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24"/>
  </p:notesMasterIdLst>
  <p:sldIdLst>
    <p:sldId id="2403" r:id="rId6"/>
    <p:sldId id="2390" r:id="rId7"/>
    <p:sldId id="2147377187" r:id="rId8"/>
    <p:sldId id="2147377189" r:id="rId9"/>
    <p:sldId id="2147377190" r:id="rId10"/>
    <p:sldId id="2147377177" r:id="rId11"/>
    <p:sldId id="2147377193" r:id="rId12"/>
    <p:sldId id="2147377194" r:id="rId13"/>
    <p:sldId id="2147481967" r:id="rId14"/>
    <p:sldId id="2147377196" r:id="rId15"/>
    <p:sldId id="2392" r:id="rId16"/>
    <p:sldId id="2147481969" r:id="rId17"/>
    <p:sldId id="2147377185" r:id="rId18"/>
    <p:sldId id="2147377174" r:id="rId19"/>
    <p:sldId id="2147377175" r:id="rId20"/>
    <p:sldId id="2147377184" r:id="rId21"/>
    <p:sldId id="2147377170" r:id="rId22"/>
    <p:sldId id="239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D6116D33-016E-18B3-CED5-56B5E1B7766C}" name="Frances Mary Beaton-Day" initials="FB" userId="S::fbowen@worldbank.org::a432a862-6d9f-4a95-b02a-2d567538c48b" providerId="AD"/>
  <p188:author id="{F2ABC18F-C036-0DC4-53E5-18EC01B808D2}" name="Rana Yacoub" initials="RY" userId="S::ryacoub@worldbank.org::410ae972-6e20-4c1f-93fb-3a030d986512" providerId="AD"/>
  <p188:author id="{4E4FDBFB-1293-2961-949D-82F41ADE9C23}" name="Melissa Diane Kelly" initials="MK" userId="S::mkelly2@worldbank.org::25fd4b71-3d3d-428b-becf-9761980f4fd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15FA4"/>
    <a:srgbClr val="00B6BD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57A648-566C-49F5-B26E-D47A8359BEA0}" v="145" dt="2026-09-14T12:33:38.2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0564" autoAdjust="0"/>
  </p:normalViewPr>
  <p:slideViewPr>
    <p:cSldViewPr snapToGrid="0">
      <p:cViewPr>
        <p:scale>
          <a:sx n="60" d="100"/>
          <a:sy n="60" d="100"/>
        </p:scale>
        <p:origin x="819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540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rances Mary Beaton-Day" userId="a432a862-6d9f-4a95-b02a-2d567538c48b" providerId="ADAL" clId="{050FFFDC-9A70-4D01-9CA8-EB45DED4DB94}"/>
    <pc:docChg chg="undo custSel addSld delSld modSld sldOrd delMainMaster">
      <pc:chgData name="Frances Mary Beaton-Day" userId="a432a862-6d9f-4a95-b02a-2d567538c48b" providerId="ADAL" clId="{050FFFDC-9A70-4D01-9CA8-EB45DED4DB94}" dt="2026-09-14T12:37:20.266" v="19896" actId="1076"/>
      <pc:docMkLst>
        <pc:docMk/>
      </pc:docMkLst>
      <pc:sldChg chg="add del">
        <pc:chgData name="Frances Mary Beaton-Day" userId="a432a862-6d9f-4a95-b02a-2d567538c48b" providerId="ADAL" clId="{050FFFDC-9A70-4D01-9CA8-EB45DED4DB94}" dt="2026-09-14T07:23:42.392" v="17447" actId="47"/>
        <pc:sldMkLst>
          <pc:docMk/>
          <pc:sldMk cId="911170261" sldId="1561"/>
        </pc:sldMkLst>
      </pc:sldChg>
      <pc:sldChg chg="addSp delSp modSp add del mod">
        <pc:chgData name="Frances Mary Beaton-Day" userId="a432a862-6d9f-4a95-b02a-2d567538c48b" providerId="ADAL" clId="{050FFFDC-9A70-4D01-9CA8-EB45DED4DB94}" dt="2026-09-14T05:14:42.837" v="11243" actId="2696"/>
        <pc:sldMkLst>
          <pc:docMk/>
          <pc:sldMk cId="2475060127" sldId="1561"/>
        </pc:sldMkLst>
        <pc:spChg chg="del mod">
          <ac:chgData name="Frances Mary Beaton-Day" userId="a432a862-6d9f-4a95-b02a-2d567538c48b" providerId="ADAL" clId="{050FFFDC-9A70-4D01-9CA8-EB45DED4DB94}" dt="2026-09-14T05:09:11.680" v="10885" actId="478"/>
          <ac:spMkLst>
            <pc:docMk/>
            <pc:sldMk cId="2475060127" sldId="1561"/>
            <ac:spMk id="2" creationId="{0FD30609-BBE4-CF6C-EB90-2D67D109D7A2}"/>
          </ac:spMkLst>
        </pc:spChg>
        <pc:spChg chg="del mod">
          <ac:chgData name="Frances Mary Beaton-Day" userId="a432a862-6d9f-4a95-b02a-2d567538c48b" providerId="ADAL" clId="{050FFFDC-9A70-4D01-9CA8-EB45DED4DB94}" dt="2026-09-14T04:39:53.028" v="9121" actId="478"/>
          <ac:spMkLst>
            <pc:docMk/>
            <pc:sldMk cId="2475060127" sldId="1561"/>
            <ac:spMk id="3" creationId="{C7756067-5C2D-C6FD-9BC9-F0456D8FE991}"/>
          </ac:spMkLst>
        </pc:spChg>
        <pc:spChg chg="add del mod">
          <ac:chgData name="Frances Mary Beaton-Day" userId="a432a862-6d9f-4a95-b02a-2d567538c48b" providerId="ADAL" clId="{050FFFDC-9A70-4D01-9CA8-EB45DED4DB94}" dt="2026-09-14T05:09:11.680" v="10885" actId="478"/>
          <ac:spMkLst>
            <pc:docMk/>
            <pc:sldMk cId="2475060127" sldId="1561"/>
            <ac:spMk id="5" creationId="{AA6F94E4-0A45-F3C1-6C54-BB70E515C8E4}"/>
          </ac:spMkLst>
        </pc:spChg>
        <pc:spChg chg="add mod">
          <ac:chgData name="Frances Mary Beaton-Day" userId="a432a862-6d9f-4a95-b02a-2d567538c48b" providerId="ADAL" clId="{050FFFDC-9A70-4D01-9CA8-EB45DED4DB94}" dt="2026-09-14T05:12:17.476" v="11110" actId="113"/>
          <ac:spMkLst>
            <pc:docMk/>
            <pc:sldMk cId="2475060127" sldId="1561"/>
            <ac:spMk id="9" creationId="{65EE4280-A906-2EB1-E935-1A61AB60688A}"/>
          </ac:spMkLst>
        </pc:spChg>
        <pc:spChg chg="del mod">
          <ac:chgData name="Frances Mary Beaton-Day" userId="a432a862-6d9f-4a95-b02a-2d567538c48b" providerId="ADAL" clId="{050FFFDC-9A70-4D01-9CA8-EB45DED4DB94}" dt="2026-09-14T05:09:11.680" v="10885" actId="478"/>
          <ac:spMkLst>
            <pc:docMk/>
            <pc:sldMk cId="2475060127" sldId="1561"/>
            <ac:spMk id="11" creationId="{21E24830-AFD1-4E9C-14C3-6B28DA3164FC}"/>
          </ac:spMkLst>
        </pc:spChg>
        <pc:spChg chg="mod">
          <ac:chgData name="Frances Mary Beaton-Day" userId="a432a862-6d9f-4a95-b02a-2d567538c48b" providerId="ADAL" clId="{050FFFDC-9A70-4D01-9CA8-EB45DED4DB94}" dt="2026-09-14T05:09:02.093" v="10884" actId="20577"/>
          <ac:spMkLst>
            <pc:docMk/>
            <pc:sldMk cId="2475060127" sldId="1561"/>
            <ac:spMk id="16" creationId="{CB51ABD7-0070-ED16-3238-2E321F59A3EA}"/>
          </ac:spMkLst>
        </pc:spChg>
        <pc:spChg chg="add mod">
          <ac:chgData name="Frances Mary Beaton-Day" userId="a432a862-6d9f-4a95-b02a-2d567538c48b" providerId="ADAL" clId="{050FFFDC-9A70-4D01-9CA8-EB45DED4DB94}" dt="2026-09-14T05:12:46.889" v="11149" actId="20577"/>
          <ac:spMkLst>
            <pc:docMk/>
            <pc:sldMk cId="2475060127" sldId="1561"/>
            <ac:spMk id="18" creationId="{FB97FA1F-9D63-3CF5-12C8-3E36B51C696A}"/>
          </ac:spMkLst>
        </pc:spChg>
        <pc:picChg chg="add mod">
          <ac:chgData name="Frances Mary Beaton-Day" userId="a432a862-6d9f-4a95-b02a-2d567538c48b" providerId="ADAL" clId="{050FFFDC-9A70-4D01-9CA8-EB45DED4DB94}" dt="2026-09-14T05:09:29.346" v="10888" actId="14100"/>
          <ac:picMkLst>
            <pc:docMk/>
            <pc:sldMk cId="2475060127" sldId="1561"/>
            <ac:picMk id="7" creationId="{A5E4D30E-3755-1083-5946-D833D2B562B9}"/>
          </ac:picMkLst>
        </pc:picChg>
        <pc:picChg chg="add mod">
          <ac:chgData name="Frances Mary Beaton-Day" userId="a432a862-6d9f-4a95-b02a-2d567538c48b" providerId="ADAL" clId="{050FFFDC-9A70-4D01-9CA8-EB45DED4DB94}" dt="2026-09-14T05:09:59.148" v="10898" actId="1076"/>
          <ac:picMkLst>
            <pc:docMk/>
            <pc:sldMk cId="2475060127" sldId="1561"/>
            <ac:picMk id="13" creationId="{EA4517A6-5F92-C187-91F8-70387309BD7F}"/>
          </ac:picMkLst>
        </pc:picChg>
        <pc:picChg chg="add mod">
          <ac:chgData name="Frances Mary Beaton-Day" userId="a432a862-6d9f-4a95-b02a-2d567538c48b" providerId="ADAL" clId="{050FFFDC-9A70-4D01-9CA8-EB45DED4DB94}" dt="2026-09-14T05:09:59.148" v="10898" actId="1076"/>
          <ac:picMkLst>
            <pc:docMk/>
            <pc:sldMk cId="2475060127" sldId="1561"/>
            <ac:picMk id="15" creationId="{7CCEBB08-EADC-EE04-2F1F-5152A89AE381}"/>
          </ac:picMkLst>
        </pc:picChg>
      </pc:sldChg>
      <pc:sldChg chg="addSp delSp modSp add del mod">
        <pc:chgData name="Frances Mary Beaton-Day" userId="a432a862-6d9f-4a95-b02a-2d567538c48b" providerId="ADAL" clId="{050FFFDC-9A70-4D01-9CA8-EB45DED4DB94}" dt="2026-09-14T05:25:31.164" v="11604" actId="47"/>
        <pc:sldMkLst>
          <pc:docMk/>
          <pc:sldMk cId="3675511702" sldId="1566"/>
        </pc:sldMkLst>
        <pc:spChg chg="add del mod">
          <ac:chgData name="Frances Mary Beaton-Day" userId="a432a862-6d9f-4a95-b02a-2d567538c48b" providerId="ADAL" clId="{050FFFDC-9A70-4D01-9CA8-EB45DED4DB94}" dt="2026-09-14T05:23:27.895" v="11548" actId="478"/>
          <ac:spMkLst>
            <pc:docMk/>
            <pc:sldMk cId="3675511702" sldId="1566"/>
            <ac:spMk id="2" creationId="{0164A7FB-E9E9-CAB7-63EF-0FF8A23E7101}"/>
          </ac:spMkLst>
        </pc:spChg>
        <pc:spChg chg="mod">
          <ac:chgData name="Frances Mary Beaton-Day" userId="a432a862-6d9f-4a95-b02a-2d567538c48b" providerId="ADAL" clId="{050FFFDC-9A70-4D01-9CA8-EB45DED4DB94}" dt="2026-09-14T05:22:30.577" v="11526" actId="20577"/>
          <ac:spMkLst>
            <pc:docMk/>
            <pc:sldMk cId="3675511702" sldId="1566"/>
            <ac:spMk id="17" creationId="{0A879E5E-E683-23A9-A5DB-061F57C3ECE2}"/>
          </ac:spMkLst>
        </pc:spChg>
        <pc:spChg chg="mod">
          <ac:chgData name="Frances Mary Beaton-Day" userId="a432a862-6d9f-4a95-b02a-2d567538c48b" providerId="ADAL" clId="{050FFFDC-9A70-4D01-9CA8-EB45DED4DB94}" dt="2026-09-14T04:57:25.171" v="9899"/>
          <ac:spMkLst>
            <pc:docMk/>
            <pc:sldMk cId="3675511702" sldId="1566"/>
            <ac:spMk id="21" creationId="{BB72F6FC-C7B7-E772-37CA-1DF67355DF15}"/>
          </ac:spMkLst>
        </pc:spChg>
        <pc:spChg chg="mod">
          <ac:chgData name="Frances Mary Beaton-Day" userId="a432a862-6d9f-4a95-b02a-2d567538c48b" providerId="ADAL" clId="{050FFFDC-9A70-4D01-9CA8-EB45DED4DB94}" dt="2026-09-14T04:56:20.514" v="9811" actId="404"/>
          <ac:spMkLst>
            <pc:docMk/>
            <pc:sldMk cId="3675511702" sldId="1566"/>
            <ac:spMk id="22" creationId="{A509D183-3093-4FE8-3A0E-11DDC48DE95F}"/>
          </ac:spMkLst>
        </pc:spChg>
        <pc:spChg chg="mod">
          <ac:chgData name="Frances Mary Beaton-Day" userId="a432a862-6d9f-4a95-b02a-2d567538c48b" providerId="ADAL" clId="{050FFFDC-9A70-4D01-9CA8-EB45DED4DB94}" dt="2026-09-14T05:22:40.082" v="11541" actId="20577"/>
          <ac:spMkLst>
            <pc:docMk/>
            <pc:sldMk cId="3675511702" sldId="1566"/>
            <ac:spMk id="25" creationId="{A251E0C0-F39C-3B57-9105-1446A86F6D6D}"/>
          </ac:spMkLst>
        </pc:spChg>
        <pc:picChg chg="add mod">
          <ac:chgData name="Frances Mary Beaton-Day" userId="a432a862-6d9f-4a95-b02a-2d567538c48b" providerId="ADAL" clId="{050FFFDC-9A70-4D01-9CA8-EB45DED4DB94}" dt="2026-09-14T05:23:23.756" v="11547" actId="732"/>
          <ac:picMkLst>
            <pc:docMk/>
            <pc:sldMk cId="3675511702" sldId="1566"/>
            <ac:picMk id="5" creationId="{7600D294-3582-EBCD-A7EB-A1FA442F8D4B}"/>
          </ac:picMkLst>
        </pc:picChg>
        <pc:picChg chg="del">
          <ac:chgData name="Frances Mary Beaton-Day" userId="a432a862-6d9f-4a95-b02a-2d567538c48b" providerId="ADAL" clId="{050FFFDC-9A70-4D01-9CA8-EB45DED4DB94}" dt="2026-09-14T05:22:47.736" v="11542" actId="478"/>
          <ac:picMkLst>
            <pc:docMk/>
            <pc:sldMk cId="3675511702" sldId="1566"/>
            <ac:picMk id="18" creationId="{9F7EB015-5061-EC55-8B1D-04FEA5BBC314}"/>
          </ac:picMkLst>
        </pc:picChg>
      </pc:sldChg>
      <pc:sldChg chg="modSp add del mod">
        <pc:chgData name="Frances Mary Beaton-Day" userId="a432a862-6d9f-4a95-b02a-2d567538c48b" providerId="ADAL" clId="{050FFFDC-9A70-4D01-9CA8-EB45DED4DB94}" dt="2026-09-14T05:15:56.317" v="11255" actId="47"/>
        <pc:sldMkLst>
          <pc:docMk/>
          <pc:sldMk cId="1721780763" sldId="1579"/>
        </pc:sldMkLst>
        <pc:spChg chg="mod">
          <ac:chgData name="Frances Mary Beaton-Day" userId="a432a862-6d9f-4a95-b02a-2d567538c48b" providerId="ADAL" clId="{050FFFDC-9A70-4D01-9CA8-EB45DED4DB94}" dt="2026-09-14T04:59:11.338" v="10065" actId="207"/>
          <ac:spMkLst>
            <pc:docMk/>
            <pc:sldMk cId="1721780763" sldId="1579"/>
            <ac:spMk id="7" creationId="{E6E6B98C-6D1F-3218-AA79-60732A03F9F1}"/>
          </ac:spMkLst>
        </pc:spChg>
        <pc:spChg chg="mod">
          <ac:chgData name="Frances Mary Beaton-Day" userId="a432a862-6d9f-4a95-b02a-2d567538c48b" providerId="ADAL" clId="{050FFFDC-9A70-4D01-9CA8-EB45DED4DB94}" dt="2026-09-14T04:58:55.433" v="10001" actId="20577"/>
          <ac:spMkLst>
            <pc:docMk/>
            <pc:sldMk cId="1721780763" sldId="1579"/>
            <ac:spMk id="16" creationId="{CB51ABD7-0070-ED16-3238-2E321F59A3EA}"/>
          </ac:spMkLst>
        </pc:spChg>
      </pc:sldChg>
      <pc:sldChg chg="addSp delSp modSp mod modNotesTx">
        <pc:chgData name="Frances Mary Beaton-Day" userId="a432a862-6d9f-4a95-b02a-2d567538c48b" providerId="ADAL" clId="{050FFFDC-9A70-4D01-9CA8-EB45DED4DB94}" dt="2026-09-14T12:16:36.302" v="19135" actId="20577"/>
        <pc:sldMkLst>
          <pc:docMk/>
          <pc:sldMk cId="975414176" sldId="2390"/>
        </pc:sldMkLst>
        <pc:spChg chg="mod">
          <ac:chgData name="Frances Mary Beaton-Day" userId="a432a862-6d9f-4a95-b02a-2d567538c48b" providerId="ADAL" clId="{050FFFDC-9A70-4D01-9CA8-EB45DED4DB94}" dt="2026-09-14T05:17:18.513" v="11276" actId="1035"/>
          <ac:spMkLst>
            <pc:docMk/>
            <pc:sldMk cId="975414176" sldId="2390"/>
            <ac:spMk id="6" creationId="{3BE1CA24-0F4F-C2E2-3B26-F7A55576F96F}"/>
          </ac:spMkLst>
        </pc:spChg>
        <pc:picChg chg="add del mod">
          <ac:chgData name="Frances Mary Beaton-Day" userId="a432a862-6d9f-4a95-b02a-2d567538c48b" providerId="ADAL" clId="{050FFFDC-9A70-4D01-9CA8-EB45DED4DB94}" dt="2026-09-14T10:45:01.721" v="18414" actId="478"/>
          <ac:picMkLst>
            <pc:docMk/>
            <pc:sldMk cId="975414176" sldId="2390"/>
            <ac:picMk id="3" creationId="{CD342971-06B7-C6CC-4C74-2B53A6945E0E}"/>
          </ac:picMkLst>
        </pc:picChg>
        <pc:picChg chg="mod">
          <ac:chgData name="Frances Mary Beaton-Day" userId="a432a862-6d9f-4a95-b02a-2d567538c48b" providerId="ADAL" clId="{050FFFDC-9A70-4D01-9CA8-EB45DED4DB94}" dt="2026-09-14T05:17:03.225" v="11271" actId="1076"/>
          <ac:picMkLst>
            <pc:docMk/>
            <pc:sldMk cId="975414176" sldId="2390"/>
            <ac:picMk id="5" creationId="{DB0F9909-C78B-BE0F-FCB0-6659A24DFF2D}"/>
          </ac:picMkLst>
        </pc:picChg>
        <pc:picChg chg="add">
          <ac:chgData name="Frances Mary Beaton-Day" userId="a432a862-6d9f-4a95-b02a-2d567538c48b" providerId="ADAL" clId="{050FFFDC-9A70-4D01-9CA8-EB45DED4DB94}" dt="2026-09-14T10:45:02.504" v="18415" actId="22"/>
          <ac:picMkLst>
            <pc:docMk/>
            <pc:sldMk cId="975414176" sldId="2390"/>
            <ac:picMk id="8" creationId="{E59A558B-9859-8462-0B71-C8ED7FD6F850}"/>
          </ac:picMkLst>
        </pc:picChg>
        <pc:picChg chg="mod">
          <ac:chgData name="Frances Mary Beaton-Day" userId="a432a862-6d9f-4a95-b02a-2d567538c48b" providerId="ADAL" clId="{050FFFDC-9A70-4D01-9CA8-EB45DED4DB94}" dt="2026-09-14T05:17:03.225" v="11271" actId="1076"/>
          <ac:picMkLst>
            <pc:docMk/>
            <pc:sldMk cId="975414176" sldId="2390"/>
            <ac:picMk id="10" creationId="{E6CE19A6-D283-C790-29D2-6F678867C9D6}"/>
          </ac:picMkLst>
        </pc:picChg>
        <pc:picChg chg="del">
          <ac:chgData name="Frances Mary Beaton-Day" userId="a432a862-6d9f-4a95-b02a-2d567538c48b" providerId="ADAL" clId="{050FFFDC-9A70-4D01-9CA8-EB45DED4DB94}" dt="2026-09-14T05:15:08.155" v="11245" actId="478"/>
          <ac:picMkLst>
            <pc:docMk/>
            <pc:sldMk cId="975414176" sldId="2390"/>
            <ac:picMk id="1026" creationId="{11210561-748B-867B-E785-53FA7CA46096}"/>
          </ac:picMkLst>
        </pc:picChg>
        <pc:picChg chg="del">
          <ac:chgData name="Frances Mary Beaton-Day" userId="a432a862-6d9f-4a95-b02a-2d567538c48b" providerId="ADAL" clId="{050FFFDC-9A70-4D01-9CA8-EB45DED4DB94}" dt="2026-09-14T05:15:08.155" v="11245" actId="478"/>
          <ac:picMkLst>
            <pc:docMk/>
            <pc:sldMk cId="975414176" sldId="2390"/>
            <ac:picMk id="1028" creationId="{8D79A85E-5AAB-8F92-857F-28AB39629D97}"/>
          </ac:picMkLst>
        </pc:picChg>
      </pc:sldChg>
      <pc:sldChg chg="addSp delSp modSp add del mod ord modNotesTx">
        <pc:chgData name="Frances Mary Beaton-Day" userId="a432a862-6d9f-4a95-b02a-2d567538c48b" providerId="ADAL" clId="{050FFFDC-9A70-4D01-9CA8-EB45DED4DB94}" dt="2026-09-14T05:33:23.471" v="11608" actId="47"/>
        <pc:sldMkLst>
          <pc:docMk/>
          <pc:sldMk cId="2607538729" sldId="2391"/>
        </pc:sldMkLst>
      </pc:sldChg>
      <pc:sldChg chg="addSp delSp modSp mod ord">
        <pc:chgData name="Frances Mary Beaton-Day" userId="a432a862-6d9f-4a95-b02a-2d567538c48b" providerId="ADAL" clId="{050FFFDC-9A70-4D01-9CA8-EB45DED4DB94}" dt="2026-09-14T12:20:49.428" v="19491" actId="20577"/>
        <pc:sldMkLst>
          <pc:docMk/>
          <pc:sldMk cId="1108768099" sldId="2392"/>
        </pc:sldMkLst>
        <pc:spChg chg="del">
          <ac:chgData name="Frances Mary Beaton-Day" userId="a432a862-6d9f-4a95-b02a-2d567538c48b" providerId="ADAL" clId="{050FFFDC-9A70-4D01-9CA8-EB45DED4DB94}" dt="2026-09-14T07:20:22.248" v="17014" actId="478"/>
          <ac:spMkLst>
            <pc:docMk/>
            <pc:sldMk cId="1108768099" sldId="2392"/>
            <ac:spMk id="5" creationId="{CC5F41F0-07E2-C7C1-D850-B0D20CD30543}"/>
          </ac:spMkLst>
        </pc:spChg>
        <pc:spChg chg="add del mod">
          <ac:chgData name="Frances Mary Beaton-Day" userId="a432a862-6d9f-4a95-b02a-2d567538c48b" providerId="ADAL" clId="{050FFFDC-9A70-4D01-9CA8-EB45DED4DB94}" dt="2026-09-14T10:44:11.712" v="18412" actId="1076"/>
          <ac:spMkLst>
            <pc:docMk/>
            <pc:sldMk cId="1108768099" sldId="2392"/>
            <ac:spMk id="6" creationId="{6AB0A4C4-408C-F23E-D7BC-71BBCEF488AF}"/>
          </ac:spMkLst>
        </pc:spChg>
        <pc:spChg chg="add del mod">
          <ac:chgData name="Frances Mary Beaton-Day" userId="a432a862-6d9f-4a95-b02a-2d567538c48b" providerId="ADAL" clId="{050FFFDC-9A70-4D01-9CA8-EB45DED4DB94}" dt="2026-09-14T10:44:11.712" v="18412" actId="1076"/>
          <ac:spMkLst>
            <pc:docMk/>
            <pc:sldMk cId="1108768099" sldId="2392"/>
            <ac:spMk id="7" creationId="{54DC5C28-5FC0-470F-3206-FEED1E280549}"/>
          </ac:spMkLst>
        </pc:spChg>
        <pc:spChg chg="add mod">
          <ac:chgData name="Frances Mary Beaton-Day" userId="a432a862-6d9f-4a95-b02a-2d567538c48b" providerId="ADAL" clId="{050FFFDC-9A70-4D01-9CA8-EB45DED4DB94}" dt="2026-09-14T10:47:17.454" v="18534" actId="20577"/>
          <ac:spMkLst>
            <pc:docMk/>
            <pc:sldMk cId="1108768099" sldId="2392"/>
            <ac:spMk id="11" creationId="{A4019199-470A-26F3-51C9-47A0BE50355A}"/>
          </ac:spMkLst>
        </pc:spChg>
        <pc:spChg chg="mod">
          <ac:chgData name="Frances Mary Beaton-Day" userId="a432a862-6d9f-4a95-b02a-2d567538c48b" providerId="ADAL" clId="{050FFFDC-9A70-4D01-9CA8-EB45DED4DB94}" dt="2026-09-14T12:20:49.428" v="19491" actId="20577"/>
          <ac:spMkLst>
            <pc:docMk/>
            <pc:sldMk cId="1108768099" sldId="2392"/>
            <ac:spMk id="16" creationId="{069A2A8F-1DDF-B444-6F9A-34194218B007}"/>
          </ac:spMkLst>
        </pc:spChg>
        <pc:picChg chg="del">
          <ac:chgData name="Frances Mary Beaton-Day" userId="a432a862-6d9f-4a95-b02a-2d567538c48b" providerId="ADAL" clId="{050FFFDC-9A70-4D01-9CA8-EB45DED4DB94}" dt="2026-09-14T07:20:23.478" v="17015" actId="478"/>
          <ac:picMkLst>
            <pc:docMk/>
            <pc:sldMk cId="1108768099" sldId="2392"/>
            <ac:picMk id="3" creationId="{39057363-2D3C-0831-AFA2-59F6D0E7E514}"/>
          </ac:picMkLst>
        </pc:picChg>
        <pc:picChg chg="add mod">
          <ac:chgData name="Frances Mary Beaton-Day" userId="a432a862-6d9f-4a95-b02a-2d567538c48b" providerId="ADAL" clId="{050FFFDC-9A70-4D01-9CA8-EB45DED4DB94}" dt="2026-09-14T10:43:47.716" v="18407" actId="14100"/>
          <ac:picMkLst>
            <pc:docMk/>
            <pc:sldMk cId="1108768099" sldId="2392"/>
            <ac:picMk id="9" creationId="{9E036902-2F3A-CEE3-6080-1B60DE9AA2AF}"/>
          </ac:picMkLst>
        </pc:picChg>
        <pc:picChg chg="add mod">
          <ac:chgData name="Frances Mary Beaton-Day" userId="a432a862-6d9f-4a95-b02a-2d567538c48b" providerId="ADAL" clId="{050FFFDC-9A70-4D01-9CA8-EB45DED4DB94}" dt="2026-09-14T10:36:47.049" v="18054" actId="1038"/>
          <ac:picMkLst>
            <pc:docMk/>
            <pc:sldMk cId="1108768099" sldId="2392"/>
            <ac:picMk id="13" creationId="{A1A96D22-8D71-160B-8316-0C974A6A8358}"/>
          </ac:picMkLst>
        </pc:picChg>
        <pc:picChg chg="add mod">
          <ac:chgData name="Frances Mary Beaton-Day" userId="a432a862-6d9f-4a95-b02a-2d567538c48b" providerId="ADAL" clId="{050FFFDC-9A70-4D01-9CA8-EB45DED4DB94}" dt="2026-09-14T10:43:57.262" v="18409" actId="1076"/>
          <ac:picMkLst>
            <pc:docMk/>
            <pc:sldMk cId="1108768099" sldId="2392"/>
            <ac:picMk id="15" creationId="{963DE18B-F799-3EA0-9FB8-A3FD0E1B5991}"/>
          </ac:picMkLst>
        </pc:picChg>
        <pc:picChg chg="add">
          <ac:chgData name="Frances Mary Beaton-Day" userId="a432a862-6d9f-4a95-b02a-2d567538c48b" providerId="ADAL" clId="{050FFFDC-9A70-4D01-9CA8-EB45DED4DB94}" dt="2026-09-14T10:26:38.616" v="17692" actId="22"/>
          <ac:picMkLst>
            <pc:docMk/>
            <pc:sldMk cId="1108768099" sldId="2392"/>
            <ac:picMk id="18" creationId="{DEAAEC46-2DA8-7F38-AC6B-765A73AE4538}"/>
          </ac:picMkLst>
        </pc:picChg>
        <pc:picChg chg="add mod ord">
          <ac:chgData name="Frances Mary Beaton-Day" userId="a432a862-6d9f-4a95-b02a-2d567538c48b" providerId="ADAL" clId="{050FFFDC-9A70-4D01-9CA8-EB45DED4DB94}" dt="2026-09-14T10:44:03.143" v="18411" actId="1076"/>
          <ac:picMkLst>
            <pc:docMk/>
            <pc:sldMk cId="1108768099" sldId="2392"/>
            <ac:picMk id="20" creationId="{ACAB6453-22D5-1AC3-AD81-79C8A64791D9}"/>
          </ac:picMkLst>
        </pc:picChg>
        <pc:picChg chg="add mod">
          <ac:chgData name="Frances Mary Beaton-Day" userId="a432a862-6d9f-4a95-b02a-2d567538c48b" providerId="ADAL" clId="{050FFFDC-9A70-4D01-9CA8-EB45DED4DB94}" dt="2026-09-14T10:43:59.704" v="18410" actId="1076"/>
          <ac:picMkLst>
            <pc:docMk/>
            <pc:sldMk cId="1108768099" sldId="2392"/>
            <ac:picMk id="22" creationId="{35072412-1CAA-9DF9-17D7-06F98AD42ADB}"/>
          </ac:picMkLst>
        </pc:picChg>
      </pc:sldChg>
      <pc:sldChg chg="del">
        <pc:chgData name="Frances Mary Beaton-Day" userId="a432a862-6d9f-4a95-b02a-2d567538c48b" providerId="ADAL" clId="{050FFFDC-9A70-4D01-9CA8-EB45DED4DB94}" dt="2026-09-14T05:47:29.807" v="12496" actId="47"/>
        <pc:sldMkLst>
          <pc:docMk/>
          <pc:sldMk cId="2598666573" sldId="2394"/>
        </pc:sldMkLst>
      </pc:sldChg>
      <pc:sldChg chg="addSp delSp modSp del mod ord">
        <pc:chgData name="Frances Mary Beaton-Day" userId="a432a862-6d9f-4a95-b02a-2d567538c48b" providerId="ADAL" clId="{050FFFDC-9A70-4D01-9CA8-EB45DED4DB94}" dt="2026-09-14T05:35:35.177" v="11633" actId="47"/>
        <pc:sldMkLst>
          <pc:docMk/>
          <pc:sldMk cId="2738129464" sldId="2396"/>
        </pc:sldMkLst>
        <pc:spChg chg="add del mod">
          <ac:chgData name="Frances Mary Beaton-Day" userId="a432a862-6d9f-4a95-b02a-2d567538c48b" providerId="ADAL" clId="{050FFFDC-9A70-4D01-9CA8-EB45DED4DB94}" dt="2026-09-14T05:35:02.637" v="11625" actId="478"/>
          <ac:spMkLst>
            <pc:docMk/>
            <pc:sldMk cId="2738129464" sldId="2396"/>
            <ac:spMk id="5" creationId="{2FD7FEF1-9EB2-A38B-1D70-60905D60178F}"/>
          </ac:spMkLst>
        </pc:spChg>
        <pc:spChg chg="add del mod">
          <ac:chgData name="Frances Mary Beaton-Day" userId="a432a862-6d9f-4a95-b02a-2d567538c48b" providerId="ADAL" clId="{050FFFDC-9A70-4D01-9CA8-EB45DED4DB94}" dt="2026-09-14T05:35:02.637" v="11625" actId="478"/>
          <ac:spMkLst>
            <pc:docMk/>
            <pc:sldMk cId="2738129464" sldId="2396"/>
            <ac:spMk id="7" creationId="{1827A6BF-E176-2E4B-6538-0C7A67A2EB66}"/>
          </ac:spMkLst>
        </pc:spChg>
        <pc:spChg chg="add del mod">
          <ac:chgData name="Frances Mary Beaton-Day" userId="a432a862-6d9f-4a95-b02a-2d567538c48b" providerId="ADAL" clId="{050FFFDC-9A70-4D01-9CA8-EB45DED4DB94}" dt="2026-09-14T05:35:02.637" v="11625" actId="478"/>
          <ac:spMkLst>
            <pc:docMk/>
            <pc:sldMk cId="2738129464" sldId="2396"/>
            <ac:spMk id="9" creationId="{D64B5353-4D06-6E0F-8AFA-78045A477301}"/>
          </ac:spMkLst>
        </pc:spChg>
        <pc:spChg chg="mod">
          <ac:chgData name="Frances Mary Beaton-Day" userId="a432a862-6d9f-4a95-b02a-2d567538c48b" providerId="ADAL" clId="{050FFFDC-9A70-4D01-9CA8-EB45DED4DB94}" dt="2026-09-14T05:35:21.500" v="11631" actId="1076"/>
          <ac:spMkLst>
            <pc:docMk/>
            <pc:sldMk cId="2738129464" sldId="2396"/>
            <ac:spMk id="13" creationId="{EBDC0731-1A19-6BDF-69C7-7E16C6D5C1A2}"/>
          </ac:spMkLst>
        </pc:spChg>
        <pc:spChg chg="add del mod">
          <ac:chgData name="Frances Mary Beaton-Day" userId="a432a862-6d9f-4a95-b02a-2d567538c48b" providerId="ADAL" clId="{050FFFDC-9A70-4D01-9CA8-EB45DED4DB94}" dt="2026-09-14T05:35:02.637" v="11625" actId="478"/>
          <ac:spMkLst>
            <pc:docMk/>
            <pc:sldMk cId="2738129464" sldId="2396"/>
            <ac:spMk id="16" creationId="{BC1ED3B9-79A5-F40F-D920-27065EF15DDE}"/>
          </ac:spMkLst>
        </pc:spChg>
        <pc:spChg chg="add del mod">
          <ac:chgData name="Frances Mary Beaton-Day" userId="a432a862-6d9f-4a95-b02a-2d567538c48b" providerId="ADAL" clId="{050FFFDC-9A70-4D01-9CA8-EB45DED4DB94}" dt="2026-09-14T05:35:02.637" v="11625" actId="478"/>
          <ac:spMkLst>
            <pc:docMk/>
            <pc:sldMk cId="2738129464" sldId="2396"/>
            <ac:spMk id="18" creationId="{4D8ECFD9-08B0-1585-E11F-A84DA121B802}"/>
          </ac:spMkLst>
        </pc:spChg>
        <pc:spChg chg="add del mod">
          <ac:chgData name="Frances Mary Beaton-Day" userId="a432a862-6d9f-4a95-b02a-2d567538c48b" providerId="ADAL" clId="{050FFFDC-9A70-4D01-9CA8-EB45DED4DB94}" dt="2026-09-14T05:35:02.637" v="11625" actId="478"/>
          <ac:spMkLst>
            <pc:docMk/>
            <pc:sldMk cId="2738129464" sldId="2396"/>
            <ac:spMk id="20" creationId="{7BD0DFAD-E46B-B25D-506F-C67A2F4F2B7F}"/>
          </ac:spMkLst>
        </pc:spChg>
        <pc:picChg chg="add del mod">
          <ac:chgData name="Frances Mary Beaton-Day" userId="a432a862-6d9f-4a95-b02a-2d567538c48b" providerId="ADAL" clId="{050FFFDC-9A70-4D01-9CA8-EB45DED4DB94}" dt="2026-09-14T05:23:47.702" v="11549" actId="478"/>
          <ac:picMkLst>
            <pc:docMk/>
            <pc:sldMk cId="2738129464" sldId="2396"/>
            <ac:picMk id="3" creationId="{CEB2914E-EB4E-8DB7-A921-3EE85F833712}"/>
          </ac:picMkLst>
        </pc:picChg>
        <pc:picChg chg="add del mod">
          <ac:chgData name="Frances Mary Beaton-Day" userId="a432a862-6d9f-4a95-b02a-2d567538c48b" providerId="ADAL" clId="{050FFFDC-9A70-4D01-9CA8-EB45DED4DB94}" dt="2026-09-14T05:35:02.637" v="11625" actId="478"/>
          <ac:picMkLst>
            <pc:docMk/>
            <pc:sldMk cId="2738129464" sldId="2396"/>
            <ac:picMk id="11" creationId="{BDC28E1C-4FF6-CC3C-19A3-0977C5DC1192}"/>
          </ac:picMkLst>
        </pc:picChg>
        <pc:picChg chg="add del mod modCrop">
          <ac:chgData name="Frances Mary Beaton-Day" userId="a432a862-6d9f-4a95-b02a-2d567538c48b" providerId="ADAL" clId="{050FFFDC-9A70-4D01-9CA8-EB45DED4DB94}" dt="2026-09-14T05:35:02.637" v="11625" actId="478"/>
          <ac:picMkLst>
            <pc:docMk/>
            <pc:sldMk cId="2738129464" sldId="2396"/>
            <ac:picMk id="14" creationId="{439A1217-7A9A-A751-CF1A-C749FC03B16F}"/>
          </ac:picMkLst>
        </pc:picChg>
        <pc:picChg chg="add del mod">
          <ac:chgData name="Frances Mary Beaton-Day" userId="a432a862-6d9f-4a95-b02a-2d567538c48b" providerId="ADAL" clId="{050FFFDC-9A70-4D01-9CA8-EB45DED4DB94}" dt="2026-09-14T05:35:02.637" v="11625" actId="478"/>
          <ac:picMkLst>
            <pc:docMk/>
            <pc:sldMk cId="2738129464" sldId="2396"/>
            <ac:picMk id="22" creationId="{657C353B-7E77-5BF3-E622-704F12A5031E}"/>
          </ac:picMkLst>
        </pc:picChg>
        <pc:picChg chg="del">
          <ac:chgData name="Frances Mary Beaton-Day" userId="a432a862-6d9f-4a95-b02a-2d567538c48b" providerId="ADAL" clId="{050FFFDC-9A70-4D01-9CA8-EB45DED4DB94}" dt="2026-09-14T05:23:47.702" v="11549" actId="478"/>
          <ac:picMkLst>
            <pc:docMk/>
            <pc:sldMk cId="2738129464" sldId="2396"/>
            <ac:picMk id="2050" creationId="{CBABE0B5-C7BE-5BED-D85D-E6D28AB9EFDC}"/>
          </ac:picMkLst>
        </pc:picChg>
        <pc:picChg chg="del">
          <ac:chgData name="Frances Mary Beaton-Day" userId="a432a862-6d9f-4a95-b02a-2d567538c48b" providerId="ADAL" clId="{050FFFDC-9A70-4D01-9CA8-EB45DED4DB94}" dt="2026-09-14T05:23:47.702" v="11549" actId="478"/>
          <ac:picMkLst>
            <pc:docMk/>
            <pc:sldMk cId="2738129464" sldId="2396"/>
            <ac:picMk id="2052" creationId="{865B6BC4-75F9-68A8-21FE-899FEF51775B}"/>
          </ac:picMkLst>
        </pc:picChg>
      </pc:sldChg>
      <pc:sldChg chg="modSp mod ord">
        <pc:chgData name="Frances Mary Beaton-Day" userId="a432a862-6d9f-4a95-b02a-2d567538c48b" providerId="ADAL" clId="{050FFFDC-9A70-4D01-9CA8-EB45DED4DB94}" dt="2026-09-14T12:14:33.119" v="19059" actId="20577"/>
        <pc:sldMkLst>
          <pc:docMk/>
          <pc:sldMk cId="3841162579" sldId="2397"/>
        </pc:sldMkLst>
        <pc:spChg chg="mod">
          <ac:chgData name="Frances Mary Beaton-Day" userId="a432a862-6d9f-4a95-b02a-2d567538c48b" providerId="ADAL" clId="{050FFFDC-9A70-4D01-9CA8-EB45DED4DB94}" dt="2026-09-14T12:14:33.119" v="19059" actId="20577"/>
          <ac:spMkLst>
            <pc:docMk/>
            <pc:sldMk cId="3841162579" sldId="2397"/>
            <ac:spMk id="6" creationId="{8B3F0C60-7852-F0B2-7D80-83B521A2AE1E}"/>
          </ac:spMkLst>
        </pc:spChg>
      </pc:sldChg>
      <pc:sldChg chg="delSp modSp mod modNotesTx">
        <pc:chgData name="Frances Mary Beaton-Day" userId="a432a862-6d9f-4a95-b02a-2d567538c48b" providerId="ADAL" clId="{050FFFDC-9A70-4D01-9CA8-EB45DED4DB94}" dt="2026-09-14T12:16:14.343" v="19095" actId="404"/>
        <pc:sldMkLst>
          <pc:docMk/>
          <pc:sldMk cId="3842809860" sldId="2403"/>
        </pc:sldMkLst>
        <pc:spChg chg="mod">
          <ac:chgData name="Frances Mary Beaton-Day" userId="a432a862-6d9f-4a95-b02a-2d567538c48b" providerId="ADAL" clId="{050FFFDC-9A70-4D01-9CA8-EB45DED4DB94}" dt="2026-09-14T12:09:57.198" v="18990" actId="20577"/>
          <ac:spMkLst>
            <pc:docMk/>
            <pc:sldMk cId="3842809860" sldId="2403"/>
            <ac:spMk id="2" creationId="{24AA0C2A-C4F7-0B89-C39D-5177214ACB1A}"/>
          </ac:spMkLst>
        </pc:spChg>
        <pc:picChg chg="mod">
          <ac:chgData name="Frances Mary Beaton-Day" userId="a432a862-6d9f-4a95-b02a-2d567538c48b" providerId="ADAL" clId="{050FFFDC-9A70-4D01-9CA8-EB45DED4DB94}" dt="2026-09-14T12:16:00.951" v="19091" actId="1076"/>
          <ac:picMkLst>
            <pc:docMk/>
            <pc:sldMk cId="3842809860" sldId="2403"/>
            <ac:picMk id="5" creationId="{50BDFADC-4105-C9A2-BC35-4A07FE78D5FA}"/>
          </ac:picMkLst>
        </pc:picChg>
        <pc:picChg chg="mod">
          <ac:chgData name="Frances Mary Beaton-Day" userId="a432a862-6d9f-4a95-b02a-2d567538c48b" providerId="ADAL" clId="{050FFFDC-9A70-4D01-9CA8-EB45DED4DB94}" dt="2026-09-14T12:16:06.354" v="19093" actId="1076"/>
          <ac:picMkLst>
            <pc:docMk/>
            <pc:sldMk cId="3842809860" sldId="2403"/>
            <ac:picMk id="6" creationId="{3E2DEC0D-579B-219F-858B-393FA6A67E8D}"/>
          </ac:picMkLst>
        </pc:picChg>
      </pc:sldChg>
      <pc:sldChg chg="add del ord">
        <pc:chgData name="Frances Mary Beaton-Day" userId="a432a862-6d9f-4a95-b02a-2d567538c48b" providerId="ADAL" clId="{050FFFDC-9A70-4D01-9CA8-EB45DED4DB94}" dt="2026-09-14T05:47:29.049" v="12495" actId="47"/>
        <pc:sldMkLst>
          <pc:docMk/>
          <pc:sldMk cId="893005431" sldId="2147377171"/>
        </pc:sldMkLst>
      </pc:sldChg>
      <pc:sldChg chg="addSp delSp modSp add del mod ord modNotesTx">
        <pc:chgData name="Frances Mary Beaton-Day" userId="a432a862-6d9f-4a95-b02a-2d567538c48b" providerId="ADAL" clId="{050FFFDC-9A70-4D01-9CA8-EB45DED4DB94}" dt="2026-09-14T04:53:53.569" v="9802" actId="47"/>
        <pc:sldMkLst>
          <pc:docMk/>
          <pc:sldMk cId="1613351331" sldId="2147377173"/>
        </pc:sldMkLst>
        <pc:spChg chg="add mod">
          <ac:chgData name="Frances Mary Beaton-Day" userId="a432a862-6d9f-4a95-b02a-2d567538c48b" providerId="ADAL" clId="{050FFFDC-9A70-4D01-9CA8-EB45DED4DB94}" dt="2026-09-14T04:43:51.737" v="9476" actId="1076"/>
          <ac:spMkLst>
            <pc:docMk/>
            <pc:sldMk cId="1613351331" sldId="2147377173"/>
            <ac:spMk id="44" creationId="{43D5A856-F93D-0FE8-DBB2-91256DC8EDE1}"/>
          </ac:spMkLst>
        </pc:spChg>
      </pc:sldChg>
      <pc:sldChg chg="addSp delSp modSp add del mod">
        <pc:chgData name="Frances Mary Beaton-Day" userId="a432a862-6d9f-4a95-b02a-2d567538c48b" providerId="ADAL" clId="{050FFFDC-9A70-4D01-9CA8-EB45DED4DB94}" dt="2026-09-14T04:54:01.652" v="9803" actId="2696"/>
        <pc:sldMkLst>
          <pc:docMk/>
          <pc:sldMk cId="1894473719" sldId="2147377174"/>
        </pc:sldMkLst>
        <pc:graphicFrameChg chg="add mod modGraphic">
          <ac:chgData name="Frances Mary Beaton-Day" userId="a432a862-6d9f-4a95-b02a-2d567538c48b" providerId="ADAL" clId="{050FFFDC-9A70-4D01-9CA8-EB45DED4DB94}" dt="2026-09-14T04:00:28.269" v="8670" actId="20577"/>
          <ac:graphicFrameMkLst>
            <pc:docMk/>
            <pc:sldMk cId="1894473719" sldId="2147377174"/>
            <ac:graphicFrameMk id="12" creationId="{913D10AB-A470-64AF-ED25-19E6E114E5A7}"/>
          </ac:graphicFrameMkLst>
        </pc:graphicFrameChg>
      </pc:sldChg>
      <pc:sldChg chg="modSp add mod">
        <pc:chgData name="Frances Mary Beaton-Day" userId="a432a862-6d9f-4a95-b02a-2d567538c48b" providerId="ADAL" clId="{050FFFDC-9A70-4D01-9CA8-EB45DED4DB94}" dt="2026-09-14T12:14:58.699" v="19073" actId="20577"/>
        <pc:sldMkLst>
          <pc:docMk/>
          <pc:sldMk cId="2211306351" sldId="2147377174"/>
        </pc:sldMkLst>
        <pc:spChg chg="mod">
          <ac:chgData name="Frances Mary Beaton-Day" userId="a432a862-6d9f-4a95-b02a-2d567538c48b" providerId="ADAL" clId="{050FFFDC-9A70-4D01-9CA8-EB45DED4DB94}" dt="2026-09-14T12:14:58.699" v="19073" actId="20577"/>
          <ac:spMkLst>
            <pc:docMk/>
            <pc:sldMk cId="2211306351" sldId="2147377174"/>
            <ac:spMk id="16" creationId="{DAF042DD-3DE3-19BE-7D59-4A0F57BC0111}"/>
          </ac:spMkLst>
        </pc:spChg>
      </pc:sldChg>
      <pc:sldChg chg="modSp add mod">
        <pc:chgData name="Frances Mary Beaton-Day" userId="a432a862-6d9f-4a95-b02a-2d567538c48b" providerId="ADAL" clId="{050FFFDC-9A70-4D01-9CA8-EB45DED4DB94}" dt="2026-09-14T12:15:08.387" v="19087" actId="20577"/>
        <pc:sldMkLst>
          <pc:docMk/>
          <pc:sldMk cId="4024068819" sldId="2147377175"/>
        </pc:sldMkLst>
        <pc:spChg chg="mod">
          <ac:chgData name="Frances Mary Beaton-Day" userId="a432a862-6d9f-4a95-b02a-2d567538c48b" providerId="ADAL" clId="{050FFFDC-9A70-4D01-9CA8-EB45DED4DB94}" dt="2026-09-14T12:15:08.387" v="19087" actId="20577"/>
          <ac:spMkLst>
            <pc:docMk/>
            <pc:sldMk cId="4024068819" sldId="2147377175"/>
            <ac:spMk id="16" creationId="{C55B92C8-8830-7B67-4DAF-AC78A563568F}"/>
          </ac:spMkLst>
        </pc:spChg>
      </pc:sldChg>
      <pc:sldChg chg="addSp delSp modSp add del mod">
        <pc:chgData name="Frances Mary Beaton-Day" userId="a432a862-6d9f-4a95-b02a-2d567538c48b" providerId="ADAL" clId="{050FFFDC-9A70-4D01-9CA8-EB45DED4DB94}" dt="2026-09-14T04:54:01.652" v="9803" actId="2696"/>
        <pc:sldMkLst>
          <pc:docMk/>
          <pc:sldMk cId="4249088437" sldId="2147377175"/>
        </pc:sldMkLst>
      </pc:sldChg>
      <pc:sldChg chg="addSp delSp modSp add del mod ord">
        <pc:chgData name="Frances Mary Beaton-Day" userId="a432a862-6d9f-4a95-b02a-2d567538c48b" providerId="ADAL" clId="{050FFFDC-9A70-4D01-9CA8-EB45DED4DB94}" dt="2026-09-14T05:44:56.905" v="12425" actId="47"/>
        <pc:sldMkLst>
          <pc:docMk/>
          <pc:sldMk cId="2107295399" sldId="2147377176"/>
        </pc:sldMkLst>
      </pc:sldChg>
      <pc:sldChg chg="addSp delSp modSp add mod setBg">
        <pc:chgData name="Frances Mary Beaton-Day" userId="a432a862-6d9f-4a95-b02a-2d567538c48b" providerId="ADAL" clId="{050FFFDC-9A70-4D01-9CA8-EB45DED4DB94}" dt="2026-09-14T10:55:07.593" v="18981" actId="14100"/>
        <pc:sldMkLst>
          <pc:docMk/>
          <pc:sldMk cId="3776774241" sldId="2147377177"/>
        </pc:sldMkLst>
        <pc:spChg chg="add mod">
          <ac:chgData name="Frances Mary Beaton-Day" userId="a432a862-6d9f-4a95-b02a-2d567538c48b" providerId="ADAL" clId="{050FFFDC-9A70-4D01-9CA8-EB45DED4DB94}" dt="2026-09-14T10:53:34.041" v="18970" actId="20577"/>
          <ac:spMkLst>
            <pc:docMk/>
            <pc:sldMk cId="3776774241" sldId="2147377177"/>
            <ac:spMk id="4" creationId="{73B2A79F-ADEE-E3E8-221B-14F3D72B40EA}"/>
          </ac:spMkLst>
        </pc:spChg>
        <pc:spChg chg="add del mod">
          <ac:chgData name="Frances Mary Beaton-Day" userId="a432a862-6d9f-4a95-b02a-2d567538c48b" providerId="ADAL" clId="{050FFFDC-9A70-4D01-9CA8-EB45DED4DB94}" dt="2026-09-14T05:35:38.033" v="11634" actId="478"/>
          <ac:spMkLst>
            <pc:docMk/>
            <pc:sldMk cId="3776774241" sldId="2147377177"/>
            <ac:spMk id="6" creationId="{BE2F0958-F9AE-8623-3F94-EB862AF0156D}"/>
          </ac:spMkLst>
        </pc:spChg>
        <pc:spChg chg="add del mod">
          <ac:chgData name="Frances Mary Beaton-Day" userId="a432a862-6d9f-4a95-b02a-2d567538c48b" providerId="ADAL" clId="{050FFFDC-9A70-4D01-9CA8-EB45DED4DB94}" dt="2026-09-14T05:35:38.033" v="11634" actId="478"/>
          <ac:spMkLst>
            <pc:docMk/>
            <pc:sldMk cId="3776774241" sldId="2147377177"/>
            <ac:spMk id="7" creationId="{45FA36BC-9FA0-C767-CB20-B038314BD2E5}"/>
          </ac:spMkLst>
        </pc:spChg>
        <pc:spChg chg="add del mod">
          <ac:chgData name="Frances Mary Beaton-Day" userId="a432a862-6d9f-4a95-b02a-2d567538c48b" providerId="ADAL" clId="{050FFFDC-9A70-4D01-9CA8-EB45DED4DB94}" dt="2026-09-14T10:53:39.121" v="18971" actId="478"/>
          <ac:spMkLst>
            <pc:docMk/>
            <pc:sldMk cId="3776774241" sldId="2147377177"/>
            <ac:spMk id="10" creationId="{67FF93DD-BE98-EDF0-D169-4FE4F0A751D6}"/>
          </ac:spMkLst>
        </pc:spChg>
        <pc:picChg chg="add del mod">
          <ac:chgData name="Frances Mary Beaton-Day" userId="a432a862-6d9f-4a95-b02a-2d567538c48b" providerId="ADAL" clId="{050FFFDC-9A70-4D01-9CA8-EB45DED4DB94}" dt="2026-09-14T10:54:29.734" v="18972" actId="478"/>
          <ac:picMkLst>
            <pc:docMk/>
            <pc:sldMk cId="3776774241" sldId="2147377177"/>
            <ac:picMk id="9" creationId="{7D160A83-1628-763F-7B95-7E0549F1EEC2}"/>
          </ac:picMkLst>
        </pc:picChg>
        <pc:picChg chg="add mod modCrop">
          <ac:chgData name="Frances Mary Beaton-Day" userId="a432a862-6d9f-4a95-b02a-2d567538c48b" providerId="ADAL" clId="{050FFFDC-9A70-4D01-9CA8-EB45DED4DB94}" dt="2026-09-14T10:55:07.593" v="18981" actId="14100"/>
          <ac:picMkLst>
            <pc:docMk/>
            <pc:sldMk cId="3776774241" sldId="2147377177"/>
            <ac:picMk id="12" creationId="{70702578-7E7E-9A53-0065-59E97A77081E}"/>
          </ac:picMkLst>
        </pc:picChg>
      </pc:sldChg>
      <pc:sldChg chg="addSp delSp modSp add del mod ord">
        <pc:chgData name="Frances Mary Beaton-Day" userId="a432a862-6d9f-4a95-b02a-2d567538c48b" providerId="ADAL" clId="{050FFFDC-9A70-4D01-9CA8-EB45DED4DB94}" dt="2026-09-14T05:44:59.094" v="12426" actId="47"/>
        <pc:sldMkLst>
          <pc:docMk/>
          <pc:sldMk cId="1232690080" sldId="2147377178"/>
        </pc:sldMkLst>
        <pc:spChg chg="add del mod">
          <ac:chgData name="Frances Mary Beaton-Day" userId="a432a862-6d9f-4a95-b02a-2d567538c48b" providerId="ADAL" clId="{050FFFDC-9A70-4D01-9CA8-EB45DED4DB94}" dt="2026-09-14T05:36:47.087" v="11724" actId="478"/>
          <ac:spMkLst>
            <pc:docMk/>
            <pc:sldMk cId="1232690080" sldId="2147377178"/>
            <ac:spMk id="7" creationId="{ECD36AE3-3AB9-9A85-35EA-F9DCB9B394AB}"/>
          </ac:spMkLst>
        </pc:spChg>
        <pc:spChg chg="add del mod">
          <ac:chgData name="Frances Mary Beaton-Day" userId="a432a862-6d9f-4a95-b02a-2d567538c48b" providerId="ADAL" clId="{050FFFDC-9A70-4D01-9CA8-EB45DED4DB94}" dt="2026-09-14T05:36:47.087" v="11724" actId="478"/>
          <ac:spMkLst>
            <pc:docMk/>
            <pc:sldMk cId="1232690080" sldId="2147377178"/>
            <ac:spMk id="12" creationId="{DDD311C4-3FD8-9CEB-872B-9E4F5A22896A}"/>
          </ac:spMkLst>
        </pc:spChg>
        <pc:spChg chg="add del mod">
          <ac:chgData name="Frances Mary Beaton-Day" userId="a432a862-6d9f-4a95-b02a-2d567538c48b" providerId="ADAL" clId="{050FFFDC-9A70-4D01-9CA8-EB45DED4DB94}" dt="2026-09-14T05:36:47.087" v="11724" actId="478"/>
          <ac:spMkLst>
            <pc:docMk/>
            <pc:sldMk cId="1232690080" sldId="2147377178"/>
            <ac:spMk id="14" creationId="{64BDC3E3-5B99-4B8A-A6A1-9E63E6345B59}"/>
          </ac:spMkLst>
        </pc:spChg>
        <pc:spChg chg="mod">
          <ac:chgData name="Frances Mary Beaton-Day" userId="a432a862-6d9f-4a95-b02a-2d567538c48b" providerId="ADAL" clId="{050FFFDC-9A70-4D01-9CA8-EB45DED4DB94}" dt="2026-09-14T05:36:42.755" v="11723" actId="20577"/>
          <ac:spMkLst>
            <pc:docMk/>
            <pc:sldMk cId="1232690080" sldId="2147377178"/>
            <ac:spMk id="16" creationId="{66C8C3A7-345E-B796-8918-A6D05DFA0020}"/>
          </ac:spMkLst>
        </pc:spChg>
        <pc:spChg chg="add del mod">
          <ac:chgData name="Frances Mary Beaton-Day" userId="a432a862-6d9f-4a95-b02a-2d567538c48b" providerId="ADAL" clId="{050FFFDC-9A70-4D01-9CA8-EB45DED4DB94}" dt="2026-09-14T05:36:49.271" v="11725" actId="478"/>
          <ac:spMkLst>
            <pc:docMk/>
            <pc:sldMk cId="1232690080" sldId="2147377178"/>
            <ac:spMk id="18" creationId="{808C152F-E5C3-45F7-3621-229D1ED3D55F}"/>
          </ac:spMkLst>
        </pc:spChg>
        <pc:picChg chg="add del mod">
          <ac:chgData name="Frances Mary Beaton-Day" userId="a432a862-6d9f-4a95-b02a-2d567538c48b" providerId="ADAL" clId="{050FFFDC-9A70-4D01-9CA8-EB45DED4DB94}" dt="2026-09-14T05:36:47.087" v="11724" actId="478"/>
          <ac:picMkLst>
            <pc:docMk/>
            <pc:sldMk cId="1232690080" sldId="2147377178"/>
            <ac:picMk id="5" creationId="{AA1D6A16-3CE9-CBA9-28C6-BB28E2C17EEE}"/>
          </ac:picMkLst>
        </pc:picChg>
        <pc:picChg chg="add del mod">
          <ac:chgData name="Frances Mary Beaton-Day" userId="a432a862-6d9f-4a95-b02a-2d567538c48b" providerId="ADAL" clId="{050FFFDC-9A70-4D01-9CA8-EB45DED4DB94}" dt="2026-09-14T05:36:47.087" v="11724" actId="478"/>
          <ac:picMkLst>
            <pc:docMk/>
            <pc:sldMk cId="1232690080" sldId="2147377178"/>
            <ac:picMk id="17" creationId="{C1CF4E56-E8F6-8DAA-AB1B-1F51B947DAFE}"/>
          </ac:picMkLst>
        </pc:picChg>
      </pc:sldChg>
      <pc:sldChg chg="addSp delSp modSp add del mod ord">
        <pc:chgData name="Frances Mary Beaton-Day" userId="a432a862-6d9f-4a95-b02a-2d567538c48b" providerId="ADAL" clId="{050FFFDC-9A70-4D01-9CA8-EB45DED4DB94}" dt="2026-09-14T06:15:49.815" v="14940" actId="47"/>
        <pc:sldMkLst>
          <pc:docMk/>
          <pc:sldMk cId="2589734704" sldId="2147377179"/>
        </pc:sldMkLst>
        <pc:spChg chg="add mod">
          <ac:chgData name="Frances Mary Beaton-Day" userId="a432a862-6d9f-4a95-b02a-2d567538c48b" providerId="ADAL" clId="{050FFFDC-9A70-4D01-9CA8-EB45DED4DB94}" dt="2026-09-14T06:11:45.189" v="14390" actId="20577"/>
          <ac:spMkLst>
            <pc:docMk/>
            <pc:sldMk cId="2589734704" sldId="2147377179"/>
            <ac:spMk id="3" creationId="{74EC43F1-3B82-B8CD-475B-C1C6661454C0}"/>
          </ac:spMkLst>
        </pc:spChg>
        <pc:spChg chg="add del mod">
          <ac:chgData name="Frances Mary Beaton-Day" userId="a432a862-6d9f-4a95-b02a-2d567538c48b" providerId="ADAL" clId="{050FFFDC-9A70-4D01-9CA8-EB45DED4DB94}" dt="2026-09-14T06:11:18.336" v="14318" actId="478"/>
          <ac:spMkLst>
            <pc:docMk/>
            <pc:sldMk cId="2589734704" sldId="2147377179"/>
            <ac:spMk id="10" creationId="{39AD81EE-C0AE-6654-E624-C0AB42BB3202}"/>
          </ac:spMkLst>
        </pc:spChg>
        <pc:spChg chg="add del mod">
          <ac:chgData name="Frances Mary Beaton-Day" userId="a432a862-6d9f-4a95-b02a-2d567538c48b" providerId="ADAL" clId="{050FFFDC-9A70-4D01-9CA8-EB45DED4DB94}" dt="2026-09-14T06:10:57.348" v="14317" actId="478"/>
          <ac:spMkLst>
            <pc:docMk/>
            <pc:sldMk cId="2589734704" sldId="2147377179"/>
            <ac:spMk id="13" creationId="{1E3171D4-9B87-9D34-905A-90BA850AE584}"/>
          </ac:spMkLst>
        </pc:spChg>
      </pc:sldChg>
      <pc:sldChg chg="addSp delSp modSp add del mod modNotesTx">
        <pc:chgData name="Frances Mary Beaton-Day" userId="a432a862-6d9f-4a95-b02a-2d567538c48b" providerId="ADAL" clId="{050FFFDC-9A70-4D01-9CA8-EB45DED4DB94}" dt="2026-09-14T07:19:32.679" v="17012" actId="47"/>
        <pc:sldMkLst>
          <pc:docMk/>
          <pc:sldMk cId="157386827" sldId="2147377181"/>
        </pc:sldMkLst>
      </pc:sldChg>
      <pc:sldChg chg="delSp add del mod modNotesTx">
        <pc:chgData name="Frances Mary Beaton-Day" userId="a432a862-6d9f-4a95-b02a-2d567538c48b" providerId="ADAL" clId="{050FFFDC-9A70-4D01-9CA8-EB45DED4DB94}" dt="2026-09-14T05:47:30.514" v="12497" actId="47"/>
        <pc:sldMkLst>
          <pc:docMk/>
          <pc:sldMk cId="618403208" sldId="2147377183"/>
        </pc:sldMkLst>
      </pc:sldChg>
      <pc:sldChg chg="addSp modSp add mod">
        <pc:chgData name="Frances Mary Beaton-Day" userId="a432a862-6d9f-4a95-b02a-2d567538c48b" providerId="ADAL" clId="{050FFFDC-9A70-4D01-9CA8-EB45DED4DB94}" dt="2026-09-14T12:15:32.729" v="19090" actId="14100"/>
        <pc:sldMkLst>
          <pc:docMk/>
          <pc:sldMk cId="2774815701" sldId="2147377184"/>
        </pc:sldMkLst>
        <pc:spChg chg="mod">
          <ac:chgData name="Frances Mary Beaton-Day" userId="a432a862-6d9f-4a95-b02a-2d567538c48b" providerId="ADAL" clId="{050FFFDC-9A70-4D01-9CA8-EB45DED4DB94}" dt="2026-09-14T12:15:30.282" v="19089" actId="948"/>
          <ac:spMkLst>
            <pc:docMk/>
            <pc:sldMk cId="2774815701" sldId="2147377184"/>
            <ac:spMk id="6" creationId="{F7CFB451-E2FF-3AFF-F2FE-F6E6049AB916}"/>
          </ac:spMkLst>
        </pc:spChg>
        <pc:spChg chg="mod">
          <ac:chgData name="Frances Mary Beaton-Day" userId="a432a862-6d9f-4a95-b02a-2d567538c48b" providerId="ADAL" clId="{050FFFDC-9A70-4D01-9CA8-EB45DED4DB94}" dt="2026-09-14T12:15:32.729" v="19090" actId="14100"/>
          <ac:spMkLst>
            <pc:docMk/>
            <pc:sldMk cId="2774815701" sldId="2147377184"/>
            <ac:spMk id="7" creationId="{4708F474-B1FD-DD00-D8C6-71C1031BF158}"/>
          </ac:spMkLst>
        </pc:spChg>
        <pc:spChg chg="mod">
          <ac:chgData name="Frances Mary Beaton-Day" userId="a432a862-6d9f-4a95-b02a-2d567538c48b" providerId="ADAL" clId="{050FFFDC-9A70-4D01-9CA8-EB45DED4DB94}" dt="2026-09-14T10:41:11.370" v="18228" actId="20577"/>
          <ac:spMkLst>
            <pc:docMk/>
            <pc:sldMk cId="2774815701" sldId="2147377184"/>
            <ac:spMk id="16" creationId="{5693428E-6113-049F-7CFE-FEB42EE64E73}"/>
          </ac:spMkLst>
        </pc:spChg>
        <pc:picChg chg="add">
          <ac:chgData name="Frances Mary Beaton-Day" userId="a432a862-6d9f-4a95-b02a-2d567538c48b" providerId="ADAL" clId="{050FFFDC-9A70-4D01-9CA8-EB45DED4DB94}" dt="2026-09-14T10:41:06.860" v="18208" actId="22"/>
          <ac:picMkLst>
            <pc:docMk/>
            <pc:sldMk cId="2774815701" sldId="2147377184"/>
            <ac:picMk id="8" creationId="{2CA66BC9-5F4C-E1CD-33E6-BB0176D78910}"/>
          </ac:picMkLst>
        </pc:picChg>
      </pc:sldChg>
      <pc:sldChg chg="delSp modSp add mod modNotesTx">
        <pc:chgData name="Frances Mary Beaton-Day" userId="a432a862-6d9f-4a95-b02a-2d567538c48b" providerId="ADAL" clId="{050FFFDC-9A70-4D01-9CA8-EB45DED4DB94}" dt="2026-09-14T12:37:20.266" v="19896" actId="1076"/>
        <pc:sldMkLst>
          <pc:docMk/>
          <pc:sldMk cId="1149524965" sldId="2147377185"/>
        </pc:sldMkLst>
        <pc:spChg chg="mod">
          <ac:chgData name="Frances Mary Beaton-Day" userId="a432a862-6d9f-4a95-b02a-2d567538c48b" providerId="ADAL" clId="{050FFFDC-9A70-4D01-9CA8-EB45DED4DB94}" dt="2026-09-14T12:37:20.266" v="19896" actId="1076"/>
          <ac:spMkLst>
            <pc:docMk/>
            <pc:sldMk cId="1149524965" sldId="2147377185"/>
            <ac:spMk id="13" creationId="{6CB6AB73-1EF2-1BA7-8274-8882C335E9AB}"/>
          </ac:spMkLst>
        </pc:spChg>
      </pc:sldChg>
      <pc:sldChg chg="modSp add del mod setBg">
        <pc:chgData name="Frances Mary Beaton-Day" userId="a432a862-6d9f-4a95-b02a-2d567538c48b" providerId="ADAL" clId="{050FFFDC-9A70-4D01-9CA8-EB45DED4DB94}" dt="2026-09-14T05:25:33.197" v="11605" actId="47"/>
        <pc:sldMkLst>
          <pc:docMk/>
          <pc:sldMk cId="747676981" sldId="2147377186"/>
        </pc:sldMkLst>
        <pc:spChg chg="mod">
          <ac:chgData name="Frances Mary Beaton-Day" userId="a432a862-6d9f-4a95-b02a-2d567538c48b" providerId="ADAL" clId="{050FFFDC-9A70-4D01-9CA8-EB45DED4DB94}" dt="2026-09-14T03:59:08.584" v="8662" actId="6549"/>
          <ac:spMkLst>
            <pc:docMk/>
            <pc:sldMk cId="747676981" sldId="2147377186"/>
            <ac:spMk id="13" creationId="{A0807751-0006-EFF8-88C4-D108BADFF369}"/>
          </ac:spMkLst>
        </pc:spChg>
        <pc:picChg chg="mod">
          <ac:chgData name="Frances Mary Beaton-Day" userId="a432a862-6d9f-4a95-b02a-2d567538c48b" providerId="ADAL" clId="{050FFFDC-9A70-4D01-9CA8-EB45DED4DB94}" dt="2026-09-14T03:59:16.447" v="8663" actId="1076"/>
          <ac:picMkLst>
            <pc:docMk/>
            <pc:sldMk cId="747676981" sldId="2147377186"/>
            <ac:picMk id="3" creationId="{97E53EE5-816E-8238-59FD-240415203B50}"/>
          </ac:picMkLst>
        </pc:picChg>
        <pc:picChg chg="mod">
          <ac:chgData name="Frances Mary Beaton-Day" userId="a432a862-6d9f-4a95-b02a-2d567538c48b" providerId="ADAL" clId="{050FFFDC-9A70-4D01-9CA8-EB45DED4DB94}" dt="2026-09-14T03:59:16.447" v="8663" actId="1076"/>
          <ac:picMkLst>
            <pc:docMk/>
            <pc:sldMk cId="747676981" sldId="2147377186"/>
            <ac:picMk id="2050" creationId="{C4C8BE8A-BE87-B28B-6C75-FDED837F73F0}"/>
          </ac:picMkLst>
        </pc:picChg>
        <pc:picChg chg="mod">
          <ac:chgData name="Frances Mary Beaton-Day" userId="a432a862-6d9f-4a95-b02a-2d567538c48b" providerId="ADAL" clId="{050FFFDC-9A70-4D01-9CA8-EB45DED4DB94}" dt="2026-09-14T03:59:16.447" v="8663" actId="1076"/>
          <ac:picMkLst>
            <pc:docMk/>
            <pc:sldMk cId="747676981" sldId="2147377186"/>
            <ac:picMk id="2052" creationId="{87945BD0-C481-9B9C-9E42-CE45507956FC}"/>
          </ac:picMkLst>
        </pc:picChg>
      </pc:sldChg>
      <pc:sldChg chg="addSp delSp modSp add mod ord modNotesTx">
        <pc:chgData name="Frances Mary Beaton-Day" userId="a432a862-6d9f-4a95-b02a-2d567538c48b" providerId="ADAL" clId="{050FFFDC-9A70-4D01-9CA8-EB45DED4DB94}" dt="2026-09-14T12:18:38.199" v="19459" actId="20577"/>
        <pc:sldMkLst>
          <pc:docMk/>
          <pc:sldMk cId="3205151188" sldId="2147377187"/>
        </pc:sldMkLst>
        <pc:spChg chg="mod">
          <ac:chgData name="Frances Mary Beaton-Day" userId="a432a862-6d9f-4a95-b02a-2d567538c48b" providerId="ADAL" clId="{050FFFDC-9A70-4D01-9CA8-EB45DED4DB94}" dt="2026-09-14T12:10:30.555" v="18994" actId="404"/>
          <ac:spMkLst>
            <pc:docMk/>
            <pc:sldMk cId="3205151188" sldId="2147377187"/>
            <ac:spMk id="3" creationId="{F0EBA678-9981-B841-5445-CD9A23993CC6}"/>
          </ac:spMkLst>
        </pc:spChg>
        <pc:spChg chg="add del mod">
          <ac:chgData name="Frances Mary Beaton-Day" userId="a432a862-6d9f-4a95-b02a-2d567538c48b" providerId="ADAL" clId="{050FFFDC-9A70-4D01-9CA8-EB45DED4DB94}" dt="2026-09-14T05:14:37.626" v="11242" actId="478"/>
          <ac:spMkLst>
            <pc:docMk/>
            <pc:sldMk cId="3205151188" sldId="2147377187"/>
            <ac:spMk id="5" creationId="{10DE23E2-FDB8-A641-5122-6CB8ACE8B7DE}"/>
          </ac:spMkLst>
        </pc:spChg>
        <pc:spChg chg="add mod">
          <ac:chgData name="Frances Mary Beaton-Day" userId="a432a862-6d9f-4a95-b02a-2d567538c48b" providerId="ADAL" clId="{050FFFDC-9A70-4D01-9CA8-EB45DED4DB94}" dt="2026-09-14T12:16:57.632" v="19136" actId="1076"/>
          <ac:spMkLst>
            <pc:docMk/>
            <pc:sldMk cId="3205151188" sldId="2147377187"/>
            <ac:spMk id="6" creationId="{3B169259-CF3B-E17B-22F2-72AE36FD22D4}"/>
          </ac:spMkLst>
        </pc:spChg>
        <pc:spChg chg="del">
          <ac:chgData name="Frances Mary Beaton-Day" userId="a432a862-6d9f-4a95-b02a-2d567538c48b" providerId="ADAL" clId="{050FFFDC-9A70-4D01-9CA8-EB45DED4DB94}" dt="2026-09-14T05:02:56.393" v="10559" actId="478"/>
          <ac:spMkLst>
            <pc:docMk/>
            <pc:sldMk cId="3205151188" sldId="2147377187"/>
            <ac:spMk id="8" creationId="{D006DCC0-C428-D9F8-EAFF-308580A9399E}"/>
          </ac:spMkLst>
        </pc:spChg>
        <pc:spChg chg="del">
          <ac:chgData name="Frances Mary Beaton-Day" userId="a432a862-6d9f-4a95-b02a-2d567538c48b" providerId="ADAL" clId="{050FFFDC-9A70-4D01-9CA8-EB45DED4DB94}" dt="2026-09-14T05:02:28.546" v="10550" actId="478"/>
          <ac:spMkLst>
            <pc:docMk/>
            <pc:sldMk cId="3205151188" sldId="2147377187"/>
            <ac:spMk id="9" creationId="{A4024418-A076-6829-903C-2DBFA29935D4}"/>
          </ac:spMkLst>
        </pc:spChg>
        <pc:spChg chg="del">
          <ac:chgData name="Frances Mary Beaton-Day" userId="a432a862-6d9f-4a95-b02a-2d567538c48b" providerId="ADAL" clId="{050FFFDC-9A70-4D01-9CA8-EB45DED4DB94}" dt="2026-09-14T05:02:56.393" v="10559" actId="478"/>
          <ac:spMkLst>
            <pc:docMk/>
            <pc:sldMk cId="3205151188" sldId="2147377187"/>
            <ac:spMk id="10" creationId="{96A850A3-1246-07DF-59C4-7314CD5E204B}"/>
          </ac:spMkLst>
        </pc:spChg>
        <pc:spChg chg="mod">
          <ac:chgData name="Frances Mary Beaton-Day" userId="a432a862-6d9f-4a95-b02a-2d567538c48b" providerId="ADAL" clId="{050FFFDC-9A70-4D01-9CA8-EB45DED4DB94}" dt="2026-09-14T10:23:00.738" v="17522" actId="20577"/>
          <ac:spMkLst>
            <pc:docMk/>
            <pc:sldMk cId="3205151188" sldId="2147377187"/>
            <ac:spMk id="16" creationId="{ED149A59-F6D9-ECF4-0AD7-8B2AAAD6E06C}"/>
          </ac:spMkLst>
        </pc:spChg>
        <pc:picChg chg="add">
          <ac:chgData name="Frances Mary Beaton-Day" userId="a432a862-6d9f-4a95-b02a-2d567538c48b" providerId="ADAL" clId="{050FFFDC-9A70-4D01-9CA8-EB45DED4DB94}" dt="2026-09-14T10:22:28.759" v="17492" actId="22"/>
          <ac:picMkLst>
            <pc:docMk/>
            <pc:sldMk cId="3205151188" sldId="2147377187"/>
            <ac:picMk id="11" creationId="{3CACEC35-FA63-C19B-CF88-EDE0D3D836CD}"/>
          </ac:picMkLst>
        </pc:picChg>
      </pc:sldChg>
      <pc:sldChg chg="add del">
        <pc:chgData name="Frances Mary Beaton-Day" userId="a432a862-6d9f-4a95-b02a-2d567538c48b" providerId="ADAL" clId="{050FFFDC-9A70-4D01-9CA8-EB45DED4DB94}" dt="2026-09-14T04:53:14.031" v="9786" actId="47"/>
        <pc:sldMkLst>
          <pc:docMk/>
          <pc:sldMk cId="4065467339" sldId="2147377188"/>
        </pc:sldMkLst>
      </pc:sldChg>
      <pc:sldChg chg="addSp delSp modSp add mod modNotesTx">
        <pc:chgData name="Frances Mary Beaton-Day" userId="a432a862-6d9f-4a95-b02a-2d567538c48b" providerId="ADAL" clId="{050FFFDC-9A70-4D01-9CA8-EB45DED4DB94}" dt="2026-09-14T12:11:11.798" v="19002" actId="20577"/>
        <pc:sldMkLst>
          <pc:docMk/>
          <pc:sldMk cId="337108570" sldId="2147377189"/>
        </pc:sldMkLst>
        <pc:spChg chg="del">
          <ac:chgData name="Frances Mary Beaton-Day" userId="a432a862-6d9f-4a95-b02a-2d567538c48b" providerId="ADAL" clId="{050FFFDC-9A70-4D01-9CA8-EB45DED4DB94}" dt="2026-09-14T04:44:19.887" v="9483" actId="478"/>
          <ac:spMkLst>
            <pc:docMk/>
            <pc:sldMk cId="337108570" sldId="2147377189"/>
            <ac:spMk id="2" creationId="{E880841B-75EB-2118-BB2F-87569CB9B32D}"/>
          </ac:spMkLst>
        </pc:spChg>
        <pc:spChg chg="mod">
          <ac:chgData name="Frances Mary Beaton-Day" userId="a432a862-6d9f-4a95-b02a-2d567538c48b" providerId="ADAL" clId="{050FFFDC-9A70-4D01-9CA8-EB45DED4DB94}" dt="2026-09-14T04:53:06.724" v="9785" actId="255"/>
          <ac:spMkLst>
            <pc:docMk/>
            <pc:sldMk cId="337108570" sldId="2147377189"/>
            <ac:spMk id="3" creationId="{AC16E8ED-2906-85D9-F84B-B2309786EAB6}"/>
          </ac:spMkLst>
        </pc:spChg>
        <pc:spChg chg="add mod">
          <ac:chgData name="Frances Mary Beaton-Day" userId="a432a862-6d9f-4a95-b02a-2d567538c48b" providerId="ADAL" clId="{050FFFDC-9A70-4D01-9CA8-EB45DED4DB94}" dt="2026-09-14T04:53:06.724" v="9785" actId="255"/>
          <ac:spMkLst>
            <pc:docMk/>
            <pc:sldMk cId="337108570" sldId="2147377189"/>
            <ac:spMk id="5" creationId="{EBCC8766-8E3C-9F04-FE79-75EC1FAFF767}"/>
          </ac:spMkLst>
        </pc:spChg>
        <pc:spChg chg="add mod">
          <ac:chgData name="Frances Mary Beaton-Day" userId="a432a862-6d9f-4a95-b02a-2d567538c48b" providerId="ADAL" clId="{050FFFDC-9A70-4D01-9CA8-EB45DED4DB94}" dt="2026-09-14T04:52:56.987" v="9783" actId="14100"/>
          <ac:spMkLst>
            <pc:docMk/>
            <pc:sldMk cId="337108570" sldId="2147377189"/>
            <ac:spMk id="6" creationId="{940BB321-E99A-1FDB-A41F-3D8C5EC92EBD}"/>
          </ac:spMkLst>
        </pc:spChg>
        <pc:spChg chg="add mod">
          <ac:chgData name="Frances Mary Beaton-Day" userId="a432a862-6d9f-4a95-b02a-2d567538c48b" providerId="ADAL" clId="{050FFFDC-9A70-4D01-9CA8-EB45DED4DB94}" dt="2026-09-14T04:52:56.987" v="9783" actId="14100"/>
          <ac:spMkLst>
            <pc:docMk/>
            <pc:sldMk cId="337108570" sldId="2147377189"/>
            <ac:spMk id="7" creationId="{F436C76E-8FD6-A78A-B018-F6863543A248}"/>
          </ac:spMkLst>
        </pc:spChg>
        <pc:spChg chg="add mod">
          <ac:chgData name="Frances Mary Beaton-Day" userId="a432a862-6d9f-4a95-b02a-2d567538c48b" providerId="ADAL" clId="{050FFFDC-9A70-4D01-9CA8-EB45DED4DB94}" dt="2026-09-14T04:47:28.694" v="9609" actId="164"/>
          <ac:spMkLst>
            <pc:docMk/>
            <pc:sldMk cId="337108570" sldId="2147377189"/>
            <ac:spMk id="9" creationId="{55DD380F-28CA-59DA-687F-E93C45400FD5}"/>
          </ac:spMkLst>
        </pc:spChg>
        <pc:spChg chg="del mod">
          <ac:chgData name="Frances Mary Beaton-Day" userId="a432a862-6d9f-4a95-b02a-2d567538c48b" providerId="ADAL" clId="{050FFFDC-9A70-4D01-9CA8-EB45DED4DB94}" dt="2026-09-14T04:45:09.390" v="9544" actId="478"/>
          <ac:spMkLst>
            <pc:docMk/>
            <pc:sldMk cId="337108570" sldId="2147377189"/>
            <ac:spMk id="11" creationId="{48DC54FD-0876-6D29-D976-4374D4D3F3DB}"/>
          </ac:spMkLst>
        </pc:spChg>
        <pc:spChg chg="add mod">
          <ac:chgData name="Frances Mary Beaton-Day" userId="a432a862-6d9f-4a95-b02a-2d567538c48b" providerId="ADAL" clId="{050FFFDC-9A70-4D01-9CA8-EB45DED4DB94}" dt="2026-09-14T04:48:22.782" v="9675" actId="404"/>
          <ac:spMkLst>
            <pc:docMk/>
            <pc:sldMk cId="337108570" sldId="2147377189"/>
            <ac:spMk id="13" creationId="{B23FBC4B-4011-60AF-422D-7EF394CA773D}"/>
          </ac:spMkLst>
        </pc:spChg>
        <pc:spChg chg="add mod">
          <ac:chgData name="Frances Mary Beaton-Day" userId="a432a862-6d9f-4a95-b02a-2d567538c48b" providerId="ADAL" clId="{050FFFDC-9A70-4D01-9CA8-EB45DED4DB94}" dt="2026-09-14T04:47:28.694" v="9609" actId="164"/>
          <ac:spMkLst>
            <pc:docMk/>
            <pc:sldMk cId="337108570" sldId="2147377189"/>
            <ac:spMk id="15" creationId="{A3D5B782-34FF-6DF8-C459-77B44E2E1397}"/>
          </ac:spMkLst>
        </pc:spChg>
        <pc:spChg chg="mod">
          <ac:chgData name="Frances Mary Beaton-Day" userId="a432a862-6d9f-4a95-b02a-2d567538c48b" providerId="ADAL" clId="{050FFFDC-9A70-4D01-9CA8-EB45DED4DB94}" dt="2026-09-14T12:11:11.798" v="19002" actId="20577"/>
          <ac:spMkLst>
            <pc:docMk/>
            <pc:sldMk cId="337108570" sldId="2147377189"/>
            <ac:spMk id="16" creationId="{DC4F29B8-5A5F-4E59-5E16-AD99F09A80D2}"/>
          </ac:spMkLst>
        </pc:spChg>
        <pc:grpChg chg="add mod">
          <ac:chgData name="Frances Mary Beaton-Day" userId="a432a862-6d9f-4a95-b02a-2d567538c48b" providerId="ADAL" clId="{050FFFDC-9A70-4D01-9CA8-EB45DED4DB94}" dt="2026-09-14T04:48:03.610" v="9669" actId="1076"/>
          <ac:grpSpMkLst>
            <pc:docMk/>
            <pc:sldMk cId="337108570" sldId="2147377189"/>
            <ac:grpSpMk id="17" creationId="{F0246032-43CF-5370-EE92-B03F386D779E}"/>
          </ac:grpSpMkLst>
        </pc:grpChg>
      </pc:sldChg>
      <pc:sldChg chg="add del">
        <pc:chgData name="Frances Mary Beaton-Day" userId="a432a862-6d9f-4a95-b02a-2d567538c48b" providerId="ADAL" clId="{050FFFDC-9A70-4D01-9CA8-EB45DED4DB94}" dt="2026-09-14T05:15:59.596" v="11256" actId="2696"/>
        <pc:sldMkLst>
          <pc:docMk/>
          <pc:sldMk cId="225805414" sldId="2147377190"/>
        </pc:sldMkLst>
      </pc:sldChg>
      <pc:sldChg chg="addSp delSp modSp add mod ord">
        <pc:chgData name="Frances Mary Beaton-Day" userId="a432a862-6d9f-4a95-b02a-2d567538c48b" providerId="ADAL" clId="{050FFFDC-9A70-4D01-9CA8-EB45DED4DB94}" dt="2026-09-14T12:11:40.500" v="19010" actId="20577"/>
        <pc:sldMkLst>
          <pc:docMk/>
          <pc:sldMk cId="3877070807" sldId="2147377190"/>
        </pc:sldMkLst>
        <pc:spChg chg="add">
          <ac:chgData name="Frances Mary Beaton-Day" userId="a432a862-6d9f-4a95-b02a-2d567538c48b" providerId="ADAL" clId="{050FFFDC-9A70-4D01-9CA8-EB45DED4DB94}" dt="2026-09-14T05:33:53.631" v="11618" actId="22"/>
          <ac:spMkLst>
            <pc:docMk/>
            <pc:sldMk cId="3877070807" sldId="2147377190"/>
            <ac:spMk id="5" creationId="{2B1EAEC8-A921-FFCC-2FE2-B849DE09DC0E}"/>
          </ac:spMkLst>
        </pc:spChg>
        <pc:spChg chg="add">
          <ac:chgData name="Frances Mary Beaton-Day" userId="a432a862-6d9f-4a95-b02a-2d567538c48b" providerId="ADAL" clId="{050FFFDC-9A70-4D01-9CA8-EB45DED4DB94}" dt="2026-09-14T05:33:53.631" v="11618" actId="22"/>
          <ac:spMkLst>
            <pc:docMk/>
            <pc:sldMk cId="3877070807" sldId="2147377190"/>
            <ac:spMk id="9" creationId="{EA9FD79A-2C98-DF35-C040-D2C81D2001E4}"/>
          </ac:spMkLst>
        </pc:spChg>
        <pc:spChg chg="add">
          <ac:chgData name="Frances Mary Beaton-Day" userId="a432a862-6d9f-4a95-b02a-2d567538c48b" providerId="ADAL" clId="{050FFFDC-9A70-4D01-9CA8-EB45DED4DB94}" dt="2026-09-14T05:33:53.631" v="11618" actId="22"/>
          <ac:spMkLst>
            <pc:docMk/>
            <pc:sldMk cId="3877070807" sldId="2147377190"/>
            <ac:spMk id="12" creationId="{AF9F6EA8-8C08-5D19-FEE3-AF5A693802B8}"/>
          </ac:spMkLst>
        </pc:spChg>
        <pc:spChg chg="mod">
          <ac:chgData name="Frances Mary Beaton-Day" userId="a432a862-6d9f-4a95-b02a-2d567538c48b" providerId="ADAL" clId="{050FFFDC-9A70-4D01-9CA8-EB45DED4DB94}" dt="2026-09-14T05:34:08.020" v="11621" actId="14100"/>
          <ac:spMkLst>
            <pc:docMk/>
            <pc:sldMk cId="3877070807" sldId="2147377190"/>
            <ac:spMk id="16" creationId="{7FE3C078-7E88-A2A3-6C2A-A0EE95CFD691}"/>
          </ac:spMkLst>
        </pc:spChg>
        <pc:spChg chg="add">
          <ac:chgData name="Frances Mary Beaton-Day" userId="a432a862-6d9f-4a95-b02a-2d567538c48b" providerId="ADAL" clId="{050FFFDC-9A70-4D01-9CA8-EB45DED4DB94}" dt="2026-09-14T05:33:53.631" v="11618" actId="22"/>
          <ac:spMkLst>
            <pc:docMk/>
            <pc:sldMk cId="3877070807" sldId="2147377190"/>
            <ac:spMk id="19" creationId="{9E75700A-5C6D-7046-BE58-86765591CB7B}"/>
          </ac:spMkLst>
        </pc:spChg>
        <pc:spChg chg="add mod">
          <ac:chgData name="Frances Mary Beaton-Day" userId="a432a862-6d9f-4a95-b02a-2d567538c48b" providerId="ADAL" clId="{050FFFDC-9A70-4D01-9CA8-EB45DED4DB94}" dt="2026-09-14T12:11:40.500" v="19010" actId="20577"/>
          <ac:spMkLst>
            <pc:docMk/>
            <pc:sldMk cId="3877070807" sldId="2147377190"/>
            <ac:spMk id="21" creationId="{256C9977-7C5C-8D24-DE43-6C79A71ECA41}"/>
          </ac:spMkLst>
        </pc:spChg>
        <pc:spChg chg="add">
          <ac:chgData name="Frances Mary Beaton-Day" userId="a432a862-6d9f-4a95-b02a-2d567538c48b" providerId="ADAL" clId="{050FFFDC-9A70-4D01-9CA8-EB45DED4DB94}" dt="2026-09-14T05:33:53.631" v="11618" actId="22"/>
          <ac:spMkLst>
            <pc:docMk/>
            <pc:sldMk cId="3877070807" sldId="2147377190"/>
            <ac:spMk id="23" creationId="{225E0863-CEDF-F007-0045-ED73FB58241B}"/>
          </ac:spMkLst>
        </pc:spChg>
        <pc:picChg chg="del">
          <ac:chgData name="Frances Mary Beaton-Day" userId="a432a862-6d9f-4a95-b02a-2d567538c48b" providerId="ADAL" clId="{050FFFDC-9A70-4D01-9CA8-EB45DED4DB94}" dt="2026-09-14T05:33:53.120" v="11617" actId="478"/>
          <ac:picMkLst>
            <pc:docMk/>
            <pc:sldMk cId="3877070807" sldId="2147377190"/>
            <ac:picMk id="6" creationId="{41116531-CE7C-779A-7683-E752B53541F7}"/>
          </ac:picMkLst>
        </pc:picChg>
        <pc:picChg chg="del">
          <ac:chgData name="Frances Mary Beaton-Day" userId="a432a862-6d9f-4a95-b02a-2d567538c48b" providerId="ADAL" clId="{050FFFDC-9A70-4D01-9CA8-EB45DED4DB94}" dt="2026-09-14T05:33:53.120" v="11617" actId="478"/>
          <ac:picMkLst>
            <pc:docMk/>
            <pc:sldMk cId="3877070807" sldId="2147377190"/>
            <ac:picMk id="8" creationId="{DA6872EF-690B-7ED0-690D-D5D8A576B4DE}"/>
          </ac:picMkLst>
        </pc:picChg>
        <pc:picChg chg="del">
          <ac:chgData name="Frances Mary Beaton-Day" userId="a432a862-6d9f-4a95-b02a-2d567538c48b" providerId="ADAL" clId="{050FFFDC-9A70-4D01-9CA8-EB45DED4DB94}" dt="2026-09-14T05:33:53.120" v="11617" actId="478"/>
          <ac:picMkLst>
            <pc:docMk/>
            <pc:sldMk cId="3877070807" sldId="2147377190"/>
            <ac:picMk id="10" creationId="{9267AD87-3428-3BDA-CFEA-2D8B5F66CDD1}"/>
          </ac:picMkLst>
        </pc:picChg>
        <pc:picChg chg="add">
          <ac:chgData name="Frances Mary Beaton-Day" userId="a432a862-6d9f-4a95-b02a-2d567538c48b" providerId="ADAL" clId="{050FFFDC-9A70-4D01-9CA8-EB45DED4DB94}" dt="2026-09-14T05:33:53.631" v="11618" actId="22"/>
          <ac:picMkLst>
            <pc:docMk/>
            <pc:sldMk cId="3877070807" sldId="2147377190"/>
            <ac:picMk id="14" creationId="{0722374A-1AFE-0C9A-6572-3C820C70A7C5}"/>
          </ac:picMkLst>
        </pc:picChg>
        <pc:picChg chg="add">
          <ac:chgData name="Frances Mary Beaton-Day" userId="a432a862-6d9f-4a95-b02a-2d567538c48b" providerId="ADAL" clId="{050FFFDC-9A70-4D01-9CA8-EB45DED4DB94}" dt="2026-09-14T05:33:53.631" v="11618" actId="22"/>
          <ac:picMkLst>
            <pc:docMk/>
            <pc:sldMk cId="3877070807" sldId="2147377190"/>
            <ac:picMk id="17" creationId="{31331483-67A5-3567-0C8C-11A872C693CF}"/>
          </ac:picMkLst>
        </pc:picChg>
        <pc:picChg chg="add">
          <ac:chgData name="Frances Mary Beaton-Day" userId="a432a862-6d9f-4a95-b02a-2d567538c48b" providerId="ADAL" clId="{050FFFDC-9A70-4D01-9CA8-EB45DED4DB94}" dt="2026-09-14T05:33:53.631" v="11618" actId="22"/>
          <ac:picMkLst>
            <pc:docMk/>
            <pc:sldMk cId="3877070807" sldId="2147377190"/>
            <ac:picMk id="25" creationId="{EBC05A61-66D5-BDF8-7F38-3B2063F826E3}"/>
          </ac:picMkLst>
        </pc:picChg>
        <pc:cxnChg chg="del">
          <ac:chgData name="Frances Mary Beaton-Day" userId="a432a862-6d9f-4a95-b02a-2d567538c48b" providerId="ADAL" clId="{050FFFDC-9A70-4D01-9CA8-EB45DED4DB94}" dt="2026-09-14T05:34:01.064" v="11619" actId="478"/>
          <ac:cxnSpMkLst>
            <pc:docMk/>
            <pc:sldMk cId="3877070807" sldId="2147377190"/>
            <ac:cxnSpMk id="4" creationId="{37C220D5-02DE-036B-6909-CE20F3A5927F}"/>
          </ac:cxnSpMkLst>
        </pc:cxnChg>
      </pc:sldChg>
      <pc:sldChg chg="add del">
        <pc:chgData name="Frances Mary Beaton-Day" userId="a432a862-6d9f-4a95-b02a-2d567538c48b" providerId="ADAL" clId="{050FFFDC-9A70-4D01-9CA8-EB45DED4DB94}" dt="2026-09-14T05:45:06.316" v="12427" actId="47"/>
        <pc:sldMkLst>
          <pc:docMk/>
          <pc:sldMk cId="1448873684" sldId="2147377191"/>
        </pc:sldMkLst>
      </pc:sldChg>
      <pc:sldChg chg="add del">
        <pc:chgData name="Frances Mary Beaton-Day" userId="a432a862-6d9f-4a95-b02a-2d567538c48b" providerId="ADAL" clId="{050FFFDC-9A70-4D01-9CA8-EB45DED4DB94}" dt="2026-09-14T05:46:43.140" v="12494" actId="47"/>
        <pc:sldMkLst>
          <pc:docMk/>
          <pc:sldMk cId="3707747640" sldId="2147377192"/>
        </pc:sldMkLst>
      </pc:sldChg>
      <pc:sldChg chg="addSp delSp modSp add mod">
        <pc:chgData name="Frances Mary Beaton-Day" userId="a432a862-6d9f-4a95-b02a-2d567538c48b" providerId="ADAL" clId="{050FFFDC-9A70-4D01-9CA8-EB45DED4DB94}" dt="2026-09-14T12:19:49.921" v="19469" actId="20577"/>
        <pc:sldMkLst>
          <pc:docMk/>
          <pc:sldMk cId="3781916884" sldId="2147377193"/>
        </pc:sldMkLst>
        <pc:spChg chg="add mod">
          <ac:chgData name="Frances Mary Beaton-Day" userId="a432a862-6d9f-4a95-b02a-2d567538c48b" providerId="ADAL" clId="{050FFFDC-9A70-4D01-9CA8-EB45DED4DB94}" dt="2026-09-14T12:19:49.921" v="19469" actId="20577"/>
          <ac:spMkLst>
            <pc:docMk/>
            <pc:sldMk cId="3781916884" sldId="2147377193"/>
            <ac:spMk id="5" creationId="{5CEC6850-12E8-5B92-F31B-1BB71F07571B}"/>
          </ac:spMkLst>
        </pc:spChg>
        <pc:spChg chg="add mod">
          <ac:chgData name="Frances Mary Beaton-Day" userId="a432a862-6d9f-4a95-b02a-2d567538c48b" providerId="ADAL" clId="{050FFFDC-9A70-4D01-9CA8-EB45DED4DB94}" dt="2026-09-14T12:12:11.592" v="19011" actId="20577"/>
          <ac:spMkLst>
            <pc:docMk/>
            <pc:sldMk cId="3781916884" sldId="2147377193"/>
            <ac:spMk id="9" creationId="{02ACB006-1772-5C61-DF19-FC7922869998}"/>
          </ac:spMkLst>
        </pc:spChg>
        <pc:spChg chg="mod">
          <ac:chgData name="Frances Mary Beaton-Day" userId="a432a862-6d9f-4a95-b02a-2d567538c48b" providerId="ADAL" clId="{050FFFDC-9A70-4D01-9CA8-EB45DED4DB94}" dt="2026-09-14T05:37:06.046" v="11783" actId="20577"/>
          <ac:spMkLst>
            <pc:docMk/>
            <pc:sldMk cId="3781916884" sldId="2147377193"/>
            <ac:spMk id="16" creationId="{96AE7C33-1BA1-B0A2-9725-2C4A391F3D54}"/>
          </ac:spMkLst>
        </pc:spChg>
        <pc:picChg chg="del">
          <ac:chgData name="Frances Mary Beaton-Day" userId="a432a862-6d9f-4a95-b02a-2d567538c48b" providerId="ADAL" clId="{050FFFDC-9A70-4D01-9CA8-EB45DED4DB94}" dt="2026-09-14T05:37:08.681" v="11784" actId="478"/>
          <ac:picMkLst>
            <pc:docMk/>
            <pc:sldMk cId="3781916884" sldId="2147377193"/>
            <ac:picMk id="6" creationId="{2DAE0737-E724-69E8-8033-BA78D112A821}"/>
          </ac:picMkLst>
        </pc:picChg>
        <pc:picChg chg="del">
          <ac:chgData name="Frances Mary Beaton-Day" userId="a432a862-6d9f-4a95-b02a-2d567538c48b" providerId="ADAL" clId="{050FFFDC-9A70-4D01-9CA8-EB45DED4DB94}" dt="2026-09-14T05:37:08.681" v="11784" actId="478"/>
          <ac:picMkLst>
            <pc:docMk/>
            <pc:sldMk cId="3781916884" sldId="2147377193"/>
            <ac:picMk id="8" creationId="{9CEDD86C-BC06-7DE7-34D9-7E39E91D50E0}"/>
          </ac:picMkLst>
        </pc:picChg>
        <pc:picChg chg="del">
          <ac:chgData name="Frances Mary Beaton-Day" userId="a432a862-6d9f-4a95-b02a-2d567538c48b" providerId="ADAL" clId="{050FFFDC-9A70-4D01-9CA8-EB45DED4DB94}" dt="2026-09-14T05:37:08.681" v="11784" actId="478"/>
          <ac:picMkLst>
            <pc:docMk/>
            <pc:sldMk cId="3781916884" sldId="2147377193"/>
            <ac:picMk id="10" creationId="{2BB8A6C9-FD2F-506D-008B-4D0A0C314A42}"/>
          </ac:picMkLst>
        </pc:picChg>
      </pc:sldChg>
      <pc:sldChg chg="addSp delSp modSp add mod modNotesTx">
        <pc:chgData name="Frances Mary Beaton-Day" userId="a432a862-6d9f-4a95-b02a-2d567538c48b" providerId="ADAL" clId="{050FFFDC-9A70-4D01-9CA8-EB45DED4DB94}" dt="2026-09-14T12:12:57.105" v="19038" actId="20577"/>
        <pc:sldMkLst>
          <pc:docMk/>
          <pc:sldMk cId="1740449998" sldId="2147377194"/>
        </pc:sldMkLst>
        <pc:spChg chg="add del mod">
          <ac:chgData name="Frances Mary Beaton-Day" userId="a432a862-6d9f-4a95-b02a-2d567538c48b" providerId="ADAL" clId="{050FFFDC-9A70-4D01-9CA8-EB45DED4DB94}" dt="2026-09-14T06:01:08.172" v="13795" actId="478"/>
          <ac:spMkLst>
            <pc:docMk/>
            <pc:sldMk cId="1740449998" sldId="2147377194"/>
            <ac:spMk id="2" creationId="{A0DC8AE1-C8AB-0778-0128-6C202213AC3A}"/>
          </ac:spMkLst>
        </pc:spChg>
        <pc:spChg chg="mod">
          <ac:chgData name="Frances Mary Beaton-Day" userId="a432a862-6d9f-4a95-b02a-2d567538c48b" providerId="ADAL" clId="{050FFFDC-9A70-4D01-9CA8-EB45DED4DB94}" dt="2026-09-14T12:12:57.105" v="19038" actId="20577"/>
          <ac:spMkLst>
            <pc:docMk/>
            <pc:sldMk cId="1740449998" sldId="2147377194"/>
            <ac:spMk id="5" creationId="{14EACF44-360B-9BAB-1DC1-292E9051E3A4}"/>
          </ac:spMkLst>
        </pc:spChg>
        <pc:spChg chg="add mod">
          <ac:chgData name="Frances Mary Beaton-Day" userId="a432a862-6d9f-4a95-b02a-2d567538c48b" providerId="ADAL" clId="{050FFFDC-9A70-4D01-9CA8-EB45DED4DB94}" dt="2026-09-14T10:38:00.386" v="18114" actId="20577"/>
          <ac:spMkLst>
            <pc:docMk/>
            <pc:sldMk cId="1740449998" sldId="2147377194"/>
            <ac:spMk id="6" creationId="{FF6BB9C6-9BC7-3771-591E-3A05565A05F3}"/>
          </ac:spMkLst>
        </pc:spChg>
        <pc:spChg chg="add mod">
          <ac:chgData name="Frances Mary Beaton-Day" userId="a432a862-6d9f-4a95-b02a-2d567538c48b" providerId="ADAL" clId="{050FFFDC-9A70-4D01-9CA8-EB45DED4DB94}" dt="2026-09-14T12:12:46.291" v="19017" actId="14100"/>
          <ac:spMkLst>
            <pc:docMk/>
            <pc:sldMk cId="1740449998" sldId="2147377194"/>
            <ac:spMk id="7" creationId="{888C802D-A754-6D8B-FB23-71B482B91A4A}"/>
          </ac:spMkLst>
        </pc:spChg>
        <pc:spChg chg="del">
          <ac:chgData name="Frances Mary Beaton-Day" userId="a432a862-6d9f-4a95-b02a-2d567538c48b" providerId="ADAL" clId="{050FFFDC-9A70-4D01-9CA8-EB45DED4DB94}" dt="2026-09-14T05:45:32.549" v="12466" actId="478"/>
          <ac:spMkLst>
            <pc:docMk/>
            <pc:sldMk cId="1740449998" sldId="2147377194"/>
            <ac:spMk id="9" creationId="{D6A1AB63-20F4-2F6F-FEB3-A6082A46795F}"/>
          </ac:spMkLst>
        </pc:spChg>
        <pc:spChg chg="mod">
          <ac:chgData name="Frances Mary Beaton-Day" userId="a432a862-6d9f-4a95-b02a-2d567538c48b" providerId="ADAL" clId="{050FFFDC-9A70-4D01-9CA8-EB45DED4DB94}" dt="2026-09-14T10:37:31.034" v="18108" actId="20577"/>
          <ac:spMkLst>
            <pc:docMk/>
            <pc:sldMk cId="1740449998" sldId="2147377194"/>
            <ac:spMk id="16" creationId="{151CDD70-E87C-3D9E-0E9A-0A8B1D28D818}"/>
          </ac:spMkLst>
        </pc:spChg>
      </pc:sldChg>
      <pc:sldChg chg="addSp delSp modSp add del mod">
        <pc:chgData name="Frances Mary Beaton-Day" userId="a432a862-6d9f-4a95-b02a-2d567538c48b" providerId="ADAL" clId="{050FFFDC-9A70-4D01-9CA8-EB45DED4DB94}" dt="2026-09-14T07:09:28.811" v="16710" actId="47"/>
        <pc:sldMkLst>
          <pc:docMk/>
          <pc:sldMk cId="3375893012" sldId="2147377195"/>
        </pc:sldMkLst>
        <pc:spChg chg="add mod">
          <ac:chgData name="Frances Mary Beaton-Day" userId="a432a862-6d9f-4a95-b02a-2d567538c48b" providerId="ADAL" clId="{050FFFDC-9A70-4D01-9CA8-EB45DED4DB94}" dt="2026-09-14T06:15:42.407" v="14939" actId="20577"/>
          <ac:spMkLst>
            <pc:docMk/>
            <pc:sldMk cId="3375893012" sldId="2147377195"/>
            <ac:spMk id="2" creationId="{F755CCF7-73CF-91F3-16B3-D1BE2FBA2FEA}"/>
          </ac:spMkLst>
        </pc:spChg>
        <pc:spChg chg="mod">
          <ac:chgData name="Frances Mary Beaton-Day" userId="a432a862-6d9f-4a95-b02a-2d567538c48b" providerId="ADAL" clId="{050FFFDC-9A70-4D01-9CA8-EB45DED4DB94}" dt="2026-09-14T06:56:41.744" v="16075" actId="1076"/>
          <ac:spMkLst>
            <pc:docMk/>
            <pc:sldMk cId="3375893012" sldId="2147377195"/>
            <ac:spMk id="3" creationId="{C280D89F-A348-CD18-219D-ABCD5B4A1AA9}"/>
          </ac:spMkLst>
        </pc:spChg>
        <pc:spChg chg="del">
          <ac:chgData name="Frances Mary Beaton-Day" userId="a432a862-6d9f-4a95-b02a-2d567538c48b" providerId="ADAL" clId="{050FFFDC-9A70-4D01-9CA8-EB45DED4DB94}" dt="2026-09-14T06:54:04.116" v="16012" actId="478"/>
          <ac:spMkLst>
            <pc:docMk/>
            <pc:sldMk cId="3375893012" sldId="2147377195"/>
            <ac:spMk id="9" creationId="{D7F5768B-A40B-502E-9DD4-8736A335DE53}"/>
          </ac:spMkLst>
        </pc:spChg>
        <pc:spChg chg="add mod">
          <ac:chgData name="Frances Mary Beaton-Day" userId="a432a862-6d9f-4a95-b02a-2d567538c48b" providerId="ADAL" clId="{050FFFDC-9A70-4D01-9CA8-EB45DED4DB94}" dt="2026-09-14T06:56:38.764" v="16074" actId="6549"/>
          <ac:spMkLst>
            <pc:docMk/>
            <pc:sldMk cId="3375893012" sldId="2147377195"/>
            <ac:spMk id="13" creationId="{FCB9890B-31DD-395B-4490-92E7637BFDE7}"/>
          </ac:spMkLst>
        </pc:spChg>
        <pc:spChg chg="mod">
          <ac:chgData name="Frances Mary Beaton-Day" userId="a432a862-6d9f-4a95-b02a-2d567538c48b" providerId="ADAL" clId="{050FFFDC-9A70-4D01-9CA8-EB45DED4DB94}" dt="2026-09-14T06:15:15.031" v="14932" actId="14100"/>
          <ac:spMkLst>
            <pc:docMk/>
            <pc:sldMk cId="3375893012" sldId="2147377195"/>
            <ac:spMk id="16" creationId="{E7B7405C-EDDE-32EE-48E0-1FC281C83540}"/>
          </ac:spMkLst>
        </pc:spChg>
        <pc:picChg chg="add mod modCrop">
          <ac:chgData name="Frances Mary Beaton-Day" userId="a432a862-6d9f-4a95-b02a-2d567538c48b" providerId="ADAL" clId="{050FFFDC-9A70-4D01-9CA8-EB45DED4DB94}" dt="2026-09-14T06:55:14.464" v="16027" actId="1076"/>
          <ac:picMkLst>
            <pc:docMk/>
            <pc:sldMk cId="3375893012" sldId="2147377195"/>
            <ac:picMk id="6" creationId="{FE8DD8B5-C81C-5987-9002-EDB89F68BD47}"/>
          </ac:picMkLst>
        </pc:picChg>
        <pc:picChg chg="add mod modCrop">
          <ac:chgData name="Frances Mary Beaton-Day" userId="a432a862-6d9f-4a95-b02a-2d567538c48b" providerId="ADAL" clId="{050FFFDC-9A70-4D01-9CA8-EB45DED4DB94}" dt="2026-09-14T06:56:14.120" v="16061" actId="1076"/>
          <ac:picMkLst>
            <pc:docMk/>
            <pc:sldMk cId="3375893012" sldId="2147377195"/>
            <ac:picMk id="8" creationId="{FC4DA2B8-9C14-F855-57DC-5841D2069D10}"/>
          </ac:picMkLst>
        </pc:picChg>
        <pc:picChg chg="add mod modCrop">
          <ac:chgData name="Frances Mary Beaton-Day" userId="a432a862-6d9f-4a95-b02a-2d567538c48b" providerId="ADAL" clId="{050FFFDC-9A70-4D01-9CA8-EB45DED4DB94}" dt="2026-09-14T06:55:19.754" v="16028" actId="1076"/>
          <ac:picMkLst>
            <pc:docMk/>
            <pc:sldMk cId="3375893012" sldId="2147377195"/>
            <ac:picMk id="11" creationId="{8883D764-7247-436D-1B3E-0598F18A4755}"/>
          </ac:picMkLst>
        </pc:picChg>
      </pc:sldChg>
      <pc:sldChg chg="addSp delSp modSp add mod modNotesTx">
        <pc:chgData name="Frances Mary Beaton-Day" userId="a432a862-6d9f-4a95-b02a-2d567538c48b" providerId="ADAL" clId="{050FFFDC-9A70-4D01-9CA8-EB45DED4DB94}" dt="2026-09-14T12:20:31.354" v="19490" actId="20577"/>
        <pc:sldMkLst>
          <pc:docMk/>
          <pc:sldMk cId="3248223075" sldId="2147377196"/>
        </pc:sldMkLst>
        <pc:spChg chg="del">
          <ac:chgData name="Frances Mary Beaton-Day" userId="a432a862-6d9f-4a95-b02a-2d567538c48b" providerId="ADAL" clId="{050FFFDC-9A70-4D01-9CA8-EB45DED4DB94}" dt="2026-09-14T06:15:55.489" v="14942" actId="478"/>
          <ac:spMkLst>
            <pc:docMk/>
            <pc:sldMk cId="3248223075" sldId="2147377196"/>
            <ac:spMk id="2" creationId="{A8C05025-2210-8976-30D2-A41688640829}"/>
          </ac:spMkLst>
        </pc:spChg>
        <pc:spChg chg="mod">
          <ac:chgData name="Frances Mary Beaton-Day" userId="a432a862-6d9f-4a95-b02a-2d567538c48b" providerId="ADAL" clId="{050FFFDC-9A70-4D01-9CA8-EB45DED4DB94}" dt="2026-09-14T12:20:31.354" v="19490" actId="20577"/>
          <ac:spMkLst>
            <pc:docMk/>
            <pc:sldMk cId="3248223075" sldId="2147377196"/>
            <ac:spMk id="3" creationId="{A0D5A4BE-ED10-E5E9-87C9-9524FAE030FF}"/>
          </ac:spMkLst>
        </pc:spChg>
        <pc:spChg chg="del">
          <ac:chgData name="Frances Mary Beaton-Day" userId="a432a862-6d9f-4a95-b02a-2d567538c48b" providerId="ADAL" clId="{050FFFDC-9A70-4D01-9CA8-EB45DED4DB94}" dt="2026-09-14T06:21:29.469" v="15384" actId="478"/>
          <ac:spMkLst>
            <pc:docMk/>
            <pc:sldMk cId="3248223075" sldId="2147377196"/>
            <ac:spMk id="9" creationId="{7737AA72-F467-FD96-D58E-49748927C763}"/>
          </ac:spMkLst>
        </pc:spChg>
        <pc:spChg chg="add mod">
          <ac:chgData name="Frances Mary Beaton-Day" userId="a432a862-6d9f-4a95-b02a-2d567538c48b" providerId="ADAL" clId="{050FFFDC-9A70-4D01-9CA8-EB45DED4DB94}" dt="2026-09-14T10:39:36.794" v="18142" actId="1076"/>
          <ac:spMkLst>
            <pc:docMk/>
            <pc:sldMk cId="3248223075" sldId="2147377196"/>
            <ac:spMk id="14" creationId="{EDEDFE78-CFD1-16A6-B128-E236F10A802B}"/>
          </ac:spMkLst>
        </pc:spChg>
        <pc:spChg chg="mod">
          <ac:chgData name="Frances Mary Beaton-Day" userId="a432a862-6d9f-4a95-b02a-2d567538c48b" providerId="ADAL" clId="{050FFFDC-9A70-4D01-9CA8-EB45DED4DB94}" dt="2026-09-14T12:20:13.564" v="19471" actId="115"/>
          <ac:spMkLst>
            <pc:docMk/>
            <pc:sldMk cId="3248223075" sldId="2147377196"/>
            <ac:spMk id="16" creationId="{2013D825-EDB3-61C6-6332-C709E5F770DE}"/>
          </ac:spMkLst>
        </pc:spChg>
        <pc:spChg chg="add mod">
          <ac:chgData name="Frances Mary Beaton-Day" userId="a432a862-6d9f-4a95-b02a-2d567538c48b" providerId="ADAL" clId="{050FFFDC-9A70-4D01-9CA8-EB45DED4DB94}" dt="2026-09-14T12:13:44.819" v="19049" actId="1036"/>
          <ac:spMkLst>
            <pc:docMk/>
            <pc:sldMk cId="3248223075" sldId="2147377196"/>
            <ac:spMk id="17" creationId="{ED006A90-BF04-705C-2A47-644A91A5778C}"/>
          </ac:spMkLst>
        </pc:spChg>
        <pc:picChg chg="add del mod modCrop">
          <ac:chgData name="Frances Mary Beaton-Day" userId="a432a862-6d9f-4a95-b02a-2d567538c48b" providerId="ADAL" clId="{050FFFDC-9A70-4D01-9CA8-EB45DED4DB94}" dt="2026-09-14T07:14:56.344" v="16886" actId="478"/>
          <ac:picMkLst>
            <pc:docMk/>
            <pc:sldMk cId="3248223075" sldId="2147377196"/>
            <ac:picMk id="6" creationId="{498E12C2-4A7C-EF55-7720-19DEB0C88EA4}"/>
          </ac:picMkLst>
        </pc:picChg>
        <pc:picChg chg="add del mod modCrop">
          <ac:chgData name="Frances Mary Beaton-Day" userId="a432a862-6d9f-4a95-b02a-2d567538c48b" providerId="ADAL" clId="{050FFFDC-9A70-4D01-9CA8-EB45DED4DB94}" dt="2026-09-14T07:12:40.457" v="16870" actId="478"/>
          <ac:picMkLst>
            <pc:docMk/>
            <pc:sldMk cId="3248223075" sldId="2147377196"/>
            <ac:picMk id="7" creationId="{46DF35B8-4B3A-F476-1DDE-004B56CD443E}"/>
          </ac:picMkLst>
        </pc:picChg>
        <pc:picChg chg="add mod">
          <ac:chgData name="Frances Mary Beaton-Day" userId="a432a862-6d9f-4a95-b02a-2d567538c48b" providerId="ADAL" clId="{050FFFDC-9A70-4D01-9CA8-EB45DED4DB94}" dt="2026-09-14T10:51:23.200" v="18814" actId="1076"/>
          <ac:picMkLst>
            <pc:docMk/>
            <pc:sldMk cId="3248223075" sldId="2147377196"/>
            <ac:picMk id="8" creationId="{CC3B3BDC-5368-6DB5-49D3-5E0C502D015F}"/>
          </ac:picMkLst>
        </pc:picChg>
        <pc:picChg chg="add del">
          <ac:chgData name="Frances Mary Beaton-Day" userId="a432a862-6d9f-4a95-b02a-2d567538c48b" providerId="ADAL" clId="{050FFFDC-9A70-4D01-9CA8-EB45DED4DB94}" dt="2026-09-14T07:14:29.542" v="16883" actId="478"/>
          <ac:picMkLst>
            <pc:docMk/>
            <pc:sldMk cId="3248223075" sldId="2147377196"/>
            <ac:picMk id="10" creationId="{51E7E584-5C0A-6985-7BB1-C24B13CCF72D}"/>
          </ac:picMkLst>
        </pc:picChg>
        <pc:picChg chg="add mod">
          <ac:chgData name="Frances Mary Beaton-Day" userId="a432a862-6d9f-4a95-b02a-2d567538c48b" providerId="ADAL" clId="{050FFFDC-9A70-4D01-9CA8-EB45DED4DB94}" dt="2026-09-14T07:15:06.445" v="16891" actId="1035"/>
          <ac:picMkLst>
            <pc:docMk/>
            <pc:sldMk cId="3248223075" sldId="2147377196"/>
            <ac:picMk id="12" creationId="{CD128275-614C-F545-4E9F-EBC6756CE62E}"/>
          </ac:picMkLst>
        </pc:picChg>
        <pc:picChg chg="add mod">
          <ac:chgData name="Frances Mary Beaton-Day" userId="a432a862-6d9f-4a95-b02a-2d567538c48b" providerId="ADAL" clId="{050FFFDC-9A70-4D01-9CA8-EB45DED4DB94}" dt="2026-09-14T12:13:32.705" v="19040" actId="14100"/>
          <ac:picMkLst>
            <pc:docMk/>
            <pc:sldMk cId="3248223075" sldId="2147377196"/>
            <ac:picMk id="13" creationId="{6F4AA142-16C8-F533-2273-C8C28CA60A22}"/>
          </ac:picMkLst>
        </pc:picChg>
      </pc:sldChg>
      <pc:sldChg chg="addSp delSp modSp add mod">
        <pc:chgData name="Frances Mary Beaton-Day" userId="a432a862-6d9f-4a95-b02a-2d567538c48b" providerId="ADAL" clId="{050FFFDC-9A70-4D01-9CA8-EB45DED4DB94}" dt="2026-09-14T12:20:06.769" v="19470" actId="115"/>
        <pc:sldMkLst>
          <pc:docMk/>
          <pc:sldMk cId="3241113839" sldId="2147481967"/>
        </pc:sldMkLst>
        <pc:spChg chg="del">
          <ac:chgData name="Frances Mary Beaton-Day" userId="a432a862-6d9f-4a95-b02a-2d567538c48b" providerId="ADAL" clId="{050FFFDC-9A70-4D01-9CA8-EB45DED4DB94}" dt="2026-09-14T06:58:58.867" v="16146" actId="478"/>
          <ac:spMkLst>
            <pc:docMk/>
            <pc:sldMk cId="3241113839" sldId="2147481967"/>
            <ac:spMk id="5" creationId="{72213309-07F4-E8CA-56B1-F4856D2B7427}"/>
          </ac:spMkLst>
        </pc:spChg>
        <pc:spChg chg="del mod">
          <ac:chgData name="Frances Mary Beaton-Day" userId="a432a862-6d9f-4a95-b02a-2d567538c48b" providerId="ADAL" clId="{050FFFDC-9A70-4D01-9CA8-EB45DED4DB94}" dt="2026-09-14T07:07:00.537" v="16669" actId="478"/>
          <ac:spMkLst>
            <pc:docMk/>
            <pc:sldMk cId="3241113839" sldId="2147481967"/>
            <ac:spMk id="12" creationId="{A9651FAE-ED37-F05B-AAB5-32DD91C90280}"/>
          </ac:spMkLst>
        </pc:spChg>
        <pc:spChg chg="mod">
          <ac:chgData name="Frances Mary Beaton-Day" userId="a432a862-6d9f-4a95-b02a-2d567538c48b" providerId="ADAL" clId="{050FFFDC-9A70-4D01-9CA8-EB45DED4DB94}" dt="2026-09-14T12:13:14.644" v="19039" actId="14100"/>
          <ac:spMkLst>
            <pc:docMk/>
            <pc:sldMk cId="3241113839" sldId="2147481967"/>
            <ac:spMk id="13" creationId="{B19A69C4-4526-706F-F59C-9975717956B1}"/>
          </ac:spMkLst>
        </pc:spChg>
        <pc:spChg chg="del mod">
          <ac:chgData name="Frances Mary Beaton-Day" userId="a432a862-6d9f-4a95-b02a-2d567538c48b" providerId="ADAL" clId="{050FFFDC-9A70-4D01-9CA8-EB45DED4DB94}" dt="2026-09-14T10:50:28.923" v="18743" actId="478"/>
          <ac:spMkLst>
            <pc:docMk/>
            <pc:sldMk cId="3241113839" sldId="2147481967"/>
            <ac:spMk id="16" creationId="{52266D46-CE5A-CA76-62D2-52BDB9A84517}"/>
          </ac:spMkLst>
        </pc:spChg>
        <pc:spChg chg="add mod">
          <ac:chgData name="Frances Mary Beaton-Day" userId="a432a862-6d9f-4a95-b02a-2d567538c48b" providerId="ADAL" clId="{050FFFDC-9A70-4D01-9CA8-EB45DED4DB94}" dt="2026-09-14T12:20:06.769" v="19470" actId="115"/>
          <ac:spMkLst>
            <pc:docMk/>
            <pc:sldMk cId="3241113839" sldId="2147481967"/>
            <ac:spMk id="17" creationId="{E5875F89-0A89-6345-DC76-8042A436E96C}"/>
          </ac:spMkLst>
        </pc:spChg>
        <pc:spChg chg="del">
          <ac:chgData name="Frances Mary Beaton-Day" userId="a432a862-6d9f-4a95-b02a-2d567538c48b" providerId="ADAL" clId="{050FFFDC-9A70-4D01-9CA8-EB45DED4DB94}" dt="2026-09-14T07:04:21.722" v="16605" actId="478"/>
          <ac:spMkLst>
            <pc:docMk/>
            <pc:sldMk cId="3241113839" sldId="2147481967"/>
            <ac:spMk id="18" creationId="{F4525108-7C7D-4942-77D7-0516B3CB7215}"/>
          </ac:spMkLst>
        </pc:spChg>
        <pc:picChg chg="mod">
          <ac:chgData name="Frances Mary Beaton-Day" userId="a432a862-6d9f-4a95-b02a-2d567538c48b" providerId="ADAL" clId="{050FFFDC-9A70-4D01-9CA8-EB45DED4DB94}" dt="2026-09-14T07:11:51.203" v="16863" actId="1076"/>
          <ac:picMkLst>
            <pc:docMk/>
            <pc:sldMk cId="3241113839" sldId="2147481967"/>
            <ac:picMk id="6" creationId="{1EAC600C-04EE-FC4B-8751-7591452D2786}"/>
          </ac:picMkLst>
        </pc:picChg>
        <pc:picChg chg="add mod modCrop">
          <ac:chgData name="Frances Mary Beaton-Day" userId="a432a862-6d9f-4a95-b02a-2d567538c48b" providerId="ADAL" clId="{050FFFDC-9A70-4D01-9CA8-EB45DED4DB94}" dt="2026-09-14T07:08:19.173" v="16699" actId="1076"/>
          <ac:picMkLst>
            <pc:docMk/>
            <pc:sldMk cId="3241113839" sldId="2147481967"/>
            <ac:picMk id="7" creationId="{2F4DC930-850F-F04E-4438-96F95CF3E6F8}"/>
          </ac:picMkLst>
        </pc:picChg>
        <pc:picChg chg="mod">
          <ac:chgData name="Frances Mary Beaton-Day" userId="a432a862-6d9f-4a95-b02a-2d567538c48b" providerId="ADAL" clId="{050FFFDC-9A70-4D01-9CA8-EB45DED4DB94}" dt="2026-09-14T07:10:01.119" v="16789" actId="1076"/>
          <ac:picMkLst>
            <pc:docMk/>
            <pc:sldMk cId="3241113839" sldId="2147481967"/>
            <ac:picMk id="9" creationId="{EFE1C418-9D77-021B-466D-6FA317C8BDFD}"/>
          </ac:picMkLst>
        </pc:picChg>
        <pc:picChg chg="add mod ord modCrop">
          <ac:chgData name="Frances Mary Beaton-Day" userId="a432a862-6d9f-4a95-b02a-2d567538c48b" providerId="ADAL" clId="{050FFFDC-9A70-4D01-9CA8-EB45DED4DB94}" dt="2026-09-14T07:07:58.058" v="16694" actId="732"/>
          <ac:picMkLst>
            <pc:docMk/>
            <pc:sldMk cId="3241113839" sldId="2147481967"/>
            <ac:picMk id="10" creationId="{70DE2188-7F0E-8CAE-5CD9-064C3825273B}"/>
          </ac:picMkLst>
        </pc:picChg>
        <pc:picChg chg="add mod">
          <ac:chgData name="Frances Mary Beaton-Day" userId="a432a862-6d9f-4a95-b02a-2d567538c48b" providerId="ADAL" clId="{050FFFDC-9A70-4D01-9CA8-EB45DED4DB94}" dt="2026-09-14T07:08:21.811" v="16700" actId="1076"/>
          <ac:picMkLst>
            <pc:docMk/>
            <pc:sldMk cId="3241113839" sldId="2147481967"/>
            <ac:picMk id="14" creationId="{5FB46C18-8DFC-3FBF-2837-BD823F0A6756}"/>
          </ac:picMkLst>
        </pc:picChg>
      </pc:sldChg>
      <pc:sldChg chg="delSp modSp add del mod">
        <pc:chgData name="Frances Mary Beaton-Day" userId="a432a862-6d9f-4a95-b02a-2d567538c48b" providerId="ADAL" clId="{050FFFDC-9A70-4D01-9CA8-EB45DED4DB94}" dt="2026-09-14T12:24:02.393" v="19617" actId="47"/>
        <pc:sldMkLst>
          <pc:docMk/>
          <pc:sldMk cId="357358123" sldId="2147481968"/>
        </pc:sldMkLst>
        <pc:spChg chg="mod">
          <ac:chgData name="Frances Mary Beaton-Day" userId="a432a862-6d9f-4a95-b02a-2d567538c48b" providerId="ADAL" clId="{050FFFDC-9A70-4D01-9CA8-EB45DED4DB94}" dt="2026-09-14T12:22:31.081" v="19581" actId="115"/>
          <ac:spMkLst>
            <pc:docMk/>
            <pc:sldMk cId="357358123" sldId="2147481968"/>
            <ac:spMk id="4" creationId="{A3B103D1-69CB-4CF2-60A6-3CFBAD8E4C8D}"/>
          </ac:spMkLst>
        </pc:spChg>
        <pc:picChg chg="del">
          <ac:chgData name="Frances Mary Beaton-Day" userId="a432a862-6d9f-4a95-b02a-2d567538c48b" providerId="ADAL" clId="{050FFFDC-9A70-4D01-9CA8-EB45DED4DB94}" dt="2026-09-14T12:21:16.857" v="19493" actId="478"/>
          <ac:picMkLst>
            <pc:docMk/>
            <pc:sldMk cId="357358123" sldId="2147481968"/>
            <ac:picMk id="12" creationId="{DB8CF62C-CC74-C3FC-227E-07341032325B}"/>
          </ac:picMkLst>
        </pc:picChg>
      </pc:sldChg>
      <pc:sldChg chg="addSp delSp modSp add mod setBg modNotesTx">
        <pc:chgData name="Frances Mary Beaton-Day" userId="a432a862-6d9f-4a95-b02a-2d567538c48b" providerId="ADAL" clId="{050FFFDC-9A70-4D01-9CA8-EB45DED4DB94}" dt="2026-09-14T12:35:40.690" v="19866" actId="20577"/>
        <pc:sldMkLst>
          <pc:docMk/>
          <pc:sldMk cId="2392346977" sldId="2147481969"/>
        </pc:sldMkLst>
        <pc:spChg chg="mod">
          <ac:chgData name="Frances Mary Beaton-Day" userId="a432a862-6d9f-4a95-b02a-2d567538c48b" providerId="ADAL" clId="{050FFFDC-9A70-4D01-9CA8-EB45DED4DB94}" dt="2026-09-14T12:35:40.690" v="19866" actId="20577"/>
          <ac:spMkLst>
            <pc:docMk/>
            <pc:sldMk cId="2392346977" sldId="2147481969"/>
            <ac:spMk id="4" creationId="{F0C4ABB7-BD1C-0ADD-241B-AC3B23A238DC}"/>
          </ac:spMkLst>
        </pc:spChg>
        <pc:spChg chg="add del mod ord">
          <ac:chgData name="Frances Mary Beaton-Day" userId="a432a862-6d9f-4a95-b02a-2d567538c48b" providerId="ADAL" clId="{050FFFDC-9A70-4D01-9CA8-EB45DED4DB94}" dt="2026-09-14T12:31:26.976" v="19699" actId="478"/>
          <ac:spMkLst>
            <pc:docMk/>
            <pc:sldMk cId="2392346977" sldId="2147481969"/>
            <ac:spMk id="11" creationId="{2D655243-3C96-7DC3-6F47-608A69E05111}"/>
          </ac:spMkLst>
        </pc:spChg>
        <pc:spChg chg="add del">
          <ac:chgData name="Frances Mary Beaton-Day" userId="a432a862-6d9f-4a95-b02a-2d567538c48b" providerId="ADAL" clId="{050FFFDC-9A70-4D01-9CA8-EB45DED4DB94}" dt="2026-09-14T12:23:49.918" v="19613" actId="26606"/>
          <ac:spMkLst>
            <pc:docMk/>
            <pc:sldMk cId="2392346977" sldId="2147481969"/>
            <ac:spMk id="17" creationId="{6B92FAF7-0AD3-4B47-9111-D0E9CD79E247}"/>
          </ac:spMkLst>
        </pc:spChg>
        <pc:grpChg chg="add del">
          <ac:chgData name="Frances Mary Beaton-Day" userId="a432a862-6d9f-4a95-b02a-2d567538c48b" providerId="ADAL" clId="{050FFFDC-9A70-4D01-9CA8-EB45DED4DB94}" dt="2026-09-14T12:23:49.918" v="19613" actId="26606"/>
          <ac:grpSpMkLst>
            <pc:docMk/>
            <pc:sldMk cId="2392346977" sldId="2147481969"/>
            <ac:grpSpMk id="19" creationId="{D6A77139-BADB-4B2C-BD41-B67A4D37D758}"/>
          </ac:grpSpMkLst>
        </pc:grpChg>
        <pc:grpChg chg="add del">
          <ac:chgData name="Frances Mary Beaton-Day" userId="a432a862-6d9f-4a95-b02a-2d567538c48b" providerId="ADAL" clId="{050FFFDC-9A70-4D01-9CA8-EB45DED4DB94}" dt="2026-09-14T12:23:49.918" v="19613" actId="26606"/>
          <ac:grpSpMkLst>
            <pc:docMk/>
            <pc:sldMk cId="2392346977" sldId="2147481969"/>
            <ac:grpSpMk id="25" creationId="{2786ABD8-AB9F-46F2-A7D9-36F1F7338CF9}"/>
          </ac:grpSpMkLst>
        </pc:grpChg>
        <pc:picChg chg="add del mod ord">
          <ac:chgData name="Frances Mary Beaton-Day" userId="a432a862-6d9f-4a95-b02a-2d567538c48b" providerId="ADAL" clId="{050FFFDC-9A70-4D01-9CA8-EB45DED4DB94}" dt="2026-09-14T12:30:58.527" v="19694" actId="478"/>
          <ac:picMkLst>
            <pc:docMk/>
            <pc:sldMk cId="2392346977" sldId="2147481969"/>
            <ac:picMk id="3" creationId="{F1A2B2EB-3A0E-187E-4495-072BB3924FDD}"/>
          </ac:picMkLst>
        </pc:picChg>
        <pc:picChg chg="add del mod">
          <ac:chgData name="Frances Mary Beaton-Day" userId="a432a862-6d9f-4a95-b02a-2d567538c48b" providerId="ADAL" clId="{050FFFDC-9A70-4D01-9CA8-EB45DED4DB94}" dt="2026-09-14T12:30:58.527" v="19694" actId="478"/>
          <ac:picMkLst>
            <pc:docMk/>
            <pc:sldMk cId="2392346977" sldId="2147481969"/>
            <ac:picMk id="6" creationId="{6DAD4888-EE75-AFB7-5EB9-E0BBA05291AB}"/>
          </ac:picMkLst>
        </pc:picChg>
        <pc:picChg chg="add mod">
          <ac:chgData name="Frances Mary Beaton-Day" userId="a432a862-6d9f-4a95-b02a-2d567538c48b" providerId="ADAL" clId="{050FFFDC-9A70-4D01-9CA8-EB45DED4DB94}" dt="2026-09-14T12:35:37.083" v="19865" actId="1076"/>
          <ac:picMkLst>
            <pc:docMk/>
            <pc:sldMk cId="2392346977" sldId="2147481969"/>
            <ac:picMk id="8" creationId="{489755B4-7E93-FC97-B548-AE53BED0E73B}"/>
          </ac:picMkLst>
        </pc:picChg>
        <pc:picChg chg="add mod">
          <ac:chgData name="Frances Mary Beaton-Day" userId="a432a862-6d9f-4a95-b02a-2d567538c48b" providerId="ADAL" clId="{050FFFDC-9A70-4D01-9CA8-EB45DED4DB94}" dt="2026-09-14T12:35:07.303" v="19860" actId="14100"/>
          <ac:picMkLst>
            <pc:docMk/>
            <pc:sldMk cId="2392346977" sldId="2147481969"/>
            <ac:picMk id="10" creationId="{CEA91D66-88FA-09AE-D6C4-FAA8594AE7B5}"/>
          </ac:picMkLst>
        </pc:picChg>
        <pc:picChg chg="del mod">
          <ac:chgData name="Frances Mary Beaton-Day" userId="a432a862-6d9f-4a95-b02a-2d567538c48b" providerId="ADAL" clId="{050FFFDC-9A70-4D01-9CA8-EB45DED4DB94}" dt="2026-09-14T12:27:48.740" v="19618" actId="478"/>
          <ac:picMkLst>
            <pc:docMk/>
            <pc:sldMk cId="2392346977" sldId="2147481969"/>
            <ac:picMk id="12" creationId="{B5CBECA9-685D-3976-ACEA-6870097FADA9}"/>
          </ac:picMkLst>
        </pc:picChg>
        <pc:picChg chg="add mod">
          <ac:chgData name="Frances Mary Beaton-Day" userId="a432a862-6d9f-4a95-b02a-2d567538c48b" providerId="ADAL" clId="{050FFFDC-9A70-4D01-9CA8-EB45DED4DB94}" dt="2026-09-14T12:35:28.520" v="19863" actId="14100"/>
          <ac:picMkLst>
            <pc:docMk/>
            <pc:sldMk cId="2392346977" sldId="2147481969"/>
            <ac:picMk id="14" creationId="{AADA04D2-C4FC-EB3D-E3E9-CF6B1FD44519}"/>
          </ac:picMkLst>
        </pc:picChg>
      </pc:sldChg>
      <pc:sldMasterChg chg="delSldLayout">
        <pc:chgData name="Frances Mary Beaton-Day" userId="a432a862-6d9f-4a95-b02a-2d567538c48b" providerId="ADAL" clId="{050FFFDC-9A70-4D01-9CA8-EB45DED4DB94}" dt="2026-09-10T07:02:34.400" v="6965" actId="47"/>
        <pc:sldMasterMkLst>
          <pc:docMk/>
          <pc:sldMasterMk cId="655793254" sldId="2147483648"/>
        </pc:sldMasterMkLst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F9FC4D-2CB1-45D4-BEA8-24D3C25954D6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DC21A-46B6-4183-B46D-24C2676D04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8656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8DD4CB-4338-0DC7-1AD5-9E87D30A05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40F6A0-0F50-35D2-EF11-735B7BF031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C8A32F-5C74-1352-C116-F8F2A30DDC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050" dirty="0"/>
              <a:t>Picture is from Mobile Creches, Burkina Faso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DCACD7-3112-5B83-9696-529F02D8597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72214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37D98D-EE37-E01A-F78E-9D06F6BFE0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46AEB39-37C0-E0AF-8E0B-41DAD43A7D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9FA19A-B476-1A84-7349-447E96870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50" dirty="0">
                <a:solidFill>
                  <a:srgbClr val="0070C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Including better nutrition, improved school readiness</a:t>
            </a:r>
          </a:p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5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 some contexts childcare services are considered more of a basic babysitting service, but trust and quality are core aspects of take up and essential to driving up enrollment (supporting the sustainability of services) and achieving the economic outcomes.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B5E2FE-732F-91C0-FABC-EB3B58BB5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72268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57E5A-CE2D-800B-300C-6B18BA9117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A43889-0A58-3444-48AE-263137EBC0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7268BD-3860-1C75-46DC-0F9FB90935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50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Guidance looks at what are the essential elements of quality and how can these be put in place. I’ll spend a couple of minutes highlighting some of these essential elements of quality and then look at how quality and safeguarding can be supported.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C90083-D493-EE44-E315-71F189C4E9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330058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D354B0-C953-5A64-488A-51A8630228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3CD98E-5BEB-048E-83F7-5D4450A1F4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E1B821A-E6D7-801A-291E-1B36BFBD45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+mj-lt"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Many systems focus mostly on structural elements (</a:t>
            </a:r>
            <a:r>
              <a:rPr lang="en-US" sz="11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often easier to measure and implement)</a:t>
            </a: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these are necessary and lay strong foundations for process quality but are insufficient for ensuring positive child outcomes </a:t>
            </a:r>
          </a:p>
          <a:p>
            <a:pPr algn="just" rtl="0" fontAlgn="base">
              <a:buFont typeface="+mj-lt"/>
              <a:buNone/>
            </a:pPr>
            <a:endParaRPr lang="en-US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B72A04-EFB9-25E6-6CC9-9B3A0E5E66C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0299998-A32F-49E5-A8BE-20A3C69F7774}" type="slidenum">
              <a:rPr kumimoji="0" lang="fr-F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35265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16F4D6-8C56-D8E6-CB09-A3A93237C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EC3F04-ADFC-199C-19AF-87A3DF92F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E2BDEB-0A76-BC9B-AA92-6C7E53E890B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5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5A57F-D400-1914-78D9-891E5E390F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9254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70906-FB53-0914-2E1C-09A621761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1BC9BE-BC5D-B0D3-8453-893C778710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226A24-9771-BF98-F1CE-8EF9FE8433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50" kern="10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BRAC Play lab</a:t>
            </a:r>
          </a:p>
          <a:p>
            <a:pPr marL="0" lvl="0" indent="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50" kern="10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Kidogo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A23AFD-6857-4CF3-6F16-6047A1812E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920221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57A76-B667-7E22-49B4-CC4BA2C3C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47DA81-70AE-58EF-848A-62CD699E18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3C2589-C748-AF21-381E-EDE039B9E9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5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F3BB7F-4B2F-9B91-3B5A-0BDE0BA5AC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912970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F31ADF-56FE-CF1F-6383-11881ED59B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9CE4D6-65A8-06BE-19F6-291F2BC667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C7B8F54-1C7D-042D-D175-6496A7929FE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05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But as mentioned, these need to be developed in many places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B168AF7-553E-1300-C59B-0BFDA07F5A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9743500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FA2996-1089-2071-CE62-6642360498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D5E7DB0-E1D4-5039-40ED-CF8A3D9674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D483962-899F-9860-A5D8-600F2EA28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endParaRPr lang="en-US" sz="800" baseline="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7911E1-CBE0-CF2B-E1D4-CC5E2FC38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958547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C9EA77-3F8A-E96C-0D0F-0047E08754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753016-D399-959A-EB4F-325001F6D47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9787E05-0DD0-F8F1-60D0-9E0B9D536F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05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D9B80B4-83EC-2486-C705-B32E8EE3FBE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2133646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EC3A74-E5D1-4A6F-657D-2D7741EBE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BE4FE8-4EF1-7789-922B-1C0E41DC41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4FCCE79-0973-A41F-9F53-DC4E3DF556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050" kern="10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1D2CD1-B0C8-4326-8C50-E8272DD0A42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764403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F01D4-C9F9-B778-8CE7-BA63FBB87E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AF9B70-27EB-7802-207A-7100E416FF4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C931DA0-51D4-B044-5D98-52A765E147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05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7CB01D-1B1A-828F-3603-A601E779F5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12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16912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5F3BE1-D4BC-6EB4-E9C8-7CBC374BB0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32BBD5D-13CA-7287-78DA-64CE4A2BB9F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CF0C534-A01B-75B6-490B-CBD7566C28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050" kern="100" dirty="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6C4AE-2DF2-40A5-1CBB-22941BA57AE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13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7669593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E1E5D4-AF67-1848-6F4A-B51200F51D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B20A1F-FF6D-1133-10E0-97CBF697FD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D617EFC-74F2-26EC-45DF-AC510FDE2C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5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7C8837E-C8BF-8D19-602F-F88E23706C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14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475209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434796-899D-3B6A-788F-CB2EA644C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42F362E-96AF-5122-8573-5A7BDED57C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CFC353-7C5C-5970-CE23-562E5E4AC16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050" kern="100" dirty="0">
              <a:solidFill>
                <a:srgbClr val="0070C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B98485-6055-FD99-A7F8-53193B7BAB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322151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5E59E-BE6A-6C73-8A5D-F721C70B0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0DE4248-F10C-3713-B549-A9528EFFBD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BBE3ED-9F75-E151-899B-86F0989A2C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050" kern="10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B5D42E-42F2-CDC6-C716-F4FE8553198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16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262308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74E0D1-C587-B37B-85D4-46EB4002B9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3DD1CB3-7C61-A9C5-B491-40E595027F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B39DF5-116D-B33A-36F9-2C5C79A25B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endParaRPr lang="en-US" sz="1050" kern="100">
              <a:effectLst/>
              <a:latin typeface="Calibri" panose="020F050202020403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CC4DDE-645C-DF6A-5B10-A71F4E2D58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17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025304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03A21-9DCB-84D9-FAB5-326C334E80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62BDB4-0800-8568-560F-E284389CE8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C0E8A62-ECCD-219C-E2DE-85AAC1BD3C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lnSpc>
                <a:spcPct val="107000"/>
              </a:lnSpc>
              <a:spcAft>
                <a:spcPts val="600"/>
              </a:spcAft>
              <a:buFont typeface="Arial" panose="020B0604020202020204" pitchFamily="34" charset="0"/>
              <a:buNone/>
            </a:pPr>
            <a:r>
              <a:rPr lang="en-US" sz="1050" kern="10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Deep dive note on workforce development.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8AD1F-ECC9-E105-2458-38484A68582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299998-A32F-49E5-A8BE-20A3C69F7774}" type="slidenum">
              <a:rPr lang="fr-FR" smtClean="0"/>
              <a:t>18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994312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338329-C32A-B40F-D2DF-75A1CB40D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F863B5-E951-9A5F-B736-5994F3BC16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94976-6F7B-7315-955F-BAEB18B3F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BBEB-009A-4C42-997E-6D446AEF617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050A3-2F9F-08E1-4163-2BC9294BF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49E29F-64A7-4AD0-8BB1-4AECEADF0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B5AE-0859-478D-A350-0B38EB90F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8588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081DA-25D8-FC49-C58A-511868FA56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18BB8-A5A7-F92F-6FA7-622C6F3BC9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AF4284-DD40-753A-AAD4-0A91A68AD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BBEB-009A-4C42-997E-6D446AEF617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AF9AF3-2F06-0582-ED2A-784699B8D6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000D81-6938-3F5B-3F6D-AE6E296418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B5AE-0859-478D-A350-0B38EB90F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5430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CB32B-6E88-6A3E-9A5E-5DF110D1E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278E3A-BCEB-6490-4080-EB895E1A28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6D6866-253C-3F25-50F9-E10B017427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BBEB-009A-4C42-997E-6D446AEF617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B533CC-C2FF-56B3-C647-57EB3CEA9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006BC9-728E-9594-A5E5-DFFEB73E2C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B5AE-0859-478D-A350-0B38EB90F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7810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80BFF5-AA0A-4F3D-D633-EFD3AEF9BA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EF39CB-43CA-5EAD-716B-3CF49F0AA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5BE989-7C55-98D9-67E0-78B9E8C296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23C422-436B-5FFD-0EDC-FB4A70B6B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BBEB-009A-4C42-997E-6D446AEF617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52CBC3-9F1D-EBBD-A7B5-06E890BA74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F790EFE-1133-466C-36F5-40E5ED30A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B5AE-0859-478D-A350-0B38EB90F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6784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B6877F-BAA0-8B7B-56F8-F424BD8B3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5AAF4C-6D1A-CA85-C527-102E4FD408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03D451-49A5-03FE-51C5-F5E0A195B9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1C22B78-E2BB-DC73-9993-C4F5218C25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D35A909-5400-D412-5499-67D87D06AC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27D50F4-93BB-9610-A3C9-5E53F141A5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BBEB-009A-4C42-997E-6D446AEF617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DEBF453-370E-5CEF-B1D7-90950C001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E8A883-5A5A-079E-F8DA-F839AA3C9D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B5AE-0859-478D-A350-0B38EB90F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382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FD7B0-2990-0AB8-6B95-B2A707B2C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1898B11-5DA6-AE1D-F255-9C6545827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BBEB-009A-4C42-997E-6D446AEF617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9E2EDEA-1133-BF43-5CF6-FED10321D8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401CE1A-752B-B269-9F0F-068A56A7E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B5AE-0859-478D-A350-0B38EB90F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9573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8B3382-7D5A-52DA-0300-70BCDC7E4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BBEB-009A-4C42-997E-6D446AEF617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7956CCA-8455-667C-1E1D-B1C2E42EE8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330917-9388-C7DE-8095-F9E618DFBA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B5AE-0859-478D-A350-0B38EB90F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85223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ABBB0-55DF-68A1-7FAF-43B06CC53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99315E-116B-51D7-2621-07F03BBBC0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23794-B087-2F81-6524-9512E355AE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F37163-B253-363B-2812-F7EC27144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BBEB-009A-4C42-997E-6D446AEF617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7C7E8F-3A44-27C2-C2DA-3DE90DF200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B7BD38-63B3-3F23-7B71-97A41C185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B5AE-0859-478D-A350-0B38EB90F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5211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4AB4FE-93CB-C932-9B03-13E6BA007F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893D670-BCD4-936F-B5F1-A00D520D2F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9E9E5B-FFFC-7189-4CAD-3484B92EC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738FB5-FD45-D7AC-3212-C7C1DDA956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BBEB-009A-4C42-997E-6D446AEF617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3EDF6C-D9CE-7336-D616-6BA3818CB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2E598E-D0F6-10DF-54C1-D87C8704DB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B5AE-0859-478D-A350-0B38EB90F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717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5776C-CF54-726E-83C2-533CE9D72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3156DC-F2DC-4296-8715-4CECE0CC20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FCF71F-2226-6235-915E-E059A7B679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BBEB-009A-4C42-997E-6D446AEF617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0BA5A0-6D9A-A336-00F4-530021298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3234A4-14E6-B4F3-AE3E-EB8A459F7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B5AE-0859-478D-A350-0B38EB90F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0781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2FA9550-6FB9-1D1C-78A6-FD7B7A6347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385E75-D387-B39F-11E3-E2E361958B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DC5BF1-2114-6A84-D03C-A05845B389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F9BBEB-009A-4C42-997E-6D446AEF617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7E4A53-0206-8E97-0EE0-A89A4DC13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BAF682-D311-76F1-17C7-4C01E0E7E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14B5AE-0859-478D-A350-0B38EB90F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7517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40963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62E6E-1EBA-4EA8-AAA2-9C750C919F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3CA084-AF75-4C7A-ACE8-D432D62448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BB4D0A-4442-40D9-94A5-3A673A610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FDA7-B548-482D-BFFF-3A443BE4164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40D805-E627-4312-81AD-524C01A2B3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340FB02-907E-4609-9942-BEE37A1BC0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7BB5-5B6A-4CFB-93F8-DE2C242DDC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28569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99ECC-A0DC-41BA-897C-43342DBA1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3BAE0-5832-4D07-9FE9-4BCAE9335A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813B2F-B854-44CC-8E51-DBCF49E278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FDA7-B548-482D-BFFF-3A443BE4164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48DE39E-A8F2-4BBA-8BA4-FB181DB44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92B519-5A59-4D19-AB25-11B8DD109C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7BB5-5B6A-4CFB-93F8-DE2C242DDC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99158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2E7BD-C06A-4A1C-BFDA-F0753A1A8A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5F8E15-D2EA-49A6-BFCE-423F91E32F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818BBC-721E-47CB-9F52-D01FFF06BB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FDA7-B548-482D-BFFF-3A443BE4164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F61E26-0EC8-49E9-AAC6-EBEA2FDB0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110F1E-EDCB-4FD4-BEE3-1DC52313E0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7BB5-5B6A-4CFB-93F8-DE2C242DDC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391161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F4376-20EE-4727-BC7D-72E07BBCAE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8D488E-988F-4517-93E1-2BA59F800BD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A9D17EE-E456-4A55-A971-3C62B7263B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B08664-7103-4CD4-8396-9A15B0B78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FDA7-B548-482D-BFFF-3A443BE4164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2F860D6-8881-4745-8CC0-B1FC6172AB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E524D1-4390-4B5C-9C7F-713898A400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7BB5-5B6A-4CFB-93F8-DE2C242DDC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1982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15070C-5133-456F-B8A7-AA1EB8EFB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64A690-5F0F-4F68-8012-FFAE83026F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54B9F-9986-4C06-9931-B1965F25B0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0EC0D3-7A9E-4879-A5D0-15307B12FC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89E4D39-D364-4859-9C8A-E1E910A4896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36E5E50-7F07-445A-AD41-40D023D02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FDA7-B548-482D-BFFF-3A443BE4164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21CB912-8EA7-4278-BF1F-646B44827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1959430-F729-4AB8-97AB-1A2DDB25E0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7BB5-5B6A-4CFB-93F8-DE2C242DDC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1469312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187D96-A1D4-4D0C-AAFD-0D999CE77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764994-6C92-42BD-8837-6E6806D49B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FDA7-B548-482D-BFFF-3A443BE4164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0BDCC6-4A19-4B62-9F2A-A7ED2B37D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936018C-49AD-470B-A1AD-199A93113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7BB5-5B6A-4CFB-93F8-DE2C242DDC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36354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48F03D-E008-41DF-A918-170C8D2858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FDA7-B548-482D-BFFF-3A443BE4164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AEF9CB1-68DC-4112-B237-10283E0D7D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643A0E0-6165-49CE-AAE8-F5A294A7A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7BB5-5B6A-4CFB-93F8-DE2C242DDC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322388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008F7-D080-4D15-894C-DB7EDCF2D8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C4B2FA-D1A6-4950-A1BE-210A36EFDE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45C5A3-C124-4ACC-AA7C-6481628A9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45AF5F-E71D-49A5-9BFE-D01ACE63DA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FDA7-B548-482D-BFFF-3A443BE4164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5C33F6B-6CB1-40B7-BE4F-B4E559AC2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99D62E6-E956-4A2E-9F15-EB9BE65DF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7BB5-5B6A-4CFB-93F8-DE2C242DDC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06886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016F8-86AB-44BA-BB5F-7DE557CB2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436458-4E73-4DA4-A69E-20B71AF782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6A582F-43F2-4C51-B5BD-96BCF1B52B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608869-C0DC-4C9F-BBA2-E9156C10F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FDA7-B548-482D-BFFF-3A443BE4164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8C2A8E-7226-4DCA-B079-7BB99F5292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3430B4-4850-4EB7-8482-376F4E888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7BB5-5B6A-4CFB-93F8-DE2C242DDC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85848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838A7-5E77-45A4-9BD0-326280AA2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102315-8760-47F1-8C79-1E332E624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82B042-6751-44BA-B5E7-B773E3E08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FDA7-B548-482D-BFFF-3A443BE4164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3A47D5-9C37-45F6-B137-6FA5433FF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48CBB6-5C91-407F-9ABB-2F09E4609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7BB5-5B6A-4CFB-93F8-DE2C242DDC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59279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CB74700-7213-4A67-AA06-61EA1AE97BD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0CA6F4D-C43F-4C0B-AA53-70F7C57688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CEF570-37A6-4F78-90D3-709D5F53D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08FDA7-B548-482D-BFFF-3A443BE4164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61732-0DF4-4955-B105-523A0C5366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0DDA5D-EEE7-4AEE-8D55-3AE90CD86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C7BB5-5B6A-4CFB-93F8-DE2C242DDC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601497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97801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A39D76-58C2-E801-BF34-926BA3F92D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81F97C-3A78-10AD-60E6-9591E6BA5A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B69448-A220-9963-A2D1-0AA5960C35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F9BBEB-009A-4C42-997E-6D446AEF6171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0770F5-8DC4-6178-3E24-45FC40D69D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275D9F-6F41-24CB-2B11-FC2D22F157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14B5AE-0859-478D-A350-0B38EB90FAA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57932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A80C98-8C01-4D34-B284-AA9517BFC6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fr-F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61724E-5F51-4BBC-8B16-84E7F0CA3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74CE40-AA5C-4B95-809B-6232B1900A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08FDA7-B548-482D-BFFF-3A443BE41644}" type="datetimeFigureOut">
              <a:rPr lang="fr-FR" smtClean="0"/>
              <a:t>14/09/2026</a:t>
            </a:fld>
            <a:endParaRPr lang="fr-F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E23AF-C725-4525-BB0A-22F85139F4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3434C0-7469-4E6E-BDC2-BEE21E53DA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C7BB5-5B6A-4CFB-93F8-DE2C242DDC94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058629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G"/><Relationship Id="rId3" Type="http://schemas.openxmlformats.org/officeDocument/2006/relationships/image" Target="../media/image3.png"/><Relationship Id="rId7" Type="http://schemas.openxmlformats.org/officeDocument/2006/relationships/image" Target="../media/image1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png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hyperlink" Target="https://openknowledge.worldbank.org/entities/publication/1ef5cd8d-6470-45e0-ab83-feffd1ab520b" TargetMode="External"/><Relationship Id="rId10" Type="http://schemas.openxmlformats.org/officeDocument/2006/relationships/image" Target="../media/image24.png"/><Relationship Id="rId4" Type="http://schemas.openxmlformats.org/officeDocument/2006/relationships/hyperlink" Target="https://www.worldbank.org/en/brief/2025/04/01/investinchildcare" TargetMode="External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invest_in_childcare@worldbank.org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sv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svg"/><Relationship Id="rId5" Type="http://schemas.openxmlformats.org/officeDocument/2006/relationships/image" Target="../media/image31.svg"/><Relationship Id="rId10" Type="http://schemas.openxmlformats.org/officeDocument/2006/relationships/image" Target="../media/image36.pn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37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6CD2F3-54A4-421C-F4E3-F3DBE09F7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:\Users\wb478843\AppData\Local\Microsoft\Windows\Temporary Internet Files\Content.Outlook\27ERRLUJ\WBG_Horizontal-RGB-high.jpg">
            <a:extLst>
              <a:ext uri="{FF2B5EF4-FFF2-40B4-BE49-F238E27FC236}">
                <a16:creationId xmlns:a16="http://schemas.microsoft.com/office/drawing/2014/main" id="{50BDFADC-4105-C9A2-BC35-4A07FE78D5F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0871" y="5760969"/>
            <a:ext cx="2840570" cy="54864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CBA4226-0257-CBAE-06E1-8BF8D35EC9B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982743" y="7579466"/>
            <a:ext cx="2268698" cy="57011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E2DEC0D-579B-219F-858B-393FA6A67E8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255" t="63449" r="65368" b="19109"/>
          <a:stretch/>
        </p:blipFill>
        <p:spPr>
          <a:xfrm>
            <a:off x="560292" y="5587325"/>
            <a:ext cx="1391453" cy="96377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DCEB5B4-1E26-3530-AAF0-7A0E50BDFE11}"/>
              </a:ext>
            </a:extLst>
          </p:cNvPr>
          <p:cNvSpPr/>
          <p:nvPr/>
        </p:nvSpPr>
        <p:spPr>
          <a:xfrm>
            <a:off x="7500203" y="2"/>
            <a:ext cx="4833564" cy="6857998"/>
          </a:xfrm>
          <a:prstGeom prst="rect">
            <a:avLst/>
          </a:prstGeom>
          <a:solidFill>
            <a:srgbClr val="2FA9AF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7200" b="1">
              <a:solidFill>
                <a:schemeClr val="bg1"/>
              </a:solidFill>
              <a:latin typeface="Raleway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AA0C2A-C4F7-0B89-C39D-5177214ACB1A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7794697" y="1043401"/>
            <a:ext cx="4279680" cy="557445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spcAft>
                <a:spcPts val="1800"/>
              </a:spcAft>
            </a:pPr>
            <a:r>
              <a:rPr lang="en-US" sz="3600" b="1" kern="1200" dirty="0">
                <a:solidFill>
                  <a:schemeClr val="bg1"/>
                </a:solidFill>
                <a:latin typeface="Raleway"/>
              </a:rPr>
              <a:t>Childcare entrepreneurship programs: quality and safeguarding</a:t>
            </a:r>
            <a:br>
              <a:rPr lang="en-US" sz="3200" b="1" kern="1200" dirty="0">
                <a:solidFill>
                  <a:schemeClr val="bg1"/>
                </a:solidFill>
                <a:latin typeface="Raleway"/>
              </a:rPr>
            </a:br>
            <a:br>
              <a:rPr lang="en-US" sz="3200" b="1" kern="1200" dirty="0">
                <a:solidFill>
                  <a:schemeClr val="bg1"/>
                </a:solidFill>
                <a:latin typeface="Raleway"/>
              </a:rPr>
            </a:br>
            <a:r>
              <a:rPr lang="en-US" sz="2400" kern="1200" dirty="0">
                <a:solidFill>
                  <a:schemeClr val="bg1"/>
                </a:solidFill>
                <a:latin typeface="Raleway"/>
              </a:rPr>
              <a:t>Frances Beaton-Day</a:t>
            </a:r>
            <a:br>
              <a:rPr lang="en-US" sz="2400" kern="1200" dirty="0">
                <a:solidFill>
                  <a:schemeClr val="bg1"/>
                </a:solidFill>
                <a:latin typeface="Raleway"/>
              </a:rPr>
            </a:br>
            <a:br>
              <a:rPr lang="en-US" sz="2400" kern="1200" dirty="0">
                <a:solidFill>
                  <a:schemeClr val="bg1"/>
                </a:solidFill>
                <a:latin typeface="Raleway"/>
              </a:rPr>
            </a:br>
            <a:r>
              <a:rPr lang="en-US" sz="2400" kern="1200" dirty="0">
                <a:solidFill>
                  <a:schemeClr val="bg1"/>
                </a:solidFill>
                <a:latin typeface="Raleway"/>
              </a:rPr>
              <a:t>September, 15 2026</a:t>
            </a:r>
            <a:endParaRPr lang="en-US" sz="2400" kern="1200" dirty="0">
              <a:solidFill>
                <a:schemeClr val="bg1"/>
              </a:solidFill>
              <a:latin typeface="Raleway" pitchFamily="2" charset="0"/>
              <a:cs typeface="Calibri Light" panose="020F0302020204030204"/>
            </a:endParaRPr>
          </a:p>
        </p:txBody>
      </p:sp>
      <p:pic>
        <p:nvPicPr>
          <p:cNvPr id="2052" name="Picture 4" descr="Childcare in West Africa: Achievements, challenges, and future potential">
            <a:extLst>
              <a:ext uri="{FF2B5EF4-FFF2-40B4-BE49-F238E27FC236}">
                <a16:creationId xmlns:a16="http://schemas.microsoft.com/office/drawing/2014/main" id="{E64F20B7-4FAA-5A5E-3167-FBA9654B86E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11" t="-251" r="-197" b="251"/>
          <a:stretch>
            <a:fillRect/>
          </a:stretch>
        </p:blipFill>
        <p:spPr bwMode="auto">
          <a:xfrm>
            <a:off x="0" y="-21257"/>
            <a:ext cx="7543800" cy="51472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28098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F80531-71A5-23B7-3CB8-DC732C573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4163477-1B37-68ED-57BB-F2E6665800DC}"/>
              </a:ext>
            </a:extLst>
          </p:cNvPr>
          <p:cNvCxnSpPr/>
          <p:nvPr/>
        </p:nvCxnSpPr>
        <p:spPr>
          <a:xfrm flipV="1">
            <a:off x="304800" y="1293018"/>
            <a:ext cx="11656828" cy="5408"/>
          </a:xfrm>
          <a:prstGeom prst="line">
            <a:avLst/>
          </a:prstGeom>
          <a:ln w="19050">
            <a:solidFill>
              <a:srgbClr val="115FA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FCF5F73-98F8-9017-6C71-F5DB8ECB494E}"/>
              </a:ext>
            </a:extLst>
          </p:cNvPr>
          <p:cNvSpPr txBox="1"/>
          <p:nvPr/>
        </p:nvSpPr>
        <p:spPr>
          <a:xfrm>
            <a:off x="379229" y="664600"/>
            <a:ext cx="11582399" cy="474673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Why does quality childcare matter?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E1CA24-0F4F-C2E2-3B26-F7A55576F96F}"/>
              </a:ext>
            </a:extLst>
          </p:cNvPr>
          <p:cNvSpPr txBox="1"/>
          <p:nvPr/>
        </p:nvSpPr>
        <p:spPr>
          <a:xfrm>
            <a:off x="419986" y="1627661"/>
            <a:ext cx="8192685" cy="47089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Keeping children safe from physical and psychological harm (including neglect and emotional abuse)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isks for younger children given vulnerability and difficulty communicating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Small-scale fragmented (and often unregistered) provision further elevates the risks</a:t>
            </a:r>
            <a:endParaRPr lang="en-US" i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Good quality provision </a:t>
            </a: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linked with a range of positive child development outcomes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ow-quality settings can lead to no benefits  or have detrimental effects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2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Parents and guardians more likely to use childcare services that are trusted and perceived to provide quality care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parents to take up economic activities and be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productive</a:t>
            </a:r>
          </a:p>
        </p:txBody>
      </p:sp>
      <p:pic>
        <p:nvPicPr>
          <p:cNvPr id="5" name="Picture 4" descr="A group of children in a room&#10;&#10;AI-generated content may be incorrect.">
            <a:extLst>
              <a:ext uri="{FF2B5EF4-FFF2-40B4-BE49-F238E27FC236}">
                <a16:creationId xmlns:a16="http://schemas.microsoft.com/office/drawing/2014/main" id="{DB0F9909-C78B-BE0F-FCB0-6659A24DFF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1323" y="1825239"/>
            <a:ext cx="2819897" cy="1879472"/>
          </a:xfrm>
          <a:prstGeom prst="rect">
            <a:avLst/>
          </a:prstGeom>
        </p:spPr>
      </p:pic>
      <p:pic>
        <p:nvPicPr>
          <p:cNvPr id="10" name="Picture 9" descr="A person holding a baby&#10;&#10;AI-generated content may be incorrect.">
            <a:extLst>
              <a:ext uri="{FF2B5EF4-FFF2-40B4-BE49-F238E27FC236}">
                <a16:creationId xmlns:a16="http://schemas.microsoft.com/office/drawing/2014/main" id="{E6CE19A6-D283-C790-29D2-6F678867C9D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561" y="4313928"/>
            <a:ext cx="2827525" cy="187947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59A558B-9859-8462-0B71-C8ED7FD6F85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255" t="63449" r="65368" b="19109"/>
          <a:stretch/>
        </p:blipFill>
        <p:spPr>
          <a:xfrm>
            <a:off x="11206944" y="88568"/>
            <a:ext cx="869670" cy="60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5414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56DFCE-EBED-DB7B-F300-1600F8E0F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B243E14-A0A5-A345-36FD-451716398D21}"/>
              </a:ext>
            </a:extLst>
          </p:cNvPr>
          <p:cNvCxnSpPr/>
          <p:nvPr/>
        </p:nvCxnSpPr>
        <p:spPr>
          <a:xfrm flipV="1">
            <a:off x="304800" y="1293018"/>
            <a:ext cx="11656828" cy="5408"/>
          </a:xfrm>
          <a:prstGeom prst="line">
            <a:avLst/>
          </a:prstGeom>
          <a:ln w="19050">
            <a:solidFill>
              <a:srgbClr val="115FA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ED149A59-F6D9-ECF4-0AD7-8B2AAAD6E06C}"/>
              </a:ext>
            </a:extLst>
          </p:cNvPr>
          <p:cNvSpPr txBox="1"/>
          <p:nvPr/>
        </p:nvSpPr>
        <p:spPr>
          <a:xfrm>
            <a:off x="379229" y="449013"/>
            <a:ext cx="11582399" cy="844005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Common challenges result in childcare providers not having access </a:t>
            </a:r>
          </a:p>
          <a:p>
            <a:pPr>
              <a:defRPr/>
            </a:pPr>
            <a:r>
              <a:rPr lang="en-US" sz="24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to the support and resources needed to implement quality improvements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0EBA678-9981-B841-5445-CD9A23993CC6}"/>
              </a:ext>
            </a:extLst>
          </p:cNvPr>
          <p:cNvSpPr txBox="1"/>
          <p:nvPr/>
        </p:nvSpPr>
        <p:spPr>
          <a:xfrm>
            <a:off x="667528" y="1563886"/>
            <a:ext cx="10856943" cy="39241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b="1" dirty="0">
                <a:solidFill>
                  <a:srgbClr val="0070C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In many countries, key pieces of the enabling environment to support childcare quality are lacking or inadequate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Calibri" panose="020F0502020204030204" pitchFamily="34" charset="0"/>
                <a:cs typeface="Arial" panose="020B0604020202020204" pitchFamily="34" charset="0"/>
              </a:rPr>
              <a:t>Access to training programs is very limited </a:t>
            </a:r>
            <a:r>
              <a:rPr lang="en-US" dirty="0">
                <a:ea typeface="Calibri" panose="020F0502020204030204" pitchFamily="34" charset="0"/>
                <a:cs typeface="Arial" panose="020B0604020202020204" pitchFamily="34" charset="0"/>
              </a:rPr>
              <a:t>(and practitioner frameworks and certification is often lacking)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ea typeface="Calibri" panose="020F0502020204030204" pitchFamily="34" charset="0"/>
                <a:cs typeface="Arial" panose="020B0604020202020204" pitchFamily="34" charset="0"/>
              </a:rPr>
              <a:t>Quality standards are often lacking or inadequate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Arial" panose="020B0604020202020204" pitchFamily="34" charset="0"/>
              </a:rPr>
              <a:t>Most low and middle-income countries do not have clear quality standards for all types of providers </a:t>
            </a:r>
          </a:p>
          <a:p>
            <a:pPr marL="1200150" lvl="2" indent="-285750"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Arial" panose="020B0604020202020204" pitchFamily="34" charset="0"/>
              </a:rPr>
              <a:t>If they do exist, standards may be unrealistic, or focused only on structural elements</a:t>
            </a:r>
          </a:p>
          <a:p>
            <a:pPr marL="12001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Arial" panose="020B0604020202020204" pitchFamily="34" charset="0"/>
              </a:rPr>
              <a:t>Variety of contexts and levels of resource make it difficult to design and implement quality standards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ea typeface="Calibri" panose="020F0502020204030204" pitchFamily="34" charset="0"/>
                <a:cs typeface="Arial" panose="020B0604020202020204" pitchFamily="34" charset="0"/>
              </a:rPr>
              <a:t>U</a:t>
            </a:r>
            <a:r>
              <a:rPr lang="en-US" b="1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nrealistic requirements can deter providers from registering </a:t>
            </a:r>
            <a:r>
              <a:rPr lang="en-US" dirty="0">
                <a:effectLst/>
                <a:ea typeface="Calibri" panose="020F0502020204030204" pitchFamily="34" charset="0"/>
                <a:cs typeface="Arial" panose="020B0604020202020204" pitchFamily="34" charset="0"/>
              </a:rPr>
              <a:t>leading to high levels of unregulated provision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b="1" dirty="0">
                <a:ea typeface="Calibri" panose="020F0502020204030204" pitchFamily="34" charset="0"/>
                <a:cs typeface="Arial" panose="020B0604020202020204" pitchFamily="34" charset="0"/>
              </a:rPr>
              <a:t>Monitoring systems are lacking</a:t>
            </a:r>
            <a:r>
              <a:rPr lang="en-US" dirty="0">
                <a:ea typeface="Calibri" panose="020F0502020204030204" pitchFamily="34" charset="0"/>
                <a:cs typeface="Arial" panose="020B0604020202020204" pitchFamily="34" charset="0"/>
              </a:rPr>
              <a:t>, and visits may be carried out by officials without specialized training and tools to support them</a:t>
            </a:r>
          </a:p>
          <a:p>
            <a:pPr>
              <a:spcBef>
                <a:spcPts val="0"/>
              </a:spcBef>
            </a:pPr>
            <a:endParaRPr lang="en-US" b="1" dirty="0"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b="1" dirty="0">
                <a:solidFill>
                  <a:srgbClr val="0070C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Challenges are magnified for small-scale childcare business: often isolated, fragmented, operating without support and lack resources and / or knowledge to implement quality improvements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B169259-CF3B-E17B-22F2-72AE36FD22D4}"/>
              </a:ext>
            </a:extLst>
          </p:cNvPr>
          <p:cNvSpPr txBox="1"/>
          <p:nvPr/>
        </p:nvSpPr>
        <p:spPr>
          <a:xfrm>
            <a:off x="1305021" y="5701101"/>
            <a:ext cx="9570572" cy="707886"/>
          </a:xfrm>
          <a:prstGeom prst="rect">
            <a:avLst/>
          </a:prstGeom>
          <a:solidFill>
            <a:srgbClr val="00B6BD"/>
          </a:solidFill>
        </p:spPr>
        <p:txBody>
          <a:bodyPr wrap="square" lIns="91440" tIns="45720" rIns="91440" bIns="45720" anchor="t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Invest in Childcare has developed guidance on childcare quality and safeguarding </a:t>
            </a:r>
          </a:p>
          <a:p>
            <a:pPr algn="ctr"/>
            <a:r>
              <a:rPr lang="en-US" sz="2000" b="1" i="1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Guidance forthcoming </a:t>
            </a:r>
            <a:r>
              <a:rPr lang="en-US" sz="2000" b="1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on entrepreneurship support and workforce development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CACEC35-FA63-C19B-CF88-EDE0D3D836C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5" t="63449" r="65368" b="19109"/>
          <a:stretch/>
        </p:blipFill>
        <p:spPr>
          <a:xfrm>
            <a:off x="11206944" y="88568"/>
            <a:ext cx="869670" cy="602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1511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FE63E-3AF8-389A-3418-4B50D233AC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289CCFE-8EC7-3E2C-B0FB-DE8C22F5B5CD}"/>
              </a:ext>
            </a:extLst>
          </p:cNvPr>
          <p:cNvCxnSpPr/>
          <p:nvPr/>
        </p:nvCxnSpPr>
        <p:spPr>
          <a:xfrm flipV="1">
            <a:off x="304800" y="1293018"/>
            <a:ext cx="11656828" cy="5408"/>
          </a:xfrm>
          <a:prstGeom prst="line">
            <a:avLst/>
          </a:prstGeom>
          <a:ln w="19050">
            <a:solidFill>
              <a:schemeClr val="accent5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C4F29B8-5A5F-4E59-5E16-AD99F09A80D2}"/>
              </a:ext>
            </a:extLst>
          </p:cNvPr>
          <p:cNvSpPr txBox="1"/>
          <p:nvPr/>
        </p:nvSpPr>
        <p:spPr>
          <a:xfrm>
            <a:off x="304800" y="541346"/>
            <a:ext cx="11656828" cy="751672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115FA4"/>
                </a:solidFill>
                <a:effectLst/>
                <a:uLnTx/>
                <a:uFillTx/>
                <a:latin typeface="Raleway" pitchFamily="2" charset="0"/>
                <a:ea typeface="+mn-ea"/>
                <a:cs typeface="Arial" pitchFamily="34" charset="0"/>
              </a:rPr>
              <a:t>Essential elements of quality: overview of core components</a:t>
            </a:r>
          </a:p>
          <a:p>
            <a:pPr>
              <a:defRPr/>
            </a:pPr>
            <a:r>
              <a:rPr lang="en-US" dirty="0">
                <a:solidFill>
                  <a:srgbClr val="115FA4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Many systems focus more on structural elements - these are necessary and lay strong foundations but are insufficient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CB36797-2DB6-5EA3-143C-ECD3BD20587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5" t="63449" r="65368" b="19109"/>
          <a:stretch/>
        </p:blipFill>
        <p:spPr>
          <a:xfrm>
            <a:off x="11206944" y="88568"/>
            <a:ext cx="869670" cy="60236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C16E8ED-2906-85D9-F84B-B2309786EAB6}"/>
              </a:ext>
            </a:extLst>
          </p:cNvPr>
          <p:cNvSpPr txBox="1"/>
          <p:nvPr/>
        </p:nvSpPr>
        <p:spPr>
          <a:xfrm>
            <a:off x="514237" y="3047176"/>
            <a:ext cx="5076734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B0F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 principles include: </a:t>
            </a:r>
          </a:p>
          <a:p>
            <a:pPr marL="285750" indent="-285750">
              <a:buFont typeface="+mj-lt"/>
              <a:buAutoNum type="romanLcPeriod"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physical environment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is safe and secure, with enough space, free from hazards, adequate ventilation and light</a:t>
            </a:r>
            <a: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appropriate toilets, handwashing and furniture</a:t>
            </a:r>
          </a:p>
          <a:p>
            <a:pPr marL="285750" indent="-285750">
              <a:buFont typeface="+mj-lt"/>
              <a:buAutoNum type="romanLcPeriod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core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program characteristics meet basic needs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including manageable adult-to-child ratio and availability of water and food</a:t>
            </a:r>
          </a:p>
          <a:p>
            <a:pPr marL="285750" indent="-285750">
              <a:buFont typeface="+mj-lt"/>
              <a:buAutoNum type="romanLcPeriod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variety of age-appropriate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materials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and toys to support development and learning</a:t>
            </a:r>
          </a:p>
          <a:p>
            <a:pPr marL="285750" indent="-285750">
              <a:buFont typeface="+mj-lt"/>
              <a:buAutoNum type="romanLcPeriod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children are cared for by a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workforce,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which is trained to respond to children’s needs and support their development </a:t>
            </a:r>
            <a: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(and there are lead 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caregivers and suitable people in contact with the children)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BCC8766-8E3C-9F04-FE79-75EC1FAFF767}"/>
              </a:ext>
            </a:extLst>
          </p:cNvPr>
          <p:cNvSpPr txBox="1"/>
          <p:nvPr/>
        </p:nvSpPr>
        <p:spPr>
          <a:xfrm>
            <a:off x="6601031" y="3047176"/>
            <a:ext cx="4839349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 principles include:</a:t>
            </a:r>
          </a:p>
          <a:p>
            <a:pPr marL="285750" indent="-285750">
              <a:buFont typeface="+mj-lt"/>
              <a:buAutoNum type="romanLcPeriod"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age-appropriate play-based activities/curricula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that support child development through a mix of structured activities and free play, including time for food and naps (for younger children)</a:t>
            </a:r>
          </a:p>
          <a:p>
            <a:pPr marL="285750" indent="-285750">
              <a:buFont typeface="+mj-lt"/>
              <a:buAutoNum type="romanLcPeriod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promotion of children’s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health,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hygiene, nutrition, protection and wellbeing </a:t>
            </a:r>
            <a:r>
              <a:rPr kumimoji="0" lang="en-US" sz="1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(including simple protocols around illness and </a:t>
            </a:r>
            <a:r>
              <a:rPr lang="en-US" sz="16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accidents, emergencies and child protection)</a:t>
            </a:r>
            <a:endParaRPr kumimoji="0" lang="en-US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+mj-lt"/>
              <a:buAutoNum type="romanLcPeriod"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caring and responsive 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interactions</a:t>
            </a: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to foster strong bonds, protect children from psychological harm and support their development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40BB321-E99A-1FDB-A41F-3D8C5EC92EBD}"/>
              </a:ext>
            </a:extLst>
          </p:cNvPr>
          <p:cNvSpPr/>
          <p:nvPr/>
        </p:nvSpPr>
        <p:spPr>
          <a:xfrm>
            <a:off x="507147" y="1667435"/>
            <a:ext cx="5076734" cy="1086518"/>
          </a:xfrm>
          <a:prstGeom prst="rec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Structural quality</a:t>
            </a: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Focuses on physical environment and basic characteristics of childcare services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436C76E-8FD6-A78A-B018-F6863543A248}"/>
              </a:ext>
            </a:extLst>
          </p:cNvPr>
          <p:cNvSpPr/>
          <p:nvPr/>
        </p:nvSpPr>
        <p:spPr>
          <a:xfrm>
            <a:off x="6608121" y="1667435"/>
            <a:ext cx="5094662" cy="108651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/>
              <a:t>Process quality</a:t>
            </a:r>
          </a:p>
          <a:p>
            <a:pPr algn="ctr"/>
            <a:r>
              <a:rPr lang="en-US" b="1" i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Is about children’s experiences and relies heavily on interactions with and capabilities of practitioners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0246032-43CF-5370-EE92-B03F386D779E}"/>
              </a:ext>
            </a:extLst>
          </p:cNvPr>
          <p:cNvGrpSpPr/>
          <p:nvPr/>
        </p:nvGrpSpPr>
        <p:grpSpPr>
          <a:xfrm>
            <a:off x="5583880" y="1700976"/>
            <a:ext cx="1017152" cy="1063793"/>
            <a:chOff x="4976037" y="2980695"/>
            <a:chExt cx="2232837" cy="2335218"/>
          </a:xfrm>
        </p:grpSpPr>
        <p:sp>
          <p:nvSpPr>
            <p:cNvPr id="9" name="Isosceles Triangle 8">
              <a:extLst>
                <a:ext uri="{FF2B5EF4-FFF2-40B4-BE49-F238E27FC236}">
                  <a16:creationId xmlns:a16="http://schemas.microsoft.com/office/drawing/2014/main" id="{55DD380F-28CA-59DA-687F-E93C45400FD5}"/>
                </a:ext>
              </a:extLst>
            </p:cNvPr>
            <p:cNvSpPr/>
            <p:nvPr/>
          </p:nvSpPr>
          <p:spPr>
            <a:xfrm>
              <a:off x="5842998" y="3376290"/>
              <a:ext cx="492642" cy="369332"/>
            </a:xfrm>
            <a:prstGeom prst="triangle">
              <a:avLst/>
            </a:prstGeom>
            <a:solidFill>
              <a:srgbClr val="00B6BD"/>
            </a:solidFill>
            <a:ln w="12700" cap="flat" cmpd="sng" algn="ctr">
              <a:solidFill>
                <a:srgbClr val="00B6B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23FBC4B-4011-60AF-422D-7EF394CA773D}"/>
                </a:ext>
              </a:extLst>
            </p:cNvPr>
            <p:cNvSpPr txBox="1"/>
            <p:nvPr/>
          </p:nvSpPr>
          <p:spPr>
            <a:xfrm>
              <a:off x="4976037" y="3694412"/>
              <a:ext cx="2232837" cy="16215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1050" b="1" dirty="0">
                  <a:solidFill>
                    <a:srgbClr val="00B6BD"/>
                  </a:solidFill>
                  <a:latin typeface="Verdana"/>
                  <a:ea typeface="Calibri" panose="020F0502020204030204" pitchFamily="34" charset="0"/>
                  <a:cs typeface="Arial" panose="020B0604020202020204" pitchFamily="34" charset="0"/>
                </a:rPr>
                <a:t>Both critical &amp;  depend on each other</a:t>
              </a:r>
            </a:p>
          </p:txBody>
        </p:sp>
        <p:sp>
          <p:nvSpPr>
            <p:cNvPr id="15" name="Arrow: Left-Right 14">
              <a:extLst>
                <a:ext uri="{FF2B5EF4-FFF2-40B4-BE49-F238E27FC236}">
                  <a16:creationId xmlns:a16="http://schemas.microsoft.com/office/drawing/2014/main" id="{A3D5B782-34FF-6DF8-C459-77B44E2E1397}"/>
                </a:ext>
              </a:extLst>
            </p:cNvPr>
            <p:cNvSpPr/>
            <p:nvPr/>
          </p:nvSpPr>
          <p:spPr>
            <a:xfrm>
              <a:off x="5194943" y="2980695"/>
              <a:ext cx="1748118" cy="572200"/>
            </a:xfrm>
            <a:prstGeom prst="leftRightArrow">
              <a:avLst/>
            </a:prstGeom>
            <a:solidFill>
              <a:srgbClr val="00B6BD"/>
            </a:solidFill>
            <a:ln w="12700" cap="flat" cmpd="sng" algn="ctr">
              <a:solidFill>
                <a:srgbClr val="00B6B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B6BD"/>
                </a:solidFill>
                <a:effectLst/>
                <a:uLnTx/>
                <a:uFillTx/>
                <a:latin typeface="Verdana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1085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7E6FC6-803D-7A2E-7AD3-FCD6DB5C4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7FE3C078-7E88-A2A3-6C2A-A0EE95CFD691}"/>
              </a:ext>
            </a:extLst>
          </p:cNvPr>
          <p:cNvSpPr txBox="1"/>
          <p:nvPr/>
        </p:nvSpPr>
        <p:spPr>
          <a:xfrm>
            <a:off x="379230" y="355507"/>
            <a:ext cx="10923984" cy="1213336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Despite varying contexts and resources, quality childcare can be achieved through focusing on a few critical elements that can be realistically and flexibly implemented in low- and high-resource settings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D17004-1340-87D7-2BB5-443731950A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5" t="63449" r="65368" b="19109"/>
          <a:stretch/>
        </p:blipFill>
        <p:spPr>
          <a:xfrm>
            <a:off x="11101179" y="88568"/>
            <a:ext cx="937140" cy="64909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B1EAEC8-A921-FFCC-2FE2-B849DE09DC0E}"/>
              </a:ext>
            </a:extLst>
          </p:cNvPr>
          <p:cNvSpPr txBox="1"/>
          <p:nvPr/>
        </p:nvSpPr>
        <p:spPr>
          <a:xfrm>
            <a:off x="518691" y="4795875"/>
            <a:ext cx="353635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Notice: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It is a colorful environment, and children have a choice of play materials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floor is safe and clean for children to walk and crawl. ​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Two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Mamaprenuers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are seated and playing with young</a:t>
            </a:r>
            <a:r>
              <a:rPr lang="en-US" sz="1200" noProof="0" dirty="0">
                <a:solidFill>
                  <a:prstClr val="black"/>
                </a:solidFill>
                <a:latin typeface="Calibri" panose="020F0502020204030204"/>
              </a:rPr>
              <a:t>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children. ​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A9FD79A-2C98-DF35-C040-D2C81D2001E4}"/>
              </a:ext>
            </a:extLst>
          </p:cNvPr>
          <p:cNvSpPr txBox="1"/>
          <p:nvPr/>
        </p:nvSpPr>
        <p:spPr>
          <a:xfrm>
            <a:off x="4393721" y="4802964"/>
            <a:ext cx="36172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Notice: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Children are seated so they can interact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Each child has his/her own slate and a pile of seashells and string for counting and measuring activities. 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 desks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or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expensive materials</a:t>
            </a:r>
            <a:r>
              <a:rPr lang="en-US" sz="1200" dirty="0">
                <a:solidFill>
                  <a:prstClr val="black"/>
                </a:solidFill>
                <a:latin typeface="Calibri" panose="020F0502020204030204"/>
              </a:rPr>
              <a:t> and set up in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 community-donated space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9F6EA8-8C08-5D19-FEE3-AF5A693802B8}"/>
              </a:ext>
            </a:extLst>
          </p:cNvPr>
          <p:cNvSpPr txBox="1"/>
          <p:nvPr/>
        </p:nvSpPr>
        <p:spPr>
          <a:xfrm>
            <a:off x="8413486" y="4800030"/>
            <a:ext cx="361729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Notice: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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childcare practitioner is seated at the level of the children, is showing warmth, and engaging them in a song. 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physical space use colorful, locally available materials. The lattice on the upper part of the wall allows for air flow.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722374A-1AFE-0C9A-6572-3C820C70A7C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11524"/>
          <a:stretch/>
        </p:blipFill>
        <p:spPr>
          <a:xfrm>
            <a:off x="8556792" y="2155647"/>
            <a:ext cx="3200400" cy="264635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1331483-67A5-3567-0C8C-11A872C693C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20"/>
          <a:stretch>
            <a:fillRect/>
          </a:stretch>
        </p:blipFill>
        <p:spPr bwMode="auto">
          <a:xfrm>
            <a:off x="4506549" y="2151972"/>
            <a:ext cx="3200400" cy="264461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E75700A-5C6D-7046-BE58-86765591CB7B}"/>
              </a:ext>
            </a:extLst>
          </p:cNvPr>
          <p:cNvSpPr txBox="1"/>
          <p:nvPr/>
        </p:nvSpPr>
        <p:spPr>
          <a:xfrm>
            <a:off x="606229" y="6225494"/>
            <a:ext cx="318211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Kenya: Kidogo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6C9977-7C5C-8D24-DE43-6C79A71ECA41}"/>
              </a:ext>
            </a:extLst>
          </p:cNvPr>
          <p:cNvSpPr txBox="1"/>
          <p:nvPr/>
        </p:nvSpPr>
        <p:spPr>
          <a:xfrm>
            <a:off x="4506549" y="6225494"/>
            <a:ext cx="3200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Zanzibar: Community Radio Program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25E0863-CEDF-F007-0045-ED73FB58241B}"/>
              </a:ext>
            </a:extLst>
          </p:cNvPr>
          <p:cNvSpPr txBox="1"/>
          <p:nvPr/>
        </p:nvSpPr>
        <p:spPr>
          <a:xfrm>
            <a:off x="8556795" y="6225494"/>
            <a:ext cx="320039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1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Bangladesh: BRAC Play Lab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EBC05A61-66D5-BDF8-7F38-3B2063F826E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16"/>
          <a:stretch>
            <a:fillRect/>
          </a:stretch>
        </p:blipFill>
        <p:spPr bwMode="auto">
          <a:xfrm>
            <a:off x="606229" y="2151972"/>
            <a:ext cx="3182111" cy="26446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70708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E0BDB5-A5AC-501E-2980-B27342493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3B2A79F-ADEE-E3E8-221B-14F3D72B40EA}"/>
              </a:ext>
            </a:extLst>
          </p:cNvPr>
          <p:cNvSpPr/>
          <p:nvPr/>
        </p:nvSpPr>
        <p:spPr>
          <a:xfrm>
            <a:off x="0" y="0"/>
            <a:ext cx="4441341" cy="6858000"/>
          </a:xfrm>
          <a:prstGeom prst="rect">
            <a:avLst/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How can quality </a:t>
            </a:r>
          </a:p>
          <a:p>
            <a:pPr algn="ctr"/>
            <a:r>
              <a:rPr lang="en-GB" sz="3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and safeguarding be supported in the </a:t>
            </a:r>
          </a:p>
          <a:p>
            <a:pPr algn="ctr"/>
            <a:r>
              <a:rPr lang="en-GB" sz="3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context of childcare entrepreneurship programs?</a:t>
            </a:r>
            <a:endParaRPr lang="en-US" sz="3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US" sz="3000" dirty="0"/>
          </a:p>
        </p:txBody>
      </p:sp>
      <p:pic>
        <p:nvPicPr>
          <p:cNvPr id="12" name="Picture 11" descr="A close-up of a young child smiling&#10;&#10;Description automatically generated with medium confidence">
            <a:extLst>
              <a:ext uri="{FF2B5EF4-FFF2-40B4-BE49-F238E27FC236}">
                <a16:creationId xmlns:a16="http://schemas.microsoft.com/office/drawing/2014/main" id="{70702578-7E7E-9A53-0065-59E97A77081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40" r="11005"/>
          <a:stretch>
            <a:fillRect/>
          </a:stretch>
        </p:blipFill>
        <p:spPr>
          <a:xfrm>
            <a:off x="4357955" y="0"/>
            <a:ext cx="78340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6774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29F7D-2585-75D7-56F5-4BFBB7D7F3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4CB77A8-BA8C-44E1-030D-DC89431B90E1}"/>
              </a:ext>
            </a:extLst>
          </p:cNvPr>
          <p:cNvCxnSpPr/>
          <p:nvPr/>
        </p:nvCxnSpPr>
        <p:spPr>
          <a:xfrm flipV="1">
            <a:off x="304800" y="1293018"/>
            <a:ext cx="11656828" cy="5408"/>
          </a:xfrm>
          <a:prstGeom prst="line">
            <a:avLst/>
          </a:prstGeom>
          <a:ln w="19050">
            <a:solidFill>
              <a:srgbClr val="115FA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96AE7C33-1BA1-B0A2-9725-2C4A391F3D54}"/>
              </a:ext>
            </a:extLst>
          </p:cNvPr>
          <p:cNvSpPr txBox="1"/>
          <p:nvPr/>
        </p:nvSpPr>
        <p:spPr>
          <a:xfrm>
            <a:off x="379229" y="664600"/>
            <a:ext cx="11582399" cy="474673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What do childcare entrepreneurs need?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3705F4-6EEB-F3AA-B372-5B45E1B32C1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5" t="63449" r="65368" b="19109"/>
          <a:stretch/>
        </p:blipFill>
        <p:spPr>
          <a:xfrm>
            <a:off x="11101179" y="88568"/>
            <a:ext cx="937140" cy="6490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CEC6850-12E8-5B92-F31B-1BB71F07571B}"/>
              </a:ext>
            </a:extLst>
          </p:cNvPr>
          <p:cNvSpPr/>
          <p:nvPr/>
        </p:nvSpPr>
        <p:spPr>
          <a:xfrm>
            <a:off x="660827" y="1881905"/>
            <a:ext cx="11049640" cy="291048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Training and ongoing coaching to prepare and support the childcare workforce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2-3 weeks minimum to cover essential childcare topics and business skills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Followed by site-based coaching, </a:t>
            </a:r>
            <a:r>
              <a:rPr lang="en-US" sz="2000" dirty="0">
                <a:solidFill>
                  <a:schemeClr val="tx1"/>
                </a:solidFill>
              </a:rPr>
              <a:t>observation and feedback</a:t>
            </a:r>
            <a:endParaRPr lang="en-US" sz="2000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Guidance on quality clear (and realistic) quality standards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Resources and support to make quality improvements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Technical support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Example tools (e.g. daily routine, activities, safety protocols, </a:t>
            </a:r>
            <a:r>
              <a:rPr lang="en-US" sz="2000" dirty="0" err="1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</a:t>
            </a:r>
            <a:r>
              <a:rPr lang="en-US" sz="2000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ysClr val="windowText" lastClr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Financial resources (especially for the physical environment)</a:t>
            </a:r>
          </a:p>
          <a:p>
            <a:pPr lvl="1"/>
            <a:endParaRPr lang="en-US" sz="2000" b="1" dirty="0">
              <a:solidFill>
                <a:sysClr val="windowText" lastClr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2ACB006-1772-5C61-DF19-FC7922869998}"/>
              </a:ext>
            </a:extLst>
          </p:cNvPr>
          <p:cNvSpPr/>
          <p:nvPr/>
        </p:nvSpPr>
        <p:spPr>
          <a:xfrm>
            <a:off x="760719" y="5471032"/>
            <a:ext cx="10949748" cy="839834"/>
          </a:xfrm>
          <a:prstGeom prst="rect">
            <a:avLst/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capabilities of practitioners are one of the most important factors in ensuring quality. </a:t>
            </a:r>
          </a:p>
          <a:p>
            <a:pPr algn="ctr">
              <a:spcAft>
                <a:spcPts val="600"/>
              </a:spcAft>
            </a:pPr>
            <a:r>
              <a:rPr lang="en-US" sz="2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 both setting and system level, investing in the childcare workforce should be a top priority</a:t>
            </a:r>
            <a:endParaRPr lang="en-GB" sz="2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9168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017B43-C1FE-C489-D9A3-A53F2FF8F3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3834531-B311-53E7-67E2-F8CEE94F7DAA}"/>
              </a:ext>
            </a:extLst>
          </p:cNvPr>
          <p:cNvCxnSpPr/>
          <p:nvPr/>
        </p:nvCxnSpPr>
        <p:spPr>
          <a:xfrm flipV="1">
            <a:off x="304800" y="1293018"/>
            <a:ext cx="11656828" cy="5408"/>
          </a:xfrm>
          <a:prstGeom prst="line">
            <a:avLst/>
          </a:prstGeom>
          <a:ln w="19050">
            <a:solidFill>
              <a:srgbClr val="115FA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151CDD70-E87C-3D9E-0E9A-0A8B1D28D818}"/>
              </a:ext>
            </a:extLst>
          </p:cNvPr>
          <p:cNvSpPr txBox="1"/>
          <p:nvPr/>
        </p:nvSpPr>
        <p:spPr>
          <a:xfrm>
            <a:off x="379229" y="664600"/>
            <a:ext cx="11582399" cy="474673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How can these aspects be put in place to support childcare providers?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E12302-078F-437E-83AD-96CEA55E609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5" t="63449" r="65368" b="19109"/>
          <a:stretch/>
        </p:blipFill>
        <p:spPr>
          <a:xfrm>
            <a:off x="11101179" y="88568"/>
            <a:ext cx="937140" cy="64909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14EACF44-360B-9BAB-1DC1-292E9051E3A4}"/>
              </a:ext>
            </a:extLst>
          </p:cNvPr>
          <p:cNvSpPr/>
          <p:nvPr/>
        </p:nvSpPr>
        <p:spPr>
          <a:xfrm>
            <a:off x="2581835" y="1715305"/>
            <a:ext cx="9151833" cy="4755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sz="1600" b="1" dirty="0">
                <a:solidFill>
                  <a:sysClr val="windowText" lastClr="000000"/>
                </a:solidFill>
              </a:rPr>
              <a:t>Robust and supportive quality assurance systems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ysClr val="windowText" lastClr="000000"/>
                </a:solidFill>
              </a:rPr>
              <a:t>Cover all types of providers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ysClr val="windowText" lastClr="000000"/>
                </a:solidFill>
              </a:rPr>
              <a:t>Include feasible quality standards, clear and manageable registration processes, regular monitoring and effective use of data</a:t>
            </a:r>
          </a:p>
          <a:p>
            <a:endParaRPr lang="en-US" sz="1600" b="1" dirty="0">
              <a:solidFill>
                <a:sysClr val="windowText" lastClr="000000"/>
              </a:solidFill>
            </a:endParaRPr>
          </a:p>
          <a:p>
            <a:r>
              <a:rPr lang="en-US" sz="1600" b="1" dirty="0">
                <a:solidFill>
                  <a:sysClr val="windowText" lastClr="000000"/>
                </a:solidFill>
              </a:rPr>
              <a:t>Training certification and availability of training programs </a:t>
            </a:r>
            <a:r>
              <a:rPr lang="en-US" sz="1600" dirty="0">
                <a:solidFill>
                  <a:sysClr val="windowText" lastClr="000000"/>
                </a:solidFill>
              </a:rPr>
              <a:t>(directly or through partners)</a:t>
            </a:r>
          </a:p>
          <a:p>
            <a:endParaRPr lang="en-US" sz="1600" dirty="0">
              <a:solidFill>
                <a:sysClr val="windowText" lastClr="000000"/>
              </a:solidFill>
            </a:endParaRPr>
          </a:p>
          <a:p>
            <a:endParaRPr lang="en-US" sz="1600" b="1" dirty="0">
              <a:solidFill>
                <a:sysClr val="windowText" lastClr="000000"/>
              </a:solidFill>
            </a:endParaRPr>
          </a:p>
          <a:p>
            <a:r>
              <a:rPr lang="en-US" sz="1600" b="1" dirty="0">
                <a:solidFill>
                  <a:sysClr val="windowText" lastClr="000000"/>
                </a:solidFill>
              </a:rPr>
              <a:t>Examples include: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ysClr val="windowText" lastClr="000000"/>
                </a:solidFill>
              </a:rPr>
              <a:t>Project level monitoring and support packages for an initial period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ysClr val="windowText" lastClr="000000"/>
                </a:solidFill>
              </a:rPr>
              <a:t>Projects delivered through / with government may also have opportunities to help build aspects of the enabling environment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ysClr val="windowText" lastClr="000000"/>
                </a:solidFill>
              </a:rPr>
              <a:t>Social franchises or support programs </a:t>
            </a:r>
            <a:r>
              <a:rPr lang="en-US" sz="1600" dirty="0">
                <a:solidFill>
                  <a:sysClr val="windowText" lastClr="000000"/>
                </a:solidFill>
              </a:rPr>
              <a:t>(e.g. Kidogo Kenya, </a:t>
            </a:r>
            <a:r>
              <a:rPr lang="en-US" sz="1600" dirty="0" err="1">
                <a:solidFill>
                  <a:sysClr val="windowText" lastClr="000000"/>
                </a:solidFill>
              </a:rPr>
              <a:t>SmartStart</a:t>
            </a:r>
            <a:r>
              <a:rPr lang="en-US" sz="1600" dirty="0">
                <a:solidFill>
                  <a:sysClr val="windowText" lastClr="000000"/>
                </a:solidFill>
              </a:rPr>
              <a:t> South Africa)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ysClr val="windowText" lastClr="000000"/>
                </a:solidFill>
              </a:rPr>
              <a:t>Partnerships with NGOs </a:t>
            </a:r>
            <a:r>
              <a:rPr lang="en-US" sz="1600" dirty="0">
                <a:solidFill>
                  <a:sysClr val="windowText" lastClr="000000"/>
                </a:solidFill>
              </a:rPr>
              <a:t>to deliver trainings, coaching, monitoring activities (e.g. </a:t>
            </a:r>
            <a:r>
              <a:rPr lang="en-US" sz="1600" dirty="0" err="1">
                <a:solidFill>
                  <a:sysClr val="windowText" lastClr="000000"/>
                </a:solidFill>
              </a:rPr>
              <a:t>OneSky</a:t>
            </a:r>
            <a:r>
              <a:rPr lang="en-US" sz="1600" dirty="0">
                <a:solidFill>
                  <a:sysClr val="windowText" lastClr="000000"/>
                </a:solidFill>
              </a:rPr>
              <a:t> Vietnam)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ysClr val="windowText" lastClr="000000"/>
                </a:solidFill>
              </a:rPr>
              <a:t>Parents and community members </a:t>
            </a:r>
            <a:r>
              <a:rPr lang="en-US" sz="1600" dirty="0">
                <a:solidFill>
                  <a:sysClr val="windowText" lastClr="000000"/>
                </a:solidFill>
              </a:rPr>
              <a:t>to monitor provision and drive accountability (informal or formal)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ysClr val="windowText" lastClr="000000"/>
                </a:solidFill>
              </a:rPr>
              <a:t>Self reflection for practitioners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F6BB9C6-9BC7-3771-591E-3A05565A05F3}"/>
              </a:ext>
            </a:extLst>
          </p:cNvPr>
          <p:cNvSpPr/>
          <p:nvPr/>
        </p:nvSpPr>
        <p:spPr>
          <a:xfrm>
            <a:off x="458331" y="1698171"/>
            <a:ext cx="1885299" cy="155060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Governments should put in place system level pieces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88C802D-A754-6D8B-FB23-71B482B91A4A}"/>
              </a:ext>
            </a:extLst>
          </p:cNvPr>
          <p:cNvSpPr/>
          <p:nvPr/>
        </p:nvSpPr>
        <p:spPr>
          <a:xfrm>
            <a:off x="458331" y="3603812"/>
            <a:ext cx="1885299" cy="281235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Other </a:t>
            </a:r>
          </a:p>
          <a:p>
            <a:pPr algn="ctr"/>
            <a:r>
              <a:rPr lang="en-US" b="1" dirty="0"/>
              <a:t>actors can strengthen support to childcare providers and fill system level gaps</a:t>
            </a:r>
          </a:p>
        </p:txBody>
      </p:sp>
    </p:spTree>
    <p:extLst>
      <p:ext uri="{BB962C8B-B14F-4D97-AF65-F5344CB8AC3E}">
        <p14:creationId xmlns:p14="http://schemas.microsoft.com/office/powerpoint/2010/main" val="17404499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CAC00E-55E0-769B-610A-DA239330CA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F4608D7-EEBE-67C0-FED1-E2CD9C068255}"/>
              </a:ext>
            </a:extLst>
          </p:cNvPr>
          <p:cNvCxnSpPr/>
          <p:nvPr/>
        </p:nvCxnSpPr>
        <p:spPr>
          <a:xfrm flipV="1">
            <a:off x="304800" y="1293018"/>
            <a:ext cx="11656828" cy="5408"/>
          </a:xfrm>
          <a:prstGeom prst="line">
            <a:avLst/>
          </a:prstGeom>
          <a:ln w="19050">
            <a:solidFill>
              <a:srgbClr val="115FA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07822EE-3D52-DD86-873C-6EBF0FE5BBE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5" t="63449" r="65368" b="19109"/>
          <a:stretch/>
        </p:blipFill>
        <p:spPr>
          <a:xfrm>
            <a:off x="11035716" y="210554"/>
            <a:ext cx="925912" cy="505451"/>
          </a:xfrm>
          <a:prstGeom prst="rect">
            <a:avLst/>
          </a:prstGeom>
        </p:spPr>
      </p:pic>
      <p:pic>
        <p:nvPicPr>
          <p:cNvPr id="9" name="Picture 8" descr="A group of children sitting on mats&#10;&#10;AI-generated content may be incorrect.">
            <a:extLst>
              <a:ext uri="{FF2B5EF4-FFF2-40B4-BE49-F238E27FC236}">
                <a16:creationId xmlns:a16="http://schemas.microsoft.com/office/drawing/2014/main" id="{EFE1C418-9D77-021B-466D-6FA317C8BD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0703" y="1684620"/>
            <a:ext cx="4216125" cy="237292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9A69C4-4526-706F-F59C-9975717956B1}"/>
              </a:ext>
            </a:extLst>
          </p:cNvPr>
          <p:cNvSpPr txBox="1"/>
          <p:nvPr/>
        </p:nvSpPr>
        <p:spPr>
          <a:xfrm>
            <a:off x="566746" y="1649199"/>
            <a:ext cx="5187359" cy="48013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i="1" dirty="0">
                <a:solidFill>
                  <a:srgbClr val="439B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Childcare entrepreneurship track within a youth inclusion project to establish creches for children ages 1-3</a:t>
            </a:r>
          </a:p>
          <a:p>
            <a:endParaRPr lang="en-US" b="1" dirty="0">
              <a:solidFill>
                <a:srgbClr val="439B99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Package of support promotes quality 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4-month part-time training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on ECD, life skills and entrepreneurship (includes internship)</a:t>
            </a:r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Coaching and support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for 12 months (weekly supervision visits and monthly coaching)</a:t>
            </a:r>
          </a:p>
          <a:p>
            <a:pPr marL="285750" indent="-285750">
              <a:buFontTx/>
              <a:buChar char="-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Implementation guidance and tools developed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(activities, daily routine, safeguarding protocols)</a:t>
            </a:r>
          </a:p>
          <a:p>
            <a:endParaRPr lang="en-US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Implementation delivered through local NGO (intense support) and local government</a:t>
            </a:r>
          </a:p>
          <a:p>
            <a:endParaRPr lang="en-US" i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Alternative quality standards were also developed with the government to pilot in the settings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AC600C-04EE-FC4B-8751-7591452D278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4800" y="230121"/>
            <a:ext cx="1014953" cy="10149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F4DC930-850F-F04E-4438-96F95CF3E6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29" t="6604" r="15988" b="56190"/>
          <a:stretch>
            <a:fillRect/>
          </a:stretch>
        </p:blipFill>
        <p:spPr>
          <a:xfrm>
            <a:off x="9664101" y="3648230"/>
            <a:ext cx="2297527" cy="172995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5FB46C18-8DFC-3FBF-2837-BD823F0A67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9" t="8834" b="3759"/>
          <a:stretch>
            <a:fillRect/>
          </a:stretch>
        </p:blipFill>
        <p:spPr>
          <a:xfrm>
            <a:off x="7545066" y="4307071"/>
            <a:ext cx="3016612" cy="206485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0DE2188-7F0E-8CAE-5CD9-064C3825273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9" t="8225" r="8095" b="7519"/>
          <a:stretch>
            <a:fillRect/>
          </a:stretch>
        </p:blipFill>
        <p:spPr>
          <a:xfrm>
            <a:off x="5754105" y="4648818"/>
            <a:ext cx="2704661" cy="199787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5875F89-0A89-6345-DC76-8042A436E96C}"/>
              </a:ext>
            </a:extLst>
          </p:cNvPr>
          <p:cNvSpPr txBox="1"/>
          <p:nvPr/>
        </p:nvSpPr>
        <p:spPr>
          <a:xfrm>
            <a:off x="1304041" y="376462"/>
            <a:ext cx="10460214" cy="782449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>
              <a:defRPr/>
            </a:pPr>
            <a:r>
              <a:rPr lang="en-US" sz="2200" b="1" u="sng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World Bank-supported project in Republic of Congo</a:t>
            </a:r>
            <a:r>
              <a:rPr lang="en-US" sz="22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: strong support package for childcare entrepreneurs and developing quality standards</a:t>
            </a:r>
          </a:p>
        </p:txBody>
      </p:sp>
    </p:spTree>
    <p:extLst>
      <p:ext uri="{BB962C8B-B14F-4D97-AF65-F5344CB8AC3E}">
        <p14:creationId xmlns:p14="http://schemas.microsoft.com/office/powerpoint/2010/main" val="32411138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65782-A17B-0516-C3F8-B9C4DB0F1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3CBBB7BA-0D05-8D82-45CA-8B39F621D047}"/>
              </a:ext>
            </a:extLst>
          </p:cNvPr>
          <p:cNvCxnSpPr/>
          <p:nvPr/>
        </p:nvCxnSpPr>
        <p:spPr>
          <a:xfrm flipV="1">
            <a:off x="304800" y="1293018"/>
            <a:ext cx="11656828" cy="5408"/>
          </a:xfrm>
          <a:prstGeom prst="line">
            <a:avLst/>
          </a:prstGeom>
          <a:ln w="19050">
            <a:solidFill>
              <a:srgbClr val="115FA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2013D825-EDB3-61C6-6332-C709E5F770DE}"/>
              </a:ext>
            </a:extLst>
          </p:cNvPr>
          <p:cNvSpPr txBox="1"/>
          <p:nvPr/>
        </p:nvSpPr>
        <p:spPr>
          <a:xfrm>
            <a:off x="1304041" y="338042"/>
            <a:ext cx="9453606" cy="782449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>
              <a:defRPr/>
            </a:pPr>
            <a:r>
              <a:rPr lang="en-US" sz="2200" b="1" u="sng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BRAC childcare entrepreneurship program in Tanzania and Uganda</a:t>
            </a:r>
            <a:r>
              <a:rPr lang="en-US" sz="22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: initial support package plus ongoing community engagement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0D5A4BE-ED10-E5E9-87C9-9524FAE030FF}"/>
              </a:ext>
            </a:extLst>
          </p:cNvPr>
          <p:cNvSpPr txBox="1"/>
          <p:nvPr/>
        </p:nvSpPr>
        <p:spPr>
          <a:xfrm>
            <a:off x="630239" y="1567243"/>
            <a:ext cx="7207475" cy="28315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b="1" i="1" dirty="0">
                <a:solidFill>
                  <a:srgbClr val="439B9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Supporting childcare entrepreneurs through start-up package and ongoing center management committees with parents and community members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Start-up package to promote quality includes: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Childcare training (short training covering child development, responsive caregiving, safeguarding and parents’ engagement) + business training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Monthly coaching and supervision</a:t>
            </a:r>
          </a:p>
          <a:p>
            <a:pPr lvl="1"/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3B3BDC-5368-6DB5-49D3-5E0C502D01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221" b="13283"/>
          <a:stretch>
            <a:fillRect/>
          </a:stretch>
        </p:blipFill>
        <p:spPr>
          <a:xfrm>
            <a:off x="304800" y="338042"/>
            <a:ext cx="999241" cy="77437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128275-614C-F545-4E9F-EBC6756CE6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2455" y="219921"/>
            <a:ext cx="1050045" cy="1050045"/>
          </a:xfrm>
          <a:prstGeom prst="rect">
            <a:avLst/>
          </a:prstGeom>
        </p:spPr>
      </p:pic>
      <p:pic>
        <p:nvPicPr>
          <p:cNvPr id="13" name="Picture 12" descr="A childcare centre in Uganda run by a trained play leader who graduated from a BRAC youth club. Photo: Twal Photography">
            <a:extLst>
              <a:ext uri="{FF2B5EF4-FFF2-40B4-BE49-F238E27FC236}">
                <a16:creationId xmlns:a16="http://schemas.microsoft.com/office/drawing/2014/main" id="{6F4AA142-16C8-F533-2273-C8C28CA60A2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19348" y="1754560"/>
            <a:ext cx="3696201" cy="2462594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DEDFE78-CFD1-16A6-B128-E236F10A802B}"/>
              </a:ext>
            </a:extLst>
          </p:cNvPr>
          <p:cNvSpPr txBox="1"/>
          <p:nvPr/>
        </p:nvSpPr>
        <p:spPr>
          <a:xfrm>
            <a:off x="630239" y="4275094"/>
            <a:ext cx="10931522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Center management committee (CMC) to support on ongoing basis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Includes parents, the entrepreneur and members of the community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Monitors the quality of the center, mobilizes local materials, and encourages regular attendance and on-time fee payment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Frontline structure for child protection: CMC is responsible for upholding safeguarding policies</a:t>
            </a:r>
          </a:p>
          <a:p>
            <a:endParaRPr lang="en-US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This shared ownership keeps a center accountable and sustainable once BRAC's direct support tapers off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D006A90-BF04-705C-2A47-644A91A5778C}"/>
              </a:ext>
            </a:extLst>
          </p:cNvPr>
          <p:cNvSpPr txBox="1"/>
          <p:nvPr/>
        </p:nvSpPr>
        <p:spPr>
          <a:xfrm>
            <a:off x="8481578" y="4240195"/>
            <a:ext cx="2322457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b="0" i="1" dirty="0">
                <a:solidFill>
                  <a:srgbClr val="27281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Photo: Twal Photography, BRAC website</a:t>
            </a:r>
            <a:endParaRPr lang="en-US" sz="1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82230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A313E-F4D6-B42C-040E-75C9D97D9E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1CDE1052-FF49-97D8-BAF5-5F1ABA94455C}"/>
              </a:ext>
            </a:extLst>
          </p:cNvPr>
          <p:cNvCxnSpPr/>
          <p:nvPr/>
        </p:nvCxnSpPr>
        <p:spPr>
          <a:xfrm flipV="1">
            <a:off x="304800" y="1293018"/>
            <a:ext cx="11656828" cy="5408"/>
          </a:xfrm>
          <a:prstGeom prst="line">
            <a:avLst/>
          </a:prstGeom>
          <a:ln w="19050">
            <a:solidFill>
              <a:srgbClr val="115FA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069A2A8F-1DDF-B444-6F9A-34194218B007}"/>
              </a:ext>
            </a:extLst>
          </p:cNvPr>
          <p:cNvSpPr txBox="1"/>
          <p:nvPr/>
        </p:nvSpPr>
        <p:spPr>
          <a:xfrm>
            <a:off x="379229" y="818345"/>
            <a:ext cx="11582399" cy="474673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What tools and resources are available?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B0A4C4-408C-F23E-D7BC-71BBCEF488AF}"/>
              </a:ext>
            </a:extLst>
          </p:cNvPr>
          <p:cNvSpPr txBox="1"/>
          <p:nvPr/>
        </p:nvSpPr>
        <p:spPr>
          <a:xfrm>
            <a:off x="2588058" y="5566481"/>
            <a:ext cx="9035511" cy="861774"/>
          </a:xfrm>
          <a:prstGeom prst="rect">
            <a:avLst/>
          </a:prstGeom>
          <a:solidFill>
            <a:schemeClr val="accent1"/>
          </a:solidFill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16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Guidance on supporting childcare entrepreneurship</a:t>
            </a:r>
          </a:p>
          <a:p>
            <a:pPr marL="285750" indent="-285750">
              <a:buFont typeface="Arial"/>
              <a:buChar char="•"/>
            </a:pPr>
            <a:r>
              <a:rPr lang="en-GB" sz="16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Guidance on workforce development</a:t>
            </a:r>
          </a:p>
          <a:p>
            <a:pPr marL="285750" indent="-285750">
              <a:buFont typeface="Arial"/>
              <a:buChar char="•"/>
            </a:pPr>
            <a:r>
              <a:rPr lang="en-US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IFC safeguarding workshop for employers and safeguarding training module for childcare providers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4DC5C28-5FC0-470F-3206-FEED1E280549}"/>
              </a:ext>
            </a:extLst>
          </p:cNvPr>
          <p:cNvSpPr/>
          <p:nvPr/>
        </p:nvSpPr>
        <p:spPr>
          <a:xfrm>
            <a:off x="528849" y="5566482"/>
            <a:ext cx="2059209" cy="86177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Forthcoming resources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036902-2F3A-CEE3-6080-1B60DE9AA2A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120" t="11059" r="30065" b="8796"/>
          <a:stretch/>
        </p:blipFill>
        <p:spPr>
          <a:xfrm>
            <a:off x="503175" y="1652744"/>
            <a:ext cx="2456096" cy="3253402"/>
          </a:xfrm>
          <a:prstGeom prst="rect">
            <a:avLst/>
          </a:prstGeom>
        </p:spPr>
      </p:pic>
      <p:sp>
        <p:nvSpPr>
          <p:cNvPr id="11" name="Content Placeholder 6">
            <a:extLst>
              <a:ext uri="{FF2B5EF4-FFF2-40B4-BE49-F238E27FC236}">
                <a16:creationId xmlns:a16="http://schemas.microsoft.com/office/drawing/2014/main" id="{A4019199-470A-26F3-51C9-47A0BE50355A}"/>
              </a:ext>
            </a:extLst>
          </p:cNvPr>
          <p:cNvSpPr txBox="1">
            <a:spLocks/>
          </p:cNvSpPr>
          <p:nvPr/>
        </p:nvSpPr>
        <p:spPr>
          <a:xfrm>
            <a:off x="3127402" y="1652744"/>
            <a:ext cx="5271247" cy="3190473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World Bank’s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4"/>
              </a:rPr>
              <a:t>Invest in Childcare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team and UNICEF launched a 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guidance note</a:t>
            </a: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in 2025 on essential elements of quality. It includes a focus on:</a:t>
            </a:r>
            <a:endParaRPr lang="en-US" sz="1800" b="1" dirty="0">
              <a:solidFill>
                <a:srgbClr val="2FA9AF"/>
              </a:solidFill>
              <a:highlight>
                <a:srgbClr val="FFFF00"/>
              </a:highlight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Key elements of quality that all types of providers should meet and can be flexibly implemented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Robust and supportive quality assurance systems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Checklists and practical tools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None/>
            </a:pPr>
            <a:endParaRPr lang="en-US" sz="1800" b="1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 b="1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WBG teams, several other tools exist: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Safeguarding checklist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Repositories of quality standards and training materials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 demand technical assistance from Invest in Childcare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A1A96D22-8D71-160B-8316-0C974A6A835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26926" y="1725467"/>
            <a:ext cx="1841500" cy="209376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963DE18B-F799-3EA0-9FB8-A3FD0E1B599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770491" y="1962089"/>
            <a:ext cx="1890612" cy="2283735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EAAEC46-2DA8-7F38-AC6B-765A73AE4538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21255" t="63449" r="65368" b="19109"/>
          <a:stretch/>
        </p:blipFill>
        <p:spPr>
          <a:xfrm>
            <a:off x="11101179" y="88568"/>
            <a:ext cx="937140" cy="64909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35072412-1CAA-9DF9-17D7-06F98AD42AD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21655" y="2452578"/>
            <a:ext cx="1879524" cy="213379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CAB6453-22D5-1AC3-AD81-79C8A64791D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00413" y="2915198"/>
            <a:ext cx="2023156" cy="2234656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1087680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B3057-592E-59B7-961F-C194402C19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0C4ABB7-BD1C-0ADD-241B-AC3B23A238DC}"/>
              </a:ext>
            </a:extLst>
          </p:cNvPr>
          <p:cNvSpPr/>
          <p:nvPr/>
        </p:nvSpPr>
        <p:spPr>
          <a:xfrm>
            <a:off x="1" y="0"/>
            <a:ext cx="12191999" cy="6858000"/>
          </a:xfrm>
          <a:prstGeom prst="rect">
            <a:avLst/>
          </a:prstGeom>
          <a:solidFill>
            <a:srgbClr val="00B6B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Thank you!</a:t>
            </a:r>
          </a:p>
          <a:p>
            <a:pPr algn="ctr"/>
            <a:endParaRPr lang="en-GB" sz="3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3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For more information please visit: </a:t>
            </a:r>
            <a:r>
              <a:rPr lang="en-GB" sz="3000" b="1" u="sng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worldbank.org/investinchildcare</a:t>
            </a:r>
          </a:p>
          <a:p>
            <a:pPr algn="ctr"/>
            <a:endParaRPr lang="en-GB" sz="3000" b="1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r>
              <a:rPr lang="en-GB" sz="3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 contact us @: </a:t>
            </a:r>
            <a:r>
              <a:rPr lang="en-GB" sz="3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invest_in_childcare@worldbank.org</a:t>
            </a:r>
            <a:r>
              <a:rPr lang="en-GB" sz="30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</a:p>
          <a:p>
            <a:pPr algn="ctr"/>
            <a:endParaRPr lang="en-US" sz="3000" b="1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US" sz="3000" b="1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US" sz="3000" b="1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US" sz="3000" b="1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US" sz="3000" b="1" u="sng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GB" sz="30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ctr"/>
            <a:endParaRPr lang="en-US" sz="3000" dirty="0"/>
          </a:p>
        </p:txBody>
      </p:sp>
      <p:pic>
        <p:nvPicPr>
          <p:cNvPr id="8" name="Picture 7" descr="A picture containing person, child, young, little&#10;&#10;Description automatically generated">
            <a:extLst>
              <a:ext uri="{FF2B5EF4-FFF2-40B4-BE49-F238E27FC236}">
                <a16:creationId xmlns:a16="http://schemas.microsoft.com/office/drawing/2014/main" id="{489755B4-7E93-FC97-B548-AE53BED0E7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186" y="4002273"/>
            <a:ext cx="3217628" cy="2131954"/>
          </a:xfrm>
          <a:prstGeom prst="rect">
            <a:avLst/>
          </a:prstGeom>
        </p:spPr>
      </p:pic>
      <p:pic>
        <p:nvPicPr>
          <p:cNvPr id="10" name="Picture 9" descr="A picture containing text, person, child, child&#10;&#10;Description automatically generated">
            <a:extLst>
              <a:ext uri="{FF2B5EF4-FFF2-40B4-BE49-F238E27FC236}">
                <a16:creationId xmlns:a16="http://schemas.microsoft.com/office/drawing/2014/main" id="{CEA91D66-88FA-09AE-D6C4-FAA8594AE7B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154" y="3999506"/>
            <a:ext cx="3071498" cy="2047667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ADA04D2-C4FC-EB3D-E3E9-CF6B1FD4451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349" y="3997385"/>
            <a:ext cx="3217628" cy="2144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3469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E46D7D-551D-C135-5046-FD9D27CCD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CB6AB73-1EF2-1BA7-8274-8882C335E9AB}"/>
              </a:ext>
            </a:extLst>
          </p:cNvPr>
          <p:cNvSpPr txBox="1"/>
          <p:nvPr/>
        </p:nvSpPr>
        <p:spPr>
          <a:xfrm>
            <a:off x="0" y="2967335"/>
            <a:ext cx="12192000" cy="461665"/>
          </a:xfrm>
          <a:prstGeom prst="rect">
            <a:avLst/>
          </a:prstGeom>
          <a:solidFill>
            <a:srgbClr val="002060"/>
          </a:solidFill>
        </p:spPr>
        <p:txBody>
          <a:bodyPr wrap="square" lIns="91440" tIns="45720" rIns="91440" bIns="45720" anchor="t">
            <a:spAutoFit/>
          </a:bodyPr>
          <a:lstStyle/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GB" sz="2400" b="1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Additional information</a:t>
            </a:r>
          </a:p>
        </p:txBody>
      </p:sp>
    </p:spTree>
    <p:extLst>
      <p:ext uri="{BB962C8B-B14F-4D97-AF65-F5344CB8AC3E}">
        <p14:creationId xmlns:p14="http://schemas.microsoft.com/office/powerpoint/2010/main" val="1149524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51EC44-5C36-F292-2DBB-05F4730423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E95F81F-0C0D-8823-0890-1473F1608036}"/>
              </a:ext>
            </a:extLst>
          </p:cNvPr>
          <p:cNvCxnSpPr/>
          <p:nvPr/>
        </p:nvCxnSpPr>
        <p:spPr>
          <a:xfrm flipV="1">
            <a:off x="304800" y="1293018"/>
            <a:ext cx="11656828" cy="5408"/>
          </a:xfrm>
          <a:prstGeom prst="line">
            <a:avLst/>
          </a:prstGeom>
          <a:ln w="19050">
            <a:solidFill>
              <a:srgbClr val="115FA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AF042DD-3DE3-19BE-7D59-4A0F57BC0111}"/>
              </a:ext>
            </a:extLst>
          </p:cNvPr>
          <p:cNvSpPr txBox="1"/>
          <p:nvPr/>
        </p:nvSpPr>
        <p:spPr>
          <a:xfrm>
            <a:off x="379229" y="664600"/>
            <a:ext cx="11582399" cy="474673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Structural quality: summary of essential elements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DE93F53-7A9F-B73A-7A9A-542A83C2E69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5" t="63449" r="65368" b="19109"/>
          <a:stretch/>
        </p:blipFill>
        <p:spPr>
          <a:xfrm>
            <a:off x="11101179" y="88568"/>
            <a:ext cx="937140" cy="649099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ACD7C6E7-D58E-FC8F-0937-3354C29F52DD}"/>
              </a:ext>
            </a:extLst>
          </p:cNvPr>
          <p:cNvSpPr txBox="1">
            <a:spLocks/>
          </p:cNvSpPr>
          <p:nvPr/>
        </p:nvSpPr>
        <p:spPr>
          <a:xfrm>
            <a:off x="4369980" y="2631054"/>
            <a:ext cx="5304247" cy="1163036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400">
                <a:solidFill>
                  <a:prstClr val="white"/>
                </a:solidFill>
                <a:latin typeface="Verdana"/>
              </a:rPr>
              <a:t>Building the evidence base through evaluations, ROI analysis, diagnostics,  increasing global and country-level data, publications, global public goods</a:t>
            </a:r>
          </a:p>
        </p:txBody>
      </p:sp>
      <p:graphicFrame>
        <p:nvGraphicFramePr>
          <p:cNvPr id="12" name="Content Placeholder 7">
            <a:extLst>
              <a:ext uri="{FF2B5EF4-FFF2-40B4-BE49-F238E27FC236}">
                <a16:creationId xmlns:a16="http://schemas.microsoft.com/office/drawing/2014/main" id="{913D10AB-A470-64AF-ED25-19E6E114E5A7}"/>
              </a:ext>
            </a:extLst>
          </p:cNvPr>
          <p:cNvGraphicFramePr>
            <a:graphicFrameLocks/>
          </p:cNvGraphicFramePr>
          <p:nvPr/>
        </p:nvGraphicFramePr>
        <p:xfrm>
          <a:off x="476693" y="1759537"/>
          <a:ext cx="11203038" cy="3941327"/>
        </p:xfrm>
        <a:graphic>
          <a:graphicData uri="http://schemas.openxmlformats.org/drawingml/2006/table">
            <a:tbl>
              <a:tblPr firstRow="1" firstCol="1" bandRow="1"/>
              <a:tblGrid>
                <a:gridCol w="266739">
                  <a:extLst>
                    <a:ext uri="{9D8B030D-6E8A-4147-A177-3AD203B41FA5}">
                      <a16:colId xmlns:a16="http://schemas.microsoft.com/office/drawing/2014/main" val="2635652529"/>
                    </a:ext>
                  </a:extLst>
                </a:gridCol>
                <a:gridCol w="1912271">
                  <a:extLst>
                    <a:ext uri="{9D8B030D-6E8A-4147-A177-3AD203B41FA5}">
                      <a16:colId xmlns:a16="http://schemas.microsoft.com/office/drawing/2014/main" val="4271383058"/>
                    </a:ext>
                  </a:extLst>
                </a:gridCol>
                <a:gridCol w="9024028">
                  <a:extLst>
                    <a:ext uri="{9D8B030D-6E8A-4147-A177-3AD203B41FA5}">
                      <a16:colId xmlns:a16="http://schemas.microsoft.com/office/drawing/2014/main" val="2047967692"/>
                    </a:ext>
                  </a:extLst>
                </a:gridCol>
              </a:tblGrid>
              <a:tr h="23238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Variables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>
                          <a:solidFill>
                            <a:srgbClr val="FFFFFF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Elements</a:t>
                      </a:r>
                      <a:endParaRPr lang="en-US" sz="16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3617477"/>
                  </a:ext>
                </a:extLst>
              </a:tr>
              <a:tr h="927745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16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Physical environment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US" sz="1400" b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Safe, stimulating and structurally conducive to children's development</a:t>
                      </a:r>
                      <a:endParaRPr lang="en-GB" sz="1400" b="1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Safe environment (free of hazards, secured premises, and with ventilation, light, and physically accessible exits)</a:t>
                      </a:r>
                    </a:p>
                    <a:p>
                      <a:pPr marL="2857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Adequate space and mats/age-appropriate furniture</a:t>
                      </a:r>
                    </a:p>
                    <a:p>
                      <a:pPr marL="2857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Age-appropriate toilet and handwashing facilities </a:t>
                      </a:r>
                    </a:p>
                    <a:p>
                      <a:pPr marL="2857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Culturally appropriate and bright decorations on the walls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6795060"/>
                  </a:ext>
                </a:extLst>
              </a:tr>
              <a:tr h="50486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(ii) Program characteristics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400" b="1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Able to meet basic needs</a:t>
                      </a:r>
                    </a:p>
                    <a:p>
                      <a:pPr marL="2857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Provision of drinking water and age-appropriate food </a:t>
                      </a:r>
                    </a:p>
                    <a:p>
                      <a:pPr marL="2857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Manageable ratio of adults to children (higher ratios for younger children)</a:t>
                      </a:r>
                      <a:endParaRPr lang="en-US" sz="14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84624872"/>
                  </a:ext>
                </a:extLst>
              </a:tr>
              <a:tr h="45695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(iii) Materials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400" b="1">
                          <a:solidFill>
                            <a:srgbClr val="00B0F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Variety of materials to explore and build skills</a:t>
                      </a:r>
                    </a:p>
                    <a:p>
                      <a:pPr marL="2857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Variety of age-appropriate play and learning materials (can be low-cost, natural, locally made materials)</a:t>
                      </a:r>
                      <a:endParaRPr lang="en-US" sz="14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2636176"/>
                  </a:ext>
                </a:extLst>
              </a:tr>
              <a:tr h="108467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6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(iv) Workforce </a:t>
                      </a:r>
                      <a:endParaRPr lang="en-US" sz="16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en-GB" sz="1400" b="1" kern="1200" dirty="0">
                          <a:solidFill>
                            <a:srgbClr val="00B0F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Practitioners are appropriately trained and supported to meet children’s needs and are fairly compensated</a:t>
                      </a:r>
                      <a:endParaRPr lang="en-GB" sz="1400" dirty="0">
                        <a:solidFill>
                          <a:srgbClr val="00B0F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2857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Trained in child development, health, hygiene, nutrition, and protection, ongoing support and professional development </a:t>
                      </a:r>
                    </a:p>
                    <a:p>
                      <a:pPr marL="2857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Lead person with overall responsibility</a:t>
                      </a:r>
                    </a:p>
                    <a:p>
                      <a:pPr marL="2857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GB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Suitable people in direct contact with children</a:t>
                      </a:r>
                    </a:p>
                    <a:p>
                      <a:pPr marL="285750" marR="0" indent="-28575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Char char="•"/>
                      </a:pPr>
                      <a:r>
                        <a:rPr lang="en-US" sz="14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Provided a living wage and adequate working conditions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509002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13063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4C88A-292D-F26F-A327-BD3821B818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685897F-7BF6-CC7D-89DE-80CF495EEBD5}"/>
              </a:ext>
            </a:extLst>
          </p:cNvPr>
          <p:cNvCxnSpPr/>
          <p:nvPr/>
        </p:nvCxnSpPr>
        <p:spPr>
          <a:xfrm flipV="1">
            <a:off x="304800" y="1293018"/>
            <a:ext cx="11656828" cy="5408"/>
          </a:xfrm>
          <a:prstGeom prst="line">
            <a:avLst/>
          </a:prstGeom>
          <a:ln w="19050">
            <a:solidFill>
              <a:srgbClr val="115FA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55B92C8-8830-7B67-4DAF-AC78A563568F}"/>
              </a:ext>
            </a:extLst>
          </p:cNvPr>
          <p:cNvSpPr txBox="1"/>
          <p:nvPr/>
        </p:nvSpPr>
        <p:spPr>
          <a:xfrm>
            <a:off x="379229" y="664600"/>
            <a:ext cx="11582399" cy="474673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Process quality: summary of essential elements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B1511AE-982E-A8BF-CC3B-D71D425C9C6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1255" t="63449" r="65368" b="19109"/>
          <a:stretch/>
        </p:blipFill>
        <p:spPr>
          <a:xfrm>
            <a:off x="11101179" y="88568"/>
            <a:ext cx="937140" cy="649099"/>
          </a:xfrm>
          <a:prstGeom prst="rect">
            <a:avLst/>
          </a:prstGeom>
        </p:spPr>
      </p:pic>
      <p:graphicFrame>
        <p:nvGraphicFramePr>
          <p:cNvPr id="6" name="Content Placeholder 7">
            <a:extLst>
              <a:ext uri="{FF2B5EF4-FFF2-40B4-BE49-F238E27FC236}">
                <a16:creationId xmlns:a16="http://schemas.microsoft.com/office/drawing/2014/main" id="{204BE278-C4D1-946F-EB0E-0B5622342CF7}"/>
              </a:ext>
            </a:extLst>
          </p:cNvPr>
          <p:cNvGraphicFramePr>
            <a:graphicFrameLocks/>
          </p:cNvGraphicFramePr>
          <p:nvPr/>
        </p:nvGraphicFramePr>
        <p:xfrm>
          <a:off x="415925" y="1591020"/>
          <a:ext cx="11360150" cy="4134940"/>
        </p:xfrm>
        <a:graphic>
          <a:graphicData uri="http://schemas.openxmlformats.org/drawingml/2006/table">
            <a:tbl>
              <a:tblPr firstRow="1" firstCol="1" bandRow="1"/>
              <a:tblGrid>
                <a:gridCol w="431400">
                  <a:extLst>
                    <a:ext uri="{9D8B030D-6E8A-4147-A177-3AD203B41FA5}">
                      <a16:colId xmlns:a16="http://schemas.microsoft.com/office/drawing/2014/main" val="2684086784"/>
                    </a:ext>
                  </a:extLst>
                </a:gridCol>
                <a:gridCol w="2438780">
                  <a:extLst>
                    <a:ext uri="{9D8B030D-6E8A-4147-A177-3AD203B41FA5}">
                      <a16:colId xmlns:a16="http://schemas.microsoft.com/office/drawing/2014/main" val="2083808572"/>
                    </a:ext>
                  </a:extLst>
                </a:gridCol>
                <a:gridCol w="8489970">
                  <a:extLst>
                    <a:ext uri="{9D8B030D-6E8A-4147-A177-3AD203B41FA5}">
                      <a16:colId xmlns:a16="http://schemas.microsoft.com/office/drawing/2014/main" val="1229929872"/>
                    </a:ext>
                  </a:extLst>
                </a:gridCol>
              </a:tblGrid>
              <a:tr h="171486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5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Variables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772" marR="30772" marT="0" marB="0" anchor="b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Variables</a:t>
                      </a:r>
                      <a:endParaRPr lang="en-US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772" marR="30772" marT="0" marB="0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2000" b="1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Elements</a:t>
                      </a:r>
                      <a:endParaRPr lang="en-US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772" marR="30772" marT="0" marB="0" anchor="b">
                    <a:lnL>
                      <a:noFill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4013153"/>
                  </a:ext>
                </a:extLst>
              </a:tr>
              <a:tr h="1231535">
                <a:tc row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algn="jus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8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0772" marR="30772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17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</a:t>
                      </a:r>
                      <a:r>
                        <a:rPr lang="en-GB" sz="1700" b="1" dirty="0" err="1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en-GB" sz="17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) Curriculum &amp; pedagogy</a:t>
                      </a:r>
                      <a:endParaRPr lang="en-US" sz="17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7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700" dirty="0">
                        <a:solidFill>
                          <a:schemeClr val="bg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6526" marR="16526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0" lang="en-US" sz="15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Supports child development through play-based and age-appropriate activities in languages that children speak at home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Daily routines that are reviewed with children and include time for activities, food and naps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Age-appropriate play-based activities and pedagogy that support development through a mix of structured and free play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kumimoji="0" lang="en-US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ptos" panose="02110004020202020204"/>
                          <a:ea typeface="+mn-ea"/>
                          <a:cs typeface="+mn-cs"/>
                        </a:rPr>
                        <a:t>Accessible play and learning materials</a:t>
                      </a:r>
                    </a:p>
                  </a:txBody>
                  <a:tcPr marL="30772" marR="30772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847465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7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(ii) Health, hygiene, nutrition, protection &amp; wellbeing</a:t>
                      </a:r>
                      <a:endParaRPr lang="en-US" sz="1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6526" marR="16526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9306227"/>
                  </a:ext>
                </a:extLst>
              </a:tr>
              <a:tr h="11698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sz="1500" b="1" kern="1200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Good practices around children’s health, hygiene, nutrition and protection</a:t>
                      </a:r>
                      <a:endParaRPr lang="en-US" sz="1500" kern="1200" dirty="0">
                        <a:solidFill>
                          <a:srgbClr val="0070C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5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Attention to children’ health, hygiene, nutrition, protection, and wellbeing, including processes for ill/injured and malnourished children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5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Noting and responding to child protection concerns, emergency situations, proper hygiene,  waste management, and safeguarding protocols</a:t>
                      </a:r>
                      <a:endParaRPr lang="en-US" sz="1500" dirty="0">
                        <a:latin typeface="+mn-lt"/>
                      </a:endParaRPr>
                    </a:p>
                  </a:txBody>
                  <a:tcPr marL="30772" marR="30772" marT="0" marB="0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1675159"/>
                  </a:ext>
                </a:extLst>
              </a:tr>
              <a:tr h="11698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r>
                        <a:rPr lang="en-GB" sz="1700" b="1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(iii) Interactions </a:t>
                      </a:r>
                      <a:endParaRPr lang="en-US" sz="1700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16526" marR="16526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Verdana"/>
                        </a:defRPr>
                      </a:lvl9pPr>
                    </a:lstStyle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lang="en-GB" sz="1500" b="1" dirty="0">
                          <a:solidFill>
                            <a:srgbClr val="0070C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Positive and responsive relationships with children and parents/guardians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5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Warm and responsive caregiver-child interactions that foster strong bonds and protect children from psychological harm, positive discipline strategies, age-appropriate communication, opportunities for child-to-child interactions 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GB" sz="1500" dirty="0">
                          <a:effectLst/>
                          <a:latin typeface="+mn-lt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Regular engagement with parents and the community</a:t>
                      </a:r>
                      <a:endParaRPr lang="en-US" sz="1500" dirty="0">
                        <a:latin typeface="+mn-lt"/>
                      </a:endParaRPr>
                    </a:p>
                  </a:txBody>
                  <a:tcPr marL="30772" marR="30772" marT="0" marB="0"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7179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240688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FA2F3-6465-CF6B-0F65-0311A74204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C6CB814E-0BCC-BF42-512B-3398D6BCF6E6}"/>
              </a:ext>
            </a:extLst>
          </p:cNvPr>
          <p:cNvCxnSpPr/>
          <p:nvPr/>
        </p:nvCxnSpPr>
        <p:spPr>
          <a:xfrm flipV="1">
            <a:off x="304800" y="1293018"/>
            <a:ext cx="11656828" cy="5408"/>
          </a:xfrm>
          <a:prstGeom prst="line">
            <a:avLst/>
          </a:prstGeom>
          <a:ln w="19050">
            <a:solidFill>
              <a:srgbClr val="115FA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5693428E-6113-049F-7CFE-FEB42EE64E73}"/>
              </a:ext>
            </a:extLst>
          </p:cNvPr>
          <p:cNvSpPr txBox="1"/>
          <p:nvPr/>
        </p:nvSpPr>
        <p:spPr>
          <a:xfrm>
            <a:off x="379229" y="818345"/>
            <a:ext cx="11582399" cy="474673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More information on the Invest in Childcare quality guidance note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D1AAE7-D307-5648-3095-5B4B18B9D02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2120" t="11059" r="30065" b="8796"/>
          <a:stretch/>
        </p:blipFill>
        <p:spPr>
          <a:xfrm>
            <a:off x="9583838" y="1587609"/>
            <a:ext cx="2336005" cy="309432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A916382-2588-799F-E9DE-13859DCE3815}"/>
              </a:ext>
            </a:extLst>
          </p:cNvPr>
          <p:cNvSpPr txBox="1"/>
          <p:nvPr/>
        </p:nvSpPr>
        <p:spPr>
          <a:xfrm>
            <a:off x="667551" y="1573621"/>
            <a:ext cx="9043302" cy="32701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Calibri"/>
                <a:cs typeface="Arial"/>
              </a:rPr>
              <a:t>Momentum around childcare is building and childcare is being implemented through many different sectoral entry points, with some risk around quality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ea typeface="Calibri"/>
                <a:cs typeface="Arial"/>
              </a:rPr>
              <a:t>Often approached through a gender / jobs lens and teams may not be familiar with childcare or early child development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ea typeface="Calibri"/>
                <a:cs typeface="Arial"/>
              </a:rPr>
              <a:t>Risk of fragmented services being implemented at scale in countries without robust systems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endParaRPr lang="en-US" sz="1000" b="1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Calibri"/>
                <a:cs typeface="Arial"/>
              </a:rPr>
              <a:t>Confusion over what good quality looks like and how much it needs to cost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ea typeface="Calibri"/>
                <a:cs typeface="Arial"/>
              </a:rPr>
              <a:t>Tendency to think that good quality childcare is too expensive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ea typeface="Calibri"/>
                <a:cs typeface="Arial"/>
              </a:rPr>
              <a:t>Often too much focus on expensive infrastructure, furniture and materials </a:t>
            </a:r>
          </a:p>
          <a:p>
            <a:pPr marL="285750" indent="-28575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70C0"/>
                </a:solidFill>
                <a:ea typeface="Calibri"/>
                <a:cs typeface="Arial"/>
              </a:rPr>
              <a:t>Limited training for caregivers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endParaRPr lang="en-US" sz="1000" b="1" dirty="0">
              <a:solidFill>
                <a:schemeClr val="accent1">
                  <a:lumMod val="50000"/>
                </a:schemeClr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spcAft>
                <a:spcPts val="300"/>
              </a:spcAft>
              <a:buNone/>
            </a:pPr>
            <a:r>
              <a:rPr lang="en-US" sz="1600" b="1" dirty="0">
                <a:solidFill>
                  <a:schemeClr val="accent1">
                    <a:lumMod val="50000"/>
                  </a:schemeClr>
                </a:solidFill>
                <a:ea typeface="Calibri"/>
                <a:cs typeface="Arial"/>
              </a:rPr>
              <a:t>Lack of clear guidance for implementing teams</a:t>
            </a:r>
            <a:endParaRPr lang="en-US" sz="1600" dirty="0">
              <a:solidFill>
                <a:schemeClr val="accent1">
                  <a:lumMod val="50000"/>
                </a:schemeClr>
              </a:solidFill>
              <a:ea typeface="Calibri"/>
              <a:cs typeface="Arial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7CFB451-E2FF-3AFF-F2FE-F6E6049AB916}"/>
              </a:ext>
            </a:extLst>
          </p:cNvPr>
          <p:cNvSpPr txBox="1"/>
          <p:nvPr/>
        </p:nvSpPr>
        <p:spPr>
          <a:xfrm>
            <a:off x="1938319" y="5132930"/>
            <a:ext cx="10023309" cy="1138773"/>
          </a:xfrm>
          <a:prstGeom prst="rect">
            <a:avLst/>
          </a:prstGeom>
          <a:solidFill>
            <a:srgbClr val="00B6BD"/>
          </a:solidFill>
        </p:spPr>
        <p:txBody>
          <a:bodyPr wrap="square" lIns="91440" tIns="45720" rIns="91440" bIns="45720" anchor="t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sz="17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Reviewed existing guidance and country quality assurance regulations (e.g. standards)</a:t>
            </a:r>
          </a:p>
          <a:p>
            <a:pPr marL="285750" indent="-285750">
              <a:buFont typeface="Arial"/>
              <a:buChar char="•"/>
            </a:pPr>
            <a:r>
              <a:rPr lang="en-GB" sz="17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Conducted World Bank and UNICEF internal reviews and partner reviews and consultations (50 experts)</a:t>
            </a:r>
          </a:p>
          <a:p>
            <a:pPr marL="285750" indent="-285750">
              <a:buFont typeface="Arial"/>
              <a:buChar char="•"/>
            </a:pPr>
            <a:r>
              <a:rPr lang="en-GB" sz="17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Tested draft note with 100 policymakers from 13 countries in World Bank Invest in Childcare Policy Academy</a:t>
            </a:r>
          </a:p>
          <a:p>
            <a:pPr marL="285750" indent="-285750">
              <a:buFont typeface="Arial"/>
              <a:buChar char="•"/>
            </a:pPr>
            <a:r>
              <a:rPr lang="en-GB" sz="1700" dirty="0">
                <a:solidFill>
                  <a:schemeClr val="bg1"/>
                </a:solidFill>
                <a:latin typeface="Calibri"/>
                <a:ea typeface="Calibri"/>
                <a:cs typeface="Arial"/>
              </a:rPr>
              <a:t>Refined note and made final translations into Arabic, French, Portuguese, Russian, Spanish, and Swahili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708F474-B1FD-DD00-D8C6-71C1031BF158}"/>
              </a:ext>
            </a:extLst>
          </p:cNvPr>
          <p:cNvSpPr/>
          <p:nvPr/>
        </p:nvSpPr>
        <p:spPr>
          <a:xfrm>
            <a:off x="548640" y="5132930"/>
            <a:ext cx="1384663" cy="113877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Process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CA66BC9-5F4C-E1CD-33E6-BB0176D78910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255" t="63449" r="65368" b="19109"/>
          <a:stretch/>
        </p:blipFill>
        <p:spPr>
          <a:xfrm>
            <a:off x="11101179" y="88568"/>
            <a:ext cx="937140" cy="649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8157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09B01B-BBF2-8600-7D60-18B9685309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D6512D19-5176-AC01-579F-6EDBB91DD1FA}"/>
              </a:ext>
            </a:extLst>
          </p:cNvPr>
          <p:cNvCxnSpPr/>
          <p:nvPr/>
        </p:nvCxnSpPr>
        <p:spPr>
          <a:xfrm flipV="1">
            <a:off x="304800" y="1293018"/>
            <a:ext cx="11656828" cy="5408"/>
          </a:xfrm>
          <a:prstGeom prst="line">
            <a:avLst/>
          </a:prstGeom>
          <a:ln w="19050">
            <a:solidFill>
              <a:srgbClr val="115FA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D659844B-89BA-0D3C-056A-9A1622C2160F}"/>
              </a:ext>
            </a:extLst>
          </p:cNvPr>
          <p:cNvSpPr txBox="1"/>
          <p:nvPr/>
        </p:nvSpPr>
        <p:spPr>
          <a:xfrm>
            <a:off x="379229" y="664600"/>
            <a:ext cx="11582399" cy="474673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>
              <a:defRPr/>
            </a:pPr>
            <a:r>
              <a:rPr lang="en-US" sz="2400" b="1" kern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Checklists of essential elements of quality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0BE6190-553E-61F1-39E3-C7770265F446}"/>
              </a:ext>
            </a:extLst>
          </p:cNvPr>
          <p:cNvGrpSpPr/>
          <p:nvPr/>
        </p:nvGrpSpPr>
        <p:grpSpPr>
          <a:xfrm>
            <a:off x="524175" y="1783342"/>
            <a:ext cx="2901296" cy="535009"/>
            <a:chOff x="156534" y="1467754"/>
            <a:chExt cx="2901296" cy="535009"/>
          </a:xfrm>
        </p:grpSpPr>
        <p:pic>
          <p:nvPicPr>
            <p:cNvPr id="9" name="Graphic 8" descr="Playground outline">
              <a:extLst>
                <a:ext uri="{FF2B5EF4-FFF2-40B4-BE49-F238E27FC236}">
                  <a16:creationId xmlns:a16="http://schemas.microsoft.com/office/drawing/2014/main" id="{30A59018-4D30-FFB1-E6F4-8316B455639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538861" y="1467754"/>
              <a:ext cx="518969" cy="51896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F1FAEE3-F6F5-9EDC-42EC-BDE92CC5471B}"/>
                </a:ext>
              </a:extLst>
            </p:cNvPr>
            <p:cNvSpPr txBox="1"/>
            <p:nvPr/>
          </p:nvSpPr>
          <p:spPr>
            <a:xfrm>
              <a:off x="675503" y="1553916"/>
              <a:ext cx="2084173" cy="3787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>
                  <a:solidFill>
                    <a:srgbClr val="00B0F0"/>
                  </a:solidFill>
                  <a:latin typeface="+mj-lt"/>
                </a:rPr>
                <a:t>Structural quality</a:t>
              </a:r>
            </a:p>
          </p:txBody>
        </p:sp>
        <p:pic>
          <p:nvPicPr>
            <p:cNvPr id="12" name="Graphic 11" descr="Basic Shapes outline">
              <a:extLst>
                <a:ext uri="{FF2B5EF4-FFF2-40B4-BE49-F238E27FC236}">
                  <a16:creationId xmlns:a16="http://schemas.microsoft.com/office/drawing/2014/main" id="{167AED03-8A71-1A23-C241-C1ED601650B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56534" y="1483794"/>
              <a:ext cx="518969" cy="518969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490FB0DA-CC2C-71C0-C4F6-19153EE05651}"/>
              </a:ext>
            </a:extLst>
          </p:cNvPr>
          <p:cNvSpPr txBox="1"/>
          <p:nvPr/>
        </p:nvSpPr>
        <p:spPr>
          <a:xfrm>
            <a:off x="3761614" y="2426519"/>
            <a:ext cx="2084173" cy="378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>
                <a:solidFill>
                  <a:srgbClr val="0070C0"/>
                </a:solidFill>
                <a:latin typeface="+mj-lt"/>
              </a:rPr>
              <a:t>Process quality</a:t>
            </a:r>
          </a:p>
        </p:txBody>
      </p:sp>
      <p:pic>
        <p:nvPicPr>
          <p:cNvPr id="19" name="Graphic 18" descr="Woman changing Baby outline">
            <a:extLst>
              <a:ext uri="{FF2B5EF4-FFF2-40B4-BE49-F238E27FC236}">
                <a16:creationId xmlns:a16="http://schemas.microsoft.com/office/drawing/2014/main" id="{04D8DE7C-64FD-B617-40A4-6140590C5C9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502129" y="2355382"/>
            <a:ext cx="518970" cy="518970"/>
          </a:xfrm>
          <a:prstGeom prst="rect">
            <a:avLst/>
          </a:prstGeom>
        </p:spPr>
      </p:pic>
      <p:pic>
        <p:nvPicPr>
          <p:cNvPr id="20" name="Graphic 22" descr="Dance with solid fill">
            <a:extLst>
              <a:ext uri="{FF2B5EF4-FFF2-40B4-BE49-F238E27FC236}">
                <a16:creationId xmlns:a16="http://schemas.microsoft.com/office/drawing/2014/main" id="{3179E089-7C3A-F55E-5ED8-37D268EFEEEB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64583" y="2366809"/>
            <a:ext cx="518970" cy="518970"/>
          </a:xfrm>
          <a:prstGeom prst="rect">
            <a:avLst/>
          </a:prstGeom>
        </p:spPr>
      </p:pic>
      <p:pic>
        <p:nvPicPr>
          <p:cNvPr id="4104" name="Picture 8" descr="What is Nurturing Care?">
            <a:extLst>
              <a:ext uri="{FF2B5EF4-FFF2-40B4-BE49-F238E27FC236}">
                <a16:creationId xmlns:a16="http://schemas.microsoft.com/office/drawing/2014/main" id="{824761DA-23D1-B115-EED2-4454CCB961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028" t="905" r="-5808" b="-1890"/>
          <a:stretch>
            <a:fillRect/>
          </a:stretch>
        </p:blipFill>
        <p:spPr bwMode="auto">
          <a:xfrm>
            <a:off x="9956536" y="1732057"/>
            <a:ext cx="1898524" cy="1691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CCD355D-3301-9C74-8F03-9567DB7143A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83423" y="88568"/>
            <a:ext cx="2678205" cy="4648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487EAF-B50A-5583-5C76-331F6FF940D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7397" y="2426519"/>
            <a:ext cx="2764990" cy="314375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1647186-BCD7-3CC3-E9D4-C94F3925C35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464415" y="2900325"/>
            <a:ext cx="2838731" cy="3429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D8550C33-43FE-F6F6-8C5C-D42A59B281FD}"/>
              </a:ext>
            </a:extLst>
          </p:cNvPr>
          <p:cNvSpPr/>
          <p:nvPr/>
        </p:nvSpPr>
        <p:spPr>
          <a:xfrm>
            <a:off x="6713099" y="1743278"/>
            <a:ext cx="3190244" cy="144643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tx1"/>
                </a:solidFill>
              </a:rPr>
              <a:t>Includes structural and process elements that support the five components of nurturing care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Many elements written flexibly to allow differences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94D80F-432B-5CC2-C4B8-C22A362278B8}"/>
              </a:ext>
            </a:extLst>
          </p:cNvPr>
          <p:cNvSpPr/>
          <p:nvPr/>
        </p:nvSpPr>
        <p:spPr>
          <a:xfrm>
            <a:off x="6700418" y="3649913"/>
            <a:ext cx="5166009" cy="26214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n-US" b="1" dirty="0">
                <a:solidFill>
                  <a:schemeClr val="tx1"/>
                </a:solidFill>
              </a:rPr>
              <a:t>in implementation </a:t>
            </a:r>
            <a:r>
              <a:rPr lang="en-US" dirty="0">
                <a:solidFill>
                  <a:schemeClr val="tx1"/>
                </a:solidFill>
              </a:rPr>
              <a:t>across different types of settings including home-based</a:t>
            </a:r>
          </a:p>
          <a:p>
            <a:endParaRPr lang="en-US" dirty="0">
              <a:solidFill>
                <a:schemeClr val="tx1"/>
              </a:solidFill>
            </a:endParaRPr>
          </a:p>
          <a:p>
            <a:r>
              <a:rPr lang="en-US" b="1" dirty="0">
                <a:solidFill>
                  <a:schemeClr val="tx1"/>
                </a:solidFill>
              </a:rPr>
              <a:t>More specific guidance for some elements </a:t>
            </a:r>
            <a:r>
              <a:rPr lang="en-US" dirty="0">
                <a:solidFill>
                  <a:schemeClr val="tx1"/>
                </a:solidFill>
              </a:rPr>
              <a:t>based on the evidence base, e.g.: 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Ratios</a:t>
            </a:r>
          </a:p>
          <a:p>
            <a:pPr marL="285750" indent="-285750">
              <a:buFontTx/>
              <a:buChar char="-"/>
            </a:pPr>
            <a:r>
              <a:rPr lang="en-US" dirty="0">
                <a:solidFill>
                  <a:schemeClr val="tx1"/>
                </a:solidFill>
              </a:rPr>
              <a:t>Minimum 2 weeks training to cover core topics (can be over time)</a:t>
            </a:r>
          </a:p>
        </p:txBody>
      </p:sp>
    </p:spTree>
    <p:extLst>
      <p:ext uri="{BB962C8B-B14F-4D97-AF65-F5344CB8AC3E}">
        <p14:creationId xmlns:p14="http://schemas.microsoft.com/office/powerpoint/2010/main" val="27191243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9B8433-F763-17B4-168C-8841FAB5CA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74D6374-8EAB-5C12-AEBD-73D2B4743983}"/>
              </a:ext>
            </a:extLst>
          </p:cNvPr>
          <p:cNvSpPr/>
          <p:nvPr/>
        </p:nvSpPr>
        <p:spPr>
          <a:xfrm>
            <a:off x="6942966" y="1650601"/>
            <a:ext cx="4766209" cy="49121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en-US" sz="800" b="1" dirty="0">
              <a:solidFill>
                <a:srgbClr val="FF0000"/>
              </a:solidFill>
            </a:endParaRPr>
          </a:p>
          <a:p>
            <a:pPr algn="ctr"/>
            <a:r>
              <a:rPr lang="en-US" sz="1600" b="1" dirty="0">
                <a:solidFill>
                  <a:srgbClr val="002060"/>
                </a:solidFill>
              </a:rPr>
              <a:t>Quality assurance information and checklists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0336F17-1B05-45AE-2F96-D558F2BDD612}"/>
              </a:ext>
            </a:extLst>
          </p:cNvPr>
          <p:cNvCxnSpPr/>
          <p:nvPr/>
        </p:nvCxnSpPr>
        <p:spPr>
          <a:xfrm flipV="1">
            <a:off x="304800" y="1293018"/>
            <a:ext cx="11656828" cy="5408"/>
          </a:xfrm>
          <a:prstGeom prst="line">
            <a:avLst/>
          </a:prstGeom>
          <a:ln w="19050">
            <a:solidFill>
              <a:srgbClr val="115FA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72718F6-4C22-8AC3-BB67-E26F33A2AD5A}"/>
              </a:ext>
            </a:extLst>
          </p:cNvPr>
          <p:cNvSpPr txBox="1"/>
          <p:nvPr/>
        </p:nvSpPr>
        <p:spPr>
          <a:xfrm>
            <a:off x="379229" y="295268"/>
            <a:ext cx="11812771" cy="844005"/>
          </a:xfrm>
          <a:prstGeom prst="rect">
            <a:avLst/>
          </a:prstGeom>
          <a:noFill/>
        </p:spPr>
        <p:txBody>
          <a:bodyPr wrap="square" lIns="104309" tIns="52161" rIns="104309" bIns="52161" rtlCol="0" anchor="b">
            <a:sp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Overview and checklists of what should be in place at the </a:t>
            </a:r>
          </a:p>
          <a:p>
            <a:pPr>
              <a:defRPr/>
            </a:pPr>
            <a:r>
              <a:rPr lang="en-US" sz="2400" b="1" kern="0" dirty="0">
                <a:solidFill>
                  <a:srgbClr val="115FA4"/>
                </a:solidFill>
                <a:latin typeface="Raleway" pitchFamily="2" charset="0"/>
                <a:cs typeface="Arial" pitchFamily="34" charset="0"/>
              </a:rPr>
              <a:t>systems level to improve quality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A5BE397-13F0-70A7-759D-E81C57F0E6F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8393" t="16612" r="22270" b="13969"/>
          <a:stretch>
            <a:fillRect/>
          </a:stretch>
        </p:blipFill>
        <p:spPr>
          <a:xfrm>
            <a:off x="7334735" y="2272298"/>
            <a:ext cx="2592483" cy="34506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848252-55C7-6B16-1B3C-5B26C845B5F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7947" t="16612" r="22270" b="13253"/>
          <a:stretch>
            <a:fillRect/>
          </a:stretch>
        </p:blipFill>
        <p:spPr>
          <a:xfrm>
            <a:off x="8211160" y="2529844"/>
            <a:ext cx="2605109" cy="34506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B73E2D0-1E36-FAE1-9925-C2579A3CDEE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9018" t="17022" r="22053" b="10198"/>
          <a:stretch>
            <a:fillRect/>
          </a:stretch>
        </p:blipFill>
        <p:spPr>
          <a:xfrm>
            <a:off x="8924508" y="3011064"/>
            <a:ext cx="2416705" cy="3230051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1990AA7-1977-68A5-A2B7-1D48CECFAB0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9107" t="30873" r="27147" b="16748"/>
          <a:stretch>
            <a:fillRect/>
          </a:stretch>
        </p:blipFill>
        <p:spPr>
          <a:xfrm>
            <a:off x="4441580" y="2610031"/>
            <a:ext cx="1739844" cy="372902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119F79D-6C75-BBB1-6AC8-E48777F2B88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83423" y="88568"/>
            <a:ext cx="2678205" cy="46481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49E76489-36E6-E30D-2D1C-9529CC443522}"/>
              </a:ext>
            </a:extLst>
          </p:cNvPr>
          <p:cNvSpPr txBox="1"/>
          <p:nvPr/>
        </p:nvSpPr>
        <p:spPr>
          <a:xfrm>
            <a:off x="641457" y="1736167"/>
            <a:ext cx="33236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>
                <a:solidFill>
                  <a:srgbClr val="002060"/>
                </a:solidFill>
              </a:rPr>
              <a:t>A well-prepared and well-supported workforce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2C64EE-8A5A-E7A3-E292-BC70E710D942}"/>
              </a:ext>
            </a:extLst>
          </p:cNvPr>
          <p:cNvSpPr txBox="1"/>
          <p:nvPr/>
        </p:nvSpPr>
        <p:spPr>
          <a:xfrm>
            <a:off x="4172166" y="1736167"/>
            <a:ext cx="25689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u="sng" dirty="0">
                <a:solidFill>
                  <a:srgbClr val="002060"/>
                </a:solidFill>
              </a:rPr>
              <a:t>Quality assurance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B3F0C60-7852-F0B2-7D80-83B521A2AE1E}"/>
              </a:ext>
            </a:extLst>
          </p:cNvPr>
          <p:cNvSpPr txBox="1"/>
          <p:nvPr/>
        </p:nvSpPr>
        <p:spPr>
          <a:xfrm>
            <a:off x="697129" y="3869617"/>
            <a:ext cx="2982909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chemeClr val="accent1">
                    <a:lumMod val="50000"/>
                  </a:schemeClr>
                </a:solidFill>
              </a:rPr>
              <a:t>At the systems level this includes: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Training opportunities being available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Certification and practitioner frameworks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Decent work policies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accent1">
                    <a:lumMod val="50000"/>
                  </a:schemeClr>
                </a:solidFill>
              </a:rPr>
              <a:t>QA systems that help practitioners improve</a:t>
            </a:r>
          </a:p>
          <a:p>
            <a:endParaRPr lang="en-US" sz="1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en-US" sz="1400" b="1" i="1" dirty="0">
                <a:solidFill>
                  <a:schemeClr val="accent1">
                    <a:lumMod val="50000"/>
                  </a:schemeClr>
                </a:solidFill>
              </a:rPr>
              <a:t>Additional guidance on workforce coming in early 2027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CDE645-726E-B7E1-5508-E6A65B92B92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66838" y="2612014"/>
            <a:ext cx="1658216" cy="10936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1625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c5acc4e-0c25-495a-afe8-cebdbe1b35e5">
      <Terms xmlns="http://schemas.microsoft.com/office/infopath/2007/PartnerControls"/>
    </lcf76f155ced4ddcb4097134ff3c332f>
    <TaxCatchAll xmlns="3e02667f-0271-471b-bd6e-11a2e16def1d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F4578C4F266F345BC9CA4E571ADCDC3" ma:contentTypeVersion="21" ma:contentTypeDescription="Create a new document." ma:contentTypeScope="" ma:versionID="62a9fa4d4d26a560c3f6c749db3c75d9">
  <xsd:schema xmlns:xsd="http://www.w3.org/2001/XMLSchema" xmlns:xs="http://www.w3.org/2001/XMLSchema" xmlns:p="http://schemas.microsoft.com/office/2006/metadata/properties" xmlns:ns1="http://schemas.microsoft.com/sharepoint/v3" xmlns:ns2="fc5acc4e-0c25-495a-afe8-cebdbe1b35e5" xmlns:ns3="8c652d72-a731-4ede-abc3-d9bc4a2de092" xmlns:ns4="3e02667f-0271-471b-bd6e-11a2e16def1d" targetNamespace="http://schemas.microsoft.com/office/2006/metadata/properties" ma:root="true" ma:fieldsID="aa710c483c6a741fe2005a2f7c72f435" ns1:_="" ns2:_="" ns3:_="" ns4:_="">
    <xsd:import namespace="http://schemas.microsoft.com/sharepoint/v3"/>
    <xsd:import namespace="fc5acc4e-0c25-495a-afe8-cebdbe1b35e5"/>
    <xsd:import namespace="8c652d72-a731-4ede-abc3-d9bc4a2de092"/>
    <xsd:import namespace="3e02667f-0271-471b-bd6e-11a2e16def1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4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7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8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c5acc4e-0c25-495a-afe8-cebdbe1b35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a6c10d7-b926-4fc0-945e-3cbf5049f6b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652d72-a731-4ede-abc3-d9bc4a2de092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e02667f-0271-471b-bd6e-11a2e16def1d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4926b564-27c1-41a1-8131-4b8895b467a0}" ma:internalName="TaxCatchAll" ma:showField="CatchAllData" ma:web="8c652d72-a731-4ede-abc3-d9bc4a2de0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EC83B2-7B7A-4A18-9EF4-C6C82B6AB8D9}">
  <ds:schemaRefs>
    <ds:schemaRef ds:uri="c89f6c44-d4eb-427e-81a6-9f0f462698a7"/>
    <ds:schemaRef ds:uri="d4ff98e8-4f9b-4ee7-8c7f-d5799983c278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00A4648-2EC9-4373-8F0B-F2EACCB043A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4CA7422-3E72-4DE2-A391-A0DEF632F1A6}"/>
</file>

<file path=docProps/app.xml><?xml version="1.0" encoding="utf-8"?>
<Properties xmlns="http://schemas.openxmlformats.org/officeDocument/2006/extended-properties" xmlns:vt="http://schemas.openxmlformats.org/officeDocument/2006/docPropsVTypes">
  <TotalTime>6192</TotalTime>
  <Words>2257</Words>
  <Application>Microsoft Office PowerPoint</Application>
  <PresentationFormat>Widescreen</PresentationFormat>
  <Paragraphs>248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Calibri Light</vt:lpstr>
      <vt:lpstr>Raleway</vt:lpstr>
      <vt:lpstr>Verdana</vt:lpstr>
      <vt:lpstr>Wingdings</vt:lpstr>
      <vt:lpstr>Office Theme</vt:lpstr>
      <vt:lpstr>1_Office Theme</vt:lpstr>
      <vt:lpstr>Childcare entrepreneurship programs: quality and safeguarding  Frances Beaton-Day  September, 15 2026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WBG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Frances Mary Beaton-Day</dc:creator>
  <cp:lastModifiedBy>Frances Mary Beaton-Day</cp:lastModifiedBy>
  <cp:revision>8</cp:revision>
  <dcterms:created xsi:type="dcterms:W3CDTF">2025-06-11T07:27:53Z</dcterms:created>
  <dcterms:modified xsi:type="dcterms:W3CDTF">2026-09-14T12:37:23Z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0x010100AF4578C4F266F345BC9CA4E571ADCDC3</vt:lpwstr>
  </property>
  <property fmtid="{D5CDD505-2E9C-101B-9397-08002B2CF9AE}" pid="3" name="MediaServiceImageTags">
    <vt:lpwstr/>
  </property>
  <property fmtid="{D5CDD505-2E9C-101B-9397-08002B2CF9AE}" pid="4" name="MSIP_Label_89608d83-f952-409d-b7c5-456515bbbf5a_Enabled">
    <vt:lpwstr>true</vt:lpwstr>
  </property>
  <property fmtid="{D5CDD505-2E9C-101B-9397-08002B2CF9AE}" pid="5" name="MSIP_Label_89608d83-f952-409d-b7c5-456515bbbf5a_SetDate">
    <vt:lpwstr>2025-11-04T15:31:45Z</vt:lpwstr>
  </property>
  <property fmtid="{D5CDD505-2E9C-101B-9397-08002B2CF9AE}" pid="6" name="MSIP_Label_89608d83-f952-409d-b7c5-456515bbbf5a_Method">
    <vt:lpwstr>Privileged</vt:lpwstr>
  </property>
  <property fmtid="{D5CDD505-2E9C-101B-9397-08002B2CF9AE}" pid="7" name="MSIP_Label_89608d83-f952-409d-b7c5-456515bbbf5a_Name">
    <vt:lpwstr>Public</vt:lpwstr>
  </property>
  <property fmtid="{D5CDD505-2E9C-101B-9397-08002B2CF9AE}" pid="8" name="MSIP_Label_89608d83-f952-409d-b7c5-456515bbbf5a_SiteId">
    <vt:lpwstr>31a2fec0-266b-4c67-b56e-2796d8f59c36</vt:lpwstr>
  </property>
  <property fmtid="{D5CDD505-2E9C-101B-9397-08002B2CF9AE}" pid="9" name="MSIP_Label_89608d83-f952-409d-b7c5-456515bbbf5a_ActionId">
    <vt:lpwstr>3efc613a-1d1c-44e9-ae48-cc0a07ef43d9</vt:lpwstr>
  </property>
  <property fmtid="{D5CDD505-2E9C-101B-9397-08002B2CF9AE}" pid="10" name="MSIP_Label_89608d83-f952-409d-b7c5-456515bbbf5a_ContentBits">
    <vt:lpwstr>0</vt:lpwstr>
  </property>
  <property fmtid="{D5CDD505-2E9C-101B-9397-08002B2CF9AE}" pid="11" name="MSIP_Label_89608d83-f952-409d-b7c5-456515bbbf5a_Tag">
    <vt:lpwstr>10, 0, 1, 1</vt:lpwstr>
  </property>
</Properties>
</file>