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073" r:id="rId5"/>
    <p:sldMasterId id="2147483887" r:id="rId6"/>
  </p:sldMasterIdLst>
  <p:notesMasterIdLst>
    <p:notesMasterId r:id="rId16"/>
  </p:notesMasterIdLst>
  <p:sldIdLst>
    <p:sldId id="720" r:id="rId7"/>
    <p:sldId id="1132" r:id="rId8"/>
    <p:sldId id="1109" r:id="rId9"/>
    <p:sldId id="1128" r:id="rId10"/>
    <p:sldId id="1138" r:id="rId11"/>
    <p:sldId id="1137" r:id="rId12"/>
    <p:sldId id="1139" r:id="rId13"/>
    <p:sldId id="1140" r:id="rId14"/>
    <p:sldId id="112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22AC00-B559-4159-816E-504922F000F6}" v="1963" dt="2024-10-29T14:24:07.044"/>
    <p1510:client id="{91234C3B-8BE5-BAC7-6E8B-7ACD578A2268}" v="3" dt="2024-10-29T14:25:47.3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2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9D14D-668B-4925-93ED-0C8E8CDA4D13}" type="datetimeFigureOut">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7CF00-0E5A-48D8-BD36-E4EE8C7BA84E}" type="slidenum">
              <a:t>‹#›</a:t>
            </a:fld>
            <a:endParaRPr lang="en-US"/>
          </a:p>
        </p:txBody>
      </p:sp>
    </p:spTree>
    <p:extLst>
      <p:ext uri="{BB962C8B-B14F-4D97-AF65-F5344CB8AC3E}">
        <p14:creationId xmlns:p14="http://schemas.microsoft.com/office/powerpoint/2010/main" val="414250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9A7D1C-6891-4300-8D99-0D124CBB56B7}" type="slidenum">
              <a:rPr lang="en-US" smtClean="0"/>
              <a:pPr/>
              <a:t>1</a:t>
            </a:fld>
            <a:endParaRPr lang="en-US"/>
          </a:p>
        </p:txBody>
      </p:sp>
    </p:spTree>
    <p:extLst>
      <p:ext uri="{BB962C8B-B14F-4D97-AF65-F5344CB8AC3E}">
        <p14:creationId xmlns:p14="http://schemas.microsoft.com/office/powerpoint/2010/main" val="2512987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latin typeface="Raleway Light"/>
              </a:rPr>
              <a:t>Development Partners are Joined through an Memorandum of Understanding.</a:t>
            </a:r>
          </a:p>
          <a:p>
            <a:r>
              <a:rPr lang="en-US">
                <a:latin typeface="Raleway Light"/>
              </a:rPr>
              <a:t>This agreement establishes are shared governance.</a:t>
            </a:r>
          </a:p>
          <a:p>
            <a:r>
              <a:rPr lang="en-US">
                <a:latin typeface="Raleway Light"/>
              </a:rPr>
              <a:t>It sets up a cost-sharing mechanism, so that in the long term, the Partnership can be sustained regardless of donor support</a:t>
            </a:r>
          </a:p>
          <a:p>
            <a:r>
              <a:rPr lang="en-US">
                <a:latin typeface="Raleway Light"/>
              </a:rPr>
              <a:t>The agreement empowers us to share confidential information with each other, which is the basis for our Legal Working Group. A fabulous group of colleagues who make it possible for us to have shared legal agreements and to continuously improve and expand what we can do. </a:t>
            </a:r>
            <a:endParaRPr lang="en-US"/>
          </a:p>
          <a:p>
            <a:r>
              <a:rPr lang="en-US">
                <a:latin typeface="Raleway Light"/>
              </a:rPr>
              <a:t>And the agreement establishes the World Bank's IT department as the centralized IT infrastructure – its staff, </a:t>
            </a:r>
            <a:r>
              <a:rPr lang="en-US" err="1">
                <a:latin typeface="Raleway Light"/>
              </a:rPr>
              <a:t>infrastrucgture</a:t>
            </a:r>
            <a:r>
              <a:rPr lang="en-US">
                <a:latin typeface="Raleway Light"/>
              </a:rPr>
              <a:t>, contracts, and policies</a:t>
            </a:r>
            <a:endParaRPr lang="en-US"/>
          </a:p>
          <a:p>
            <a:endParaRPr lang="en-US"/>
          </a:p>
        </p:txBody>
      </p:sp>
      <p:sp>
        <p:nvSpPr>
          <p:cNvPr id="336" name="Google Shape;3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Raleway Thin"/>
                <a:ea typeface="Raleway Thin"/>
                <a:cs typeface="Raleway Thin"/>
                <a:sym typeface="Raleway Thin"/>
              </a:rPr>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t>2</a:t>
            </a:fld>
            <a:endParaRPr kumimoji="0" sz="1200" b="0" i="0" u="none" strike="noStrike" kern="0" cap="none" spc="0" normalizeH="0" baseline="0" noProof="0">
              <a:ln>
                <a:noFill/>
              </a:ln>
              <a:solidFill>
                <a:srgbClr val="000000"/>
              </a:solidFill>
              <a:effectLst/>
              <a:uLnTx/>
              <a:uFillTx/>
              <a:latin typeface="Raleway Thin"/>
              <a:ea typeface="Raleway Thin"/>
              <a:cs typeface="Raleway Thin"/>
              <a:sym typeface="Raleway Thin"/>
            </a:endParaRPr>
          </a:p>
        </p:txBody>
      </p:sp>
    </p:spTree>
    <p:extLst>
      <p:ext uri="{BB962C8B-B14F-4D97-AF65-F5344CB8AC3E}">
        <p14:creationId xmlns:p14="http://schemas.microsoft.com/office/powerpoint/2010/main" val="1409619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latin typeface="Raleway Light"/>
              </a:rPr>
              <a:t>We are proud of the nearly 30 data partners who have signed data sharing agreements with our development partners. </a:t>
            </a:r>
            <a:endParaRPr lang="en-US"/>
          </a:p>
          <a:p>
            <a:r>
              <a:rPr lang="en-US">
                <a:latin typeface="Raleway Light"/>
              </a:rPr>
              <a:t>Through Partnership, Data Partners have been discovering new uses for their data; new ideas for products, and new markets. And critically, they are doing good in the most efficient, scalable and meaningful way. </a:t>
            </a:r>
          </a:p>
          <a:p>
            <a:r>
              <a:rPr lang="en-US">
                <a:latin typeface="Raleway Light"/>
              </a:rPr>
              <a:t>I hope I can make it clear that there is a reason why we keep flashing logos – we are incredibly proud! </a:t>
            </a:r>
          </a:p>
          <a:p>
            <a:r>
              <a:rPr lang="en-US">
                <a:latin typeface="Raleway Light"/>
              </a:rPr>
              <a:t>Partnership is more than a signature. Every member of the Partnership must give something – whether membership dues, data, services, or staff time. </a:t>
            </a:r>
          </a:p>
          <a:p>
            <a:r>
              <a:rPr lang="en-US">
                <a:latin typeface="Raleway Light"/>
              </a:rPr>
              <a:t>This is what makes our program so successful in such a short amount of time and with so very, very few resources. During the tea break, please just take one cookie each. </a:t>
            </a:r>
          </a:p>
          <a:p>
            <a:endParaRPr lang="en-US"/>
          </a:p>
          <a:p>
            <a:endParaRPr lang="en-US">
              <a:latin typeface="Raleway Light"/>
            </a:endParaRPr>
          </a:p>
          <a:p>
            <a:endParaRPr lang="en-US">
              <a:latin typeface="Raleway Light"/>
            </a:endParaRPr>
          </a:p>
          <a:p>
            <a:endParaRPr lang="en-US">
              <a:latin typeface="Raleway Light"/>
            </a:endParaRPr>
          </a:p>
        </p:txBody>
      </p:sp>
      <p:sp>
        <p:nvSpPr>
          <p:cNvPr id="336" name="Google Shape;3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Raleway Thin"/>
                <a:ea typeface="Raleway Thin"/>
                <a:cs typeface="Raleway Thin"/>
                <a:sym typeface="Raleway Thin"/>
              </a:rPr>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t>3</a:t>
            </a:fld>
            <a:endParaRPr kumimoji="0" sz="1200" b="0" i="0" u="none" strike="noStrike" kern="0" cap="none" spc="0" normalizeH="0" baseline="0" noProof="0">
              <a:ln>
                <a:noFill/>
              </a:ln>
              <a:solidFill>
                <a:srgbClr val="000000"/>
              </a:solidFill>
              <a:effectLst/>
              <a:uLnTx/>
              <a:uFillTx/>
              <a:latin typeface="Raleway Thin"/>
              <a:ea typeface="Raleway Thin"/>
              <a:cs typeface="Raleway Thin"/>
              <a:sym typeface="Raleway Thin"/>
            </a:endParaRPr>
          </a:p>
        </p:txBody>
      </p:sp>
    </p:spTree>
    <p:extLst>
      <p:ext uri="{BB962C8B-B14F-4D97-AF65-F5344CB8AC3E}">
        <p14:creationId xmlns:p14="http://schemas.microsoft.com/office/powerpoint/2010/main" val="2748873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latin typeface="Raleway Light"/>
              </a:rPr>
              <a:t>We supported more than 300 projects across Development Organizations. All of them are either completed or currently underway. </a:t>
            </a:r>
            <a:endParaRPr lang="en-US"/>
          </a:p>
          <a:p>
            <a:endParaRPr lang="en-US"/>
          </a:p>
          <a:p>
            <a:r>
              <a:rPr lang="en-US">
                <a:latin typeface="Raleway Light"/>
              </a:rPr>
              <a:t>We supported projects across 24 sectors with Transport being our biggest sector with the most number of projects followed by Digital Development and </a:t>
            </a:r>
            <a:r>
              <a:rPr lang="en-US" err="1">
                <a:latin typeface="Raleway Light"/>
              </a:rPr>
              <a:t>Labour</a:t>
            </a:r>
            <a:r>
              <a:rPr lang="en-US">
                <a:latin typeface="Raleway Light"/>
              </a:rPr>
              <a:t> Markets. </a:t>
            </a:r>
            <a:r>
              <a:rPr lang="en-US" err="1">
                <a:latin typeface="Raleway Light"/>
              </a:rPr>
              <a:t>Labour</a:t>
            </a:r>
            <a:r>
              <a:rPr lang="en-US">
                <a:latin typeface="Raleway Light"/>
              </a:rPr>
              <a:t> markets was not in the top three until this year. Thank you, LinkedIn. </a:t>
            </a:r>
          </a:p>
          <a:p>
            <a:endParaRPr lang="en-US"/>
          </a:p>
          <a:p>
            <a:endParaRPr lang="en-US"/>
          </a:p>
        </p:txBody>
      </p:sp>
      <p:sp>
        <p:nvSpPr>
          <p:cNvPr id="336" name="Google Shape;3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Raleway Thin"/>
                <a:ea typeface="Raleway Thin"/>
                <a:cs typeface="Raleway Thin"/>
                <a:sym typeface="Raleway Thin"/>
              </a:rPr>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t>4</a:t>
            </a:fld>
            <a:endParaRPr kumimoji="0" sz="1200" b="0" i="0" u="none" strike="noStrike" kern="0" cap="none" spc="0" normalizeH="0" baseline="0" noProof="0">
              <a:ln>
                <a:noFill/>
              </a:ln>
              <a:solidFill>
                <a:srgbClr val="000000"/>
              </a:solidFill>
              <a:effectLst/>
              <a:uLnTx/>
              <a:uFillTx/>
              <a:latin typeface="Raleway Thin"/>
              <a:ea typeface="Raleway Thin"/>
              <a:cs typeface="Raleway Thin"/>
              <a:sym typeface="Raleway Thin"/>
            </a:endParaRPr>
          </a:p>
        </p:txBody>
      </p:sp>
    </p:spTree>
    <p:extLst>
      <p:ext uri="{BB962C8B-B14F-4D97-AF65-F5344CB8AC3E}">
        <p14:creationId xmlns:p14="http://schemas.microsoft.com/office/powerpoint/2010/main" val="83108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71500" indent="-571500">
              <a:spcBef>
                <a:spcPts val="600"/>
              </a:spcBef>
              <a:spcAft>
                <a:spcPts val="1200"/>
              </a:spcAft>
              <a:buFont typeface="Arial,Sans-Serif"/>
              <a:buChar char="•"/>
            </a:pPr>
            <a:r>
              <a:rPr lang="en-US"/>
              <a:t>32% of leadership roles are occupied by women globally. The proportion of women in leadership positions has only increased by 1 percentage point since 2016. </a:t>
            </a:r>
          </a:p>
          <a:p>
            <a:pPr marL="571500" indent="-571500">
              <a:spcBef>
                <a:spcPts val="600"/>
              </a:spcBef>
              <a:spcAft>
                <a:spcPts val="1200"/>
              </a:spcAft>
              <a:buFont typeface="Arial,Sans-Serif"/>
              <a:buChar char="•"/>
            </a:pPr>
            <a:r>
              <a:rPr lang="en-US"/>
              <a:t>In jobs where women are underrepresented, a skills-first approach to hiring can increase the proportion of women in candidate pools by 24% more than it would for men</a:t>
            </a:r>
          </a:p>
          <a:p>
            <a:endParaRPr lang="en-US">
              <a:latin typeface="Raleway Light"/>
            </a:endParaRPr>
          </a:p>
        </p:txBody>
      </p:sp>
      <p:sp>
        <p:nvSpPr>
          <p:cNvPr id="336" name="Google Shape;3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Raleway Thin"/>
                <a:ea typeface="Raleway Thin"/>
                <a:cs typeface="Raleway Thin"/>
                <a:sym typeface="Raleway Thin"/>
              </a:rPr>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t>5</a:t>
            </a:fld>
            <a:endParaRPr kumimoji="0" sz="1200" b="0" i="0" u="none" strike="noStrike" kern="0" cap="none" spc="0" normalizeH="0" baseline="0" noProof="0">
              <a:ln>
                <a:noFill/>
              </a:ln>
              <a:solidFill>
                <a:srgbClr val="000000"/>
              </a:solidFill>
              <a:effectLst/>
              <a:uLnTx/>
              <a:uFillTx/>
              <a:latin typeface="Raleway Thin"/>
              <a:ea typeface="Raleway Thin"/>
              <a:cs typeface="Raleway Thin"/>
              <a:sym typeface="Raleway Thin"/>
            </a:endParaRPr>
          </a:p>
        </p:txBody>
      </p:sp>
    </p:spTree>
    <p:extLst>
      <p:ext uri="{BB962C8B-B14F-4D97-AF65-F5344CB8AC3E}">
        <p14:creationId xmlns:p14="http://schemas.microsoft.com/office/powerpoint/2010/main" val="1649135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Globally, LinkedIn data suggests the presence of a gender gap in green talent reporting. In 2021 for every 100 men on the platform reporting green talent, only 62 women reported this talent. This gap has remained stable since 2015, although the platform shows an increase for both women and men in the percentage of people reporting having a green job or skill. Between 2015 and 2021, the green talent pool of women grew from 6.4% to 8.9%, while for men, this measure moved from 10.3% to 14.2%. These trends present variations at the regional level and by country</a:t>
            </a:r>
          </a:p>
        </p:txBody>
      </p:sp>
      <p:sp>
        <p:nvSpPr>
          <p:cNvPr id="336" name="Google Shape;3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Raleway Thin"/>
                <a:ea typeface="Raleway Thin"/>
                <a:cs typeface="Raleway Thin"/>
                <a:sym typeface="Raleway Thin"/>
              </a:rPr>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t>6</a:t>
            </a:fld>
            <a:endParaRPr kumimoji="0" sz="1200" b="0" i="0" u="none" strike="noStrike" kern="0" cap="none" spc="0" normalizeH="0" baseline="0" noProof="0">
              <a:ln>
                <a:noFill/>
              </a:ln>
              <a:solidFill>
                <a:srgbClr val="000000"/>
              </a:solidFill>
              <a:effectLst/>
              <a:uLnTx/>
              <a:uFillTx/>
              <a:latin typeface="Raleway Thin"/>
              <a:ea typeface="Raleway Thin"/>
              <a:cs typeface="Raleway Thin"/>
              <a:sym typeface="Raleway Thin"/>
            </a:endParaRPr>
          </a:p>
        </p:txBody>
      </p:sp>
    </p:spTree>
    <p:extLst>
      <p:ext uri="{BB962C8B-B14F-4D97-AF65-F5344CB8AC3E}">
        <p14:creationId xmlns:p14="http://schemas.microsoft.com/office/powerpoint/2010/main" val="279514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Facebook’s Survey on Gender Equality at Home Report, based on the Survey on Gender Equality at Home, is an ongoing research collaboration by Facebook, the World Bank, UN Women, Equal Measures 2030</a:t>
            </a:r>
          </a:p>
        </p:txBody>
      </p:sp>
      <p:sp>
        <p:nvSpPr>
          <p:cNvPr id="336" name="Google Shape;3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Raleway Thin"/>
                <a:ea typeface="Raleway Thin"/>
                <a:cs typeface="Raleway Thin"/>
                <a:sym typeface="Raleway Thin"/>
              </a:rPr>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t>7</a:t>
            </a:fld>
            <a:endParaRPr kumimoji="0" sz="1200" b="0" i="0" u="none" strike="noStrike" kern="0" cap="none" spc="0" normalizeH="0" baseline="0" noProof="0">
              <a:ln>
                <a:noFill/>
              </a:ln>
              <a:solidFill>
                <a:srgbClr val="000000"/>
              </a:solidFill>
              <a:effectLst/>
              <a:uLnTx/>
              <a:uFillTx/>
              <a:latin typeface="Raleway Thin"/>
              <a:ea typeface="Raleway Thin"/>
              <a:cs typeface="Raleway Thin"/>
              <a:sym typeface="Raleway Thin"/>
            </a:endParaRPr>
          </a:p>
        </p:txBody>
      </p:sp>
    </p:spTree>
    <p:extLst>
      <p:ext uri="{BB962C8B-B14F-4D97-AF65-F5344CB8AC3E}">
        <p14:creationId xmlns:p14="http://schemas.microsoft.com/office/powerpoint/2010/main" val="110526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latin typeface="Raleway Light"/>
              </a:rPr>
              <a:t>The World Bank Transport in Latin America team used </a:t>
            </a:r>
            <a:r>
              <a:rPr lang="en-US" err="1">
                <a:latin typeface="Raleway Light"/>
              </a:rPr>
              <a:t>Mapbox</a:t>
            </a:r>
            <a:r>
              <a:rPr lang="en-US">
                <a:latin typeface="Raleway Light"/>
              </a:rPr>
              <a:t> and Waze data to assess mobility trends in 4 mid-size cities from Argentina.  Using Waze data they found that traffic congestion increased as you move from the city </a:t>
            </a:r>
            <a:r>
              <a:rPr lang="en-US" err="1">
                <a:latin typeface="Raleway Light"/>
              </a:rPr>
              <a:t>centre</a:t>
            </a:r>
            <a:r>
              <a:rPr lang="en-US">
                <a:latin typeface="Raleway Light"/>
              </a:rPr>
              <a:t> to the  suburban areas using the main access roads. Using </a:t>
            </a:r>
            <a:r>
              <a:rPr lang="en-US" err="1">
                <a:latin typeface="Raleway Light"/>
              </a:rPr>
              <a:t>Mapbox</a:t>
            </a:r>
            <a:r>
              <a:rPr lang="en-US">
                <a:latin typeface="Raleway Light"/>
              </a:rPr>
              <a:t> data they found that despite the congestion, jobs are most accessible by car which forces people to opt for private transportation. One of the motivations for this project was the interest from the Salta government.</a:t>
            </a:r>
          </a:p>
          <a:p>
            <a:endParaRPr lang="en-US">
              <a:latin typeface="Raleway Light"/>
            </a:endParaRPr>
          </a:p>
          <a:p>
            <a:r>
              <a:rPr lang="en-US">
                <a:latin typeface="Raleway Light"/>
              </a:rPr>
              <a:t>One of the Climate Change teams from Inter-American Development Bank created a risk monitor in collaboration with Esri. This is a live project that will be continuously updated with loss indicators associated with hurricanes, earthquakes and other natural disasters.</a:t>
            </a:r>
          </a:p>
          <a:p>
            <a:br>
              <a:rPr lang="en-US">
                <a:latin typeface="Raleway Light"/>
              </a:rPr>
            </a:br>
            <a:r>
              <a:rPr lang="en-US">
                <a:latin typeface="Raleway Light"/>
              </a:rPr>
              <a:t>In Lima, the Transport Global Practice team used </a:t>
            </a:r>
            <a:r>
              <a:rPr lang="en-US" err="1">
                <a:latin typeface="Raleway Light"/>
              </a:rPr>
              <a:t>Veraset</a:t>
            </a:r>
            <a:r>
              <a:rPr lang="en-US">
                <a:latin typeface="Raleway Light"/>
              </a:rPr>
              <a:t>, </a:t>
            </a:r>
            <a:r>
              <a:rPr lang="en-US" err="1">
                <a:latin typeface="Raleway Light"/>
              </a:rPr>
              <a:t>Mapbox</a:t>
            </a:r>
            <a:r>
              <a:rPr lang="en-US">
                <a:latin typeface="Raleway Light"/>
              </a:rPr>
              <a:t> and Waze data  to identify the number of trips between different areas of the city, average distances traveled, travel times, average speeds, and congestion hotspots. These results have been used in analysis for a 10-year long investment project from the WB, led by the Peruvian government and Lima’s transportation agencies.</a:t>
            </a:r>
            <a:br>
              <a:rPr lang="en-US">
                <a:latin typeface="Raleway Light"/>
              </a:rPr>
            </a:br>
            <a:r>
              <a:rPr lang="en-US">
                <a:latin typeface="Raleway Light"/>
              </a:rPr>
              <a:t> </a:t>
            </a:r>
            <a:endParaRPr lang="en-US"/>
          </a:p>
        </p:txBody>
      </p:sp>
      <p:sp>
        <p:nvSpPr>
          <p:cNvPr id="336" name="Google Shape;3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Raleway Thin"/>
                <a:ea typeface="Raleway Thin"/>
                <a:cs typeface="Raleway Thin"/>
                <a:sym typeface="Raleway Thin"/>
              </a:rPr>
              <a:pPr marL="0" marR="0" lvl="0" indent="0" algn="r" defTabSz="914400" rtl="0" eaLnBrk="1" fontAlgn="auto" latinLnBrk="0" hangingPunct="1">
                <a:lnSpc>
                  <a:spcPct val="100000"/>
                </a:lnSpc>
                <a:spcBef>
                  <a:spcPts val="0"/>
                </a:spcBef>
                <a:spcAft>
                  <a:spcPts val="0"/>
                </a:spcAft>
                <a:buClr>
                  <a:srgbClr val="000000"/>
                </a:buClr>
                <a:buSzPts val="1200"/>
                <a:buFont typeface="Raleway Thin"/>
                <a:buNone/>
                <a:tabLst/>
                <a:defRPr/>
              </a:pPr>
              <a:t>8</a:t>
            </a:fld>
            <a:endParaRPr kumimoji="0" sz="1200" b="0" i="0" u="none" strike="noStrike" kern="0" cap="none" spc="0" normalizeH="0" baseline="0" noProof="0">
              <a:ln>
                <a:noFill/>
              </a:ln>
              <a:solidFill>
                <a:srgbClr val="000000"/>
              </a:solidFill>
              <a:effectLst/>
              <a:uLnTx/>
              <a:uFillTx/>
              <a:latin typeface="Raleway Thin"/>
              <a:ea typeface="Raleway Thin"/>
              <a:cs typeface="Raleway Thin"/>
              <a:sym typeface="Raleway Thin"/>
            </a:endParaRPr>
          </a:p>
        </p:txBody>
      </p:sp>
    </p:spTree>
    <p:extLst>
      <p:ext uri="{BB962C8B-B14F-4D97-AF65-F5344CB8AC3E}">
        <p14:creationId xmlns:p14="http://schemas.microsoft.com/office/powerpoint/2010/main" val="1783481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Raleway Thin"/>
              <a:buNone/>
            </a:pPr>
            <a:fld id="{00000000-1234-1234-1234-123412341234}" type="slidenum">
              <a:rPr lang="en-US" sz="1200" b="0" i="0" u="none" strike="noStrike" cap="none">
                <a:solidFill>
                  <a:srgbClr val="000000"/>
                </a:solidFill>
                <a:latin typeface="Raleway Thin"/>
                <a:ea typeface="Raleway Thin"/>
                <a:cs typeface="Raleway Thin"/>
                <a:sym typeface="Raleway Thin"/>
              </a:rPr>
              <a:t>9</a:t>
            </a:fld>
            <a:endParaRPr sz="1200" b="0" i="0" u="none" strike="noStrike" cap="none">
              <a:solidFill>
                <a:srgbClr val="000000"/>
              </a:solidFill>
              <a:latin typeface="Raleway Thin"/>
              <a:ea typeface="Raleway Thin"/>
              <a:cs typeface="Raleway Thin"/>
              <a:sym typeface="Raleway Thin"/>
            </a:endParaRPr>
          </a:p>
        </p:txBody>
      </p:sp>
    </p:spTree>
    <p:extLst>
      <p:ext uri="{BB962C8B-B14F-4D97-AF65-F5344CB8AC3E}">
        <p14:creationId xmlns:p14="http://schemas.microsoft.com/office/powerpoint/2010/main" val="4269635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2">
    <p:spTree>
      <p:nvGrpSpPr>
        <p:cNvPr id="1" name=""/>
        <p:cNvGrpSpPr/>
        <p:nvPr/>
      </p:nvGrpSpPr>
      <p:grpSpPr>
        <a:xfrm>
          <a:off x="0" y="0"/>
          <a:ext cx="0" cy="0"/>
          <a:chOff x="0" y="0"/>
          <a:chExt cx="0" cy="0"/>
        </a:xfrm>
      </p:grpSpPr>
      <p:sp>
        <p:nvSpPr>
          <p:cNvPr id="22" name="Picture Placeholder 7"/>
          <p:cNvSpPr>
            <a:spLocks noGrp="1"/>
          </p:cNvSpPr>
          <p:nvPr>
            <p:ph type="pic" sz="quarter" idx="15"/>
          </p:nvPr>
        </p:nvSpPr>
        <p:spPr>
          <a:xfrm>
            <a:off x="4585894" y="0"/>
            <a:ext cx="7606106" cy="6858000"/>
          </a:xfrm>
          <a:prstGeom prst="rect">
            <a:avLst/>
          </a:prstGeom>
          <a:solidFill>
            <a:schemeClr val="bg1">
              <a:lumMod val="95000"/>
            </a:schemeClr>
          </a:solidFill>
          <a:ln w="171450">
            <a:noFill/>
          </a:ln>
        </p:spPr>
        <p:txBody>
          <a:bodyPr/>
          <a:lstStyle/>
          <a:p>
            <a:r>
              <a:rPr lang="en-US"/>
              <a:t>Drag picture to placeholder or click icon to add</a:t>
            </a:r>
          </a:p>
        </p:txBody>
      </p:sp>
      <p:sp>
        <p:nvSpPr>
          <p:cNvPr id="2" name="Title 1"/>
          <p:cNvSpPr>
            <a:spLocks noGrp="1"/>
          </p:cNvSpPr>
          <p:nvPr>
            <p:ph type="ctrTitle" hasCustomPrompt="1"/>
          </p:nvPr>
        </p:nvSpPr>
        <p:spPr>
          <a:xfrm>
            <a:off x="312439" y="1125274"/>
            <a:ext cx="4592561" cy="1730723"/>
          </a:xfrm>
          <a:prstGeom prst="rect">
            <a:avLst/>
          </a:prstGeom>
        </p:spPr>
        <p:txBody>
          <a:bodyPr vert="horz" lIns="182832" tIns="91416" rIns="182832" bIns="91416" rtlCol="0" anchor="b">
            <a:noAutofit/>
          </a:bodyPr>
          <a:lstStyle>
            <a:lvl1pPr algn="l">
              <a:lnSpc>
                <a:spcPct val="110000"/>
              </a:lnSpc>
              <a:defRPr lang="en-US" sz="4000">
                <a:solidFill>
                  <a:schemeClr val="accent4"/>
                </a:solidFill>
                <a:latin typeface="Asap Condensed Regular" charset="0"/>
                <a:ea typeface="Asap Condensed Regular" charset="0"/>
                <a:cs typeface="Asap Condensed Regular" charset="0"/>
              </a:defRPr>
            </a:lvl1pPr>
          </a:lstStyle>
          <a:p>
            <a:pPr lvl="0" algn="r">
              <a:lnSpc>
                <a:spcPct val="110000"/>
              </a:lnSpc>
            </a:pPr>
            <a:r>
              <a:rPr lang="en-US"/>
              <a:t>CLICK TO EDIT MASTER TITLE STYLE</a:t>
            </a:r>
          </a:p>
        </p:txBody>
      </p:sp>
      <p:sp>
        <p:nvSpPr>
          <p:cNvPr id="14" name="Text Placeholder 13"/>
          <p:cNvSpPr>
            <a:spLocks noGrp="1"/>
          </p:cNvSpPr>
          <p:nvPr>
            <p:ph type="body" sz="quarter" idx="14"/>
          </p:nvPr>
        </p:nvSpPr>
        <p:spPr>
          <a:xfrm>
            <a:off x="312438" y="2828502"/>
            <a:ext cx="4592561" cy="535098"/>
          </a:xfrm>
          <a:prstGeom prst="rect">
            <a:avLst/>
          </a:prstGeom>
          <a:noFill/>
        </p:spPr>
        <p:txBody>
          <a:bodyPr vert="horz" wrap="square" lIns="182832" tIns="91416" rIns="182832" bIns="91416" rtlCol="0" anchor="ctr" anchorCtr="0">
            <a:spAutoFit/>
          </a:bodyPr>
          <a:lstStyle>
            <a:lvl1pPr algn="l">
              <a:defRPr lang="en-US" sz="1800" i="0" dirty="0" smtClean="0">
                <a:solidFill>
                  <a:schemeClr val="tx1"/>
                </a:solidFill>
              </a:defRPr>
            </a:lvl1pPr>
          </a:lstStyle>
          <a:p>
            <a:pPr lvl="0" algn="r"/>
            <a:r>
              <a:rPr lang="en-US"/>
              <a:t>Click to edit Master text styles</a:t>
            </a:r>
          </a:p>
        </p:txBody>
      </p:sp>
    </p:spTree>
    <p:extLst>
      <p:ext uri="{BB962C8B-B14F-4D97-AF65-F5344CB8AC3E}">
        <p14:creationId xmlns:p14="http://schemas.microsoft.com/office/powerpoint/2010/main" val="1354951184"/>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7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lumn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95342" y="2071687"/>
            <a:ext cx="4860028"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4" name="Date Placeholder 3"/>
          <p:cNvSpPr>
            <a:spLocks noGrp="1"/>
          </p:cNvSpPr>
          <p:nvPr>
            <p:ph type="dt" sz="half" idx="10"/>
          </p:nvPr>
        </p:nvSpPr>
        <p:spPr/>
        <p:txBody>
          <a:bodyPr/>
          <a:lstStyle/>
          <a:p>
            <a:fld id="{3826126C-8B6F-45E7-A095-6F3F7DB04DFB}" type="datetime4">
              <a:rPr lang="en-US" smtClean="0"/>
              <a:t>December 6, 2024</a:t>
            </a:fld>
            <a:endParaRPr lang="en-US"/>
          </a:p>
        </p:txBody>
      </p:sp>
      <p:sp>
        <p:nvSpPr>
          <p:cNvPr id="1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
        <p:nvSpPr>
          <p:cNvPr id="17" name="Picture Placeholder 16">
            <a:extLst>
              <a:ext uri="{FF2B5EF4-FFF2-40B4-BE49-F238E27FC236}">
                <a16:creationId xmlns:a16="http://schemas.microsoft.com/office/drawing/2014/main" id="{C7D4C251-D392-1942-97B8-DE111BF8DF67}"/>
              </a:ext>
            </a:extLst>
          </p:cNvPr>
          <p:cNvSpPr>
            <a:spLocks noGrp="1"/>
          </p:cNvSpPr>
          <p:nvPr>
            <p:ph type="pic" sz="quarter" idx="15"/>
          </p:nvPr>
        </p:nvSpPr>
        <p:spPr>
          <a:xfrm>
            <a:off x="6608440" y="896837"/>
            <a:ext cx="4860028" cy="4858763"/>
          </a:xfrm>
          <a:custGeom>
            <a:avLst/>
            <a:gdLst>
              <a:gd name="connsiteX0" fmla="*/ 5445919 w 10891837"/>
              <a:gd name="connsiteY0" fmla="*/ 0 h 10891838"/>
              <a:gd name="connsiteX1" fmla="*/ 10891837 w 10891837"/>
              <a:gd name="connsiteY1" fmla="*/ 5445919 h 10891838"/>
              <a:gd name="connsiteX2" fmla="*/ 5445919 w 10891837"/>
              <a:gd name="connsiteY2" fmla="*/ 10891838 h 10891838"/>
              <a:gd name="connsiteX3" fmla="*/ 0 w 10891837"/>
              <a:gd name="connsiteY3" fmla="*/ 5445919 h 10891838"/>
              <a:gd name="connsiteX4" fmla="*/ 5445919 w 10891837"/>
              <a:gd name="connsiteY4" fmla="*/ 0 h 1089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1837" h="10891838">
                <a:moveTo>
                  <a:pt x="5445919" y="0"/>
                </a:moveTo>
                <a:cubicBezTo>
                  <a:pt x="8453617" y="0"/>
                  <a:pt x="10891837" y="2438221"/>
                  <a:pt x="10891837" y="5445919"/>
                </a:cubicBezTo>
                <a:cubicBezTo>
                  <a:pt x="10891837" y="8453617"/>
                  <a:pt x="8453617" y="10891838"/>
                  <a:pt x="5445919" y="10891838"/>
                </a:cubicBezTo>
                <a:cubicBezTo>
                  <a:pt x="2438221" y="10891838"/>
                  <a:pt x="0" y="8453617"/>
                  <a:pt x="0" y="5445919"/>
                </a:cubicBezTo>
                <a:cubicBezTo>
                  <a:pt x="0" y="2438221"/>
                  <a:pt x="2438221" y="0"/>
                  <a:pt x="5445919" y="0"/>
                </a:cubicBezTo>
                <a:close/>
              </a:path>
            </a:pathLst>
          </a:custGeom>
          <a:solidFill>
            <a:schemeClr val="accent3"/>
          </a:solidFill>
        </p:spPr>
        <p:txBody>
          <a:bodyPr wrap="square">
            <a:noAutofit/>
          </a:bodyPr>
          <a:lstStyle/>
          <a:p>
            <a:endParaRPr lang="en-US"/>
          </a:p>
        </p:txBody>
      </p:sp>
    </p:spTree>
    <p:extLst>
      <p:ext uri="{BB962C8B-B14F-4D97-AF65-F5344CB8AC3E}">
        <p14:creationId xmlns:p14="http://schemas.microsoft.com/office/powerpoint/2010/main" val="212880783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lumn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4524" y="2071687"/>
            <a:ext cx="4860028"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4" name="Date Placeholder 3"/>
          <p:cNvSpPr>
            <a:spLocks noGrp="1"/>
          </p:cNvSpPr>
          <p:nvPr>
            <p:ph type="dt" sz="half" idx="10"/>
          </p:nvPr>
        </p:nvSpPr>
        <p:spPr/>
        <p:txBody>
          <a:bodyPr/>
          <a:lstStyle/>
          <a:p>
            <a:fld id="{3826126C-8B6F-45E7-A095-6F3F7DB04DFB}" type="datetime4">
              <a:rPr lang="en-US" smtClean="0"/>
              <a:t>December 6, 2024</a:t>
            </a:fld>
            <a:endParaRPr lang="en-US"/>
          </a:p>
        </p:txBody>
      </p:sp>
      <p:sp>
        <p:nvSpPr>
          <p:cNvPr id="1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7" name="Picture Placeholder 16">
            <a:extLst>
              <a:ext uri="{FF2B5EF4-FFF2-40B4-BE49-F238E27FC236}">
                <a16:creationId xmlns:a16="http://schemas.microsoft.com/office/drawing/2014/main" id="{C7D4C251-D392-1942-97B8-DE111BF8DF67}"/>
              </a:ext>
            </a:extLst>
          </p:cNvPr>
          <p:cNvSpPr>
            <a:spLocks noGrp="1"/>
          </p:cNvSpPr>
          <p:nvPr>
            <p:ph type="pic" sz="quarter" idx="15"/>
          </p:nvPr>
        </p:nvSpPr>
        <p:spPr>
          <a:xfrm>
            <a:off x="995342" y="1409413"/>
            <a:ext cx="4860028" cy="4858763"/>
          </a:xfrm>
          <a:custGeom>
            <a:avLst/>
            <a:gdLst>
              <a:gd name="connsiteX0" fmla="*/ 5445919 w 10891837"/>
              <a:gd name="connsiteY0" fmla="*/ 0 h 10891838"/>
              <a:gd name="connsiteX1" fmla="*/ 10891837 w 10891837"/>
              <a:gd name="connsiteY1" fmla="*/ 5445919 h 10891838"/>
              <a:gd name="connsiteX2" fmla="*/ 5445919 w 10891837"/>
              <a:gd name="connsiteY2" fmla="*/ 10891838 h 10891838"/>
              <a:gd name="connsiteX3" fmla="*/ 0 w 10891837"/>
              <a:gd name="connsiteY3" fmla="*/ 5445919 h 10891838"/>
              <a:gd name="connsiteX4" fmla="*/ 5445919 w 10891837"/>
              <a:gd name="connsiteY4" fmla="*/ 0 h 1089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1837" h="10891838">
                <a:moveTo>
                  <a:pt x="5445919" y="0"/>
                </a:moveTo>
                <a:cubicBezTo>
                  <a:pt x="8453617" y="0"/>
                  <a:pt x="10891837" y="2438221"/>
                  <a:pt x="10891837" y="5445919"/>
                </a:cubicBezTo>
                <a:cubicBezTo>
                  <a:pt x="10891837" y="8453617"/>
                  <a:pt x="8453617" y="10891838"/>
                  <a:pt x="5445919" y="10891838"/>
                </a:cubicBezTo>
                <a:cubicBezTo>
                  <a:pt x="2438221" y="10891838"/>
                  <a:pt x="0" y="8453617"/>
                  <a:pt x="0" y="5445919"/>
                </a:cubicBezTo>
                <a:cubicBezTo>
                  <a:pt x="0" y="2438221"/>
                  <a:pt x="2438221" y="0"/>
                  <a:pt x="5445919" y="0"/>
                </a:cubicBezTo>
                <a:close/>
              </a:path>
            </a:pathLst>
          </a:custGeom>
          <a:solidFill>
            <a:schemeClr val="accent3"/>
          </a:solidFill>
        </p:spPr>
        <p:txBody>
          <a:bodyPr wrap="square">
            <a:noAutofit/>
          </a:bodyPr>
          <a:lstStyle/>
          <a:p>
            <a:endParaRPr lang="en-US"/>
          </a:p>
        </p:txBody>
      </p:sp>
    </p:spTree>
    <p:extLst>
      <p:ext uri="{BB962C8B-B14F-4D97-AF65-F5344CB8AC3E}">
        <p14:creationId xmlns:p14="http://schemas.microsoft.com/office/powerpoint/2010/main" val="343647599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umbered content slide">
    <p:spTree>
      <p:nvGrpSpPr>
        <p:cNvPr id="1" name=""/>
        <p:cNvGrpSpPr/>
        <p:nvPr/>
      </p:nvGrpSpPr>
      <p:grpSpPr>
        <a:xfrm>
          <a:off x="0" y="0"/>
          <a:ext cx="0" cy="0"/>
          <a:chOff x="0" y="0"/>
          <a:chExt cx="0" cy="0"/>
        </a:xfrm>
      </p:grpSpPr>
      <p:sp>
        <p:nvSpPr>
          <p:cNvPr id="24" name="Date Placeholder 11"/>
          <p:cNvSpPr>
            <a:spLocks noGrp="1"/>
          </p:cNvSpPr>
          <p:nvPr>
            <p:ph type="dt" sz="half" idx="2"/>
          </p:nvPr>
        </p:nvSpPr>
        <p:spPr>
          <a:xfrm>
            <a:off x="609600" y="6417935"/>
            <a:ext cx="2844800" cy="328295"/>
          </a:xfrm>
        </p:spPr>
        <p:txBody>
          <a:bodyPr/>
          <a:lstStyle/>
          <a:p>
            <a:fld id="{39906C8C-B437-4D62-B5DD-1FD1CF6FD25E}" type="datetime4">
              <a:rPr lang="en-US" smtClean="0"/>
              <a:t>December 6, 2024</a:t>
            </a:fld>
            <a:endParaRPr lang="en-US"/>
          </a:p>
        </p:txBody>
      </p:sp>
      <p:sp>
        <p:nvSpPr>
          <p:cNvPr id="12" name="Text Placeholder 11"/>
          <p:cNvSpPr>
            <a:spLocks noGrp="1"/>
          </p:cNvSpPr>
          <p:nvPr>
            <p:ph type="body" sz="quarter" idx="19" hasCustomPrompt="1"/>
          </p:nvPr>
        </p:nvSpPr>
        <p:spPr>
          <a:xfrm>
            <a:off x="995007" y="3868738"/>
            <a:ext cx="812800" cy="1143149"/>
          </a:xfrm>
          <a:prstGeom prst="rect">
            <a:avLst/>
          </a:prstGeom>
        </p:spPr>
        <p:txBody>
          <a:bodyPr vert="horz" lIns="91440" tIns="0" rIns="91440" bIns="0" rtlCol="0">
            <a:noAutofit/>
          </a:bodyPr>
          <a:lstStyle>
            <a:lvl1pPr marL="0" indent="0">
              <a:lnSpc>
                <a:spcPct val="100000"/>
              </a:lnSpc>
              <a:spcBef>
                <a:spcPts val="0"/>
              </a:spcBef>
              <a:spcAft>
                <a:spcPts val="0"/>
              </a:spcAft>
              <a:buNone/>
              <a:defRPr lang="en-US" sz="8798" b="0" i="0" dirty="0">
                <a:solidFill>
                  <a:schemeClr val="accent3"/>
                </a:solidFill>
                <a:latin typeface="Raleway" panose="020B0503030101060003" pitchFamily="34" charset="0"/>
                <a:ea typeface="+mn-ea"/>
                <a:cs typeface="+mn-cs"/>
              </a:defRPr>
            </a:lvl1pPr>
          </a:lstStyle>
          <a:p>
            <a:pPr lvl="0">
              <a:lnSpc>
                <a:spcPct val="100000"/>
              </a:lnSpc>
              <a:spcBef>
                <a:spcPts val="0"/>
              </a:spcBef>
            </a:pPr>
            <a:r>
              <a:rPr lang="en-US"/>
              <a:t>3</a:t>
            </a:r>
          </a:p>
        </p:txBody>
      </p:sp>
      <p:sp>
        <p:nvSpPr>
          <p:cNvPr id="13" name="Text Placeholder 11"/>
          <p:cNvSpPr>
            <a:spLocks noGrp="1"/>
          </p:cNvSpPr>
          <p:nvPr>
            <p:ph type="body" sz="quarter" idx="13" hasCustomPrompt="1"/>
          </p:nvPr>
        </p:nvSpPr>
        <p:spPr>
          <a:xfrm>
            <a:off x="1830521" y="4065373"/>
            <a:ext cx="4333191" cy="457200"/>
          </a:xfrm>
          <a:prstGeom prst="rect">
            <a:avLst/>
          </a:prstGeom>
        </p:spPr>
        <p:txBody>
          <a:bodyPr vert="horz" lIns="91440" tIns="45720" rIns="91440" bIns="45720" rtlCol="0" anchor="ctr" anchorCtr="0">
            <a:normAutofit/>
          </a:bodyPr>
          <a:lstStyle>
            <a:lvl1pPr marL="0" indent="0">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lvl="0">
              <a:buFontTx/>
              <a:buNone/>
            </a:pPr>
            <a:r>
              <a:rPr lang="en-US"/>
              <a:t>Title Here</a:t>
            </a:r>
          </a:p>
        </p:txBody>
      </p:sp>
      <p:sp>
        <p:nvSpPr>
          <p:cNvPr id="14" name="Text Placeholder 13"/>
          <p:cNvSpPr>
            <a:spLocks noGrp="1"/>
          </p:cNvSpPr>
          <p:nvPr>
            <p:ph type="body" sz="quarter" idx="14" hasCustomPrompt="1"/>
          </p:nvPr>
        </p:nvSpPr>
        <p:spPr>
          <a:xfrm>
            <a:off x="1830521" y="4491577"/>
            <a:ext cx="4333191" cy="1695665"/>
          </a:xfrm>
          <a:prstGeom prst="rect">
            <a:avLst/>
          </a:prstGeom>
        </p:spPr>
        <p:txBody>
          <a:bodyPr>
            <a:normAutofit/>
          </a:bodyPr>
          <a:lstStyle>
            <a:lvl1pPr marL="0" indent="0">
              <a:lnSpc>
                <a:spcPct val="140000"/>
              </a:lnSpc>
              <a:buFontTx/>
              <a:buNone/>
              <a:defRPr lang="en-US" sz="1100" dirty="0" smtClean="0">
                <a:ea typeface="Lato Light" panose="020F0502020204030203" pitchFamily="34" charset="0"/>
                <a:cs typeface="Lato Light" panose="020F0502020204030203" pitchFamily="34" charset="0"/>
              </a:defRPr>
            </a:lvl1pPr>
          </a:lstStyle>
          <a:p>
            <a:pPr marL="0" lvl="0" indent="0">
              <a:lnSpc>
                <a:spcPct val="126000"/>
              </a:lnSpc>
              <a:spcAft>
                <a:spcPts val="1800"/>
              </a:spcAft>
              <a:buClr>
                <a:srgbClr val="6D7B83"/>
              </a:buClr>
              <a:buNone/>
              <a:tabLst>
                <a:tab pos="338054" algn="l"/>
              </a:tabLst>
            </a:pPr>
            <a:r>
              <a:rPr lang="en-US"/>
              <a:t>Description</a:t>
            </a:r>
          </a:p>
        </p:txBody>
      </p:sp>
      <p:sp>
        <p:nvSpPr>
          <p:cNvPr id="15" name="Text Placeholder 11"/>
          <p:cNvSpPr>
            <a:spLocks noGrp="1"/>
          </p:cNvSpPr>
          <p:nvPr>
            <p:ph type="body" sz="quarter" idx="20" hasCustomPrompt="1"/>
          </p:nvPr>
        </p:nvSpPr>
        <p:spPr>
          <a:xfrm>
            <a:off x="6399105" y="3872921"/>
            <a:ext cx="812800" cy="1143149"/>
          </a:xfrm>
          <a:prstGeom prst="rect">
            <a:avLst/>
          </a:prstGeom>
        </p:spPr>
        <p:txBody>
          <a:bodyPr vert="horz" lIns="91440" tIns="0" rIns="91440" bIns="0" rtlCol="0">
            <a:noAutofit/>
          </a:bodyPr>
          <a:lstStyle>
            <a:lvl1pPr marL="0" indent="0">
              <a:lnSpc>
                <a:spcPct val="100000"/>
              </a:lnSpc>
              <a:spcBef>
                <a:spcPts val="0"/>
              </a:spcBef>
              <a:spcAft>
                <a:spcPts val="0"/>
              </a:spcAft>
              <a:buNone/>
              <a:defRPr lang="en-US" sz="8798" b="0" i="0" dirty="0">
                <a:solidFill>
                  <a:schemeClr val="accent4"/>
                </a:solidFill>
                <a:latin typeface="Raleway" panose="020B0503030101060003" pitchFamily="34" charset="0"/>
                <a:ea typeface="+mn-ea"/>
                <a:cs typeface="+mn-cs"/>
              </a:defRPr>
            </a:lvl1pPr>
          </a:lstStyle>
          <a:p>
            <a:pPr lvl="0">
              <a:lnSpc>
                <a:spcPct val="100000"/>
              </a:lnSpc>
              <a:spcBef>
                <a:spcPts val="0"/>
              </a:spcBef>
            </a:pPr>
            <a:r>
              <a:rPr lang="en-US"/>
              <a:t>4</a:t>
            </a:r>
          </a:p>
        </p:txBody>
      </p:sp>
      <p:sp>
        <p:nvSpPr>
          <p:cNvPr id="16" name="Text Placeholder 11"/>
          <p:cNvSpPr>
            <a:spLocks noGrp="1"/>
          </p:cNvSpPr>
          <p:nvPr>
            <p:ph type="body" sz="quarter" idx="21" hasCustomPrompt="1"/>
          </p:nvPr>
        </p:nvSpPr>
        <p:spPr>
          <a:xfrm>
            <a:off x="7249212" y="4069555"/>
            <a:ext cx="4333191" cy="457200"/>
          </a:xfrm>
          <a:prstGeom prst="rect">
            <a:avLst/>
          </a:prstGeom>
        </p:spPr>
        <p:txBody>
          <a:bodyPr vert="horz" lIns="91440" tIns="45720" rIns="91440" bIns="45720" rtlCol="0" anchor="ctr" anchorCtr="0">
            <a:normAutofit/>
          </a:bodyPr>
          <a:lstStyle>
            <a:lvl1pPr marL="0" indent="0">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lvl="0">
              <a:buFontTx/>
              <a:buNone/>
            </a:pPr>
            <a:r>
              <a:rPr lang="en-US"/>
              <a:t>Title Here</a:t>
            </a:r>
          </a:p>
        </p:txBody>
      </p:sp>
      <p:sp>
        <p:nvSpPr>
          <p:cNvPr id="17" name="Text Placeholder 13"/>
          <p:cNvSpPr>
            <a:spLocks noGrp="1"/>
          </p:cNvSpPr>
          <p:nvPr>
            <p:ph type="body" sz="quarter" idx="22" hasCustomPrompt="1"/>
          </p:nvPr>
        </p:nvSpPr>
        <p:spPr>
          <a:xfrm>
            <a:off x="7249212" y="4495760"/>
            <a:ext cx="4333191" cy="1691483"/>
          </a:xfrm>
          <a:prstGeom prst="rect">
            <a:avLst/>
          </a:prstGeom>
        </p:spPr>
        <p:txBody>
          <a:bodyPr>
            <a:normAutofit/>
          </a:bodyPr>
          <a:lstStyle>
            <a:lvl1pPr marL="0" indent="0">
              <a:lnSpc>
                <a:spcPct val="140000"/>
              </a:lnSpc>
              <a:buFontTx/>
              <a:buNone/>
              <a:defRPr lang="en-US" sz="1100" dirty="0" smtClean="0">
                <a:ea typeface="Lato Light" panose="020F0502020204030203" pitchFamily="34" charset="0"/>
                <a:cs typeface="Lato Light" panose="020F0502020204030203" pitchFamily="34" charset="0"/>
              </a:defRPr>
            </a:lvl1pPr>
          </a:lstStyle>
          <a:p>
            <a:pPr marL="0" lvl="0" indent="0">
              <a:lnSpc>
                <a:spcPct val="126000"/>
              </a:lnSpc>
              <a:spcAft>
                <a:spcPts val="1800"/>
              </a:spcAft>
              <a:buClr>
                <a:srgbClr val="6D7B83"/>
              </a:buClr>
              <a:buNone/>
              <a:tabLst>
                <a:tab pos="338054" algn="l"/>
              </a:tabLst>
            </a:pPr>
            <a:r>
              <a:rPr lang="en-US"/>
              <a:t>Description</a:t>
            </a:r>
          </a:p>
        </p:txBody>
      </p:sp>
      <p:sp>
        <p:nvSpPr>
          <p:cNvPr id="21" name="Text Placeholder 11"/>
          <p:cNvSpPr>
            <a:spLocks noGrp="1"/>
          </p:cNvSpPr>
          <p:nvPr>
            <p:ph type="body" sz="quarter" idx="23" hasCustomPrompt="1"/>
          </p:nvPr>
        </p:nvSpPr>
        <p:spPr>
          <a:xfrm>
            <a:off x="972294" y="1960564"/>
            <a:ext cx="812800" cy="1143149"/>
          </a:xfrm>
          <a:prstGeom prst="rect">
            <a:avLst/>
          </a:prstGeom>
        </p:spPr>
        <p:txBody>
          <a:bodyPr vert="horz" lIns="91440" tIns="0" rIns="91440" bIns="0" rtlCol="0">
            <a:noAutofit/>
          </a:bodyPr>
          <a:lstStyle>
            <a:lvl1pPr marL="0" indent="0">
              <a:lnSpc>
                <a:spcPct val="100000"/>
              </a:lnSpc>
              <a:spcBef>
                <a:spcPts val="0"/>
              </a:spcBef>
              <a:spcAft>
                <a:spcPts val="0"/>
              </a:spcAft>
              <a:buNone/>
              <a:defRPr lang="en-US" sz="8798" b="0" i="0" dirty="0">
                <a:solidFill>
                  <a:schemeClr val="accent1"/>
                </a:solidFill>
                <a:latin typeface="Raleway" panose="020B0503030101060003" pitchFamily="34" charset="0"/>
                <a:ea typeface="+mn-ea"/>
                <a:cs typeface="+mn-cs"/>
              </a:defRPr>
            </a:lvl1pPr>
          </a:lstStyle>
          <a:p>
            <a:pPr lvl="0">
              <a:lnSpc>
                <a:spcPct val="100000"/>
              </a:lnSpc>
              <a:spcBef>
                <a:spcPts val="0"/>
              </a:spcBef>
            </a:pPr>
            <a:r>
              <a:rPr lang="en-US"/>
              <a:t>1</a:t>
            </a:r>
          </a:p>
        </p:txBody>
      </p:sp>
      <p:sp>
        <p:nvSpPr>
          <p:cNvPr id="22" name="Text Placeholder 11"/>
          <p:cNvSpPr>
            <a:spLocks noGrp="1"/>
          </p:cNvSpPr>
          <p:nvPr>
            <p:ph type="body" sz="quarter" idx="24" hasCustomPrompt="1"/>
          </p:nvPr>
        </p:nvSpPr>
        <p:spPr>
          <a:xfrm>
            <a:off x="1807808" y="2157199"/>
            <a:ext cx="4333191" cy="457200"/>
          </a:xfrm>
          <a:prstGeom prst="rect">
            <a:avLst/>
          </a:prstGeom>
        </p:spPr>
        <p:txBody>
          <a:bodyPr vert="horz" lIns="91440" tIns="45720" rIns="91440" bIns="45720" rtlCol="0" anchor="ctr" anchorCtr="0">
            <a:normAutofit/>
          </a:bodyPr>
          <a:lstStyle>
            <a:lvl1pPr marL="0" indent="0">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lvl="0">
              <a:buFontTx/>
              <a:buNone/>
            </a:pPr>
            <a:r>
              <a:rPr lang="en-US"/>
              <a:t>Title Here</a:t>
            </a:r>
          </a:p>
        </p:txBody>
      </p:sp>
      <p:sp>
        <p:nvSpPr>
          <p:cNvPr id="26" name="Text Placeholder 13"/>
          <p:cNvSpPr>
            <a:spLocks noGrp="1"/>
          </p:cNvSpPr>
          <p:nvPr>
            <p:ph type="body" sz="quarter" idx="25" hasCustomPrompt="1"/>
          </p:nvPr>
        </p:nvSpPr>
        <p:spPr>
          <a:xfrm>
            <a:off x="1807808" y="2583402"/>
            <a:ext cx="4333191" cy="1278917"/>
          </a:xfrm>
          <a:prstGeom prst="rect">
            <a:avLst/>
          </a:prstGeom>
        </p:spPr>
        <p:txBody>
          <a:bodyPr>
            <a:normAutofit/>
          </a:bodyPr>
          <a:lstStyle>
            <a:lvl1pPr marL="0" indent="0">
              <a:lnSpc>
                <a:spcPct val="140000"/>
              </a:lnSpc>
              <a:buFontTx/>
              <a:buNone/>
              <a:defRPr lang="en-US" sz="1100" dirty="0" smtClean="0">
                <a:ea typeface="Lato Light" panose="020F0502020204030203" pitchFamily="34" charset="0"/>
                <a:cs typeface="Lato Light" panose="020F0502020204030203" pitchFamily="34" charset="0"/>
              </a:defRPr>
            </a:lvl1pPr>
          </a:lstStyle>
          <a:p>
            <a:pPr marL="0" lvl="0" indent="0">
              <a:lnSpc>
                <a:spcPct val="126000"/>
              </a:lnSpc>
              <a:spcAft>
                <a:spcPts val="1800"/>
              </a:spcAft>
              <a:buClr>
                <a:srgbClr val="6D7B83"/>
              </a:buClr>
              <a:buNone/>
              <a:tabLst>
                <a:tab pos="338054" algn="l"/>
              </a:tabLst>
            </a:pPr>
            <a:r>
              <a:rPr lang="en-US"/>
              <a:t>Description</a:t>
            </a:r>
          </a:p>
        </p:txBody>
      </p:sp>
      <p:sp>
        <p:nvSpPr>
          <p:cNvPr id="28" name="Text Placeholder 11"/>
          <p:cNvSpPr>
            <a:spLocks noGrp="1"/>
          </p:cNvSpPr>
          <p:nvPr>
            <p:ph type="body" sz="quarter" idx="28" hasCustomPrompt="1"/>
          </p:nvPr>
        </p:nvSpPr>
        <p:spPr>
          <a:xfrm>
            <a:off x="6376392" y="1964747"/>
            <a:ext cx="812800" cy="1143149"/>
          </a:xfrm>
          <a:prstGeom prst="rect">
            <a:avLst/>
          </a:prstGeom>
        </p:spPr>
        <p:txBody>
          <a:bodyPr vert="horz" lIns="91440" tIns="0" rIns="91440" bIns="0" rtlCol="0">
            <a:noAutofit/>
          </a:bodyPr>
          <a:lstStyle>
            <a:lvl1pPr marL="0" indent="0">
              <a:lnSpc>
                <a:spcPct val="100000"/>
              </a:lnSpc>
              <a:spcBef>
                <a:spcPts val="0"/>
              </a:spcBef>
              <a:spcAft>
                <a:spcPts val="0"/>
              </a:spcAft>
              <a:buNone/>
              <a:defRPr lang="en-US" sz="8798" b="0" i="0" dirty="0">
                <a:solidFill>
                  <a:schemeClr val="accent2"/>
                </a:solidFill>
                <a:latin typeface="Raleway" panose="020B0503030101060003" pitchFamily="34" charset="0"/>
                <a:ea typeface="+mn-ea"/>
                <a:cs typeface="+mn-cs"/>
              </a:defRPr>
            </a:lvl1pPr>
          </a:lstStyle>
          <a:p>
            <a:pPr lvl="0">
              <a:lnSpc>
                <a:spcPct val="100000"/>
              </a:lnSpc>
              <a:spcBef>
                <a:spcPts val="0"/>
              </a:spcBef>
            </a:pPr>
            <a:r>
              <a:rPr lang="en-US"/>
              <a:t>2</a:t>
            </a:r>
          </a:p>
        </p:txBody>
      </p:sp>
      <p:sp>
        <p:nvSpPr>
          <p:cNvPr id="29" name="Text Placeholder 11"/>
          <p:cNvSpPr>
            <a:spLocks noGrp="1"/>
          </p:cNvSpPr>
          <p:nvPr>
            <p:ph type="body" sz="quarter" idx="29" hasCustomPrompt="1"/>
          </p:nvPr>
        </p:nvSpPr>
        <p:spPr>
          <a:xfrm>
            <a:off x="7226499" y="2161382"/>
            <a:ext cx="4333191" cy="457200"/>
          </a:xfrm>
          <a:prstGeom prst="rect">
            <a:avLst/>
          </a:prstGeom>
        </p:spPr>
        <p:txBody>
          <a:bodyPr vert="horz" lIns="91440" tIns="45720" rIns="91440" bIns="45720" rtlCol="0" anchor="ctr" anchorCtr="0">
            <a:normAutofit/>
          </a:bodyPr>
          <a:lstStyle>
            <a:lvl1pPr marL="0" indent="0">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lvl="0">
              <a:buFontTx/>
              <a:buNone/>
            </a:pPr>
            <a:r>
              <a:rPr lang="en-US"/>
              <a:t>Title Here</a:t>
            </a:r>
          </a:p>
        </p:txBody>
      </p:sp>
      <p:sp>
        <p:nvSpPr>
          <p:cNvPr id="30" name="Text Placeholder 13"/>
          <p:cNvSpPr>
            <a:spLocks noGrp="1"/>
          </p:cNvSpPr>
          <p:nvPr>
            <p:ph type="body" sz="quarter" idx="30" hasCustomPrompt="1"/>
          </p:nvPr>
        </p:nvSpPr>
        <p:spPr>
          <a:xfrm>
            <a:off x="7226499" y="2587587"/>
            <a:ext cx="4333191" cy="1275697"/>
          </a:xfrm>
          <a:prstGeom prst="rect">
            <a:avLst/>
          </a:prstGeom>
        </p:spPr>
        <p:txBody>
          <a:bodyPr>
            <a:normAutofit/>
          </a:bodyPr>
          <a:lstStyle>
            <a:lvl1pPr marL="0" indent="0">
              <a:lnSpc>
                <a:spcPct val="140000"/>
              </a:lnSpc>
              <a:buFontTx/>
              <a:buNone/>
              <a:defRPr lang="en-US" sz="1100" dirty="0" smtClean="0">
                <a:ea typeface="Lato Light" panose="020F0502020204030203" pitchFamily="34" charset="0"/>
                <a:cs typeface="Lato Light" panose="020F0502020204030203" pitchFamily="34" charset="0"/>
              </a:defRPr>
            </a:lvl1pPr>
          </a:lstStyle>
          <a:p>
            <a:pPr marL="0" lvl="0" indent="0">
              <a:lnSpc>
                <a:spcPct val="126000"/>
              </a:lnSpc>
              <a:spcAft>
                <a:spcPts val="1800"/>
              </a:spcAft>
              <a:buClr>
                <a:srgbClr val="6D7B83"/>
              </a:buClr>
              <a:buNone/>
              <a:tabLst>
                <a:tab pos="338054" algn="l"/>
              </a:tabLst>
            </a:pPr>
            <a:r>
              <a:rPr lang="en-US"/>
              <a:t>Description</a:t>
            </a:r>
          </a:p>
        </p:txBody>
      </p:sp>
      <p:sp>
        <p:nvSpPr>
          <p:cNvPr id="31"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32" name="Text Placeholder 7"/>
          <p:cNvSpPr>
            <a:spLocks noGrp="1"/>
          </p:cNvSpPr>
          <p:nvPr>
            <p:ph type="body" sz="quarter" idx="31"/>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2766780496"/>
      </p:ext>
    </p:extLst>
  </p:cSld>
  <p:clrMapOvr>
    <a:masterClrMapping/>
  </p:clrMapOvr>
  <p:transition spd="slow">
    <p:push dir="u"/>
  </p:transition>
  <p:extLst>
    <p:ext uri="{DCECCB84-F9BA-43D5-87BE-67443E8EF086}">
      <p15:sldGuideLst xmlns:p15="http://schemas.microsoft.com/office/powerpoint/2012/main">
        <p15:guide id="1" orient="horz" pos="1620" userDrawn="1">
          <p15:clr>
            <a:srgbClr val="FBAE40"/>
          </p15:clr>
        </p15:guide>
        <p15:guide id="2" pos="39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C0D09A4-B71F-4D42-A3AC-AB250E1ABFFD}" type="datetime4">
              <a:rPr lang="en-US" smtClean="0"/>
              <a:t>December 6, 2024</a:t>
            </a:fld>
            <a:endParaRPr lang="en-US"/>
          </a:p>
        </p:txBody>
      </p:sp>
      <p:sp>
        <p:nvSpPr>
          <p:cNvPr id="14" name="Content Placeholder 2"/>
          <p:cNvSpPr>
            <a:spLocks noGrp="1"/>
          </p:cNvSpPr>
          <p:nvPr>
            <p:ph idx="1"/>
          </p:nvPr>
        </p:nvSpPr>
        <p:spPr>
          <a:xfrm>
            <a:off x="995342" y="2071687"/>
            <a:ext cx="10137520" cy="3888860"/>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995269"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Open Sans" charset="0"/>
                <a:ea typeface="Open Sans" charset="0"/>
                <a:cs typeface="Open Sans"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127484436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95342" y="2071687"/>
            <a:ext cx="4860028"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4" name="Date Placeholder 3"/>
          <p:cNvSpPr>
            <a:spLocks noGrp="1"/>
          </p:cNvSpPr>
          <p:nvPr>
            <p:ph type="dt" sz="half" idx="10"/>
          </p:nvPr>
        </p:nvSpPr>
        <p:spPr/>
        <p:txBody>
          <a:bodyPr/>
          <a:lstStyle/>
          <a:p>
            <a:fld id="{3826126C-8B6F-45E7-A095-6F3F7DB04DFB}" type="datetime4">
              <a:rPr lang="en-US" smtClean="0"/>
              <a:t>December 6, 2024</a:t>
            </a:fld>
            <a:endParaRPr lang="en-US"/>
          </a:p>
        </p:txBody>
      </p:sp>
      <p:sp>
        <p:nvSpPr>
          <p:cNvPr id="9" name="Content Placeholder 2"/>
          <p:cNvSpPr>
            <a:spLocks noGrp="1"/>
          </p:cNvSpPr>
          <p:nvPr>
            <p:ph idx="13"/>
          </p:nvPr>
        </p:nvSpPr>
        <p:spPr>
          <a:xfrm>
            <a:off x="6452545" y="2071687"/>
            <a:ext cx="4727469"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1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57635727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7676" y="2071687"/>
            <a:ext cx="2997182" cy="3864959"/>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A671E-8558-4936-A2D5-95FD76986B6E}" type="datetime4">
              <a:rPr lang="en-US" smtClean="0"/>
              <a:t>December 6, 2024</a:t>
            </a:fld>
            <a:endParaRPr lang="en-US"/>
          </a:p>
        </p:txBody>
      </p:sp>
      <p:sp>
        <p:nvSpPr>
          <p:cNvPr id="11" name="Content Placeholder 2"/>
          <p:cNvSpPr>
            <a:spLocks noGrp="1"/>
          </p:cNvSpPr>
          <p:nvPr>
            <p:ph idx="15"/>
          </p:nvPr>
        </p:nvSpPr>
        <p:spPr>
          <a:xfrm>
            <a:off x="8180011" y="2071687"/>
            <a:ext cx="2997182" cy="3864959"/>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6"/>
          </p:nvPr>
        </p:nvSpPr>
        <p:spPr>
          <a:xfrm>
            <a:off x="995341" y="2071687"/>
            <a:ext cx="2997182" cy="3864959"/>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9"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208972785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text blocks - 3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1772" y="2065198"/>
            <a:ext cx="3107533" cy="198800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4" name="Date Placeholder 3"/>
          <p:cNvSpPr>
            <a:spLocks noGrp="1"/>
          </p:cNvSpPr>
          <p:nvPr>
            <p:ph type="dt" sz="half" idx="10"/>
          </p:nvPr>
        </p:nvSpPr>
        <p:spPr/>
        <p:txBody>
          <a:bodyPr/>
          <a:lstStyle/>
          <a:p>
            <a:fld id="{07E61220-4439-4B38-82A9-814C3916321C}" type="datetime4">
              <a:rPr lang="en-US" smtClean="0"/>
              <a:t>December 6, 2024</a:t>
            </a:fld>
            <a:endParaRPr lang="en-US"/>
          </a:p>
        </p:txBody>
      </p:sp>
      <p:sp>
        <p:nvSpPr>
          <p:cNvPr id="11" name="Content Placeholder 2"/>
          <p:cNvSpPr>
            <a:spLocks noGrp="1"/>
          </p:cNvSpPr>
          <p:nvPr>
            <p:ph idx="15"/>
          </p:nvPr>
        </p:nvSpPr>
        <p:spPr>
          <a:xfrm>
            <a:off x="8068202" y="2065198"/>
            <a:ext cx="3107533" cy="198800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2" name="Content Placeholder 2"/>
          <p:cNvSpPr>
            <a:spLocks noGrp="1"/>
          </p:cNvSpPr>
          <p:nvPr>
            <p:ph idx="16"/>
          </p:nvPr>
        </p:nvSpPr>
        <p:spPr>
          <a:xfrm>
            <a:off x="995341" y="2065198"/>
            <a:ext cx="3107533" cy="198800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0" name="Content Placeholder 2"/>
          <p:cNvSpPr>
            <a:spLocks noGrp="1"/>
          </p:cNvSpPr>
          <p:nvPr>
            <p:ph idx="17"/>
          </p:nvPr>
        </p:nvSpPr>
        <p:spPr>
          <a:xfrm>
            <a:off x="4531772" y="4178526"/>
            <a:ext cx="3107533" cy="177936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3" name="Content Placeholder 2"/>
          <p:cNvSpPr>
            <a:spLocks noGrp="1"/>
          </p:cNvSpPr>
          <p:nvPr>
            <p:ph idx="18"/>
          </p:nvPr>
        </p:nvSpPr>
        <p:spPr>
          <a:xfrm>
            <a:off x="8068202" y="4178526"/>
            <a:ext cx="3107533" cy="177936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4" name="Content Placeholder 2"/>
          <p:cNvSpPr>
            <a:spLocks noGrp="1"/>
          </p:cNvSpPr>
          <p:nvPr>
            <p:ph idx="19"/>
          </p:nvPr>
        </p:nvSpPr>
        <p:spPr>
          <a:xfrm>
            <a:off x="995341" y="4178526"/>
            <a:ext cx="3107533" cy="177936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9"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20"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226583741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ed content slide">
  <p:cSld name="Numbered content slide">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609600" y="6417935"/>
            <a:ext cx="2844800" cy="328295"/>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995007" y="3868738"/>
            <a:ext cx="812800" cy="1143149"/>
          </a:xfrm>
          <a:prstGeom prst="rect">
            <a:avLst/>
          </a:prstGeom>
          <a:noFill/>
          <a:ln>
            <a:noFill/>
          </a:ln>
        </p:spPr>
        <p:txBody>
          <a:bodyPr spcFirstLastPara="1" wrap="square" lIns="91425" tIns="0" rIns="91425" bIns="0" anchor="t" anchorCtr="0">
            <a:noAutofit/>
          </a:bodyPr>
          <a:lstStyle>
            <a:lvl1pPr marL="228600" lvl="0" indent="-114300" algn="l">
              <a:lnSpc>
                <a:spcPct val="100000"/>
              </a:lnSpc>
              <a:spcBef>
                <a:spcPts val="0"/>
              </a:spcBef>
              <a:spcAft>
                <a:spcPts val="0"/>
              </a:spcAft>
              <a:buClr>
                <a:schemeClr val="accent3"/>
              </a:buClr>
              <a:buSzPts val="17596"/>
              <a:buFont typeface="Raleway"/>
              <a:buNone/>
              <a:defRPr sz="8798" b="0" i="0">
                <a:solidFill>
                  <a:schemeClr val="accent3"/>
                </a:solidFill>
                <a:latin typeface="Raleway"/>
                <a:ea typeface="Raleway"/>
                <a:cs typeface="Raleway"/>
                <a:sym typeface="Raleway"/>
              </a:defRPr>
            </a:lvl1pPr>
            <a:lvl2pPr marL="457200" lvl="1" indent="-114300" algn="l">
              <a:lnSpc>
                <a:spcPct val="140000"/>
              </a:lnSpc>
              <a:spcBef>
                <a:spcPts val="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body" idx="2"/>
          </p:nvPr>
        </p:nvSpPr>
        <p:spPr>
          <a:xfrm>
            <a:off x="1830521" y="4065373"/>
            <a:ext cx="4333191"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3"/>
          </p:nvPr>
        </p:nvSpPr>
        <p:spPr>
          <a:xfrm>
            <a:off x="1830521" y="4491577"/>
            <a:ext cx="4333191" cy="1695665"/>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body" idx="4"/>
          </p:nvPr>
        </p:nvSpPr>
        <p:spPr>
          <a:xfrm>
            <a:off x="6399105" y="3872921"/>
            <a:ext cx="812800" cy="1143149"/>
          </a:xfrm>
          <a:prstGeom prst="rect">
            <a:avLst/>
          </a:prstGeom>
          <a:noFill/>
          <a:ln>
            <a:noFill/>
          </a:ln>
        </p:spPr>
        <p:txBody>
          <a:bodyPr spcFirstLastPara="1" wrap="square" lIns="91425" tIns="0" rIns="91425" bIns="0" anchor="t" anchorCtr="0">
            <a:noAutofit/>
          </a:bodyPr>
          <a:lstStyle>
            <a:lvl1pPr marL="228600" lvl="0" indent="-114300" algn="l">
              <a:lnSpc>
                <a:spcPct val="100000"/>
              </a:lnSpc>
              <a:spcBef>
                <a:spcPts val="0"/>
              </a:spcBef>
              <a:spcAft>
                <a:spcPts val="0"/>
              </a:spcAft>
              <a:buClr>
                <a:schemeClr val="accent4"/>
              </a:buClr>
              <a:buSzPts val="17596"/>
              <a:buFont typeface="Raleway"/>
              <a:buNone/>
              <a:defRPr sz="8798" b="0" i="0">
                <a:solidFill>
                  <a:schemeClr val="accent4"/>
                </a:solidFill>
                <a:latin typeface="Raleway"/>
                <a:ea typeface="Raleway"/>
                <a:cs typeface="Raleway"/>
                <a:sym typeface="Raleway"/>
              </a:defRPr>
            </a:lvl1pPr>
            <a:lvl2pPr marL="457200" lvl="1" indent="-114300" algn="l">
              <a:lnSpc>
                <a:spcPct val="140000"/>
              </a:lnSpc>
              <a:spcBef>
                <a:spcPts val="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8" name="Google Shape;38;p5"/>
          <p:cNvSpPr txBox="1">
            <a:spLocks noGrp="1"/>
          </p:cNvSpPr>
          <p:nvPr>
            <p:ph type="body" idx="5"/>
          </p:nvPr>
        </p:nvSpPr>
        <p:spPr>
          <a:xfrm>
            <a:off x="7249212" y="4069555"/>
            <a:ext cx="4333191"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9" name="Google Shape;39;p5"/>
          <p:cNvSpPr txBox="1">
            <a:spLocks noGrp="1"/>
          </p:cNvSpPr>
          <p:nvPr>
            <p:ph type="body" idx="6"/>
          </p:nvPr>
        </p:nvSpPr>
        <p:spPr>
          <a:xfrm>
            <a:off x="7249212" y="4495760"/>
            <a:ext cx="4333191" cy="1691483"/>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40" name="Google Shape;40;p5"/>
          <p:cNvSpPr txBox="1">
            <a:spLocks noGrp="1"/>
          </p:cNvSpPr>
          <p:nvPr>
            <p:ph type="body" idx="7"/>
          </p:nvPr>
        </p:nvSpPr>
        <p:spPr>
          <a:xfrm>
            <a:off x="972294" y="1960564"/>
            <a:ext cx="812800" cy="1143149"/>
          </a:xfrm>
          <a:prstGeom prst="rect">
            <a:avLst/>
          </a:prstGeom>
          <a:noFill/>
          <a:ln>
            <a:noFill/>
          </a:ln>
        </p:spPr>
        <p:txBody>
          <a:bodyPr spcFirstLastPara="1" wrap="square" lIns="91425" tIns="0" rIns="91425" bIns="0" anchor="t" anchorCtr="0">
            <a:noAutofit/>
          </a:bodyPr>
          <a:lstStyle>
            <a:lvl1pPr marL="228600" lvl="0" indent="-114300" algn="l">
              <a:lnSpc>
                <a:spcPct val="100000"/>
              </a:lnSpc>
              <a:spcBef>
                <a:spcPts val="0"/>
              </a:spcBef>
              <a:spcAft>
                <a:spcPts val="0"/>
              </a:spcAft>
              <a:buClr>
                <a:schemeClr val="accent1"/>
              </a:buClr>
              <a:buSzPts val="17596"/>
              <a:buFont typeface="Raleway"/>
              <a:buNone/>
              <a:defRPr sz="8798" b="0" i="0">
                <a:solidFill>
                  <a:schemeClr val="accent1"/>
                </a:solidFill>
                <a:latin typeface="Raleway"/>
                <a:ea typeface="Raleway"/>
                <a:cs typeface="Raleway"/>
                <a:sym typeface="Raleway"/>
              </a:defRPr>
            </a:lvl1pPr>
            <a:lvl2pPr marL="457200" lvl="1" indent="-114300" algn="l">
              <a:lnSpc>
                <a:spcPct val="140000"/>
              </a:lnSpc>
              <a:spcBef>
                <a:spcPts val="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41" name="Google Shape;41;p5"/>
          <p:cNvSpPr txBox="1">
            <a:spLocks noGrp="1"/>
          </p:cNvSpPr>
          <p:nvPr>
            <p:ph type="body" idx="8"/>
          </p:nvPr>
        </p:nvSpPr>
        <p:spPr>
          <a:xfrm>
            <a:off x="1807808" y="2157199"/>
            <a:ext cx="4333191"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42" name="Google Shape;42;p5"/>
          <p:cNvSpPr txBox="1">
            <a:spLocks noGrp="1"/>
          </p:cNvSpPr>
          <p:nvPr>
            <p:ph type="body" idx="9"/>
          </p:nvPr>
        </p:nvSpPr>
        <p:spPr>
          <a:xfrm>
            <a:off x="1807808" y="2583402"/>
            <a:ext cx="4333191" cy="1278917"/>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43" name="Google Shape;43;p5"/>
          <p:cNvSpPr txBox="1">
            <a:spLocks noGrp="1"/>
          </p:cNvSpPr>
          <p:nvPr>
            <p:ph type="body" idx="13"/>
          </p:nvPr>
        </p:nvSpPr>
        <p:spPr>
          <a:xfrm>
            <a:off x="6376392" y="1964747"/>
            <a:ext cx="812800" cy="1143149"/>
          </a:xfrm>
          <a:prstGeom prst="rect">
            <a:avLst/>
          </a:prstGeom>
          <a:noFill/>
          <a:ln>
            <a:noFill/>
          </a:ln>
        </p:spPr>
        <p:txBody>
          <a:bodyPr spcFirstLastPara="1" wrap="square" lIns="91425" tIns="0" rIns="91425" bIns="0" anchor="t" anchorCtr="0">
            <a:noAutofit/>
          </a:bodyPr>
          <a:lstStyle>
            <a:lvl1pPr marL="228600" lvl="0" indent="-114300" algn="l">
              <a:lnSpc>
                <a:spcPct val="100000"/>
              </a:lnSpc>
              <a:spcBef>
                <a:spcPts val="0"/>
              </a:spcBef>
              <a:spcAft>
                <a:spcPts val="0"/>
              </a:spcAft>
              <a:buClr>
                <a:schemeClr val="accent2"/>
              </a:buClr>
              <a:buSzPts val="17596"/>
              <a:buFont typeface="Raleway"/>
              <a:buNone/>
              <a:defRPr sz="8798" b="0" i="0">
                <a:solidFill>
                  <a:schemeClr val="accent2"/>
                </a:solidFill>
                <a:latin typeface="Raleway"/>
                <a:ea typeface="Raleway"/>
                <a:cs typeface="Raleway"/>
                <a:sym typeface="Raleway"/>
              </a:defRPr>
            </a:lvl1pPr>
            <a:lvl2pPr marL="457200" lvl="1" indent="-114300" algn="l">
              <a:lnSpc>
                <a:spcPct val="140000"/>
              </a:lnSpc>
              <a:spcBef>
                <a:spcPts val="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44" name="Google Shape;44;p5"/>
          <p:cNvSpPr txBox="1">
            <a:spLocks noGrp="1"/>
          </p:cNvSpPr>
          <p:nvPr>
            <p:ph type="body" idx="14"/>
          </p:nvPr>
        </p:nvSpPr>
        <p:spPr>
          <a:xfrm>
            <a:off x="7226499" y="2161382"/>
            <a:ext cx="4333191"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45" name="Google Shape;45;p5"/>
          <p:cNvSpPr txBox="1">
            <a:spLocks noGrp="1"/>
          </p:cNvSpPr>
          <p:nvPr>
            <p:ph type="body" idx="15"/>
          </p:nvPr>
        </p:nvSpPr>
        <p:spPr>
          <a:xfrm>
            <a:off x="7226499" y="2587587"/>
            <a:ext cx="4333191" cy="1275697"/>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46" name="Google Shape;46;p5"/>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
          <p:cNvSpPr txBox="1">
            <a:spLocks noGrp="1"/>
          </p:cNvSpPr>
          <p:nvPr>
            <p:ph type="body" idx="16"/>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65304429"/>
      </p:ext>
    </p:extLst>
  </p:cSld>
  <p:clrMapOvr>
    <a:masterClrMapping/>
  </p:clrMapOvr>
  <p:transition spd="slow">
    <p:push/>
  </p:transition>
  <p:extLst>
    <p:ext uri="{DCECCB84-F9BA-43D5-87BE-67443E8EF086}">
      <p15:sldGuideLst xmlns:p15="http://schemas.microsoft.com/office/powerpoint/2012/main">
        <p15:guide id="1" orient="horz" pos="1620" userDrawn="1">
          <p15:clr>
            <a:srgbClr val="FBAE40"/>
          </p15:clr>
        </p15:guide>
        <p15:guide id="2" pos="395"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8"/>
        <p:cNvGrpSpPr/>
        <p:nvPr/>
      </p:nvGrpSpPr>
      <p:grpSpPr>
        <a:xfrm>
          <a:off x="0" y="0"/>
          <a:ext cx="0" cy="0"/>
          <a:chOff x="0" y="0"/>
          <a:chExt cx="0" cy="0"/>
        </a:xfrm>
      </p:grpSpPr>
      <p:sp>
        <p:nvSpPr>
          <p:cNvPr id="49" name="Google Shape;49;p6"/>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body" idx="1"/>
          </p:nvPr>
        </p:nvSpPr>
        <p:spPr>
          <a:xfrm>
            <a:off x="995342" y="2071687"/>
            <a:ext cx="10137520" cy="3888860"/>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51" name="Google Shape;51;p6"/>
          <p:cNvSpPr txBox="1">
            <a:spLocks noGrp="1"/>
          </p:cNvSpPr>
          <p:nvPr>
            <p:ph type="title"/>
          </p:nvPr>
        </p:nvSpPr>
        <p:spPr>
          <a:xfrm>
            <a:off x="995269"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6"/>
          <p:cNvSpPr txBox="1">
            <a:spLocks noGrp="1"/>
          </p:cNvSpPr>
          <p:nvPr>
            <p:ph type="body" idx="2"/>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Open Sans"/>
              <a:buNone/>
              <a:defRPr sz="1800">
                <a:solidFill>
                  <a:srgbClr val="3A3838"/>
                </a:solidFill>
                <a:latin typeface="Open Sans Light"/>
                <a:ea typeface="Open Sans Light"/>
                <a:cs typeface="Open Sans Light"/>
                <a:sym typeface="Open Sans"/>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83939061"/>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ree columns  content">
  <p:cSld name="Three columns  content">
    <p:spTree>
      <p:nvGrpSpPr>
        <p:cNvPr id="1" name="Shape 59"/>
        <p:cNvGrpSpPr/>
        <p:nvPr/>
      </p:nvGrpSpPr>
      <p:grpSpPr>
        <a:xfrm>
          <a:off x="0" y="0"/>
          <a:ext cx="0" cy="0"/>
          <a:chOff x="0" y="0"/>
          <a:chExt cx="0" cy="0"/>
        </a:xfrm>
      </p:grpSpPr>
      <p:sp>
        <p:nvSpPr>
          <p:cNvPr id="60" name="Google Shape;60;p8"/>
          <p:cNvSpPr txBox="1">
            <a:spLocks noGrp="1"/>
          </p:cNvSpPr>
          <p:nvPr>
            <p:ph type="body" idx="1"/>
          </p:nvPr>
        </p:nvSpPr>
        <p:spPr>
          <a:xfrm>
            <a:off x="4587676" y="2071687"/>
            <a:ext cx="2997182" cy="3864959"/>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61" name="Google Shape;61;p8"/>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body" idx="2"/>
          </p:nvPr>
        </p:nvSpPr>
        <p:spPr>
          <a:xfrm>
            <a:off x="8180011" y="2071687"/>
            <a:ext cx="2997182" cy="3864959"/>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63" name="Google Shape;63;p8"/>
          <p:cNvSpPr txBox="1">
            <a:spLocks noGrp="1"/>
          </p:cNvSpPr>
          <p:nvPr>
            <p:ph type="body" idx="3"/>
          </p:nvPr>
        </p:nvSpPr>
        <p:spPr>
          <a:xfrm>
            <a:off x="995341" y="2071687"/>
            <a:ext cx="2997182" cy="3864959"/>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3200"/>
              <a:buFont typeface="Noto Sans Symbols"/>
              <a:buNone/>
              <a:defRPr sz="16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8"/>
          <p:cNvSpPr txBox="1">
            <a:spLocks noGrp="1"/>
          </p:cNvSpPr>
          <p:nvPr>
            <p:ph type="body" idx="4"/>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93071158"/>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 text blocks - 3 columns">
  <p:cSld name="6 text blocks - 3 columns">
    <p:spTree>
      <p:nvGrpSpPr>
        <p:cNvPr id="1" name="Shape 66"/>
        <p:cNvGrpSpPr/>
        <p:nvPr/>
      </p:nvGrpSpPr>
      <p:grpSpPr>
        <a:xfrm>
          <a:off x="0" y="0"/>
          <a:ext cx="0" cy="0"/>
          <a:chOff x="0" y="0"/>
          <a:chExt cx="0" cy="0"/>
        </a:xfrm>
      </p:grpSpPr>
      <p:sp>
        <p:nvSpPr>
          <p:cNvPr id="67" name="Google Shape;67;p9"/>
          <p:cNvSpPr txBox="1">
            <a:spLocks noGrp="1"/>
          </p:cNvSpPr>
          <p:nvPr>
            <p:ph type="body" idx="1"/>
          </p:nvPr>
        </p:nvSpPr>
        <p:spPr>
          <a:xfrm>
            <a:off x="4531772" y="2065198"/>
            <a:ext cx="3107533" cy="1988002"/>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68" name="Google Shape;68;p9"/>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9"/>
          <p:cNvSpPr txBox="1">
            <a:spLocks noGrp="1"/>
          </p:cNvSpPr>
          <p:nvPr>
            <p:ph type="body" idx="2"/>
          </p:nvPr>
        </p:nvSpPr>
        <p:spPr>
          <a:xfrm>
            <a:off x="8068202" y="2065198"/>
            <a:ext cx="3107533" cy="1988002"/>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70" name="Google Shape;70;p9"/>
          <p:cNvSpPr txBox="1">
            <a:spLocks noGrp="1"/>
          </p:cNvSpPr>
          <p:nvPr>
            <p:ph type="body" idx="3"/>
          </p:nvPr>
        </p:nvSpPr>
        <p:spPr>
          <a:xfrm>
            <a:off x="995341" y="2065198"/>
            <a:ext cx="3107533" cy="1988002"/>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71" name="Google Shape;71;p9"/>
          <p:cNvSpPr txBox="1">
            <a:spLocks noGrp="1"/>
          </p:cNvSpPr>
          <p:nvPr>
            <p:ph type="body" idx="4"/>
          </p:nvPr>
        </p:nvSpPr>
        <p:spPr>
          <a:xfrm>
            <a:off x="4531772" y="4178526"/>
            <a:ext cx="3107533" cy="1779362"/>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72" name="Google Shape;72;p9"/>
          <p:cNvSpPr txBox="1">
            <a:spLocks noGrp="1"/>
          </p:cNvSpPr>
          <p:nvPr>
            <p:ph type="body" idx="5"/>
          </p:nvPr>
        </p:nvSpPr>
        <p:spPr>
          <a:xfrm>
            <a:off x="8068202" y="4178526"/>
            <a:ext cx="3107533" cy="1779362"/>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body" idx="6"/>
          </p:nvPr>
        </p:nvSpPr>
        <p:spPr>
          <a:xfrm>
            <a:off x="995341" y="4178526"/>
            <a:ext cx="3107533" cy="1779362"/>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74" name="Google Shape;74;p9"/>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9"/>
          <p:cNvSpPr txBox="1">
            <a:spLocks noGrp="1"/>
          </p:cNvSpPr>
          <p:nvPr>
            <p:ph type="body" idx="7"/>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83833207"/>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design 2">
  <p:cSld name="Title slide design 2">
    <p:spTree>
      <p:nvGrpSpPr>
        <p:cNvPr id="1" name="Shape 76"/>
        <p:cNvGrpSpPr/>
        <p:nvPr/>
      </p:nvGrpSpPr>
      <p:grpSpPr>
        <a:xfrm>
          <a:off x="0" y="0"/>
          <a:ext cx="0" cy="0"/>
          <a:chOff x="0" y="0"/>
          <a:chExt cx="0" cy="0"/>
        </a:xfrm>
      </p:grpSpPr>
      <p:sp>
        <p:nvSpPr>
          <p:cNvPr id="77" name="Google Shape;77;p10"/>
          <p:cNvSpPr>
            <a:spLocks noGrp="1"/>
          </p:cNvSpPr>
          <p:nvPr>
            <p:ph type="pic" idx="2"/>
          </p:nvPr>
        </p:nvSpPr>
        <p:spPr>
          <a:xfrm>
            <a:off x="0" y="0"/>
            <a:ext cx="12192000" cy="6858000"/>
          </a:xfrm>
          <a:prstGeom prst="rect">
            <a:avLst/>
          </a:prstGeom>
          <a:solidFill>
            <a:srgbClr val="F2F2F2"/>
          </a:solidFill>
          <a:ln>
            <a:noFill/>
          </a:ln>
        </p:spPr>
      </p:sp>
      <p:sp>
        <p:nvSpPr>
          <p:cNvPr id="78" name="Google Shape;78;p10"/>
          <p:cNvSpPr txBox="1">
            <a:spLocks noGrp="1"/>
          </p:cNvSpPr>
          <p:nvPr>
            <p:ph type="ctrTitle"/>
          </p:nvPr>
        </p:nvSpPr>
        <p:spPr>
          <a:xfrm>
            <a:off x="2961671" y="2675466"/>
            <a:ext cx="6268658" cy="1518094"/>
          </a:xfrm>
          <a:prstGeom prst="rect">
            <a:avLst/>
          </a:prstGeom>
          <a:noFill/>
          <a:ln>
            <a:noFill/>
          </a:ln>
        </p:spPr>
        <p:txBody>
          <a:bodyPr spcFirstLastPara="1" wrap="square" lIns="182825" tIns="91400" rIns="182825" bIns="91400" anchor="b" anchorCtr="0">
            <a:noAutofit/>
          </a:bodyPr>
          <a:lstStyle>
            <a:lvl1pPr lvl="0" algn="ctr">
              <a:lnSpc>
                <a:spcPct val="110000"/>
              </a:lnSpc>
              <a:spcBef>
                <a:spcPts val="0"/>
              </a:spcBef>
              <a:spcAft>
                <a:spcPts val="0"/>
              </a:spcAft>
              <a:buClr>
                <a:schemeClr val="lt1"/>
              </a:buClr>
              <a:buSzPts val="6600"/>
              <a:buFont typeface="Asap Condensed"/>
              <a:buNone/>
              <a:defRPr>
                <a:solidFill>
                  <a:schemeClr val="lt1"/>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0"/>
          <p:cNvSpPr>
            <a:spLocks noGrp="1"/>
          </p:cNvSpPr>
          <p:nvPr>
            <p:ph type="pic" idx="3"/>
          </p:nvPr>
        </p:nvSpPr>
        <p:spPr>
          <a:xfrm>
            <a:off x="4629274" y="1572620"/>
            <a:ext cx="2933454" cy="1091046"/>
          </a:xfrm>
          <a:prstGeom prst="rect">
            <a:avLst/>
          </a:prstGeom>
          <a:noFill/>
          <a:ln>
            <a:noFill/>
          </a:ln>
        </p:spPr>
      </p:sp>
      <p:sp>
        <p:nvSpPr>
          <p:cNvPr id="80" name="Google Shape;80;p10"/>
          <p:cNvSpPr txBox="1">
            <a:spLocks noGrp="1"/>
          </p:cNvSpPr>
          <p:nvPr>
            <p:ph type="body" idx="1"/>
          </p:nvPr>
        </p:nvSpPr>
        <p:spPr>
          <a:xfrm>
            <a:off x="2961671" y="4641898"/>
            <a:ext cx="6268658" cy="480107"/>
          </a:xfrm>
          <a:prstGeom prst="rect">
            <a:avLst/>
          </a:prstGeom>
          <a:noFill/>
          <a:ln>
            <a:noFill/>
          </a:ln>
        </p:spPr>
        <p:txBody>
          <a:bodyPr spcFirstLastPara="1" wrap="square" lIns="182825" tIns="91400" rIns="182825" bIns="91400" anchor="ctr" anchorCtr="0">
            <a:spAutoFit/>
          </a:bodyPr>
          <a:lstStyle>
            <a:lvl1pPr marL="228600" lvl="0" indent="-114300" algn="ctr">
              <a:lnSpc>
                <a:spcPct val="140000"/>
              </a:lnSpc>
              <a:spcBef>
                <a:spcPts val="0"/>
              </a:spcBef>
              <a:spcAft>
                <a:spcPts val="0"/>
              </a:spcAft>
              <a:buClr>
                <a:schemeClr val="lt1"/>
              </a:buClr>
              <a:buSzPts val="3600"/>
              <a:buFont typeface="Open Sans"/>
              <a:buNone/>
              <a:defRPr sz="1800" i="0">
                <a:solidFill>
                  <a:schemeClr val="lt1"/>
                </a:solidFill>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81" name="Google Shape;81;p10"/>
          <p:cNvSpPr txBox="1">
            <a:spLocks noGrp="1"/>
          </p:cNvSpPr>
          <p:nvPr>
            <p:ph type="body" idx="4"/>
          </p:nvPr>
        </p:nvSpPr>
        <p:spPr>
          <a:xfrm>
            <a:off x="2961671" y="5100859"/>
            <a:ext cx="6268658" cy="286208"/>
          </a:xfrm>
          <a:prstGeom prst="rect">
            <a:avLst/>
          </a:prstGeom>
          <a:noFill/>
          <a:ln>
            <a:noFill/>
          </a:ln>
        </p:spPr>
        <p:txBody>
          <a:bodyPr spcFirstLastPara="1" wrap="square" lIns="182825" tIns="91400" rIns="182825" bIns="91400" anchor="ctr" anchorCtr="0">
            <a:spAutoFit/>
          </a:bodyPr>
          <a:lstStyle>
            <a:lvl1pPr marL="228600" lvl="0" indent="-114300" algn="ctr">
              <a:lnSpc>
                <a:spcPct val="140000"/>
              </a:lnSpc>
              <a:spcBef>
                <a:spcPts val="0"/>
              </a:spcBef>
              <a:spcAft>
                <a:spcPts val="0"/>
              </a:spcAft>
              <a:buClr>
                <a:schemeClr val="lt1"/>
              </a:buClr>
              <a:buSzPts val="2800"/>
              <a:buFont typeface="Open Sans"/>
              <a:buNone/>
              <a:defRPr sz="1400" b="0" i="0">
                <a:solidFill>
                  <a:schemeClr val="lt1"/>
                </a:solidFill>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cxnSp>
        <p:nvCxnSpPr>
          <p:cNvPr id="82" name="Google Shape;82;p10"/>
          <p:cNvCxnSpPr/>
          <p:nvPr/>
        </p:nvCxnSpPr>
        <p:spPr>
          <a:xfrm>
            <a:off x="5886014" y="4452706"/>
            <a:ext cx="457319" cy="0"/>
          </a:xfrm>
          <a:prstGeom prst="straightConnector1">
            <a:avLst/>
          </a:prstGeom>
          <a:noFill/>
          <a:ln w="57150" cap="rnd"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1868850452"/>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379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design 3">
  <p:cSld name="Title slide design 3">
    <p:spTree>
      <p:nvGrpSpPr>
        <p:cNvPr id="1" name="Shape 83"/>
        <p:cNvGrpSpPr/>
        <p:nvPr/>
      </p:nvGrpSpPr>
      <p:grpSpPr>
        <a:xfrm>
          <a:off x="0" y="0"/>
          <a:ext cx="0" cy="0"/>
          <a:chOff x="0" y="0"/>
          <a:chExt cx="0" cy="0"/>
        </a:xfrm>
      </p:grpSpPr>
      <p:sp>
        <p:nvSpPr>
          <p:cNvPr id="84" name="Google Shape;84;p11"/>
          <p:cNvSpPr>
            <a:spLocks noGrp="1"/>
          </p:cNvSpPr>
          <p:nvPr>
            <p:ph type="pic" idx="2"/>
          </p:nvPr>
        </p:nvSpPr>
        <p:spPr>
          <a:xfrm>
            <a:off x="0" y="0"/>
            <a:ext cx="12192000" cy="6858000"/>
          </a:xfrm>
          <a:prstGeom prst="rect">
            <a:avLst/>
          </a:prstGeom>
          <a:solidFill>
            <a:srgbClr val="F2F2F2"/>
          </a:solidFill>
          <a:ln>
            <a:noFill/>
          </a:ln>
        </p:spPr>
      </p:sp>
      <p:sp>
        <p:nvSpPr>
          <p:cNvPr id="85" name="Google Shape;85;p11"/>
          <p:cNvSpPr txBox="1">
            <a:spLocks noGrp="1"/>
          </p:cNvSpPr>
          <p:nvPr>
            <p:ph type="ctrTitle"/>
          </p:nvPr>
        </p:nvSpPr>
        <p:spPr>
          <a:xfrm>
            <a:off x="1061331" y="3196422"/>
            <a:ext cx="4592561" cy="1730723"/>
          </a:xfrm>
          <a:prstGeom prst="rect">
            <a:avLst/>
          </a:prstGeom>
          <a:noFill/>
          <a:ln>
            <a:noFill/>
          </a:ln>
        </p:spPr>
        <p:txBody>
          <a:bodyPr spcFirstLastPara="1" wrap="square" lIns="182825" tIns="91400" rIns="182825" bIns="91400" anchor="b" anchorCtr="0">
            <a:noAutofit/>
          </a:bodyPr>
          <a:lstStyle>
            <a:lvl1pPr lvl="0" algn="l">
              <a:lnSpc>
                <a:spcPct val="110000"/>
              </a:lnSpc>
              <a:spcBef>
                <a:spcPts val="0"/>
              </a:spcBef>
              <a:spcAft>
                <a:spcPts val="0"/>
              </a:spcAft>
              <a:buClr>
                <a:schemeClr val="lt1"/>
              </a:buClr>
              <a:buSzPts val="6600"/>
              <a:buFont typeface="Asap Condensed"/>
              <a:buNone/>
              <a:defRPr>
                <a:solidFill>
                  <a:schemeClr val="lt1"/>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1"/>
          <p:cNvSpPr>
            <a:spLocks noGrp="1"/>
          </p:cNvSpPr>
          <p:nvPr>
            <p:ph type="pic" idx="3"/>
          </p:nvPr>
        </p:nvSpPr>
        <p:spPr>
          <a:xfrm>
            <a:off x="1061331" y="793687"/>
            <a:ext cx="2933454" cy="1091046"/>
          </a:xfrm>
          <a:prstGeom prst="rect">
            <a:avLst/>
          </a:prstGeom>
          <a:noFill/>
          <a:ln>
            <a:noFill/>
          </a:ln>
        </p:spPr>
      </p:sp>
      <p:sp>
        <p:nvSpPr>
          <p:cNvPr id="87" name="Google Shape;87;p11"/>
          <p:cNvSpPr txBox="1">
            <a:spLocks noGrp="1"/>
          </p:cNvSpPr>
          <p:nvPr>
            <p:ph type="body" idx="1"/>
          </p:nvPr>
        </p:nvSpPr>
        <p:spPr>
          <a:xfrm>
            <a:off x="1061331" y="5580451"/>
            <a:ext cx="4592561" cy="480107"/>
          </a:xfrm>
          <a:prstGeom prst="rect">
            <a:avLst/>
          </a:prstGeom>
          <a:noFill/>
          <a:ln>
            <a:noFill/>
          </a:ln>
        </p:spPr>
        <p:txBody>
          <a:bodyPr spcFirstLastPara="1" wrap="square" lIns="182825" tIns="91400" rIns="182825" bIns="91400" anchor="ctr" anchorCtr="0">
            <a:spAutoFit/>
          </a:bodyPr>
          <a:lstStyle>
            <a:lvl1pPr marL="228600" lvl="0" indent="-114300" algn="l">
              <a:lnSpc>
                <a:spcPct val="140000"/>
              </a:lnSpc>
              <a:spcBef>
                <a:spcPts val="0"/>
              </a:spcBef>
              <a:spcAft>
                <a:spcPts val="0"/>
              </a:spcAft>
              <a:buClr>
                <a:schemeClr val="lt1"/>
              </a:buClr>
              <a:buSzPts val="3600"/>
              <a:buFont typeface="Open Sans"/>
              <a:buNone/>
              <a:defRPr sz="1800" i="0">
                <a:solidFill>
                  <a:schemeClr val="lt1"/>
                </a:solidFill>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88" name="Google Shape;88;p11"/>
          <p:cNvSpPr txBox="1">
            <a:spLocks noGrp="1"/>
          </p:cNvSpPr>
          <p:nvPr>
            <p:ph type="body" idx="4"/>
          </p:nvPr>
        </p:nvSpPr>
        <p:spPr>
          <a:xfrm>
            <a:off x="1061331" y="6039412"/>
            <a:ext cx="4592561" cy="286208"/>
          </a:xfrm>
          <a:prstGeom prst="rect">
            <a:avLst/>
          </a:prstGeom>
          <a:noFill/>
          <a:ln>
            <a:noFill/>
          </a:ln>
        </p:spPr>
        <p:txBody>
          <a:bodyPr spcFirstLastPara="1" wrap="square" lIns="182825" tIns="91400" rIns="182825" bIns="91400" anchor="ctr" anchorCtr="0">
            <a:spAutoFit/>
          </a:bodyPr>
          <a:lstStyle>
            <a:lvl1pPr marL="228600" lvl="0" indent="-114300" algn="l">
              <a:lnSpc>
                <a:spcPct val="140000"/>
              </a:lnSpc>
              <a:spcBef>
                <a:spcPts val="0"/>
              </a:spcBef>
              <a:spcAft>
                <a:spcPts val="0"/>
              </a:spcAft>
              <a:buClr>
                <a:schemeClr val="lt1"/>
              </a:buClr>
              <a:buSzPts val="2800"/>
              <a:buFont typeface="Open Sans"/>
              <a:buNone/>
              <a:defRPr sz="1400" b="0" i="0">
                <a:solidFill>
                  <a:schemeClr val="lt1"/>
                </a:solidFill>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cxnSp>
        <p:nvCxnSpPr>
          <p:cNvPr id="89" name="Google Shape;89;p11"/>
          <p:cNvCxnSpPr/>
          <p:nvPr/>
        </p:nvCxnSpPr>
        <p:spPr>
          <a:xfrm>
            <a:off x="5081763" y="5304044"/>
            <a:ext cx="457319" cy="0"/>
          </a:xfrm>
          <a:prstGeom prst="straightConnector1">
            <a:avLst/>
          </a:prstGeom>
          <a:noFill/>
          <a:ln w="57150" cap="rnd"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2503173807"/>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379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design 4">
  <p:cSld name="Title slide design 4">
    <p:spTree>
      <p:nvGrpSpPr>
        <p:cNvPr id="1" name="Shape 90"/>
        <p:cNvGrpSpPr/>
        <p:nvPr/>
      </p:nvGrpSpPr>
      <p:grpSpPr>
        <a:xfrm>
          <a:off x="0" y="0"/>
          <a:ext cx="0" cy="0"/>
          <a:chOff x="0" y="0"/>
          <a:chExt cx="0" cy="0"/>
        </a:xfrm>
      </p:grpSpPr>
      <p:sp>
        <p:nvSpPr>
          <p:cNvPr id="91" name="Google Shape;91;p12"/>
          <p:cNvSpPr>
            <a:spLocks noGrp="1"/>
          </p:cNvSpPr>
          <p:nvPr>
            <p:ph type="pic" idx="2"/>
          </p:nvPr>
        </p:nvSpPr>
        <p:spPr>
          <a:xfrm flipH="1">
            <a:off x="0" y="0"/>
            <a:ext cx="12192000" cy="6858000"/>
          </a:xfrm>
          <a:prstGeom prst="rect">
            <a:avLst/>
          </a:prstGeom>
          <a:solidFill>
            <a:srgbClr val="F2F2F2"/>
          </a:solidFill>
          <a:ln>
            <a:noFill/>
          </a:ln>
        </p:spPr>
      </p:sp>
      <p:sp>
        <p:nvSpPr>
          <p:cNvPr id="92" name="Google Shape;92;p12"/>
          <p:cNvSpPr/>
          <p:nvPr/>
        </p:nvSpPr>
        <p:spPr>
          <a:xfrm flipH="1">
            <a:off x="0" y="0"/>
            <a:ext cx="6524787" cy="6858000"/>
          </a:xfrm>
          <a:custGeom>
            <a:avLst/>
            <a:gdLst/>
            <a:ahLst/>
            <a:cxnLst/>
            <a:rect l="l" t="t" r="r" b="b"/>
            <a:pathLst>
              <a:path w="6524787" h="6873498" extrusionOk="0">
                <a:moveTo>
                  <a:pt x="0" y="6873498"/>
                </a:moveTo>
                <a:lnTo>
                  <a:pt x="2262753" y="0"/>
                </a:lnTo>
                <a:lnTo>
                  <a:pt x="6524787" y="15498"/>
                </a:lnTo>
                <a:lnTo>
                  <a:pt x="6524787" y="6873498"/>
                </a:lnTo>
                <a:lnTo>
                  <a:pt x="0" y="6873498"/>
                </a:lnTo>
                <a:close/>
              </a:path>
            </a:pathLst>
          </a:custGeom>
          <a:solidFill>
            <a:schemeClr val="lt1"/>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3598">
              <a:solidFill>
                <a:schemeClr val="lt1"/>
              </a:solidFill>
              <a:latin typeface="Open Sans Light"/>
              <a:ea typeface="Open Sans Light"/>
              <a:cs typeface="Open Sans Light"/>
              <a:sym typeface="Open Sans"/>
            </a:endParaRPr>
          </a:p>
        </p:txBody>
      </p:sp>
      <p:sp>
        <p:nvSpPr>
          <p:cNvPr id="93" name="Google Shape;93;p12"/>
          <p:cNvSpPr txBox="1">
            <a:spLocks noGrp="1"/>
          </p:cNvSpPr>
          <p:nvPr>
            <p:ph type="ctrTitle"/>
          </p:nvPr>
        </p:nvSpPr>
        <p:spPr>
          <a:xfrm>
            <a:off x="268200" y="3059311"/>
            <a:ext cx="4592561" cy="1730723"/>
          </a:xfrm>
          <a:prstGeom prst="rect">
            <a:avLst/>
          </a:prstGeom>
          <a:noFill/>
          <a:ln>
            <a:noFill/>
          </a:ln>
        </p:spPr>
        <p:txBody>
          <a:bodyPr spcFirstLastPara="1" wrap="square" lIns="182825" tIns="91400" rIns="182825" bIns="91400" anchor="b" anchorCtr="0">
            <a:noAutofit/>
          </a:bodyPr>
          <a:lstStyle>
            <a:lvl1pPr lvl="0" algn="l">
              <a:lnSpc>
                <a:spcPct val="110000"/>
              </a:lnSpc>
              <a:spcBef>
                <a:spcPts val="0"/>
              </a:spcBef>
              <a:spcAft>
                <a:spcPts val="0"/>
              </a:spcAft>
              <a:buClr>
                <a:schemeClr val="accent4"/>
              </a:buClr>
              <a:buSzPts val="6600"/>
              <a:buFont typeface="Asap Condensed"/>
              <a:buNone/>
              <a:defRPr>
                <a:solidFill>
                  <a:schemeClr val="accent4"/>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
          <p:cNvSpPr txBox="1">
            <a:spLocks noGrp="1"/>
          </p:cNvSpPr>
          <p:nvPr>
            <p:ph type="body" idx="1"/>
          </p:nvPr>
        </p:nvSpPr>
        <p:spPr>
          <a:xfrm>
            <a:off x="268200" y="4990873"/>
            <a:ext cx="4592561" cy="442758"/>
          </a:xfrm>
          <a:prstGeom prst="rect">
            <a:avLst/>
          </a:prstGeom>
          <a:noFill/>
          <a:ln>
            <a:noFill/>
          </a:ln>
        </p:spPr>
        <p:txBody>
          <a:bodyPr spcFirstLastPara="1" wrap="square" lIns="182825" tIns="91400" rIns="182825" bIns="91400" anchor="ctr" anchorCtr="0">
            <a:spAutoFit/>
          </a:bodyPr>
          <a:lstStyle>
            <a:lvl1pPr marL="228600" lvl="0" indent="-114300" algn="l">
              <a:lnSpc>
                <a:spcPct val="140000"/>
              </a:lnSpc>
              <a:spcBef>
                <a:spcPts val="0"/>
              </a:spcBef>
              <a:spcAft>
                <a:spcPts val="0"/>
              </a:spcAft>
              <a:buClr>
                <a:schemeClr val="dk1"/>
              </a:buClr>
              <a:buSzPts val="3600"/>
              <a:buFont typeface="Open Sans"/>
              <a:buNone/>
              <a:defRPr sz="1800" i="0">
                <a:solidFill>
                  <a:schemeClr val="dk1"/>
                </a:solidFill>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95" name="Google Shape;95;p12"/>
          <p:cNvSpPr txBox="1">
            <a:spLocks noGrp="1"/>
          </p:cNvSpPr>
          <p:nvPr>
            <p:ph type="body" idx="3"/>
          </p:nvPr>
        </p:nvSpPr>
        <p:spPr>
          <a:xfrm>
            <a:off x="268200" y="6283348"/>
            <a:ext cx="4592561" cy="244658"/>
          </a:xfrm>
          <a:prstGeom prst="rect">
            <a:avLst/>
          </a:prstGeom>
          <a:noFill/>
          <a:ln>
            <a:noFill/>
          </a:ln>
        </p:spPr>
        <p:txBody>
          <a:bodyPr spcFirstLastPara="1" wrap="square" lIns="182825" tIns="91400" rIns="182825" bIns="91400" anchor="ctr" anchorCtr="0">
            <a:spAutoFit/>
          </a:bodyPr>
          <a:lstStyle>
            <a:lvl1pPr marL="228600" lvl="0" indent="-114300" algn="l">
              <a:lnSpc>
                <a:spcPct val="140000"/>
              </a:lnSpc>
              <a:spcBef>
                <a:spcPts val="0"/>
              </a:spcBef>
              <a:spcAft>
                <a:spcPts val="0"/>
              </a:spcAft>
              <a:buClr>
                <a:srgbClr val="BFBFBF"/>
              </a:buClr>
              <a:buSzPts val="2200"/>
              <a:buFont typeface="Open Sans"/>
              <a:buNone/>
              <a:defRPr sz="1100" b="0" i="0">
                <a:solidFill>
                  <a:srgbClr val="BFBFBF"/>
                </a:solidFill>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96" name="Google Shape;96;p12"/>
          <p:cNvSpPr>
            <a:spLocks noGrp="1"/>
          </p:cNvSpPr>
          <p:nvPr>
            <p:ph type="pic" idx="4"/>
          </p:nvPr>
        </p:nvSpPr>
        <p:spPr>
          <a:xfrm>
            <a:off x="7969159" y="641287"/>
            <a:ext cx="2933454" cy="1091046"/>
          </a:xfrm>
          <a:prstGeom prst="rect">
            <a:avLst/>
          </a:prstGeom>
          <a:noFill/>
          <a:ln>
            <a:noFill/>
          </a:ln>
        </p:spPr>
      </p:sp>
    </p:spTree>
    <p:extLst>
      <p:ext uri="{BB962C8B-B14F-4D97-AF65-F5344CB8AC3E}">
        <p14:creationId xmlns:p14="http://schemas.microsoft.com/office/powerpoint/2010/main" val="2810496816"/>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379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divider2">
  <p:cSld name="1_divider2">
    <p:spTree>
      <p:nvGrpSpPr>
        <p:cNvPr id="1" name="Shape 97"/>
        <p:cNvGrpSpPr/>
        <p:nvPr/>
      </p:nvGrpSpPr>
      <p:grpSpPr>
        <a:xfrm>
          <a:off x="0" y="0"/>
          <a:ext cx="0" cy="0"/>
          <a:chOff x="0" y="0"/>
          <a:chExt cx="0" cy="0"/>
        </a:xfrm>
      </p:grpSpPr>
      <p:sp>
        <p:nvSpPr>
          <p:cNvPr id="98" name="Google Shape;98;p13"/>
          <p:cNvSpPr>
            <a:spLocks noGrp="1"/>
          </p:cNvSpPr>
          <p:nvPr>
            <p:ph type="pic" idx="2"/>
          </p:nvPr>
        </p:nvSpPr>
        <p:spPr>
          <a:xfrm>
            <a:off x="4585894" y="0"/>
            <a:ext cx="7606106" cy="6858000"/>
          </a:xfrm>
          <a:prstGeom prst="rect">
            <a:avLst/>
          </a:prstGeom>
          <a:solidFill>
            <a:srgbClr val="F2F2F2"/>
          </a:solidFill>
          <a:ln>
            <a:noFill/>
          </a:ln>
        </p:spPr>
      </p:sp>
      <p:sp>
        <p:nvSpPr>
          <p:cNvPr id="99" name="Google Shape;99;p13"/>
          <p:cNvSpPr txBox="1">
            <a:spLocks noGrp="1"/>
          </p:cNvSpPr>
          <p:nvPr>
            <p:ph type="ctrTitle"/>
          </p:nvPr>
        </p:nvSpPr>
        <p:spPr>
          <a:xfrm>
            <a:off x="312439" y="1125274"/>
            <a:ext cx="4592561" cy="1730723"/>
          </a:xfrm>
          <a:prstGeom prst="rect">
            <a:avLst/>
          </a:prstGeom>
          <a:noFill/>
          <a:ln>
            <a:noFill/>
          </a:ln>
        </p:spPr>
        <p:txBody>
          <a:bodyPr spcFirstLastPara="1" wrap="square" lIns="182825" tIns="91400" rIns="182825" bIns="91400" anchor="b" anchorCtr="0">
            <a:noAutofit/>
          </a:bodyPr>
          <a:lstStyle>
            <a:lvl1pPr lvl="0" algn="l">
              <a:lnSpc>
                <a:spcPct val="110000"/>
              </a:lnSpc>
              <a:spcBef>
                <a:spcPts val="0"/>
              </a:spcBef>
              <a:spcAft>
                <a:spcPts val="0"/>
              </a:spcAft>
              <a:buClr>
                <a:schemeClr val="accent4"/>
              </a:buClr>
              <a:buSzPts val="8000"/>
              <a:buFont typeface="Asap Condensed"/>
              <a:buNone/>
              <a:defRPr sz="4000">
                <a:solidFill>
                  <a:schemeClr val="accent4"/>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3"/>
          <p:cNvSpPr txBox="1">
            <a:spLocks noGrp="1"/>
          </p:cNvSpPr>
          <p:nvPr>
            <p:ph type="body" idx="1"/>
          </p:nvPr>
        </p:nvSpPr>
        <p:spPr>
          <a:xfrm>
            <a:off x="312438" y="2855997"/>
            <a:ext cx="4592561" cy="480107"/>
          </a:xfrm>
          <a:prstGeom prst="rect">
            <a:avLst/>
          </a:prstGeom>
          <a:noFill/>
          <a:ln>
            <a:noFill/>
          </a:ln>
        </p:spPr>
        <p:txBody>
          <a:bodyPr spcFirstLastPara="1" wrap="square" lIns="182825" tIns="91400" rIns="182825" bIns="91400" anchor="ctr" anchorCtr="0">
            <a:spAutoFit/>
          </a:bodyPr>
          <a:lstStyle>
            <a:lvl1pPr marL="228600" lvl="0" indent="-114300" algn="l">
              <a:lnSpc>
                <a:spcPct val="140000"/>
              </a:lnSpc>
              <a:spcBef>
                <a:spcPts val="0"/>
              </a:spcBef>
              <a:spcAft>
                <a:spcPts val="0"/>
              </a:spcAft>
              <a:buClr>
                <a:schemeClr val="dk1"/>
              </a:buClr>
              <a:buSzPts val="3600"/>
              <a:buFont typeface="Open Sans"/>
              <a:buNone/>
              <a:defRPr sz="1800" i="0">
                <a:solidFill>
                  <a:schemeClr val="dk1"/>
                </a:solidFill>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95434953"/>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379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wo columns  content">
  <p:cSld name="2_Two columns  content">
    <p:spTree>
      <p:nvGrpSpPr>
        <p:cNvPr id="1" name="Shape 101"/>
        <p:cNvGrpSpPr/>
        <p:nvPr/>
      </p:nvGrpSpPr>
      <p:grpSpPr>
        <a:xfrm>
          <a:off x="0" y="0"/>
          <a:ext cx="0" cy="0"/>
          <a:chOff x="0" y="0"/>
          <a:chExt cx="0" cy="0"/>
        </a:xfrm>
      </p:grpSpPr>
      <p:sp>
        <p:nvSpPr>
          <p:cNvPr id="102" name="Google Shape;102;p14"/>
          <p:cNvSpPr/>
          <p:nvPr/>
        </p:nvSpPr>
        <p:spPr>
          <a:xfrm>
            <a:off x="9578946" y="330200"/>
            <a:ext cx="2575904" cy="4407905"/>
          </a:xfrm>
          <a:prstGeom prst="rect">
            <a:avLst/>
          </a:prstGeom>
          <a:solidFill>
            <a:schemeClr val="lt1"/>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a:endParaRPr>
          </a:p>
        </p:txBody>
      </p:sp>
      <p:sp>
        <p:nvSpPr>
          <p:cNvPr id="103" name="Google Shape;103;p14"/>
          <p:cNvSpPr txBox="1">
            <a:spLocks noGrp="1"/>
          </p:cNvSpPr>
          <p:nvPr>
            <p:ph type="body" idx="1"/>
          </p:nvPr>
        </p:nvSpPr>
        <p:spPr>
          <a:xfrm>
            <a:off x="995342" y="2071687"/>
            <a:ext cx="4860028" cy="3903147"/>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3200"/>
              <a:buFont typeface="Open Sans"/>
              <a:buNone/>
              <a:defRPr sz="1600"/>
            </a:lvl1pPr>
            <a:lvl2pPr marL="457200" lvl="1" indent="-114300" algn="l">
              <a:lnSpc>
                <a:spcPct val="140000"/>
              </a:lnSpc>
              <a:spcBef>
                <a:spcPts val="1800"/>
              </a:spcBef>
              <a:spcAft>
                <a:spcPts val="0"/>
              </a:spcAft>
              <a:buClr>
                <a:schemeClr val="dk1"/>
              </a:buClr>
              <a:buSzPts val="3200"/>
              <a:buFont typeface="Open Sans"/>
              <a:buNone/>
              <a:defRPr sz="1600"/>
            </a:lvl2pPr>
            <a:lvl3pPr marL="685800" lvl="2" indent="-114300" algn="l">
              <a:lnSpc>
                <a:spcPct val="140000"/>
              </a:lnSpc>
              <a:spcBef>
                <a:spcPts val="1800"/>
              </a:spcBef>
              <a:spcAft>
                <a:spcPts val="0"/>
              </a:spcAft>
              <a:buClr>
                <a:schemeClr val="dk1"/>
              </a:buClr>
              <a:buSzPts val="3200"/>
              <a:buFont typeface="Open Sans"/>
              <a:buNone/>
              <a:defRPr sz="1600"/>
            </a:lvl3pPr>
            <a:lvl4pPr marL="914400" lvl="3" indent="-114300" algn="l">
              <a:lnSpc>
                <a:spcPct val="140000"/>
              </a:lnSpc>
              <a:spcBef>
                <a:spcPts val="1800"/>
              </a:spcBef>
              <a:spcAft>
                <a:spcPts val="0"/>
              </a:spcAft>
              <a:buClr>
                <a:schemeClr val="dk1"/>
              </a:buClr>
              <a:buSzPts val="3200"/>
              <a:buFont typeface="Open Sans"/>
              <a:buNone/>
              <a:defRPr sz="1600"/>
            </a:lvl4pPr>
            <a:lvl5pPr marL="1143000" lvl="4" indent="-114300" algn="l">
              <a:lnSpc>
                <a:spcPct val="140000"/>
              </a:lnSpc>
              <a:spcBef>
                <a:spcPts val="1800"/>
              </a:spcBef>
              <a:spcAft>
                <a:spcPts val="0"/>
              </a:spcAft>
              <a:buClr>
                <a:schemeClr val="dk1"/>
              </a:buClr>
              <a:buSzPts val="3200"/>
              <a:buFont typeface="Open Sans"/>
              <a:buNone/>
              <a:defRPr sz="16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04" name="Google Shape;104;p14"/>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4"/>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4"/>
          <p:cNvSpPr txBox="1">
            <a:spLocks noGrp="1"/>
          </p:cNvSpPr>
          <p:nvPr>
            <p:ph type="body" idx="2"/>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pic>
        <p:nvPicPr>
          <p:cNvPr id="107" name="Google Shape;107;p14"/>
          <p:cNvPicPr preferRelativeResize="0"/>
          <p:nvPr/>
        </p:nvPicPr>
        <p:blipFill rotWithShape="1">
          <a:blip r:embed="rId2">
            <a:alphaModFix/>
          </a:blip>
          <a:srcRect l="-2514" t="-2965" r="18573" b="93861"/>
          <a:stretch/>
        </p:blipFill>
        <p:spPr>
          <a:xfrm>
            <a:off x="9578946" y="7112364"/>
            <a:ext cx="1953117" cy="401648"/>
          </a:xfrm>
          <a:prstGeom prst="rect">
            <a:avLst/>
          </a:prstGeom>
          <a:noFill/>
          <a:ln>
            <a:noFill/>
          </a:ln>
        </p:spPr>
      </p:pic>
      <p:sp>
        <p:nvSpPr>
          <p:cNvPr id="108" name="Google Shape;108;p14"/>
          <p:cNvSpPr>
            <a:spLocks noGrp="1"/>
          </p:cNvSpPr>
          <p:nvPr>
            <p:ph type="pic" idx="3"/>
          </p:nvPr>
        </p:nvSpPr>
        <p:spPr>
          <a:xfrm>
            <a:off x="6608440" y="896837"/>
            <a:ext cx="4860028" cy="4858763"/>
          </a:xfrm>
          <a:prstGeom prst="rect">
            <a:avLst/>
          </a:prstGeom>
          <a:solidFill>
            <a:schemeClr val="accent3"/>
          </a:solidFill>
          <a:ln>
            <a:noFill/>
          </a:ln>
        </p:spPr>
      </p:sp>
      <p:pic>
        <p:nvPicPr>
          <p:cNvPr id="109" name="Google Shape;109;p14" descr="Logo&#10;&#10;Description automatically generated"/>
          <p:cNvPicPr preferRelativeResize="0"/>
          <p:nvPr/>
        </p:nvPicPr>
        <p:blipFill rotWithShape="1">
          <a:blip r:embed="rId3">
            <a:alphaModFix/>
          </a:blip>
          <a:srcRect/>
          <a:stretch/>
        </p:blipFill>
        <p:spPr>
          <a:xfrm>
            <a:off x="7352878" y="6997700"/>
            <a:ext cx="2610530" cy="1231900"/>
          </a:xfrm>
          <a:prstGeom prst="rect">
            <a:avLst/>
          </a:prstGeom>
          <a:noFill/>
          <a:ln>
            <a:noFill/>
          </a:ln>
        </p:spPr>
      </p:pic>
    </p:spTree>
    <p:extLst>
      <p:ext uri="{BB962C8B-B14F-4D97-AF65-F5344CB8AC3E}">
        <p14:creationId xmlns:p14="http://schemas.microsoft.com/office/powerpoint/2010/main" val="3463674270"/>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reative 4 points">
  <p:cSld name="Creative 4 points">
    <p:spTree>
      <p:nvGrpSpPr>
        <p:cNvPr id="1" name="Shape 112"/>
        <p:cNvGrpSpPr/>
        <p:nvPr/>
      </p:nvGrpSpPr>
      <p:grpSpPr>
        <a:xfrm>
          <a:off x="0" y="0"/>
          <a:ext cx="0" cy="0"/>
          <a:chOff x="0" y="0"/>
          <a:chExt cx="0" cy="0"/>
        </a:xfrm>
      </p:grpSpPr>
      <p:sp>
        <p:nvSpPr>
          <p:cNvPr id="113" name="Google Shape;113;p16"/>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6"/>
          <p:cNvSpPr/>
          <p:nvPr/>
        </p:nvSpPr>
        <p:spPr>
          <a:xfrm rot="16200000" flipH="1">
            <a:off x="3158978" y="803485"/>
            <a:ext cx="1352002" cy="4124994"/>
          </a:xfrm>
          <a:prstGeom prst="round2DiagRect">
            <a:avLst>
              <a:gd name="adj1" fmla="val 41732"/>
              <a:gd name="adj2" fmla="val 0"/>
            </a:avLst>
          </a:prstGeom>
          <a:solidFill>
            <a:schemeClr val="accent1"/>
          </a:solidFill>
          <a:ln>
            <a:noFill/>
          </a:ln>
        </p:spPr>
        <p:txBody>
          <a:bodyPr spcFirstLastPara="1" wrap="square" lIns="109463" tIns="54725" rIns="109463" bIns="54725" anchor="ctr" anchorCtr="0">
            <a:noAutofit/>
          </a:bodyPr>
          <a:lstStyle/>
          <a:p>
            <a:pPr marL="0" marR="0" lvl="0" indent="0" algn="ctr" rtl="0">
              <a:lnSpc>
                <a:spcPct val="90000"/>
              </a:lnSpc>
              <a:spcBef>
                <a:spcPts val="0"/>
              </a:spcBef>
              <a:spcAft>
                <a:spcPts val="0"/>
              </a:spcAft>
              <a:buNone/>
            </a:pPr>
            <a:endParaRPr sz="3199">
              <a:solidFill>
                <a:schemeClr val="dk1"/>
              </a:solidFill>
              <a:latin typeface="Arial"/>
              <a:ea typeface="Arial"/>
              <a:cs typeface="Arial"/>
              <a:sym typeface="Arial"/>
            </a:endParaRPr>
          </a:p>
        </p:txBody>
      </p:sp>
      <p:sp>
        <p:nvSpPr>
          <p:cNvPr id="115" name="Google Shape;115;p16"/>
          <p:cNvSpPr/>
          <p:nvPr/>
        </p:nvSpPr>
        <p:spPr>
          <a:xfrm rot="5400000">
            <a:off x="1073001" y="2042534"/>
            <a:ext cx="1471199" cy="1527698"/>
          </a:xfrm>
          <a:prstGeom prst="teardrop">
            <a:avLst>
              <a:gd name="adj" fmla="val 100000"/>
            </a:avLst>
          </a:prstGeom>
          <a:solidFill>
            <a:srgbClr val="F8C36E"/>
          </a:solidFill>
          <a:ln>
            <a:noFill/>
          </a:ln>
          <a:effectLst>
            <a:outerShdw blurRad="266700" dist="190500" sx="88000" sy="88000" algn="l" rotWithShape="0">
              <a:srgbClr val="000000">
                <a:alpha val="40000"/>
              </a:srgbClr>
            </a:outerShdw>
          </a:effectLst>
        </p:spPr>
        <p:txBody>
          <a:bodyPr spcFirstLastPara="1" wrap="square" lIns="45713" tIns="22850" rIns="45713" bIns="22850" anchor="ctr" anchorCtr="0">
            <a:noAutofit/>
          </a:bodyPr>
          <a:lstStyle/>
          <a:p>
            <a:pPr marL="0" marR="0" lvl="0" indent="0" algn="ctr" rtl="0">
              <a:spcBef>
                <a:spcPts val="0"/>
              </a:spcBef>
              <a:spcAft>
                <a:spcPts val="0"/>
              </a:spcAft>
              <a:buNone/>
            </a:pPr>
            <a:endParaRPr sz="2400">
              <a:solidFill>
                <a:schemeClr val="lt1"/>
              </a:solidFill>
              <a:latin typeface="Open Sans Light"/>
              <a:ea typeface="Open Sans Light"/>
              <a:cs typeface="Open Sans Light"/>
              <a:sym typeface="Open Sans"/>
            </a:endParaRPr>
          </a:p>
        </p:txBody>
      </p:sp>
      <p:sp>
        <p:nvSpPr>
          <p:cNvPr id="116" name="Google Shape;116;p16"/>
          <p:cNvSpPr/>
          <p:nvPr/>
        </p:nvSpPr>
        <p:spPr>
          <a:xfrm rot="16200000" flipH="1">
            <a:off x="8420035" y="803484"/>
            <a:ext cx="1352002" cy="4124994"/>
          </a:xfrm>
          <a:prstGeom prst="round2DiagRect">
            <a:avLst>
              <a:gd name="adj1" fmla="val 40740"/>
              <a:gd name="adj2" fmla="val 0"/>
            </a:avLst>
          </a:prstGeom>
          <a:solidFill>
            <a:schemeClr val="accent2"/>
          </a:solidFill>
          <a:ln>
            <a:noFill/>
          </a:ln>
        </p:spPr>
        <p:txBody>
          <a:bodyPr spcFirstLastPara="1" wrap="square" lIns="109463" tIns="54725" rIns="109463" bIns="54725" anchor="ctr" anchorCtr="0">
            <a:noAutofit/>
          </a:bodyPr>
          <a:lstStyle/>
          <a:p>
            <a:pPr marL="0" marR="0" lvl="0" indent="0" algn="ctr" rtl="0">
              <a:lnSpc>
                <a:spcPct val="90000"/>
              </a:lnSpc>
              <a:spcBef>
                <a:spcPts val="0"/>
              </a:spcBef>
              <a:spcAft>
                <a:spcPts val="0"/>
              </a:spcAft>
              <a:buNone/>
            </a:pPr>
            <a:endParaRPr sz="3199">
              <a:solidFill>
                <a:schemeClr val="dk1"/>
              </a:solidFill>
              <a:latin typeface="Arial"/>
              <a:ea typeface="Arial"/>
              <a:cs typeface="Arial"/>
              <a:sym typeface="Arial"/>
            </a:endParaRPr>
          </a:p>
        </p:txBody>
      </p:sp>
      <p:sp>
        <p:nvSpPr>
          <p:cNvPr id="117" name="Google Shape;117;p16"/>
          <p:cNvSpPr/>
          <p:nvPr/>
        </p:nvSpPr>
        <p:spPr>
          <a:xfrm rot="5400000">
            <a:off x="6337811" y="2042534"/>
            <a:ext cx="1471199" cy="1527698"/>
          </a:xfrm>
          <a:prstGeom prst="teardrop">
            <a:avLst>
              <a:gd name="adj" fmla="val 100000"/>
            </a:avLst>
          </a:prstGeom>
          <a:solidFill>
            <a:srgbClr val="FFA552"/>
          </a:solidFill>
          <a:ln>
            <a:noFill/>
          </a:ln>
          <a:effectLst>
            <a:outerShdw blurRad="266700" dist="190500" sx="88000" sy="88000" algn="l" rotWithShape="0">
              <a:srgbClr val="000000">
                <a:alpha val="40000"/>
              </a:srgbClr>
            </a:outerShdw>
          </a:effectLst>
        </p:spPr>
        <p:txBody>
          <a:bodyPr spcFirstLastPara="1" wrap="square" lIns="45713" tIns="22850" rIns="45713" bIns="22850" anchor="ctr" anchorCtr="0">
            <a:noAutofit/>
          </a:bodyPr>
          <a:lstStyle/>
          <a:p>
            <a:pPr marL="0" marR="0" lvl="0" indent="0" algn="ctr" rtl="0">
              <a:spcBef>
                <a:spcPts val="0"/>
              </a:spcBef>
              <a:spcAft>
                <a:spcPts val="0"/>
              </a:spcAft>
              <a:buNone/>
            </a:pPr>
            <a:endParaRPr sz="2400">
              <a:solidFill>
                <a:schemeClr val="lt1"/>
              </a:solidFill>
              <a:latin typeface="Open Sans Light"/>
              <a:ea typeface="Open Sans Light"/>
              <a:cs typeface="Open Sans Light"/>
              <a:sym typeface="Open Sans"/>
            </a:endParaRPr>
          </a:p>
        </p:txBody>
      </p:sp>
      <p:sp>
        <p:nvSpPr>
          <p:cNvPr id="118" name="Google Shape;118;p16"/>
          <p:cNvSpPr/>
          <p:nvPr/>
        </p:nvSpPr>
        <p:spPr>
          <a:xfrm rot="16200000" flipH="1">
            <a:off x="3191802" y="2953256"/>
            <a:ext cx="1352002" cy="4124994"/>
          </a:xfrm>
          <a:prstGeom prst="round2DiagRect">
            <a:avLst>
              <a:gd name="adj1" fmla="val 38447"/>
              <a:gd name="adj2" fmla="val 0"/>
            </a:avLst>
          </a:prstGeom>
          <a:solidFill>
            <a:schemeClr val="accent3"/>
          </a:solidFill>
          <a:ln>
            <a:noFill/>
          </a:ln>
        </p:spPr>
        <p:txBody>
          <a:bodyPr spcFirstLastPara="1" wrap="square" lIns="109463" tIns="54725" rIns="109463" bIns="54725" anchor="ctr" anchorCtr="0">
            <a:noAutofit/>
          </a:bodyPr>
          <a:lstStyle/>
          <a:p>
            <a:pPr marL="0" marR="0" lvl="0" indent="0" algn="ctr" rtl="0">
              <a:lnSpc>
                <a:spcPct val="90000"/>
              </a:lnSpc>
              <a:spcBef>
                <a:spcPts val="0"/>
              </a:spcBef>
              <a:spcAft>
                <a:spcPts val="0"/>
              </a:spcAft>
              <a:buNone/>
            </a:pPr>
            <a:endParaRPr sz="3199">
              <a:solidFill>
                <a:schemeClr val="dk1"/>
              </a:solidFill>
              <a:latin typeface="Arial"/>
              <a:ea typeface="Arial"/>
              <a:cs typeface="Arial"/>
              <a:sym typeface="Arial"/>
            </a:endParaRPr>
          </a:p>
        </p:txBody>
      </p:sp>
      <p:sp>
        <p:nvSpPr>
          <p:cNvPr id="119" name="Google Shape;119;p16"/>
          <p:cNvSpPr/>
          <p:nvPr/>
        </p:nvSpPr>
        <p:spPr>
          <a:xfrm rot="5400000">
            <a:off x="1105826" y="4192305"/>
            <a:ext cx="1471199" cy="1527698"/>
          </a:xfrm>
          <a:prstGeom prst="teardrop">
            <a:avLst>
              <a:gd name="adj" fmla="val 100000"/>
            </a:avLst>
          </a:prstGeom>
          <a:solidFill>
            <a:srgbClr val="84D3D3"/>
          </a:solidFill>
          <a:ln>
            <a:noFill/>
          </a:ln>
          <a:effectLst>
            <a:outerShdw blurRad="266700" dist="190500" sx="88000" sy="88000" algn="l" rotWithShape="0">
              <a:srgbClr val="000000">
                <a:alpha val="40000"/>
              </a:srgbClr>
            </a:outerShdw>
          </a:effectLst>
        </p:spPr>
        <p:txBody>
          <a:bodyPr spcFirstLastPara="1" wrap="square" lIns="45713" tIns="22850" rIns="45713" bIns="22850" anchor="ctr" anchorCtr="0">
            <a:noAutofit/>
          </a:bodyPr>
          <a:lstStyle/>
          <a:p>
            <a:pPr marL="0" marR="0" lvl="0" indent="0" algn="ctr" rtl="0">
              <a:spcBef>
                <a:spcPts val="0"/>
              </a:spcBef>
              <a:spcAft>
                <a:spcPts val="0"/>
              </a:spcAft>
              <a:buNone/>
            </a:pPr>
            <a:endParaRPr sz="2400">
              <a:solidFill>
                <a:schemeClr val="lt1"/>
              </a:solidFill>
              <a:latin typeface="Open Sans Light"/>
              <a:ea typeface="Open Sans Light"/>
              <a:cs typeface="Open Sans Light"/>
              <a:sym typeface="Open Sans"/>
            </a:endParaRPr>
          </a:p>
        </p:txBody>
      </p:sp>
      <p:sp>
        <p:nvSpPr>
          <p:cNvPr id="120" name="Google Shape;120;p16"/>
          <p:cNvSpPr/>
          <p:nvPr/>
        </p:nvSpPr>
        <p:spPr>
          <a:xfrm rot="16200000" flipH="1">
            <a:off x="8420034" y="2953256"/>
            <a:ext cx="1352002" cy="4124992"/>
          </a:xfrm>
          <a:prstGeom prst="round2DiagRect">
            <a:avLst>
              <a:gd name="adj1" fmla="val 39640"/>
              <a:gd name="adj2" fmla="val 0"/>
            </a:avLst>
          </a:prstGeom>
          <a:solidFill>
            <a:schemeClr val="accent4"/>
          </a:solidFill>
          <a:ln>
            <a:noFill/>
          </a:ln>
        </p:spPr>
        <p:txBody>
          <a:bodyPr spcFirstLastPara="1" wrap="square" lIns="109463" tIns="54725" rIns="109463" bIns="54725" anchor="ctr" anchorCtr="0">
            <a:noAutofit/>
          </a:bodyPr>
          <a:lstStyle/>
          <a:p>
            <a:pPr marL="0" marR="0" lvl="0" indent="0" algn="l"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21" name="Google Shape;121;p16"/>
          <p:cNvSpPr/>
          <p:nvPr/>
        </p:nvSpPr>
        <p:spPr>
          <a:xfrm rot="5400000">
            <a:off x="6370635" y="4192305"/>
            <a:ext cx="1471199" cy="1527698"/>
          </a:xfrm>
          <a:prstGeom prst="teardrop">
            <a:avLst>
              <a:gd name="adj" fmla="val 100000"/>
            </a:avLst>
          </a:prstGeom>
          <a:solidFill>
            <a:srgbClr val="9CA3B8"/>
          </a:solidFill>
          <a:ln>
            <a:noFill/>
          </a:ln>
          <a:effectLst>
            <a:outerShdw blurRad="266700" dist="190500" sx="88000" sy="88000" algn="l" rotWithShape="0">
              <a:srgbClr val="000000">
                <a:alpha val="40000"/>
              </a:srgbClr>
            </a:outerShdw>
          </a:effectLst>
        </p:spPr>
        <p:txBody>
          <a:bodyPr spcFirstLastPara="1" wrap="square" lIns="45713" tIns="22850" rIns="45713" bIns="22850" anchor="ctr" anchorCtr="0">
            <a:noAutofit/>
          </a:bodyPr>
          <a:lstStyle/>
          <a:p>
            <a:pPr marL="0" marR="0" lvl="0" indent="0" algn="ctr" rtl="0">
              <a:spcBef>
                <a:spcPts val="0"/>
              </a:spcBef>
              <a:spcAft>
                <a:spcPts val="0"/>
              </a:spcAft>
              <a:buNone/>
            </a:pPr>
            <a:endParaRPr sz="2400">
              <a:solidFill>
                <a:schemeClr val="lt1"/>
              </a:solidFill>
              <a:latin typeface="Open Sans Light"/>
              <a:ea typeface="Open Sans Light"/>
              <a:cs typeface="Open Sans Light"/>
              <a:sym typeface="Open Sans"/>
            </a:endParaRPr>
          </a:p>
        </p:txBody>
      </p:sp>
      <p:sp>
        <p:nvSpPr>
          <p:cNvPr id="122" name="Google Shape;122;p16"/>
          <p:cNvSpPr txBox="1">
            <a:spLocks noGrp="1"/>
          </p:cNvSpPr>
          <p:nvPr>
            <p:ph type="body" idx="1"/>
          </p:nvPr>
        </p:nvSpPr>
        <p:spPr>
          <a:xfrm>
            <a:off x="2707607" y="2275343"/>
            <a:ext cx="2923599" cy="1178714"/>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chemeClr val="lt1"/>
              </a:buClr>
              <a:buSzPts val="2200"/>
              <a:buFont typeface="Open Sans"/>
              <a:buNone/>
              <a:defRPr sz="1100">
                <a:solidFill>
                  <a:schemeClr val="lt1"/>
                </a:solidFill>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a:spLocks noGrp="1"/>
          </p:cNvSpPr>
          <p:nvPr>
            <p:ph type="body" idx="2"/>
          </p:nvPr>
        </p:nvSpPr>
        <p:spPr>
          <a:xfrm>
            <a:off x="7962043" y="2275343"/>
            <a:ext cx="2923599" cy="1178714"/>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chemeClr val="lt1"/>
              </a:buClr>
              <a:buSzPts val="2200"/>
              <a:buFont typeface="Open Sans"/>
              <a:buNone/>
              <a:defRPr sz="1100">
                <a:solidFill>
                  <a:schemeClr val="lt1"/>
                </a:solidFill>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24" name="Google Shape;124;p16"/>
          <p:cNvSpPr txBox="1">
            <a:spLocks noGrp="1"/>
          </p:cNvSpPr>
          <p:nvPr>
            <p:ph type="body" idx="3"/>
          </p:nvPr>
        </p:nvSpPr>
        <p:spPr>
          <a:xfrm>
            <a:off x="2707607" y="4422439"/>
            <a:ext cx="2923599" cy="1178714"/>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chemeClr val="lt1"/>
              </a:buClr>
              <a:buSzPts val="2200"/>
              <a:buFont typeface="Open Sans"/>
              <a:buNone/>
              <a:defRPr sz="1100">
                <a:solidFill>
                  <a:schemeClr val="lt1"/>
                </a:solidFill>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25" name="Google Shape;125;p16"/>
          <p:cNvSpPr txBox="1">
            <a:spLocks noGrp="1"/>
          </p:cNvSpPr>
          <p:nvPr>
            <p:ph type="body" idx="4"/>
          </p:nvPr>
        </p:nvSpPr>
        <p:spPr>
          <a:xfrm>
            <a:off x="7962043" y="4422439"/>
            <a:ext cx="2923599" cy="1178714"/>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chemeClr val="lt1"/>
              </a:buClr>
              <a:buSzPts val="2200"/>
              <a:buFont typeface="Open Sans"/>
              <a:buNone/>
              <a:defRPr sz="1100">
                <a:solidFill>
                  <a:schemeClr val="lt1"/>
                </a:solidFill>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26" name="Google Shape;126;p16"/>
          <p:cNvSpPr txBox="1">
            <a:spLocks noGrp="1"/>
          </p:cNvSpPr>
          <p:nvPr>
            <p:ph type="body" idx="5"/>
          </p:nvPr>
        </p:nvSpPr>
        <p:spPr>
          <a:xfrm>
            <a:off x="1077576" y="2538890"/>
            <a:ext cx="1494875" cy="534989"/>
          </a:xfrm>
          <a:prstGeom prst="rect">
            <a:avLst/>
          </a:prstGeom>
          <a:noFill/>
          <a:ln>
            <a:noFill/>
          </a:ln>
        </p:spPr>
        <p:txBody>
          <a:bodyPr spcFirstLastPara="1" wrap="square" lIns="91425" tIns="45700" rIns="91425" bIns="45700" anchor="ctr" anchorCtr="0">
            <a:normAutofit/>
          </a:bodyPr>
          <a:lstStyle>
            <a:lvl1pPr marL="228600" lvl="0" indent="-114300" algn="ctr">
              <a:lnSpc>
                <a:spcPct val="140000"/>
              </a:lnSpc>
              <a:spcBef>
                <a:spcPts val="0"/>
              </a:spcBef>
              <a:spcAft>
                <a:spcPts val="0"/>
              </a:spcAft>
              <a:buClr>
                <a:schemeClr val="lt1"/>
              </a:buClr>
              <a:buSzPts val="2799"/>
              <a:buFont typeface="Raleway Medium"/>
              <a:buNone/>
              <a:defRPr sz="1400">
                <a:solidFill>
                  <a:schemeClr val="lt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27" name="Google Shape;127;p16"/>
          <p:cNvSpPr txBox="1">
            <a:spLocks noGrp="1"/>
          </p:cNvSpPr>
          <p:nvPr>
            <p:ph type="body" idx="6"/>
          </p:nvPr>
        </p:nvSpPr>
        <p:spPr>
          <a:xfrm>
            <a:off x="1077576" y="4688661"/>
            <a:ext cx="1494875" cy="534989"/>
          </a:xfrm>
          <a:prstGeom prst="rect">
            <a:avLst/>
          </a:prstGeom>
          <a:noFill/>
          <a:ln>
            <a:noFill/>
          </a:ln>
        </p:spPr>
        <p:txBody>
          <a:bodyPr spcFirstLastPara="1" wrap="square" lIns="91425" tIns="45700" rIns="91425" bIns="45700" anchor="ctr" anchorCtr="0">
            <a:normAutofit/>
          </a:bodyPr>
          <a:lstStyle>
            <a:lvl1pPr marL="228600" lvl="0" indent="-114300" algn="ctr">
              <a:lnSpc>
                <a:spcPct val="140000"/>
              </a:lnSpc>
              <a:spcBef>
                <a:spcPts val="0"/>
              </a:spcBef>
              <a:spcAft>
                <a:spcPts val="0"/>
              </a:spcAft>
              <a:buClr>
                <a:schemeClr val="lt1"/>
              </a:buClr>
              <a:buSzPts val="2799"/>
              <a:buFont typeface="Raleway Medium"/>
              <a:buNone/>
              <a:defRPr sz="1400">
                <a:solidFill>
                  <a:schemeClr val="lt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body" idx="7"/>
          </p:nvPr>
        </p:nvSpPr>
        <p:spPr>
          <a:xfrm>
            <a:off x="6356486" y="2538890"/>
            <a:ext cx="1494875" cy="534989"/>
          </a:xfrm>
          <a:prstGeom prst="rect">
            <a:avLst/>
          </a:prstGeom>
          <a:noFill/>
          <a:ln>
            <a:noFill/>
          </a:ln>
        </p:spPr>
        <p:txBody>
          <a:bodyPr spcFirstLastPara="1" wrap="square" lIns="91425" tIns="45700" rIns="91425" bIns="45700" anchor="ctr" anchorCtr="0">
            <a:normAutofit/>
          </a:bodyPr>
          <a:lstStyle>
            <a:lvl1pPr marL="228600" lvl="0" indent="-114300" algn="ctr">
              <a:lnSpc>
                <a:spcPct val="140000"/>
              </a:lnSpc>
              <a:spcBef>
                <a:spcPts val="0"/>
              </a:spcBef>
              <a:spcAft>
                <a:spcPts val="0"/>
              </a:spcAft>
              <a:buClr>
                <a:schemeClr val="lt1"/>
              </a:buClr>
              <a:buSzPts val="2799"/>
              <a:buFont typeface="Raleway Medium"/>
              <a:buNone/>
              <a:defRPr sz="1400">
                <a:solidFill>
                  <a:schemeClr val="lt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8"/>
          </p:nvPr>
        </p:nvSpPr>
        <p:spPr>
          <a:xfrm>
            <a:off x="6356486" y="4688661"/>
            <a:ext cx="1494875" cy="534989"/>
          </a:xfrm>
          <a:prstGeom prst="rect">
            <a:avLst/>
          </a:prstGeom>
          <a:noFill/>
          <a:ln>
            <a:noFill/>
          </a:ln>
        </p:spPr>
        <p:txBody>
          <a:bodyPr spcFirstLastPara="1" wrap="square" lIns="91425" tIns="45700" rIns="91425" bIns="45700" anchor="ctr" anchorCtr="0">
            <a:normAutofit/>
          </a:bodyPr>
          <a:lstStyle>
            <a:lvl1pPr marL="228600" lvl="0" indent="-114300" algn="ctr">
              <a:lnSpc>
                <a:spcPct val="140000"/>
              </a:lnSpc>
              <a:spcBef>
                <a:spcPts val="0"/>
              </a:spcBef>
              <a:spcAft>
                <a:spcPts val="0"/>
              </a:spcAft>
              <a:buClr>
                <a:schemeClr val="lt1"/>
              </a:buClr>
              <a:buSzPts val="2799"/>
              <a:buFont typeface="Raleway Medium"/>
              <a:buNone/>
              <a:defRPr sz="1400">
                <a:solidFill>
                  <a:schemeClr val="lt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30" name="Google Shape;130;p16"/>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16"/>
          <p:cNvSpPr txBox="1">
            <a:spLocks noGrp="1"/>
          </p:cNvSpPr>
          <p:nvPr>
            <p:ph type="body" idx="9"/>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69357330"/>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ur team - 4 people">
  <p:cSld name="Our team - 4 people">
    <p:spTree>
      <p:nvGrpSpPr>
        <p:cNvPr id="1" name="Shape 132"/>
        <p:cNvGrpSpPr/>
        <p:nvPr/>
      </p:nvGrpSpPr>
      <p:grpSpPr>
        <a:xfrm>
          <a:off x="0" y="0"/>
          <a:ext cx="0" cy="0"/>
          <a:chOff x="0" y="0"/>
          <a:chExt cx="0" cy="0"/>
        </a:xfrm>
      </p:grpSpPr>
      <p:sp>
        <p:nvSpPr>
          <p:cNvPr id="133" name="Google Shape;133;p17"/>
          <p:cNvSpPr/>
          <p:nvPr/>
        </p:nvSpPr>
        <p:spPr>
          <a:xfrm>
            <a:off x="7225216" y="4284845"/>
            <a:ext cx="3935213" cy="1435484"/>
          </a:xfrm>
          <a:custGeom>
            <a:avLst/>
            <a:gdLst/>
            <a:ahLst/>
            <a:cxnLst/>
            <a:rect l="l" t="t" r="r" b="b"/>
            <a:pathLst>
              <a:path w="3935213" h="1435484" extrusionOk="0">
                <a:moveTo>
                  <a:pt x="222819" y="0"/>
                </a:moveTo>
                <a:lnTo>
                  <a:pt x="3935213" y="0"/>
                </a:lnTo>
                <a:lnTo>
                  <a:pt x="3935213" y="866458"/>
                </a:lnTo>
                <a:cubicBezTo>
                  <a:pt x="3935213" y="1180722"/>
                  <a:pt x="3680451" y="1435484"/>
                  <a:pt x="3366187" y="1435484"/>
                </a:cubicBezTo>
                <a:lnTo>
                  <a:pt x="0" y="1435484"/>
                </a:lnTo>
                <a:lnTo>
                  <a:pt x="0" y="45439"/>
                </a:lnTo>
                <a:lnTo>
                  <a:pt x="1329" y="44717"/>
                </a:lnTo>
                <a:cubicBezTo>
                  <a:pt x="69406" y="15923"/>
                  <a:pt x="144253" y="0"/>
                  <a:pt x="222819" y="0"/>
                </a:cubicBezTo>
                <a:close/>
              </a:path>
            </a:pathLst>
          </a:custGeom>
          <a:solidFill>
            <a:schemeClr val="accent4"/>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3598">
              <a:solidFill>
                <a:schemeClr val="lt1"/>
              </a:solidFill>
              <a:latin typeface="Open Sans Light"/>
              <a:ea typeface="Open Sans Light"/>
              <a:cs typeface="Open Sans Light"/>
              <a:sym typeface="Open Sans"/>
            </a:endParaRPr>
          </a:p>
        </p:txBody>
      </p:sp>
      <p:sp>
        <p:nvSpPr>
          <p:cNvPr id="134" name="Google Shape;134;p17"/>
          <p:cNvSpPr/>
          <p:nvPr/>
        </p:nvSpPr>
        <p:spPr>
          <a:xfrm>
            <a:off x="7225216" y="2177935"/>
            <a:ext cx="3935215" cy="1435484"/>
          </a:xfrm>
          <a:custGeom>
            <a:avLst/>
            <a:gdLst/>
            <a:ahLst/>
            <a:cxnLst/>
            <a:rect l="l" t="t" r="r" b="b"/>
            <a:pathLst>
              <a:path w="3935215" h="1435484" extrusionOk="0">
                <a:moveTo>
                  <a:pt x="238609" y="0"/>
                </a:moveTo>
                <a:lnTo>
                  <a:pt x="3935215" y="0"/>
                </a:lnTo>
                <a:lnTo>
                  <a:pt x="3935215" y="850668"/>
                </a:lnTo>
                <a:cubicBezTo>
                  <a:pt x="3935215" y="1173653"/>
                  <a:pt x="3673385" y="1435484"/>
                  <a:pt x="3350399" y="1435484"/>
                </a:cubicBezTo>
                <a:lnTo>
                  <a:pt x="0" y="1435484"/>
                </a:lnTo>
                <a:lnTo>
                  <a:pt x="0" y="51913"/>
                </a:lnTo>
                <a:lnTo>
                  <a:pt x="10972" y="45958"/>
                </a:lnTo>
                <a:cubicBezTo>
                  <a:pt x="80939" y="16365"/>
                  <a:pt x="157863" y="0"/>
                  <a:pt x="238609" y="0"/>
                </a:cubicBezTo>
                <a:close/>
              </a:path>
            </a:pathLst>
          </a:custGeom>
          <a:solidFill>
            <a:schemeClr val="accent2"/>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3598">
              <a:solidFill>
                <a:schemeClr val="lt1"/>
              </a:solidFill>
              <a:latin typeface="Open Sans Light"/>
              <a:ea typeface="Open Sans Light"/>
              <a:cs typeface="Open Sans Light"/>
              <a:sym typeface="Open Sans"/>
            </a:endParaRPr>
          </a:p>
        </p:txBody>
      </p:sp>
      <p:sp>
        <p:nvSpPr>
          <p:cNvPr id="135" name="Google Shape;135;p17"/>
          <p:cNvSpPr/>
          <p:nvPr/>
        </p:nvSpPr>
        <p:spPr>
          <a:xfrm>
            <a:off x="2063111" y="4284845"/>
            <a:ext cx="3869089" cy="1435484"/>
          </a:xfrm>
          <a:custGeom>
            <a:avLst/>
            <a:gdLst/>
            <a:ahLst/>
            <a:cxnLst/>
            <a:rect l="l" t="t" r="r" b="b"/>
            <a:pathLst>
              <a:path w="3869089" h="1435484" extrusionOk="0">
                <a:moveTo>
                  <a:pt x="139567" y="0"/>
                </a:moveTo>
                <a:lnTo>
                  <a:pt x="3869089" y="0"/>
                </a:lnTo>
                <a:lnTo>
                  <a:pt x="3869089" y="883583"/>
                </a:lnTo>
                <a:cubicBezTo>
                  <a:pt x="3869089" y="1188390"/>
                  <a:pt x="3621995" y="1435484"/>
                  <a:pt x="3317188" y="1435484"/>
                </a:cubicBezTo>
                <a:lnTo>
                  <a:pt x="0" y="1435484"/>
                </a:lnTo>
                <a:lnTo>
                  <a:pt x="0" y="20010"/>
                </a:lnTo>
                <a:lnTo>
                  <a:pt x="28340" y="11213"/>
                </a:lnTo>
                <a:cubicBezTo>
                  <a:pt x="64267" y="3861"/>
                  <a:pt x="101466" y="0"/>
                  <a:pt x="139567" y="0"/>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3598">
              <a:solidFill>
                <a:schemeClr val="lt1"/>
              </a:solidFill>
              <a:latin typeface="Open Sans Light"/>
              <a:ea typeface="Open Sans Light"/>
              <a:cs typeface="Open Sans Light"/>
              <a:sym typeface="Open Sans"/>
            </a:endParaRPr>
          </a:p>
        </p:txBody>
      </p:sp>
      <p:sp>
        <p:nvSpPr>
          <p:cNvPr id="136" name="Google Shape;136;p17"/>
          <p:cNvSpPr/>
          <p:nvPr/>
        </p:nvSpPr>
        <p:spPr>
          <a:xfrm>
            <a:off x="2063110" y="2177936"/>
            <a:ext cx="3836265" cy="1435484"/>
          </a:xfrm>
          <a:custGeom>
            <a:avLst/>
            <a:gdLst/>
            <a:ahLst/>
            <a:cxnLst/>
            <a:rect l="l" t="t" r="r" b="b"/>
            <a:pathLst>
              <a:path w="3836265" h="1435484" extrusionOk="0">
                <a:moveTo>
                  <a:pt x="153898" y="0"/>
                </a:moveTo>
                <a:lnTo>
                  <a:pt x="3836265" y="0"/>
                </a:lnTo>
                <a:lnTo>
                  <a:pt x="3836265" y="836428"/>
                </a:lnTo>
                <a:cubicBezTo>
                  <a:pt x="3836265" y="1167277"/>
                  <a:pt x="3568058" y="1435484"/>
                  <a:pt x="3237209" y="1435484"/>
                </a:cubicBezTo>
                <a:lnTo>
                  <a:pt x="0" y="1435484"/>
                </a:lnTo>
                <a:lnTo>
                  <a:pt x="0" y="22467"/>
                </a:lnTo>
                <a:lnTo>
                  <a:pt x="33167" y="12171"/>
                </a:lnTo>
                <a:cubicBezTo>
                  <a:pt x="72165" y="4191"/>
                  <a:pt x="112542" y="0"/>
                  <a:pt x="153898" y="0"/>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3598">
              <a:solidFill>
                <a:schemeClr val="lt1"/>
              </a:solidFill>
              <a:latin typeface="Open Sans Light"/>
              <a:ea typeface="Open Sans Light"/>
              <a:cs typeface="Open Sans Light"/>
              <a:sym typeface="Open Sans"/>
            </a:endParaRPr>
          </a:p>
        </p:txBody>
      </p:sp>
      <p:sp>
        <p:nvSpPr>
          <p:cNvPr id="137" name="Google Shape;137;p17"/>
          <p:cNvSpPr>
            <a:spLocks noGrp="1"/>
          </p:cNvSpPr>
          <p:nvPr>
            <p:ph type="pic" idx="2"/>
          </p:nvPr>
        </p:nvSpPr>
        <p:spPr>
          <a:xfrm>
            <a:off x="6258197" y="2058940"/>
            <a:ext cx="1554480" cy="1554480"/>
          </a:xfrm>
          <a:prstGeom prst="rect">
            <a:avLst/>
          </a:prstGeom>
          <a:solidFill>
            <a:srgbClr val="F2F2F2"/>
          </a:solidFill>
          <a:ln>
            <a:noFill/>
          </a:ln>
        </p:spPr>
      </p:sp>
      <p:sp>
        <p:nvSpPr>
          <p:cNvPr id="138" name="Google Shape;138;p17"/>
          <p:cNvSpPr>
            <a:spLocks noGrp="1"/>
          </p:cNvSpPr>
          <p:nvPr>
            <p:ph type="pic" idx="3"/>
          </p:nvPr>
        </p:nvSpPr>
        <p:spPr>
          <a:xfrm>
            <a:off x="6258197" y="4165849"/>
            <a:ext cx="1554480" cy="1554480"/>
          </a:xfrm>
          <a:prstGeom prst="rect">
            <a:avLst/>
          </a:prstGeom>
          <a:solidFill>
            <a:srgbClr val="F2F2F2"/>
          </a:solidFill>
          <a:ln>
            <a:noFill/>
          </a:ln>
        </p:spPr>
      </p:sp>
      <p:sp>
        <p:nvSpPr>
          <p:cNvPr id="139" name="Google Shape;139;p17"/>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7"/>
          <p:cNvSpPr txBox="1">
            <a:spLocks noGrp="1"/>
          </p:cNvSpPr>
          <p:nvPr>
            <p:ph type="body" idx="1"/>
          </p:nvPr>
        </p:nvSpPr>
        <p:spPr>
          <a:xfrm>
            <a:off x="2695402" y="2618957"/>
            <a:ext cx="3114822" cy="950288"/>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lt1"/>
              </a:buClr>
              <a:buSzPts val="2200"/>
              <a:buFont typeface="Open Sans"/>
              <a:buNone/>
              <a:defRPr sz="1100">
                <a:solidFill>
                  <a:schemeClr val="lt1"/>
                </a:solidFill>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41" name="Google Shape;141;p17"/>
          <p:cNvSpPr>
            <a:spLocks noGrp="1"/>
          </p:cNvSpPr>
          <p:nvPr>
            <p:ph type="pic" idx="4"/>
          </p:nvPr>
        </p:nvSpPr>
        <p:spPr>
          <a:xfrm>
            <a:off x="1022954" y="2058940"/>
            <a:ext cx="1554480" cy="1554480"/>
          </a:xfrm>
          <a:prstGeom prst="rect">
            <a:avLst/>
          </a:prstGeom>
          <a:solidFill>
            <a:srgbClr val="F8C36E"/>
          </a:solidFill>
          <a:ln>
            <a:noFill/>
          </a:ln>
          <a:effectLst>
            <a:outerShdw blurRad="266700" dist="190500" sx="88000" sy="88000" algn="l" rotWithShape="0">
              <a:srgbClr val="000000">
                <a:alpha val="40000"/>
              </a:srgbClr>
            </a:outerShdw>
          </a:effectLst>
        </p:spPr>
      </p:sp>
      <p:sp>
        <p:nvSpPr>
          <p:cNvPr id="142" name="Google Shape;142;p17"/>
          <p:cNvSpPr>
            <a:spLocks noGrp="1"/>
          </p:cNvSpPr>
          <p:nvPr>
            <p:ph type="pic" idx="5"/>
          </p:nvPr>
        </p:nvSpPr>
        <p:spPr>
          <a:xfrm>
            <a:off x="1022954" y="4165849"/>
            <a:ext cx="1554480" cy="1554480"/>
          </a:xfrm>
          <a:prstGeom prst="rect">
            <a:avLst/>
          </a:prstGeom>
          <a:solidFill>
            <a:srgbClr val="F2F2F2"/>
          </a:solidFill>
          <a:ln>
            <a:noFill/>
          </a:ln>
        </p:spPr>
      </p:sp>
      <p:sp>
        <p:nvSpPr>
          <p:cNvPr id="143" name="Google Shape;143;p17"/>
          <p:cNvSpPr txBox="1">
            <a:spLocks noGrp="1"/>
          </p:cNvSpPr>
          <p:nvPr>
            <p:ph type="body" idx="6"/>
          </p:nvPr>
        </p:nvSpPr>
        <p:spPr>
          <a:xfrm>
            <a:off x="2695402" y="2313000"/>
            <a:ext cx="3114822" cy="357763"/>
          </a:xfrm>
          <a:prstGeom prst="rect">
            <a:avLst/>
          </a:prstGeom>
          <a:noFill/>
          <a:ln>
            <a:noFill/>
          </a:ln>
        </p:spPr>
        <p:txBody>
          <a:bodyPr spcFirstLastPara="1" wrap="square" lIns="91425" tIns="45700" rIns="91425" bIns="45700" anchor="ctr" anchorCtr="0">
            <a:noAutofit/>
          </a:bodyPr>
          <a:lstStyle>
            <a:lvl1pPr marL="228600" lvl="0" indent="-114300" algn="l">
              <a:lnSpc>
                <a:spcPct val="130000"/>
              </a:lnSpc>
              <a:spcBef>
                <a:spcPts val="0"/>
              </a:spcBef>
              <a:spcAft>
                <a:spcPts val="0"/>
              </a:spcAft>
              <a:buClr>
                <a:schemeClr val="lt1"/>
              </a:buClr>
              <a:buSzPts val="3199"/>
              <a:buFont typeface="Raleway SemiBold"/>
              <a:buNone/>
              <a:defRPr sz="1600">
                <a:solidFill>
                  <a:schemeClr val="lt1"/>
                </a:solidFill>
                <a:latin typeface="Raleway SemiBold"/>
                <a:ea typeface="Raleway SemiBold"/>
                <a:cs typeface="Raleway SemiBold"/>
                <a:sym typeface="Raleway SemiBold"/>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44" name="Google Shape;144;p17"/>
          <p:cNvSpPr txBox="1">
            <a:spLocks noGrp="1"/>
          </p:cNvSpPr>
          <p:nvPr>
            <p:ph type="body" idx="7"/>
          </p:nvPr>
        </p:nvSpPr>
        <p:spPr>
          <a:xfrm>
            <a:off x="7933575" y="2618957"/>
            <a:ext cx="3114822" cy="950288"/>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lt1"/>
              </a:buClr>
              <a:buSzPts val="2200"/>
              <a:buFont typeface="Open Sans"/>
              <a:buNone/>
              <a:defRPr sz="1100">
                <a:solidFill>
                  <a:schemeClr val="lt1"/>
                </a:solidFill>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45" name="Google Shape;145;p17"/>
          <p:cNvSpPr txBox="1">
            <a:spLocks noGrp="1"/>
          </p:cNvSpPr>
          <p:nvPr>
            <p:ph type="body" idx="8"/>
          </p:nvPr>
        </p:nvSpPr>
        <p:spPr>
          <a:xfrm>
            <a:off x="7933575" y="2313000"/>
            <a:ext cx="3114822" cy="357763"/>
          </a:xfrm>
          <a:prstGeom prst="rect">
            <a:avLst/>
          </a:prstGeom>
          <a:noFill/>
          <a:ln>
            <a:noFill/>
          </a:ln>
        </p:spPr>
        <p:txBody>
          <a:bodyPr spcFirstLastPara="1" wrap="square" lIns="91425" tIns="45700" rIns="91425" bIns="45700" anchor="ctr" anchorCtr="0">
            <a:noAutofit/>
          </a:bodyPr>
          <a:lstStyle>
            <a:lvl1pPr marL="228600" lvl="0" indent="-114300" algn="l">
              <a:lnSpc>
                <a:spcPct val="130000"/>
              </a:lnSpc>
              <a:spcBef>
                <a:spcPts val="0"/>
              </a:spcBef>
              <a:spcAft>
                <a:spcPts val="0"/>
              </a:spcAft>
              <a:buClr>
                <a:schemeClr val="lt1"/>
              </a:buClr>
              <a:buSzPts val="3199"/>
              <a:buFont typeface="Raleway SemiBold"/>
              <a:buNone/>
              <a:defRPr sz="1600">
                <a:solidFill>
                  <a:schemeClr val="lt1"/>
                </a:solidFill>
                <a:latin typeface="Raleway SemiBold"/>
                <a:ea typeface="Raleway SemiBold"/>
                <a:cs typeface="Raleway SemiBold"/>
                <a:sym typeface="Raleway SemiBold"/>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46" name="Google Shape;146;p17"/>
          <p:cNvSpPr txBox="1">
            <a:spLocks noGrp="1"/>
          </p:cNvSpPr>
          <p:nvPr>
            <p:ph type="body" idx="9"/>
          </p:nvPr>
        </p:nvSpPr>
        <p:spPr>
          <a:xfrm>
            <a:off x="2695402" y="4730360"/>
            <a:ext cx="3114822" cy="950288"/>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lt1"/>
              </a:buClr>
              <a:buSzPts val="2200"/>
              <a:buFont typeface="Open Sans"/>
              <a:buNone/>
              <a:defRPr sz="1100">
                <a:solidFill>
                  <a:schemeClr val="lt1"/>
                </a:solidFill>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47" name="Google Shape;147;p17"/>
          <p:cNvSpPr txBox="1">
            <a:spLocks noGrp="1"/>
          </p:cNvSpPr>
          <p:nvPr>
            <p:ph type="body" idx="13"/>
          </p:nvPr>
        </p:nvSpPr>
        <p:spPr>
          <a:xfrm>
            <a:off x="2695402" y="4424402"/>
            <a:ext cx="3114822" cy="357763"/>
          </a:xfrm>
          <a:prstGeom prst="rect">
            <a:avLst/>
          </a:prstGeom>
          <a:noFill/>
          <a:ln>
            <a:noFill/>
          </a:ln>
        </p:spPr>
        <p:txBody>
          <a:bodyPr spcFirstLastPara="1" wrap="square" lIns="91425" tIns="45700" rIns="91425" bIns="45700" anchor="ctr" anchorCtr="0">
            <a:noAutofit/>
          </a:bodyPr>
          <a:lstStyle>
            <a:lvl1pPr marL="228600" lvl="0" indent="-114300" algn="l">
              <a:lnSpc>
                <a:spcPct val="130000"/>
              </a:lnSpc>
              <a:spcBef>
                <a:spcPts val="0"/>
              </a:spcBef>
              <a:spcAft>
                <a:spcPts val="0"/>
              </a:spcAft>
              <a:buClr>
                <a:schemeClr val="lt1"/>
              </a:buClr>
              <a:buSzPts val="3199"/>
              <a:buFont typeface="Raleway SemiBold"/>
              <a:buNone/>
              <a:defRPr sz="1600">
                <a:solidFill>
                  <a:schemeClr val="lt1"/>
                </a:solidFill>
                <a:latin typeface="Raleway SemiBold"/>
                <a:ea typeface="Raleway SemiBold"/>
                <a:cs typeface="Raleway SemiBold"/>
                <a:sym typeface="Raleway SemiBold"/>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48" name="Google Shape;148;p17"/>
          <p:cNvSpPr txBox="1">
            <a:spLocks noGrp="1"/>
          </p:cNvSpPr>
          <p:nvPr>
            <p:ph type="body" idx="14"/>
          </p:nvPr>
        </p:nvSpPr>
        <p:spPr>
          <a:xfrm>
            <a:off x="7933575" y="4730360"/>
            <a:ext cx="3114822" cy="950288"/>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lt1"/>
              </a:buClr>
              <a:buSzPts val="2200"/>
              <a:buFont typeface="Open Sans"/>
              <a:buNone/>
              <a:defRPr sz="1100">
                <a:solidFill>
                  <a:schemeClr val="lt1"/>
                </a:solidFill>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49" name="Google Shape;149;p17"/>
          <p:cNvSpPr txBox="1">
            <a:spLocks noGrp="1"/>
          </p:cNvSpPr>
          <p:nvPr>
            <p:ph type="body" idx="15"/>
          </p:nvPr>
        </p:nvSpPr>
        <p:spPr>
          <a:xfrm>
            <a:off x="7933575" y="4424402"/>
            <a:ext cx="3114822" cy="357763"/>
          </a:xfrm>
          <a:prstGeom prst="rect">
            <a:avLst/>
          </a:prstGeom>
          <a:noFill/>
          <a:ln>
            <a:noFill/>
          </a:ln>
        </p:spPr>
        <p:txBody>
          <a:bodyPr spcFirstLastPara="1" wrap="square" lIns="91425" tIns="45700" rIns="91425" bIns="45700" anchor="ctr" anchorCtr="0">
            <a:noAutofit/>
          </a:bodyPr>
          <a:lstStyle>
            <a:lvl1pPr marL="228600" lvl="0" indent="-114300" algn="l">
              <a:lnSpc>
                <a:spcPct val="130000"/>
              </a:lnSpc>
              <a:spcBef>
                <a:spcPts val="0"/>
              </a:spcBef>
              <a:spcAft>
                <a:spcPts val="0"/>
              </a:spcAft>
              <a:buClr>
                <a:schemeClr val="lt1"/>
              </a:buClr>
              <a:buSzPts val="3199"/>
              <a:buFont typeface="Raleway SemiBold"/>
              <a:buNone/>
              <a:defRPr sz="1600">
                <a:solidFill>
                  <a:schemeClr val="lt1"/>
                </a:solidFill>
                <a:latin typeface="Raleway SemiBold"/>
                <a:ea typeface="Raleway SemiBold"/>
                <a:cs typeface="Raleway SemiBold"/>
                <a:sym typeface="Raleway SemiBold"/>
              </a:defRPr>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50" name="Google Shape;150;p17"/>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17"/>
          <p:cNvSpPr txBox="1">
            <a:spLocks noGrp="1"/>
          </p:cNvSpPr>
          <p:nvPr>
            <p:ph type="body" idx="16"/>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71294411"/>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Content Layout 6">
  <p:cSld name="Custom Content Layout 6">
    <p:spTree>
      <p:nvGrpSpPr>
        <p:cNvPr id="1" name="Shape 152"/>
        <p:cNvGrpSpPr/>
        <p:nvPr/>
      </p:nvGrpSpPr>
      <p:grpSpPr>
        <a:xfrm>
          <a:off x="0" y="0"/>
          <a:ext cx="0" cy="0"/>
          <a:chOff x="0" y="0"/>
          <a:chExt cx="0" cy="0"/>
        </a:xfrm>
      </p:grpSpPr>
      <p:sp>
        <p:nvSpPr>
          <p:cNvPr id="153" name="Google Shape;153;p18"/>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8"/>
          <p:cNvSpPr txBox="1">
            <a:spLocks noGrp="1"/>
          </p:cNvSpPr>
          <p:nvPr>
            <p:ph type="body" idx="1"/>
          </p:nvPr>
        </p:nvSpPr>
        <p:spPr>
          <a:xfrm>
            <a:off x="995342" y="1822309"/>
            <a:ext cx="10262779" cy="2307866"/>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55" name="Google Shape;155;p18"/>
          <p:cNvSpPr txBox="1">
            <a:spLocks noGrp="1"/>
          </p:cNvSpPr>
          <p:nvPr>
            <p:ph type="body" idx="2"/>
          </p:nvPr>
        </p:nvSpPr>
        <p:spPr>
          <a:xfrm>
            <a:off x="1026492" y="4272493"/>
            <a:ext cx="1737360" cy="457200"/>
          </a:xfrm>
          <a:prstGeom prst="rect">
            <a:avLst/>
          </a:prstGeom>
          <a:noFill/>
          <a:ln>
            <a:noFill/>
          </a:ln>
        </p:spPr>
        <p:txBody>
          <a:bodyPr spcFirstLastPara="1" wrap="square" lIns="91425" tIns="45700" rIns="91425" bIns="45700" anchor="ctr" anchorCtr="0">
            <a:normAutofit/>
          </a:bodyPr>
          <a:lstStyle>
            <a:lvl1pPr marL="228600" lvl="0" indent="-114300" algn="ctr">
              <a:lnSpc>
                <a:spcPct val="10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56" name="Google Shape;156;p18"/>
          <p:cNvSpPr txBox="1">
            <a:spLocks noGrp="1"/>
          </p:cNvSpPr>
          <p:nvPr>
            <p:ph type="body" idx="3"/>
          </p:nvPr>
        </p:nvSpPr>
        <p:spPr>
          <a:xfrm>
            <a:off x="1026216" y="4713622"/>
            <a:ext cx="1737360" cy="1369313"/>
          </a:xfrm>
          <a:prstGeom prst="rect">
            <a:avLst/>
          </a:prstGeom>
          <a:noFill/>
          <a:ln>
            <a:noFill/>
          </a:ln>
        </p:spPr>
        <p:txBody>
          <a:bodyPr spcFirstLastPara="1" wrap="square" lIns="91425" tIns="45700" rIns="91425" bIns="45700" anchor="t" anchorCtr="0">
            <a:normAutofit/>
          </a:bodyPr>
          <a:lstStyle>
            <a:lvl1pPr marL="228600" lvl="0" indent="-114300" algn="ctr">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57" name="Google Shape;157;p18"/>
          <p:cNvSpPr txBox="1">
            <a:spLocks noGrp="1"/>
          </p:cNvSpPr>
          <p:nvPr>
            <p:ph type="body" idx="4"/>
          </p:nvPr>
        </p:nvSpPr>
        <p:spPr>
          <a:xfrm>
            <a:off x="3131167" y="4272493"/>
            <a:ext cx="1737360" cy="457200"/>
          </a:xfrm>
          <a:prstGeom prst="rect">
            <a:avLst/>
          </a:prstGeom>
          <a:noFill/>
          <a:ln>
            <a:noFill/>
          </a:ln>
        </p:spPr>
        <p:txBody>
          <a:bodyPr spcFirstLastPara="1" wrap="square" lIns="91425" tIns="45700" rIns="91425" bIns="45700" anchor="ctr" anchorCtr="0">
            <a:normAutofit/>
          </a:bodyPr>
          <a:lstStyle>
            <a:lvl1pPr marL="228600" lvl="0" indent="-114300" algn="ctr">
              <a:lnSpc>
                <a:spcPct val="10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58" name="Google Shape;158;p18"/>
          <p:cNvSpPr txBox="1">
            <a:spLocks noGrp="1"/>
          </p:cNvSpPr>
          <p:nvPr>
            <p:ph type="body" idx="5"/>
          </p:nvPr>
        </p:nvSpPr>
        <p:spPr>
          <a:xfrm>
            <a:off x="3130892" y="4713622"/>
            <a:ext cx="1737360" cy="1369313"/>
          </a:xfrm>
          <a:prstGeom prst="rect">
            <a:avLst/>
          </a:prstGeom>
          <a:noFill/>
          <a:ln>
            <a:noFill/>
          </a:ln>
        </p:spPr>
        <p:txBody>
          <a:bodyPr spcFirstLastPara="1" wrap="square" lIns="91425" tIns="45700" rIns="91425" bIns="45700" anchor="t" anchorCtr="0">
            <a:normAutofit/>
          </a:bodyPr>
          <a:lstStyle>
            <a:lvl1pPr marL="228600" lvl="0" indent="-114300" algn="ctr">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59" name="Google Shape;159;p18"/>
          <p:cNvSpPr txBox="1">
            <a:spLocks noGrp="1"/>
          </p:cNvSpPr>
          <p:nvPr>
            <p:ph type="body" idx="6"/>
          </p:nvPr>
        </p:nvSpPr>
        <p:spPr>
          <a:xfrm>
            <a:off x="5235843" y="4272493"/>
            <a:ext cx="1737360" cy="457200"/>
          </a:xfrm>
          <a:prstGeom prst="rect">
            <a:avLst/>
          </a:prstGeom>
          <a:noFill/>
          <a:ln>
            <a:noFill/>
          </a:ln>
        </p:spPr>
        <p:txBody>
          <a:bodyPr spcFirstLastPara="1" wrap="square" lIns="91425" tIns="45700" rIns="91425" bIns="45700" anchor="ctr" anchorCtr="0">
            <a:normAutofit/>
          </a:bodyPr>
          <a:lstStyle>
            <a:lvl1pPr marL="228600" lvl="0" indent="-114300" algn="ctr">
              <a:lnSpc>
                <a:spcPct val="10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60" name="Google Shape;160;p18"/>
          <p:cNvSpPr txBox="1">
            <a:spLocks noGrp="1"/>
          </p:cNvSpPr>
          <p:nvPr>
            <p:ph type="body" idx="7"/>
          </p:nvPr>
        </p:nvSpPr>
        <p:spPr>
          <a:xfrm>
            <a:off x="5235568" y="4713622"/>
            <a:ext cx="1737360" cy="1369313"/>
          </a:xfrm>
          <a:prstGeom prst="rect">
            <a:avLst/>
          </a:prstGeom>
          <a:noFill/>
          <a:ln>
            <a:noFill/>
          </a:ln>
        </p:spPr>
        <p:txBody>
          <a:bodyPr spcFirstLastPara="1" wrap="square" lIns="91425" tIns="45700" rIns="91425" bIns="45700" anchor="t" anchorCtr="0">
            <a:normAutofit/>
          </a:bodyPr>
          <a:lstStyle>
            <a:lvl1pPr marL="228600" lvl="0" indent="-114300" algn="ctr">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61" name="Google Shape;161;p18"/>
          <p:cNvSpPr txBox="1">
            <a:spLocks noGrp="1"/>
          </p:cNvSpPr>
          <p:nvPr>
            <p:ph type="body" idx="8"/>
          </p:nvPr>
        </p:nvSpPr>
        <p:spPr>
          <a:xfrm>
            <a:off x="7340518" y="4272493"/>
            <a:ext cx="1737360" cy="457200"/>
          </a:xfrm>
          <a:prstGeom prst="rect">
            <a:avLst/>
          </a:prstGeom>
          <a:noFill/>
          <a:ln>
            <a:noFill/>
          </a:ln>
        </p:spPr>
        <p:txBody>
          <a:bodyPr spcFirstLastPara="1" wrap="square" lIns="91425" tIns="45700" rIns="91425" bIns="45700" anchor="ctr" anchorCtr="0">
            <a:normAutofit/>
          </a:bodyPr>
          <a:lstStyle>
            <a:lvl1pPr marL="228600" lvl="0" indent="-114300" algn="ctr">
              <a:lnSpc>
                <a:spcPct val="10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62" name="Google Shape;162;p18"/>
          <p:cNvSpPr txBox="1">
            <a:spLocks noGrp="1"/>
          </p:cNvSpPr>
          <p:nvPr>
            <p:ph type="body" idx="9"/>
          </p:nvPr>
        </p:nvSpPr>
        <p:spPr>
          <a:xfrm>
            <a:off x="7340243" y="4713622"/>
            <a:ext cx="1737360" cy="1369313"/>
          </a:xfrm>
          <a:prstGeom prst="rect">
            <a:avLst/>
          </a:prstGeom>
          <a:noFill/>
          <a:ln>
            <a:noFill/>
          </a:ln>
        </p:spPr>
        <p:txBody>
          <a:bodyPr spcFirstLastPara="1" wrap="square" lIns="91425" tIns="45700" rIns="91425" bIns="45700" anchor="t" anchorCtr="0">
            <a:normAutofit/>
          </a:bodyPr>
          <a:lstStyle>
            <a:lvl1pPr marL="228600" lvl="0" indent="-114300" algn="ctr">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63" name="Google Shape;163;p18"/>
          <p:cNvSpPr txBox="1">
            <a:spLocks noGrp="1"/>
          </p:cNvSpPr>
          <p:nvPr>
            <p:ph type="body" idx="13"/>
          </p:nvPr>
        </p:nvSpPr>
        <p:spPr>
          <a:xfrm>
            <a:off x="9445194" y="4272493"/>
            <a:ext cx="1737360" cy="457200"/>
          </a:xfrm>
          <a:prstGeom prst="rect">
            <a:avLst/>
          </a:prstGeom>
          <a:noFill/>
          <a:ln>
            <a:noFill/>
          </a:ln>
        </p:spPr>
        <p:txBody>
          <a:bodyPr spcFirstLastPara="1" wrap="square" lIns="91425" tIns="45700" rIns="91425" bIns="45700" anchor="ctr" anchorCtr="0">
            <a:normAutofit/>
          </a:bodyPr>
          <a:lstStyle>
            <a:lvl1pPr marL="228600" lvl="0" indent="-114300" algn="ctr">
              <a:lnSpc>
                <a:spcPct val="10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64" name="Google Shape;164;p18"/>
          <p:cNvSpPr txBox="1">
            <a:spLocks noGrp="1"/>
          </p:cNvSpPr>
          <p:nvPr>
            <p:ph type="body" idx="14"/>
          </p:nvPr>
        </p:nvSpPr>
        <p:spPr>
          <a:xfrm>
            <a:off x="9444919" y="4713622"/>
            <a:ext cx="1737360" cy="1369313"/>
          </a:xfrm>
          <a:prstGeom prst="rect">
            <a:avLst/>
          </a:prstGeom>
          <a:noFill/>
          <a:ln>
            <a:noFill/>
          </a:ln>
        </p:spPr>
        <p:txBody>
          <a:bodyPr spcFirstLastPara="1" wrap="square" lIns="91425" tIns="45700" rIns="91425" bIns="45700" anchor="t" anchorCtr="0">
            <a:normAutofit/>
          </a:bodyPr>
          <a:lstStyle>
            <a:lvl1pPr marL="228600" lvl="0" indent="-114300" algn="ctr">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65" name="Google Shape;165;p18"/>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18"/>
          <p:cNvSpPr txBox="1">
            <a:spLocks noGrp="1"/>
          </p:cNvSpPr>
          <p:nvPr>
            <p:ph type="body" idx="15"/>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56253145"/>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content blocks">
  <p:cSld name="3 content blocks">
    <p:spTree>
      <p:nvGrpSpPr>
        <p:cNvPr id="1" name="Shape 167"/>
        <p:cNvGrpSpPr/>
        <p:nvPr/>
      </p:nvGrpSpPr>
      <p:grpSpPr>
        <a:xfrm>
          <a:off x="0" y="0"/>
          <a:ext cx="0" cy="0"/>
          <a:chOff x="0" y="0"/>
          <a:chExt cx="0" cy="0"/>
        </a:xfrm>
      </p:grpSpPr>
      <p:sp>
        <p:nvSpPr>
          <p:cNvPr id="168" name="Google Shape;168;p19"/>
          <p:cNvSpPr txBox="1">
            <a:spLocks noGrp="1"/>
          </p:cNvSpPr>
          <p:nvPr>
            <p:ph type="body" idx="1"/>
          </p:nvPr>
        </p:nvSpPr>
        <p:spPr>
          <a:xfrm>
            <a:off x="995341" y="2071687"/>
            <a:ext cx="4072606" cy="3931722"/>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40000"/>
              </a:lnSpc>
              <a:spcBef>
                <a:spcPts val="12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3pPr>
            <a:lvl4pPr marL="914400" lvl="3" indent="-114300" algn="l">
              <a:lnSpc>
                <a:spcPct val="140000"/>
              </a:lnSpc>
              <a:spcBef>
                <a:spcPts val="12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4pPr>
            <a:lvl5pPr marL="1143000" lvl="4" indent="-114300" algn="l">
              <a:lnSpc>
                <a:spcPct val="140000"/>
              </a:lnSpc>
              <a:spcBef>
                <a:spcPts val="12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5pPr>
            <a:lvl6pPr marL="1371600" lvl="5" indent="-171450" algn="l">
              <a:lnSpc>
                <a:spcPct val="90000"/>
              </a:lnSpc>
              <a:spcBef>
                <a:spcPts val="12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69" name="Google Shape;169;p19"/>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19"/>
          <p:cNvSpPr txBox="1">
            <a:spLocks noGrp="1"/>
          </p:cNvSpPr>
          <p:nvPr>
            <p:ph type="body" idx="2"/>
          </p:nvPr>
        </p:nvSpPr>
        <p:spPr>
          <a:xfrm>
            <a:off x="5627393" y="2071687"/>
            <a:ext cx="5534351" cy="2124723"/>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71" name="Google Shape;171;p19"/>
          <p:cNvSpPr txBox="1">
            <a:spLocks noGrp="1"/>
          </p:cNvSpPr>
          <p:nvPr>
            <p:ph type="body" idx="3"/>
          </p:nvPr>
        </p:nvSpPr>
        <p:spPr>
          <a:xfrm>
            <a:off x="5641385" y="4196409"/>
            <a:ext cx="5534351" cy="1807001"/>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72" name="Google Shape;172;p19"/>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9"/>
          <p:cNvSpPr txBox="1">
            <a:spLocks noGrp="1"/>
          </p:cNvSpPr>
          <p:nvPr>
            <p:ph type="body" idx="4"/>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12895188"/>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 content blocks - with image">
  <p:cSld name="2 content blocks - with image">
    <p:spTree>
      <p:nvGrpSpPr>
        <p:cNvPr id="1" name="Shape 174"/>
        <p:cNvGrpSpPr/>
        <p:nvPr/>
      </p:nvGrpSpPr>
      <p:grpSpPr>
        <a:xfrm>
          <a:off x="0" y="0"/>
          <a:ext cx="0" cy="0"/>
          <a:chOff x="0" y="0"/>
          <a:chExt cx="0" cy="0"/>
        </a:xfrm>
      </p:grpSpPr>
      <p:sp>
        <p:nvSpPr>
          <p:cNvPr id="175" name="Google Shape;175;p20"/>
          <p:cNvSpPr>
            <a:spLocks noGrp="1"/>
          </p:cNvSpPr>
          <p:nvPr>
            <p:ph type="pic" idx="2"/>
          </p:nvPr>
        </p:nvSpPr>
        <p:spPr>
          <a:xfrm>
            <a:off x="1057550" y="2109222"/>
            <a:ext cx="4009751" cy="3894188"/>
          </a:xfrm>
          <a:prstGeom prst="rect">
            <a:avLst/>
          </a:prstGeom>
          <a:solidFill>
            <a:srgbClr val="F2F2F2"/>
          </a:solidFill>
          <a:ln>
            <a:noFill/>
          </a:ln>
        </p:spPr>
      </p:sp>
      <p:sp>
        <p:nvSpPr>
          <p:cNvPr id="176" name="Google Shape;176;p20"/>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20"/>
          <p:cNvSpPr txBox="1">
            <a:spLocks noGrp="1"/>
          </p:cNvSpPr>
          <p:nvPr>
            <p:ph type="body" idx="1"/>
          </p:nvPr>
        </p:nvSpPr>
        <p:spPr>
          <a:xfrm>
            <a:off x="5627393" y="2057401"/>
            <a:ext cx="5534351" cy="2124722"/>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78" name="Google Shape;178;p20"/>
          <p:cNvSpPr txBox="1">
            <a:spLocks noGrp="1"/>
          </p:cNvSpPr>
          <p:nvPr>
            <p:ph type="body" idx="3"/>
          </p:nvPr>
        </p:nvSpPr>
        <p:spPr>
          <a:xfrm>
            <a:off x="5627393" y="4182121"/>
            <a:ext cx="5548343" cy="1807001"/>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79" name="Google Shape;179;p20"/>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20"/>
          <p:cNvSpPr txBox="1">
            <a:spLocks noGrp="1"/>
          </p:cNvSpPr>
          <p:nvPr>
            <p:ph type="body" idx="4"/>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94630269"/>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rvices Layout ">
  <p:cSld name="Services Layout ">
    <p:spTree>
      <p:nvGrpSpPr>
        <p:cNvPr id="1" name="Shape 181"/>
        <p:cNvGrpSpPr/>
        <p:nvPr/>
      </p:nvGrpSpPr>
      <p:grpSpPr>
        <a:xfrm>
          <a:off x="0" y="0"/>
          <a:ext cx="0" cy="0"/>
          <a:chOff x="0" y="0"/>
          <a:chExt cx="0" cy="0"/>
        </a:xfrm>
      </p:grpSpPr>
      <p:pic>
        <p:nvPicPr>
          <p:cNvPr id="182" name="Google Shape;182;p21"/>
          <p:cNvPicPr preferRelativeResize="0"/>
          <p:nvPr/>
        </p:nvPicPr>
        <p:blipFill rotWithShape="1">
          <a:blip r:embed="rId2">
            <a:alphaModFix/>
          </a:blip>
          <a:srcRect b="39758"/>
          <a:stretch/>
        </p:blipFill>
        <p:spPr>
          <a:xfrm>
            <a:off x="-5003" y="0"/>
            <a:ext cx="12191999" cy="4160775"/>
          </a:xfrm>
          <a:prstGeom prst="rect">
            <a:avLst/>
          </a:prstGeom>
          <a:noFill/>
          <a:ln>
            <a:noFill/>
          </a:ln>
        </p:spPr>
      </p:pic>
      <p:pic>
        <p:nvPicPr>
          <p:cNvPr id="183" name="Google Shape;183;p21"/>
          <p:cNvPicPr preferRelativeResize="0"/>
          <p:nvPr/>
        </p:nvPicPr>
        <p:blipFill rotWithShape="1">
          <a:blip r:embed="rId3">
            <a:alphaModFix/>
          </a:blip>
          <a:srcRect b="39758"/>
          <a:stretch/>
        </p:blipFill>
        <p:spPr>
          <a:xfrm>
            <a:off x="-5003" y="0"/>
            <a:ext cx="12191999" cy="4160775"/>
          </a:xfrm>
          <a:prstGeom prst="rect">
            <a:avLst/>
          </a:prstGeom>
          <a:noFill/>
          <a:ln>
            <a:noFill/>
          </a:ln>
        </p:spPr>
      </p:pic>
      <p:sp>
        <p:nvSpPr>
          <p:cNvPr id="184" name="Google Shape;184;p21"/>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1"/>
          <p:cNvSpPr txBox="1">
            <a:spLocks noGrp="1"/>
          </p:cNvSpPr>
          <p:nvPr>
            <p:ph type="title"/>
          </p:nvPr>
        </p:nvSpPr>
        <p:spPr>
          <a:xfrm>
            <a:off x="726246" y="1499166"/>
            <a:ext cx="10739513" cy="76632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600"/>
              <a:buFont typeface="Asap Condensed"/>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1"/>
          <p:cNvSpPr txBox="1">
            <a:spLocks noGrp="1"/>
          </p:cNvSpPr>
          <p:nvPr>
            <p:ph type="body" idx="1"/>
          </p:nvPr>
        </p:nvSpPr>
        <p:spPr>
          <a:xfrm>
            <a:off x="544627" y="4579507"/>
            <a:ext cx="3227830" cy="365760"/>
          </a:xfrm>
          <a:prstGeom prst="rect">
            <a:avLst/>
          </a:prstGeom>
          <a:noFill/>
          <a:ln>
            <a:noFill/>
          </a:ln>
        </p:spPr>
        <p:txBody>
          <a:bodyPr spcFirstLastPara="1" wrap="square" lIns="91425" tIns="45700" rIns="91425" bIns="45700" anchor="ctr" anchorCtr="0">
            <a:noAutofit/>
          </a:bodyPr>
          <a:lstStyle>
            <a:lvl1pPr marL="228600" lvl="0" indent="-114300" algn="ctr">
              <a:lnSpc>
                <a:spcPct val="10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87" name="Google Shape;187;p21"/>
          <p:cNvSpPr txBox="1">
            <a:spLocks noGrp="1"/>
          </p:cNvSpPr>
          <p:nvPr>
            <p:ph type="body" idx="2"/>
          </p:nvPr>
        </p:nvSpPr>
        <p:spPr>
          <a:xfrm>
            <a:off x="544374" y="4951738"/>
            <a:ext cx="3227387" cy="1369313"/>
          </a:xfrm>
          <a:prstGeom prst="rect">
            <a:avLst/>
          </a:prstGeom>
          <a:noFill/>
          <a:ln>
            <a:noFill/>
          </a:ln>
        </p:spPr>
        <p:txBody>
          <a:bodyPr spcFirstLastPara="1" wrap="square" lIns="91425" tIns="45700" rIns="91425" bIns="45700" anchor="t" anchorCtr="0">
            <a:normAutofit/>
          </a:bodyPr>
          <a:lstStyle>
            <a:lvl1pPr marL="228600" lvl="0" indent="-114300" algn="ctr">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88" name="Google Shape;188;p21"/>
          <p:cNvSpPr txBox="1">
            <a:spLocks noGrp="1"/>
          </p:cNvSpPr>
          <p:nvPr>
            <p:ph type="body" idx="3"/>
          </p:nvPr>
        </p:nvSpPr>
        <p:spPr>
          <a:xfrm>
            <a:off x="4477557" y="4579507"/>
            <a:ext cx="3227830" cy="365760"/>
          </a:xfrm>
          <a:prstGeom prst="rect">
            <a:avLst/>
          </a:prstGeom>
          <a:noFill/>
          <a:ln>
            <a:noFill/>
          </a:ln>
        </p:spPr>
        <p:txBody>
          <a:bodyPr spcFirstLastPara="1" wrap="square" lIns="91425" tIns="45700" rIns="91425" bIns="45700" anchor="ctr" anchorCtr="0">
            <a:noAutofit/>
          </a:bodyPr>
          <a:lstStyle>
            <a:lvl1pPr marL="228600" lvl="0" indent="-114300" algn="ctr">
              <a:lnSpc>
                <a:spcPct val="10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89" name="Google Shape;189;p21"/>
          <p:cNvSpPr txBox="1">
            <a:spLocks noGrp="1"/>
          </p:cNvSpPr>
          <p:nvPr>
            <p:ph type="body" idx="4"/>
          </p:nvPr>
        </p:nvSpPr>
        <p:spPr>
          <a:xfrm>
            <a:off x="4477304" y="4951738"/>
            <a:ext cx="3227387" cy="1369313"/>
          </a:xfrm>
          <a:prstGeom prst="rect">
            <a:avLst/>
          </a:prstGeom>
          <a:noFill/>
          <a:ln>
            <a:noFill/>
          </a:ln>
        </p:spPr>
        <p:txBody>
          <a:bodyPr spcFirstLastPara="1" wrap="square" lIns="91425" tIns="45700" rIns="91425" bIns="45700" anchor="t" anchorCtr="0">
            <a:normAutofit/>
          </a:bodyPr>
          <a:lstStyle>
            <a:lvl1pPr marL="228600" lvl="0" indent="-114300" algn="ctr">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90" name="Google Shape;190;p21"/>
          <p:cNvSpPr txBox="1">
            <a:spLocks noGrp="1"/>
          </p:cNvSpPr>
          <p:nvPr>
            <p:ph type="body" idx="5"/>
          </p:nvPr>
        </p:nvSpPr>
        <p:spPr>
          <a:xfrm>
            <a:off x="8409789" y="4579507"/>
            <a:ext cx="3227830" cy="365760"/>
          </a:xfrm>
          <a:prstGeom prst="rect">
            <a:avLst/>
          </a:prstGeom>
          <a:noFill/>
          <a:ln>
            <a:noFill/>
          </a:ln>
        </p:spPr>
        <p:txBody>
          <a:bodyPr spcFirstLastPara="1" wrap="square" lIns="91425" tIns="45700" rIns="91425" bIns="45700" anchor="ctr" anchorCtr="0">
            <a:noAutofit/>
          </a:bodyPr>
          <a:lstStyle>
            <a:lvl1pPr marL="228600" lvl="0" indent="-114300" algn="ctr">
              <a:lnSpc>
                <a:spcPct val="10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91" name="Google Shape;191;p21"/>
          <p:cNvSpPr txBox="1">
            <a:spLocks noGrp="1"/>
          </p:cNvSpPr>
          <p:nvPr>
            <p:ph type="body" idx="6"/>
          </p:nvPr>
        </p:nvSpPr>
        <p:spPr>
          <a:xfrm>
            <a:off x="8409536" y="4951738"/>
            <a:ext cx="3227387" cy="1369313"/>
          </a:xfrm>
          <a:prstGeom prst="rect">
            <a:avLst/>
          </a:prstGeom>
          <a:noFill/>
          <a:ln>
            <a:noFill/>
          </a:ln>
        </p:spPr>
        <p:txBody>
          <a:bodyPr spcFirstLastPara="1" wrap="square" lIns="91425" tIns="45700" rIns="91425" bIns="45700" anchor="t" anchorCtr="0">
            <a:normAutofit/>
          </a:bodyPr>
          <a:lstStyle>
            <a:lvl1pPr marL="228600" lvl="0" indent="-114300" algn="ctr">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17775833"/>
      </p:ext>
    </p:extLst>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ultiple text boxes">
  <p:cSld name="Multiple text boxes">
    <p:spTree>
      <p:nvGrpSpPr>
        <p:cNvPr id="1" name="Shape 192"/>
        <p:cNvGrpSpPr/>
        <p:nvPr/>
      </p:nvGrpSpPr>
      <p:grpSpPr>
        <a:xfrm>
          <a:off x="0" y="0"/>
          <a:ext cx="0" cy="0"/>
          <a:chOff x="0" y="0"/>
          <a:chExt cx="0" cy="0"/>
        </a:xfrm>
      </p:grpSpPr>
      <p:sp>
        <p:nvSpPr>
          <p:cNvPr id="193" name="Google Shape;193;p22"/>
          <p:cNvSpPr txBox="1">
            <a:spLocks noGrp="1"/>
          </p:cNvSpPr>
          <p:nvPr>
            <p:ph type="body" idx="1"/>
          </p:nvPr>
        </p:nvSpPr>
        <p:spPr>
          <a:xfrm>
            <a:off x="995342" y="2079523"/>
            <a:ext cx="4860028" cy="38810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94" name="Google Shape;194;p22"/>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2"/>
          <p:cNvSpPr txBox="1">
            <a:spLocks noGrp="1"/>
          </p:cNvSpPr>
          <p:nvPr>
            <p:ph type="body" idx="2"/>
          </p:nvPr>
        </p:nvSpPr>
        <p:spPr>
          <a:xfrm>
            <a:off x="6400713" y="2073034"/>
            <a:ext cx="4752537"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96" name="Google Shape;196;p22"/>
          <p:cNvSpPr txBox="1">
            <a:spLocks noGrp="1"/>
          </p:cNvSpPr>
          <p:nvPr>
            <p:ph type="body" idx="3"/>
          </p:nvPr>
        </p:nvSpPr>
        <p:spPr>
          <a:xfrm>
            <a:off x="6414251" y="2462694"/>
            <a:ext cx="4751885" cy="731851"/>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97" name="Google Shape;197;p22"/>
          <p:cNvSpPr txBox="1">
            <a:spLocks noGrp="1"/>
          </p:cNvSpPr>
          <p:nvPr>
            <p:ph type="body" idx="4"/>
          </p:nvPr>
        </p:nvSpPr>
        <p:spPr>
          <a:xfrm>
            <a:off x="6400713" y="3422418"/>
            <a:ext cx="4752537"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98" name="Google Shape;198;p22"/>
          <p:cNvSpPr txBox="1">
            <a:spLocks noGrp="1"/>
          </p:cNvSpPr>
          <p:nvPr>
            <p:ph type="body" idx="5"/>
          </p:nvPr>
        </p:nvSpPr>
        <p:spPr>
          <a:xfrm>
            <a:off x="6414251" y="3812078"/>
            <a:ext cx="4751885" cy="731851"/>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199" name="Google Shape;199;p22"/>
          <p:cNvSpPr txBox="1">
            <a:spLocks noGrp="1"/>
          </p:cNvSpPr>
          <p:nvPr>
            <p:ph type="body" idx="6"/>
          </p:nvPr>
        </p:nvSpPr>
        <p:spPr>
          <a:xfrm>
            <a:off x="6400713" y="4771801"/>
            <a:ext cx="4752537"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00" name="Google Shape;200;p22"/>
          <p:cNvSpPr txBox="1">
            <a:spLocks noGrp="1"/>
          </p:cNvSpPr>
          <p:nvPr>
            <p:ph type="body" idx="7"/>
          </p:nvPr>
        </p:nvSpPr>
        <p:spPr>
          <a:xfrm>
            <a:off x="6414251" y="5161461"/>
            <a:ext cx="4751885" cy="731851"/>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01" name="Google Shape;201;p22"/>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22"/>
          <p:cNvSpPr txBox="1">
            <a:spLocks noGrp="1"/>
          </p:cNvSpPr>
          <p:nvPr>
            <p:ph type="body" idx="8"/>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4566799"/>
      </p:ext>
    </p:extLst>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ulleted text slide">
  <p:cSld name="Bulleted text slide">
    <p:spTree>
      <p:nvGrpSpPr>
        <p:cNvPr id="1" name="Shape 203"/>
        <p:cNvGrpSpPr/>
        <p:nvPr/>
      </p:nvGrpSpPr>
      <p:grpSpPr>
        <a:xfrm>
          <a:off x="0" y="0"/>
          <a:ext cx="0" cy="0"/>
          <a:chOff x="0" y="0"/>
          <a:chExt cx="0" cy="0"/>
        </a:xfrm>
      </p:grpSpPr>
      <p:sp>
        <p:nvSpPr>
          <p:cNvPr id="204" name="Google Shape;204;p23"/>
          <p:cNvSpPr txBox="1">
            <a:spLocks noGrp="1"/>
          </p:cNvSpPr>
          <p:nvPr>
            <p:ph type="body" idx="1"/>
          </p:nvPr>
        </p:nvSpPr>
        <p:spPr>
          <a:xfrm>
            <a:off x="6279106" y="2065197"/>
            <a:ext cx="4868047" cy="3921266"/>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05" name="Google Shape;205;p23"/>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3"/>
          <p:cNvSpPr txBox="1">
            <a:spLocks noGrp="1"/>
          </p:cNvSpPr>
          <p:nvPr>
            <p:ph type="body" idx="2"/>
          </p:nvPr>
        </p:nvSpPr>
        <p:spPr>
          <a:xfrm>
            <a:off x="995342" y="2065197"/>
            <a:ext cx="5036847"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07" name="Google Shape;207;p23"/>
          <p:cNvSpPr txBox="1">
            <a:spLocks noGrp="1"/>
          </p:cNvSpPr>
          <p:nvPr>
            <p:ph type="body" idx="3"/>
          </p:nvPr>
        </p:nvSpPr>
        <p:spPr>
          <a:xfrm>
            <a:off x="995342" y="2481751"/>
            <a:ext cx="5036156" cy="686329"/>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08" name="Google Shape;208;p23"/>
          <p:cNvSpPr txBox="1">
            <a:spLocks noGrp="1"/>
          </p:cNvSpPr>
          <p:nvPr>
            <p:ph type="body" idx="4"/>
          </p:nvPr>
        </p:nvSpPr>
        <p:spPr>
          <a:xfrm>
            <a:off x="995342" y="3454218"/>
            <a:ext cx="5036847"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09" name="Google Shape;209;p23"/>
          <p:cNvSpPr txBox="1">
            <a:spLocks noGrp="1"/>
          </p:cNvSpPr>
          <p:nvPr>
            <p:ph type="body" idx="5"/>
          </p:nvPr>
        </p:nvSpPr>
        <p:spPr>
          <a:xfrm>
            <a:off x="995342" y="3870772"/>
            <a:ext cx="5036156" cy="686329"/>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10" name="Google Shape;210;p23"/>
          <p:cNvSpPr txBox="1">
            <a:spLocks noGrp="1"/>
          </p:cNvSpPr>
          <p:nvPr>
            <p:ph type="body" idx="6"/>
          </p:nvPr>
        </p:nvSpPr>
        <p:spPr>
          <a:xfrm>
            <a:off x="995342" y="4843239"/>
            <a:ext cx="5036847"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11" name="Google Shape;211;p23"/>
          <p:cNvSpPr txBox="1">
            <a:spLocks noGrp="1"/>
          </p:cNvSpPr>
          <p:nvPr>
            <p:ph type="body" idx="7"/>
          </p:nvPr>
        </p:nvSpPr>
        <p:spPr>
          <a:xfrm>
            <a:off x="995342" y="5259793"/>
            <a:ext cx="5036156" cy="686329"/>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12" name="Google Shape;212;p23"/>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23"/>
          <p:cNvSpPr txBox="1">
            <a:spLocks noGrp="1"/>
          </p:cNvSpPr>
          <p:nvPr>
            <p:ph type="body" idx="8"/>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90396137"/>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raetive Image Layout 1">
  <p:cSld name="Craetive Image Layout 1">
    <p:spTree>
      <p:nvGrpSpPr>
        <p:cNvPr id="1" name="Shape 214"/>
        <p:cNvGrpSpPr/>
        <p:nvPr/>
      </p:nvGrpSpPr>
      <p:grpSpPr>
        <a:xfrm>
          <a:off x="0" y="0"/>
          <a:ext cx="0" cy="0"/>
          <a:chOff x="0" y="0"/>
          <a:chExt cx="0" cy="0"/>
        </a:xfrm>
      </p:grpSpPr>
      <p:sp>
        <p:nvSpPr>
          <p:cNvPr id="215" name="Google Shape;215;p24"/>
          <p:cNvSpPr>
            <a:spLocks noGrp="1"/>
          </p:cNvSpPr>
          <p:nvPr>
            <p:ph type="pic" idx="2"/>
          </p:nvPr>
        </p:nvSpPr>
        <p:spPr>
          <a:xfrm>
            <a:off x="607119" y="1"/>
            <a:ext cx="11581383" cy="3621859"/>
          </a:xfrm>
          <a:prstGeom prst="rect">
            <a:avLst/>
          </a:prstGeom>
          <a:solidFill>
            <a:srgbClr val="F2F2F2"/>
          </a:solidFill>
          <a:ln>
            <a:noFill/>
          </a:ln>
        </p:spPr>
      </p:sp>
      <p:sp>
        <p:nvSpPr>
          <p:cNvPr id="216" name="Google Shape;216;p24"/>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24"/>
          <p:cNvSpPr txBox="1">
            <a:spLocks noGrp="1"/>
          </p:cNvSpPr>
          <p:nvPr>
            <p:ph type="body" idx="1"/>
          </p:nvPr>
        </p:nvSpPr>
        <p:spPr>
          <a:xfrm>
            <a:off x="6230972" y="4298484"/>
            <a:ext cx="4782796" cy="1922730"/>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18" name="Google Shape;218;p24"/>
          <p:cNvSpPr txBox="1">
            <a:spLocks noGrp="1"/>
          </p:cNvSpPr>
          <p:nvPr>
            <p:ph type="title"/>
          </p:nvPr>
        </p:nvSpPr>
        <p:spPr>
          <a:xfrm>
            <a:off x="1834015" y="4295309"/>
            <a:ext cx="3572208" cy="594360"/>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Clr>
                <a:schemeClr val="dk1"/>
              </a:buClr>
              <a:buSzPts val="6600"/>
              <a:buFont typeface="Asap Condensed"/>
              <a:buNone/>
              <a:defRPr sz="33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24"/>
          <p:cNvSpPr txBox="1">
            <a:spLocks noGrp="1"/>
          </p:cNvSpPr>
          <p:nvPr>
            <p:ph type="body" idx="3"/>
          </p:nvPr>
        </p:nvSpPr>
        <p:spPr>
          <a:xfrm>
            <a:off x="1834040" y="4844150"/>
            <a:ext cx="3572183" cy="441324"/>
          </a:xfrm>
          <a:prstGeom prst="rect">
            <a:avLst/>
          </a:prstGeom>
          <a:noFill/>
          <a:ln>
            <a:noFill/>
          </a:ln>
        </p:spPr>
        <p:txBody>
          <a:bodyPr spcFirstLastPara="1" wrap="square" lIns="91425" tIns="45700" rIns="91425" bIns="45700" anchor="t" anchorCtr="0">
            <a:normAutofit/>
          </a:bodyPr>
          <a:lstStyle>
            <a:lvl1pPr marL="228600" lvl="0" indent="-114300" algn="r">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2294501"/>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raetive Image Layout 2">
  <p:cSld name="Craetive Image Layout 2">
    <p:spTree>
      <p:nvGrpSpPr>
        <p:cNvPr id="1" name="Shape 220"/>
        <p:cNvGrpSpPr/>
        <p:nvPr/>
      </p:nvGrpSpPr>
      <p:grpSpPr>
        <a:xfrm>
          <a:off x="0" y="0"/>
          <a:ext cx="0" cy="0"/>
          <a:chOff x="0" y="0"/>
          <a:chExt cx="0" cy="0"/>
        </a:xfrm>
      </p:grpSpPr>
      <p:sp>
        <p:nvSpPr>
          <p:cNvPr id="221" name="Google Shape;221;p25"/>
          <p:cNvSpPr>
            <a:spLocks noGrp="1"/>
          </p:cNvSpPr>
          <p:nvPr>
            <p:ph type="pic" idx="2"/>
          </p:nvPr>
        </p:nvSpPr>
        <p:spPr>
          <a:xfrm rot="10800000" flipH="1">
            <a:off x="607119" y="3236142"/>
            <a:ext cx="11581383" cy="3621859"/>
          </a:xfrm>
          <a:prstGeom prst="rect">
            <a:avLst/>
          </a:prstGeom>
          <a:solidFill>
            <a:srgbClr val="F2F2F2"/>
          </a:solidFill>
          <a:ln>
            <a:noFill/>
          </a:ln>
        </p:spPr>
      </p:sp>
      <p:sp>
        <p:nvSpPr>
          <p:cNvPr id="222" name="Google Shape;222;p25"/>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25"/>
          <p:cNvSpPr txBox="1">
            <a:spLocks noGrp="1"/>
          </p:cNvSpPr>
          <p:nvPr>
            <p:ph type="body" idx="1"/>
          </p:nvPr>
        </p:nvSpPr>
        <p:spPr>
          <a:xfrm>
            <a:off x="6230972" y="951780"/>
            <a:ext cx="4782796" cy="1922730"/>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24" name="Google Shape;224;p25"/>
          <p:cNvSpPr txBox="1">
            <a:spLocks noGrp="1"/>
          </p:cNvSpPr>
          <p:nvPr>
            <p:ph type="title"/>
          </p:nvPr>
        </p:nvSpPr>
        <p:spPr>
          <a:xfrm>
            <a:off x="1834015" y="948605"/>
            <a:ext cx="3572208" cy="594360"/>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Clr>
                <a:schemeClr val="dk1"/>
              </a:buClr>
              <a:buSzPts val="6600"/>
              <a:buFont typeface="Asap Condensed"/>
              <a:buNone/>
              <a:defRPr sz="33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25"/>
          <p:cNvSpPr txBox="1">
            <a:spLocks noGrp="1"/>
          </p:cNvSpPr>
          <p:nvPr>
            <p:ph type="body" idx="3"/>
          </p:nvPr>
        </p:nvSpPr>
        <p:spPr>
          <a:xfrm>
            <a:off x="1834040" y="1497446"/>
            <a:ext cx="3572183" cy="441324"/>
          </a:xfrm>
          <a:prstGeom prst="rect">
            <a:avLst/>
          </a:prstGeom>
          <a:noFill/>
          <a:ln>
            <a:noFill/>
          </a:ln>
        </p:spPr>
        <p:txBody>
          <a:bodyPr spcFirstLastPara="1" wrap="square" lIns="91425" tIns="45700" rIns="91425" bIns="45700" anchor="t" anchorCtr="0">
            <a:normAutofit/>
          </a:bodyPr>
          <a:lstStyle>
            <a:lvl1pPr marL="228600" lvl="0" indent="-114300" algn="r">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55039360"/>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reative image layouts ">
  <p:cSld name="Creative image layouts ">
    <p:spTree>
      <p:nvGrpSpPr>
        <p:cNvPr id="1" name="Shape 226"/>
        <p:cNvGrpSpPr/>
        <p:nvPr/>
      </p:nvGrpSpPr>
      <p:grpSpPr>
        <a:xfrm>
          <a:off x="0" y="0"/>
          <a:ext cx="0" cy="0"/>
          <a:chOff x="0" y="0"/>
          <a:chExt cx="0" cy="0"/>
        </a:xfrm>
      </p:grpSpPr>
      <p:sp>
        <p:nvSpPr>
          <p:cNvPr id="227" name="Google Shape;227;p26"/>
          <p:cNvSpPr>
            <a:spLocks noGrp="1"/>
          </p:cNvSpPr>
          <p:nvPr>
            <p:ph type="pic" idx="2"/>
          </p:nvPr>
        </p:nvSpPr>
        <p:spPr>
          <a:xfrm>
            <a:off x="2298692" y="996640"/>
            <a:ext cx="4446705" cy="5861360"/>
          </a:xfrm>
          <a:prstGeom prst="rect">
            <a:avLst/>
          </a:prstGeom>
          <a:solidFill>
            <a:srgbClr val="F2F2F2"/>
          </a:solidFill>
          <a:ln>
            <a:noFill/>
          </a:ln>
        </p:spPr>
      </p:sp>
      <p:sp>
        <p:nvSpPr>
          <p:cNvPr id="228" name="Google Shape;228;p26"/>
          <p:cNvSpPr>
            <a:spLocks noGrp="1"/>
          </p:cNvSpPr>
          <p:nvPr>
            <p:ph type="pic" idx="3"/>
          </p:nvPr>
        </p:nvSpPr>
        <p:spPr>
          <a:xfrm>
            <a:off x="1" y="141702"/>
            <a:ext cx="4173860" cy="6044240"/>
          </a:xfrm>
          <a:prstGeom prst="rect">
            <a:avLst/>
          </a:prstGeom>
          <a:solidFill>
            <a:srgbClr val="F2F2F2"/>
          </a:solidFill>
          <a:ln>
            <a:noFill/>
          </a:ln>
        </p:spPr>
      </p:sp>
      <p:sp>
        <p:nvSpPr>
          <p:cNvPr id="229" name="Google Shape;229;p26"/>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26"/>
          <p:cNvSpPr txBox="1">
            <a:spLocks noGrp="1"/>
          </p:cNvSpPr>
          <p:nvPr>
            <p:ph type="body" idx="1"/>
          </p:nvPr>
        </p:nvSpPr>
        <p:spPr>
          <a:xfrm>
            <a:off x="8132702" y="1270011"/>
            <a:ext cx="2997182" cy="3864959"/>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31" name="Google Shape;231;p26"/>
          <p:cNvSpPr txBox="1">
            <a:spLocks noGrp="1"/>
          </p:cNvSpPr>
          <p:nvPr>
            <p:ph type="title"/>
          </p:nvPr>
        </p:nvSpPr>
        <p:spPr>
          <a:xfrm>
            <a:off x="5556534" y="1160283"/>
            <a:ext cx="2134961" cy="2372297"/>
          </a:xfrm>
          <a:prstGeom prst="rect">
            <a:avLst/>
          </a:prstGeom>
          <a:noFill/>
          <a:ln>
            <a:noFill/>
          </a:ln>
        </p:spPr>
        <p:txBody>
          <a:bodyPr spcFirstLastPara="1" wrap="square" lIns="91425" tIns="45700" rIns="91425" bIns="45700" anchor="t" anchorCtr="0">
            <a:normAutofit/>
          </a:bodyPr>
          <a:lstStyle>
            <a:lvl1pPr lvl="0" algn="r">
              <a:lnSpc>
                <a:spcPct val="110000"/>
              </a:lnSpc>
              <a:spcBef>
                <a:spcPts val="0"/>
              </a:spcBef>
              <a:spcAft>
                <a:spcPts val="0"/>
              </a:spcAft>
              <a:buClr>
                <a:schemeClr val="dk1"/>
              </a:buClr>
              <a:buSzPts val="6600"/>
              <a:buFont typeface="Asap Condensed"/>
              <a:buNone/>
              <a:defRPr sz="33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4016631"/>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image left">
  <p:cSld name="Big image left">
    <p:spTree>
      <p:nvGrpSpPr>
        <p:cNvPr id="1" name="Shape 232"/>
        <p:cNvGrpSpPr/>
        <p:nvPr/>
      </p:nvGrpSpPr>
      <p:grpSpPr>
        <a:xfrm>
          <a:off x="0" y="0"/>
          <a:ext cx="0" cy="0"/>
          <a:chOff x="0" y="0"/>
          <a:chExt cx="0" cy="0"/>
        </a:xfrm>
      </p:grpSpPr>
      <p:sp>
        <p:nvSpPr>
          <p:cNvPr id="233" name="Google Shape;233;p27"/>
          <p:cNvSpPr>
            <a:spLocks noGrp="1"/>
          </p:cNvSpPr>
          <p:nvPr>
            <p:ph type="pic" idx="2"/>
          </p:nvPr>
        </p:nvSpPr>
        <p:spPr>
          <a:xfrm>
            <a:off x="2" y="0"/>
            <a:ext cx="6138863" cy="6858000"/>
          </a:xfrm>
          <a:prstGeom prst="rect">
            <a:avLst/>
          </a:prstGeom>
          <a:solidFill>
            <a:srgbClr val="F2F2F2"/>
          </a:solidFill>
          <a:ln>
            <a:noFill/>
          </a:ln>
        </p:spPr>
      </p:sp>
      <p:sp>
        <p:nvSpPr>
          <p:cNvPr id="234" name="Google Shape;234;p27"/>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27"/>
          <p:cNvSpPr txBox="1">
            <a:spLocks noGrp="1"/>
          </p:cNvSpPr>
          <p:nvPr>
            <p:ph type="body" idx="1"/>
          </p:nvPr>
        </p:nvSpPr>
        <p:spPr>
          <a:xfrm>
            <a:off x="6588671" y="2065198"/>
            <a:ext cx="4601282" cy="830691"/>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36" name="Google Shape;236;p27"/>
          <p:cNvSpPr txBox="1">
            <a:spLocks noGrp="1"/>
          </p:cNvSpPr>
          <p:nvPr>
            <p:ph type="body" idx="3"/>
          </p:nvPr>
        </p:nvSpPr>
        <p:spPr>
          <a:xfrm>
            <a:off x="6588671" y="3095389"/>
            <a:ext cx="4601282" cy="830691"/>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37" name="Google Shape;237;p27"/>
          <p:cNvSpPr txBox="1">
            <a:spLocks noGrp="1"/>
          </p:cNvSpPr>
          <p:nvPr>
            <p:ph type="body" idx="4"/>
          </p:nvPr>
        </p:nvSpPr>
        <p:spPr>
          <a:xfrm>
            <a:off x="6588671" y="4125581"/>
            <a:ext cx="4601282" cy="830691"/>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38" name="Google Shape;238;p27"/>
          <p:cNvSpPr txBox="1">
            <a:spLocks noGrp="1"/>
          </p:cNvSpPr>
          <p:nvPr>
            <p:ph type="body" idx="5"/>
          </p:nvPr>
        </p:nvSpPr>
        <p:spPr>
          <a:xfrm>
            <a:off x="6588671" y="5155772"/>
            <a:ext cx="4601282" cy="830691"/>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39" name="Google Shape;239;p27"/>
          <p:cNvSpPr txBox="1">
            <a:spLocks noGrp="1"/>
          </p:cNvSpPr>
          <p:nvPr>
            <p:ph type="title"/>
          </p:nvPr>
        </p:nvSpPr>
        <p:spPr>
          <a:xfrm>
            <a:off x="6588671" y="703921"/>
            <a:ext cx="4765129"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600"/>
              <a:buFont typeface="Asap Condensed"/>
              <a:buNone/>
              <a:defRPr sz="33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27"/>
          <p:cNvSpPr txBox="1">
            <a:spLocks noGrp="1"/>
          </p:cNvSpPr>
          <p:nvPr>
            <p:ph type="body" idx="6"/>
          </p:nvPr>
        </p:nvSpPr>
        <p:spPr>
          <a:xfrm>
            <a:off x="6588629" y="1252762"/>
            <a:ext cx="4601323"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73075832"/>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 simple text boxes with headings">
  <p:cSld name="3 simple text boxes with headings">
    <p:spTree>
      <p:nvGrpSpPr>
        <p:cNvPr id="1" name="Shape 241"/>
        <p:cNvGrpSpPr/>
        <p:nvPr/>
      </p:nvGrpSpPr>
      <p:grpSpPr>
        <a:xfrm>
          <a:off x="0" y="0"/>
          <a:ext cx="0" cy="0"/>
          <a:chOff x="0" y="0"/>
          <a:chExt cx="0" cy="0"/>
        </a:xfrm>
      </p:grpSpPr>
      <p:sp>
        <p:nvSpPr>
          <p:cNvPr id="242" name="Google Shape;242;p28"/>
          <p:cNvSpPr txBox="1">
            <a:spLocks noGrp="1"/>
          </p:cNvSpPr>
          <p:nvPr>
            <p:ph type="body" idx="1"/>
          </p:nvPr>
        </p:nvSpPr>
        <p:spPr>
          <a:xfrm>
            <a:off x="4564584" y="2650134"/>
            <a:ext cx="3076657" cy="3310413"/>
          </a:xfrm>
          <a:prstGeom prst="rect">
            <a:avLst/>
          </a:prstGeom>
          <a:solidFill>
            <a:srgbClr val="F2F2F2"/>
          </a:solidFill>
          <a:ln>
            <a:noFill/>
          </a:ln>
        </p:spPr>
        <p:txBody>
          <a:bodyPr spcFirstLastPara="1" wrap="square" lIns="365750" tIns="182875" rIns="365750"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43" name="Google Shape;243;p28"/>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28"/>
          <p:cNvSpPr txBox="1">
            <a:spLocks noGrp="1"/>
          </p:cNvSpPr>
          <p:nvPr>
            <p:ph type="body" idx="2"/>
          </p:nvPr>
        </p:nvSpPr>
        <p:spPr>
          <a:xfrm>
            <a:off x="8084787" y="2650134"/>
            <a:ext cx="3076657" cy="3310413"/>
          </a:xfrm>
          <a:prstGeom prst="rect">
            <a:avLst/>
          </a:prstGeom>
          <a:solidFill>
            <a:srgbClr val="F2F2F2"/>
          </a:solidFill>
          <a:ln>
            <a:noFill/>
          </a:ln>
        </p:spPr>
        <p:txBody>
          <a:bodyPr spcFirstLastPara="1" wrap="square" lIns="365750" tIns="182875" rIns="365750"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45" name="Google Shape;245;p28"/>
          <p:cNvSpPr txBox="1">
            <a:spLocks noGrp="1"/>
          </p:cNvSpPr>
          <p:nvPr>
            <p:ph type="body" idx="3"/>
          </p:nvPr>
        </p:nvSpPr>
        <p:spPr>
          <a:xfrm>
            <a:off x="1044380" y="2650134"/>
            <a:ext cx="3076657" cy="3310413"/>
          </a:xfrm>
          <a:prstGeom prst="rect">
            <a:avLst/>
          </a:prstGeom>
          <a:solidFill>
            <a:srgbClr val="F2F2F2"/>
          </a:solidFill>
          <a:ln>
            <a:noFill/>
          </a:ln>
        </p:spPr>
        <p:txBody>
          <a:bodyPr spcFirstLastPara="1" wrap="square" lIns="365750" tIns="182875" rIns="365750"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2pPr>
            <a:lvl3pPr marL="685800" lvl="2"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3pPr>
            <a:lvl4pPr marL="914400" lvl="3"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4pPr>
            <a:lvl5pPr marL="1143000" lvl="4" indent="-114300" algn="l">
              <a:lnSpc>
                <a:spcPct val="140000"/>
              </a:lnSpc>
              <a:spcBef>
                <a:spcPts val="180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46" name="Google Shape;246;p28"/>
          <p:cNvSpPr txBox="1">
            <a:spLocks noGrp="1"/>
          </p:cNvSpPr>
          <p:nvPr>
            <p:ph type="body" idx="4"/>
          </p:nvPr>
        </p:nvSpPr>
        <p:spPr>
          <a:xfrm>
            <a:off x="1044382" y="2101201"/>
            <a:ext cx="3076656" cy="548932"/>
          </a:xfrm>
          <a:prstGeom prst="rect">
            <a:avLst/>
          </a:prstGeom>
          <a:solidFill>
            <a:schemeClr val="accent1"/>
          </a:solidFill>
          <a:ln>
            <a:noFill/>
          </a:ln>
        </p:spPr>
        <p:txBody>
          <a:bodyPr spcFirstLastPara="1" wrap="square" lIns="365750" tIns="0" rIns="365750" bIns="0" anchor="ctr" anchorCtr="0">
            <a:normAutofit/>
          </a:bodyPr>
          <a:lstStyle>
            <a:lvl1pPr marL="228600" lvl="0" indent="-114300" algn="l">
              <a:lnSpc>
                <a:spcPct val="130000"/>
              </a:lnSpc>
              <a:spcBef>
                <a:spcPts val="0"/>
              </a:spcBef>
              <a:spcAft>
                <a:spcPts val="0"/>
              </a:spcAft>
              <a:buClr>
                <a:schemeClr val="lt1"/>
              </a:buClr>
              <a:buSzPts val="3199"/>
              <a:buFont typeface="Raleway Medium"/>
              <a:buNone/>
              <a:defRPr sz="1600">
                <a:solidFill>
                  <a:schemeClr val="lt1"/>
                </a:solidFill>
                <a:latin typeface="Raleway Medium"/>
                <a:ea typeface="Raleway Medium"/>
                <a:cs typeface="Raleway Medium"/>
                <a:sym typeface="Raleway Medium"/>
              </a:defRPr>
            </a:lvl1pPr>
            <a:lvl2pPr marL="457200" lvl="1" indent="-114300" algn="l">
              <a:lnSpc>
                <a:spcPct val="140000"/>
              </a:lnSpc>
              <a:spcBef>
                <a:spcPts val="12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47" name="Google Shape;247;p28"/>
          <p:cNvSpPr txBox="1">
            <a:spLocks noGrp="1"/>
          </p:cNvSpPr>
          <p:nvPr>
            <p:ph type="body" idx="5"/>
          </p:nvPr>
        </p:nvSpPr>
        <p:spPr>
          <a:xfrm>
            <a:off x="4564585" y="2101201"/>
            <a:ext cx="3076656" cy="548932"/>
          </a:xfrm>
          <a:prstGeom prst="rect">
            <a:avLst/>
          </a:prstGeom>
          <a:solidFill>
            <a:schemeClr val="accent2"/>
          </a:solidFill>
          <a:ln>
            <a:noFill/>
          </a:ln>
        </p:spPr>
        <p:txBody>
          <a:bodyPr spcFirstLastPara="1" wrap="square" lIns="365750" tIns="0" rIns="365750" bIns="0" anchor="ctr" anchorCtr="0">
            <a:normAutofit/>
          </a:bodyPr>
          <a:lstStyle>
            <a:lvl1pPr marL="228600" lvl="0" indent="-114300" algn="l">
              <a:lnSpc>
                <a:spcPct val="130000"/>
              </a:lnSpc>
              <a:spcBef>
                <a:spcPts val="0"/>
              </a:spcBef>
              <a:spcAft>
                <a:spcPts val="0"/>
              </a:spcAft>
              <a:buClr>
                <a:schemeClr val="lt1"/>
              </a:buClr>
              <a:buSzPts val="3199"/>
              <a:buFont typeface="Raleway Medium"/>
              <a:buNone/>
              <a:defRPr sz="1600">
                <a:solidFill>
                  <a:schemeClr val="lt1"/>
                </a:solidFill>
                <a:latin typeface="Raleway Medium"/>
                <a:ea typeface="Raleway Medium"/>
                <a:cs typeface="Raleway Medium"/>
                <a:sym typeface="Raleway Medium"/>
              </a:defRPr>
            </a:lvl1pPr>
            <a:lvl2pPr marL="457200" lvl="1" indent="-114300" algn="l">
              <a:lnSpc>
                <a:spcPct val="140000"/>
              </a:lnSpc>
              <a:spcBef>
                <a:spcPts val="12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48" name="Google Shape;248;p28"/>
          <p:cNvSpPr txBox="1">
            <a:spLocks noGrp="1"/>
          </p:cNvSpPr>
          <p:nvPr>
            <p:ph type="body" idx="6"/>
          </p:nvPr>
        </p:nvSpPr>
        <p:spPr>
          <a:xfrm>
            <a:off x="8084788" y="2101201"/>
            <a:ext cx="3076656" cy="548932"/>
          </a:xfrm>
          <a:prstGeom prst="rect">
            <a:avLst/>
          </a:prstGeom>
          <a:solidFill>
            <a:schemeClr val="accent3"/>
          </a:solidFill>
          <a:ln>
            <a:noFill/>
          </a:ln>
        </p:spPr>
        <p:txBody>
          <a:bodyPr spcFirstLastPara="1" wrap="square" lIns="365750" tIns="0" rIns="365750" bIns="0" anchor="ctr" anchorCtr="0">
            <a:normAutofit/>
          </a:bodyPr>
          <a:lstStyle>
            <a:lvl1pPr marL="228600" lvl="0" indent="-114300" algn="l">
              <a:lnSpc>
                <a:spcPct val="130000"/>
              </a:lnSpc>
              <a:spcBef>
                <a:spcPts val="0"/>
              </a:spcBef>
              <a:spcAft>
                <a:spcPts val="0"/>
              </a:spcAft>
              <a:buClr>
                <a:schemeClr val="lt1"/>
              </a:buClr>
              <a:buSzPts val="3199"/>
              <a:buFont typeface="Raleway Medium"/>
              <a:buNone/>
              <a:defRPr sz="1600">
                <a:solidFill>
                  <a:schemeClr val="lt1"/>
                </a:solidFill>
                <a:latin typeface="Raleway Medium"/>
                <a:ea typeface="Raleway Medium"/>
                <a:cs typeface="Raleway Medium"/>
                <a:sym typeface="Raleway Medium"/>
              </a:defRPr>
            </a:lvl1pPr>
            <a:lvl2pPr marL="457200" lvl="1" indent="-114300" algn="l">
              <a:lnSpc>
                <a:spcPct val="140000"/>
              </a:lnSpc>
              <a:spcBef>
                <a:spcPts val="12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2799"/>
              <a:buFont typeface="Open Sans"/>
              <a:buNone/>
              <a:defRPr sz="1400"/>
            </a:lvl3pPr>
            <a:lvl4pPr marL="914400" lvl="3" indent="-114300" algn="l">
              <a:lnSpc>
                <a:spcPct val="140000"/>
              </a:lnSpc>
              <a:spcBef>
                <a:spcPts val="1800"/>
              </a:spcBef>
              <a:spcAft>
                <a:spcPts val="0"/>
              </a:spcAft>
              <a:buClr>
                <a:schemeClr val="dk1"/>
              </a:buClr>
              <a:buSzPts val="2799"/>
              <a:buFont typeface="Open Sans"/>
              <a:buNone/>
              <a:defRPr sz="1400"/>
            </a:lvl4pPr>
            <a:lvl5pPr marL="1143000" lvl="4" indent="-114300" algn="l">
              <a:lnSpc>
                <a:spcPct val="140000"/>
              </a:lnSpc>
              <a:spcBef>
                <a:spcPts val="1800"/>
              </a:spcBef>
              <a:spcAft>
                <a:spcPts val="0"/>
              </a:spcAft>
              <a:buClr>
                <a:schemeClr val="dk1"/>
              </a:buClr>
              <a:buSzPts val="2799"/>
              <a:buFont typeface="Open Sans"/>
              <a:buNone/>
              <a:defRPr sz="1400"/>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49" name="Google Shape;249;p28"/>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28"/>
          <p:cNvSpPr txBox="1">
            <a:spLocks noGrp="1"/>
          </p:cNvSpPr>
          <p:nvPr>
            <p:ph type="body" idx="7"/>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23106928"/>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6 content boxes">
  <p:cSld name="6 content boxes">
    <p:spTree>
      <p:nvGrpSpPr>
        <p:cNvPr id="1" name="Shape 251"/>
        <p:cNvGrpSpPr/>
        <p:nvPr/>
      </p:nvGrpSpPr>
      <p:grpSpPr>
        <a:xfrm>
          <a:off x="0" y="0"/>
          <a:ext cx="0" cy="0"/>
          <a:chOff x="0" y="0"/>
          <a:chExt cx="0" cy="0"/>
        </a:xfrm>
      </p:grpSpPr>
      <p:sp>
        <p:nvSpPr>
          <p:cNvPr id="252" name="Google Shape;252;p29"/>
          <p:cNvSpPr txBox="1">
            <a:spLocks noGrp="1"/>
          </p:cNvSpPr>
          <p:nvPr>
            <p:ph type="body" idx="1"/>
          </p:nvPr>
        </p:nvSpPr>
        <p:spPr>
          <a:xfrm>
            <a:off x="4419735" y="2071688"/>
            <a:ext cx="3109770" cy="192881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53" name="Google Shape;253;p29"/>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29"/>
          <p:cNvSpPr txBox="1">
            <a:spLocks noGrp="1"/>
          </p:cNvSpPr>
          <p:nvPr>
            <p:ph type="body" idx="2"/>
          </p:nvPr>
        </p:nvSpPr>
        <p:spPr>
          <a:xfrm>
            <a:off x="8070496" y="2071688"/>
            <a:ext cx="3109770" cy="192881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55" name="Google Shape;255;p29"/>
          <p:cNvSpPr txBox="1">
            <a:spLocks noGrp="1"/>
          </p:cNvSpPr>
          <p:nvPr>
            <p:ph type="body" idx="3"/>
          </p:nvPr>
        </p:nvSpPr>
        <p:spPr>
          <a:xfrm>
            <a:off x="995342" y="2071688"/>
            <a:ext cx="3109770" cy="192881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56" name="Google Shape;256;p29"/>
          <p:cNvSpPr txBox="1">
            <a:spLocks noGrp="1"/>
          </p:cNvSpPr>
          <p:nvPr>
            <p:ph type="body" idx="4"/>
          </p:nvPr>
        </p:nvSpPr>
        <p:spPr>
          <a:xfrm>
            <a:off x="4419735" y="4534005"/>
            <a:ext cx="3109770" cy="1426542"/>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57" name="Google Shape;257;p29"/>
          <p:cNvSpPr txBox="1">
            <a:spLocks noGrp="1"/>
          </p:cNvSpPr>
          <p:nvPr>
            <p:ph type="body" idx="5"/>
          </p:nvPr>
        </p:nvSpPr>
        <p:spPr>
          <a:xfrm>
            <a:off x="8070496" y="4534005"/>
            <a:ext cx="3109770" cy="1426542"/>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58" name="Google Shape;258;p29"/>
          <p:cNvSpPr txBox="1">
            <a:spLocks noGrp="1"/>
          </p:cNvSpPr>
          <p:nvPr>
            <p:ph type="body" idx="6"/>
          </p:nvPr>
        </p:nvSpPr>
        <p:spPr>
          <a:xfrm>
            <a:off x="995342" y="4534005"/>
            <a:ext cx="3109770" cy="1426542"/>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Noto Sans Symbols"/>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59" name="Google Shape;259;p29"/>
          <p:cNvSpPr txBox="1">
            <a:spLocks noGrp="1"/>
          </p:cNvSpPr>
          <p:nvPr>
            <p:ph type="body" idx="7"/>
          </p:nvPr>
        </p:nvSpPr>
        <p:spPr>
          <a:xfrm>
            <a:off x="995342" y="4168243"/>
            <a:ext cx="3109770" cy="365760"/>
          </a:xfrm>
          <a:prstGeom prst="rect">
            <a:avLst/>
          </a:prstGeom>
          <a:noFill/>
          <a:ln>
            <a:noFill/>
          </a:ln>
        </p:spPr>
        <p:txBody>
          <a:bodyPr spcFirstLastPara="1" wrap="square" lIns="91425" tIns="45700" rIns="91425" bIns="45700" anchor="ctr" anchorCtr="0">
            <a:noAutofit/>
          </a:bodyPr>
          <a:lstStyle>
            <a:lvl1pPr marL="228600" lvl="0" indent="-114300" algn="ctr">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60" name="Google Shape;260;p29"/>
          <p:cNvSpPr txBox="1">
            <a:spLocks noGrp="1"/>
          </p:cNvSpPr>
          <p:nvPr>
            <p:ph type="body" idx="8"/>
          </p:nvPr>
        </p:nvSpPr>
        <p:spPr>
          <a:xfrm>
            <a:off x="4419735" y="4168243"/>
            <a:ext cx="3109770" cy="365760"/>
          </a:xfrm>
          <a:prstGeom prst="rect">
            <a:avLst/>
          </a:prstGeom>
          <a:noFill/>
          <a:ln>
            <a:noFill/>
          </a:ln>
        </p:spPr>
        <p:txBody>
          <a:bodyPr spcFirstLastPara="1" wrap="square" lIns="91425" tIns="45700" rIns="91425" bIns="45700" anchor="ctr" anchorCtr="0">
            <a:noAutofit/>
          </a:bodyPr>
          <a:lstStyle>
            <a:lvl1pPr marL="228600" lvl="0" indent="-114300" algn="ctr">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61" name="Google Shape;261;p29"/>
          <p:cNvSpPr txBox="1">
            <a:spLocks noGrp="1"/>
          </p:cNvSpPr>
          <p:nvPr>
            <p:ph type="body" idx="9"/>
          </p:nvPr>
        </p:nvSpPr>
        <p:spPr>
          <a:xfrm>
            <a:off x="8070496" y="4168243"/>
            <a:ext cx="3109770" cy="365760"/>
          </a:xfrm>
          <a:prstGeom prst="rect">
            <a:avLst/>
          </a:prstGeom>
          <a:noFill/>
          <a:ln>
            <a:noFill/>
          </a:ln>
        </p:spPr>
        <p:txBody>
          <a:bodyPr spcFirstLastPara="1" wrap="square" lIns="91425" tIns="45700" rIns="91425" bIns="45700" anchor="ctr" anchorCtr="0">
            <a:noAutofit/>
          </a:bodyPr>
          <a:lstStyle>
            <a:lvl1pPr marL="228600" lvl="0" indent="-114300" algn="ctr">
              <a:lnSpc>
                <a:spcPct val="140000"/>
              </a:lnSpc>
              <a:spcBef>
                <a:spcPts val="0"/>
              </a:spcBef>
              <a:spcAft>
                <a:spcPts val="0"/>
              </a:spcAft>
              <a:buClr>
                <a:srgbClr val="3A3838"/>
              </a:buClr>
              <a:buSzPts val="3199"/>
              <a:buFont typeface="Raleway Medium"/>
              <a:buNone/>
              <a:defRPr sz="16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62" name="Google Shape;262;p29"/>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29"/>
          <p:cNvSpPr txBox="1">
            <a:spLocks noGrp="1"/>
          </p:cNvSpPr>
          <p:nvPr>
            <p:ph type="body" idx="13"/>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03886211"/>
      </p:ext>
    </p:extLst>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rocess Layout">
  <p:cSld name="Process Layout">
    <p:spTree>
      <p:nvGrpSpPr>
        <p:cNvPr id="1" name="Shape 264"/>
        <p:cNvGrpSpPr/>
        <p:nvPr/>
      </p:nvGrpSpPr>
      <p:grpSpPr>
        <a:xfrm>
          <a:off x="0" y="0"/>
          <a:ext cx="0" cy="0"/>
          <a:chOff x="0" y="0"/>
          <a:chExt cx="0" cy="0"/>
        </a:xfrm>
      </p:grpSpPr>
      <p:sp>
        <p:nvSpPr>
          <p:cNvPr id="265" name="Google Shape;265;p30"/>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0"/>
          <p:cNvSpPr txBox="1">
            <a:spLocks noGrp="1"/>
          </p:cNvSpPr>
          <p:nvPr>
            <p:ph type="body" idx="1"/>
          </p:nvPr>
        </p:nvSpPr>
        <p:spPr>
          <a:xfrm>
            <a:off x="1011926" y="4798145"/>
            <a:ext cx="2240280" cy="1178167"/>
          </a:xfrm>
          <a:prstGeom prst="rect">
            <a:avLst/>
          </a:prstGeom>
          <a:noFill/>
          <a:ln>
            <a:noFill/>
          </a:ln>
        </p:spPr>
        <p:txBody>
          <a:bodyPr spcFirstLastPara="1" wrap="square" lIns="91425" tIns="0" rIns="91425" bIns="45700" anchor="t" anchorCtr="0">
            <a:normAutofit/>
          </a:bodyPr>
          <a:lstStyle>
            <a:lvl1pPr marL="228600" lvl="0" indent="-114300" algn="l">
              <a:lnSpc>
                <a:spcPct val="140000"/>
              </a:lnSpc>
              <a:spcBef>
                <a:spcPts val="0"/>
              </a:spcBef>
              <a:spcAft>
                <a:spcPts val="0"/>
              </a:spcAft>
              <a:buClr>
                <a:schemeClr val="dk1"/>
              </a:buClr>
              <a:buSzPts val="2200"/>
              <a:buFont typeface="Raleway Light"/>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67" name="Google Shape;267;p30"/>
          <p:cNvSpPr txBox="1">
            <a:spLocks noGrp="1"/>
          </p:cNvSpPr>
          <p:nvPr>
            <p:ph type="body" idx="2"/>
          </p:nvPr>
        </p:nvSpPr>
        <p:spPr>
          <a:xfrm>
            <a:off x="1011926" y="4422808"/>
            <a:ext cx="2240280" cy="374904"/>
          </a:xfrm>
          <a:prstGeom prst="rect">
            <a:avLst/>
          </a:prstGeom>
          <a:noFill/>
          <a:ln>
            <a:noFill/>
          </a:ln>
        </p:spPr>
        <p:txBody>
          <a:bodyPr spcFirstLastPara="1" wrap="square" lIns="91425" tIns="0" rIns="91425" bIns="0" anchor="ctr" anchorCtr="0">
            <a:normAutofit/>
          </a:bodyPr>
          <a:lstStyle>
            <a:lvl1pPr marL="228600" lvl="0" indent="-114300" algn="l">
              <a:lnSpc>
                <a:spcPct val="140000"/>
              </a:lnSpc>
              <a:spcBef>
                <a:spcPts val="0"/>
              </a:spcBef>
              <a:spcAft>
                <a:spcPts val="0"/>
              </a:spcAft>
              <a:buClr>
                <a:schemeClr val="dk1"/>
              </a:buClr>
              <a:buSzPts val="3599"/>
              <a:buFont typeface="Raleway Medium"/>
              <a:buNone/>
              <a:defRPr sz="1800">
                <a:solidFill>
                  <a:schemeClr val="dk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68" name="Google Shape;268;p30"/>
          <p:cNvSpPr txBox="1">
            <a:spLocks noGrp="1"/>
          </p:cNvSpPr>
          <p:nvPr>
            <p:ph type="body" idx="3"/>
          </p:nvPr>
        </p:nvSpPr>
        <p:spPr>
          <a:xfrm>
            <a:off x="3655084" y="4798145"/>
            <a:ext cx="2240280" cy="1178167"/>
          </a:xfrm>
          <a:prstGeom prst="rect">
            <a:avLst/>
          </a:prstGeom>
          <a:noFill/>
          <a:ln>
            <a:noFill/>
          </a:ln>
        </p:spPr>
        <p:txBody>
          <a:bodyPr spcFirstLastPara="1" wrap="square" lIns="91425" tIns="0" rIns="91425" bIns="45700" anchor="t" anchorCtr="0">
            <a:normAutofit/>
          </a:bodyPr>
          <a:lstStyle>
            <a:lvl1pPr marL="228600" lvl="0" indent="-114300" algn="l">
              <a:lnSpc>
                <a:spcPct val="140000"/>
              </a:lnSpc>
              <a:spcBef>
                <a:spcPts val="0"/>
              </a:spcBef>
              <a:spcAft>
                <a:spcPts val="0"/>
              </a:spcAft>
              <a:buClr>
                <a:schemeClr val="dk1"/>
              </a:buClr>
              <a:buSzPts val="2200"/>
              <a:buFont typeface="Raleway Light"/>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69" name="Google Shape;269;p30"/>
          <p:cNvSpPr txBox="1">
            <a:spLocks noGrp="1"/>
          </p:cNvSpPr>
          <p:nvPr>
            <p:ph type="body" idx="4"/>
          </p:nvPr>
        </p:nvSpPr>
        <p:spPr>
          <a:xfrm>
            <a:off x="3655084" y="4422808"/>
            <a:ext cx="2240280" cy="374904"/>
          </a:xfrm>
          <a:prstGeom prst="rect">
            <a:avLst/>
          </a:prstGeom>
          <a:noFill/>
          <a:ln>
            <a:noFill/>
          </a:ln>
        </p:spPr>
        <p:txBody>
          <a:bodyPr spcFirstLastPara="1" wrap="square" lIns="91425" tIns="0" rIns="91425" bIns="0" anchor="ctr" anchorCtr="0">
            <a:noAutofit/>
          </a:bodyPr>
          <a:lstStyle>
            <a:lvl1pPr marL="228600" lvl="0" indent="-114300" algn="l">
              <a:lnSpc>
                <a:spcPct val="130000"/>
              </a:lnSpc>
              <a:spcBef>
                <a:spcPts val="0"/>
              </a:spcBef>
              <a:spcAft>
                <a:spcPts val="0"/>
              </a:spcAft>
              <a:buClr>
                <a:srgbClr val="6D7B83"/>
              </a:buClr>
              <a:buSzPts val="3599"/>
              <a:buFont typeface="Raleway Medium"/>
              <a:buNone/>
              <a:defRPr sz="1800">
                <a:solidFill>
                  <a:schemeClr val="dk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70" name="Google Shape;270;p30"/>
          <p:cNvSpPr txBox="1">
            <a:spLocks noGrp="1"/>
          </p:cNvSpPr>
          <p:nvPr>
            <p:ph type="body" idx="5"/>
          </p:nvPr>
        </p:nvSpPr>
        <p:spPr>
          <a:xfrm>
            <a:off x="6298242" y="4798145"/>
            <a:ext cx="2240280" cy="1178167"/>
          </a:xfrm>
          <a:prstGeom prst="rect">
            <a:avLst/>
          </a:prstGeom>
          <a:noFill/>
          <a:ln>
            <a:noFill/>
          </a:ln>
        </p:spPr>
        <p:txBody>
          <a:bodyPr spcFirstLastPara="1" wrap="square" lIns="91425" tIns="0" rIns="91425" bIns="45700" anchor="t" anchorCtr="0">
            <a:normAutofit/>
          </a:bodyPr>
          <a:lstStyle>
            <a:lvl1pPr marL="228600" lvl="0" indent="-114300" algn="l">
              <a:lnSpc>
                <a:spcPct val="140000"/>
              </a:lnSpc>
              <a:spcBef>
                <a:spcPts val="0"/>
              </a:spcBef>
              <a:spcAft>
                <a:spcPts val="0"/>
              </a:spcAft>
              <a:buClr>
                <a:schemeClr val="dk1"/>
              </a:buClr>
              <a:buSzPts val="2200"/>
              <a:buFont typeface="Raleway Light"/>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71" name="Google Shape;271;p30"/>
          <p:cNvSpPr txBox="1">
            <a:spLocks noGrp="1"/>
          </p:cNvSpPr>
          <p:nvPr>
            <p:ph type="body" idx="6"/>
          </p:nvPr>
        </p:nvSpPr>
        <p:spPr>
          <a:xfrm>
            <a:off x="6298242" y="4422808"/>
            <a:ext cx="2240280" cy="374904"/>
          </a:xfrm>
          <a:prstGeom prst="rect">
            <a:avLst/>
          </a:prstGeom>
          <a:noFill/>
          <a:ln>
            <a:noFill/>
          </a:ln>
        </p:spPr>
        <p:txBody>
          <a:bodyPr spcFirstLastPara="1" wrap="square" lIns="91425" tIns="0" rIns="91425" bIns="0" anchor="ctr" anchorCtr="0">
            <a:noAutofit/>
          </a:bodyPr>
          <a:lstStyle>
            <a:lvl1pPr marL="228600" marR="0" lvl="0" indent="-114300" algn="l">
              <a:lnSpc>
                <a:spcPct val="130000"/>
              </a:lnSpc>
              <a:spcBef>
                <a:spcPts val="0"/>
              </a:spcBef>
              <a:spcAft>
                <a:spcPts val="0"/>
              </a:spcAft>
              <a:buClr>
                <a:srgbClr val="6D7B83"/>
              </a:buClr>
              <a:buSzPts val="3599"/>
              <a:buFont typeface="Raleway Medium"/>
              <a:buNone/>
              <a:defRPr sz="1800">
                <a:solidFill>
                  <a:schemeClr val="dk1"/>
                </a:solidFill>
                <a:latin typeface="Raleway Medium"/>
                <a:ea typeface="Raleway Medium"/>
                <a:cs typeface="Raleway Medium"/>
                <a:sym typeface="Raleway Medium"/>
              </a:defRPr>
            </a:lvl1pPr>
            <a:lvl2pPr marL="457200" lvl="1" indent="-114300" algn="l">
              <a:lnSpc>
                <a:spcPct val="140000"/>
              </a:lnSpc>
              <a:spcBef>
                <a:spcPts val="24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72" name="Google Shape;272;p30"/>
          <p:cNvSpPr txBox="1">
            <a:spLocks noGrp="1"/>
          </p:cNvSpPr>
          <p:nvPr>
            <p:ph type="body" idx="7"/>
          </p:nvPr>
        </p:nvSpPr>
        <p:spPr>
          <a:xfrm>
            <a:off x="8941400" y="4798145"/>
            <a:ext cx="2240280" cy="1178167"/>
          </a:xfrm>
          <a:prstGeom prst="rect">
            <a:avLst/>
          </a:prstGeom>
          <a:noFill/>
          <a:ln>
            <a:noFill/>
          </a:ln>
        </p:spPr>
        <p:txBody>
          <a:bodyPr spcFirstLastPara="1" wrap="square" lIns="91425" tIns="0" rIns="91425" bIns="45700" anchor="t" anchorCtr="0">
            <a:normAutofit/>
          </a:bodyPr>
          <a:lstStyle>
            <a:lvl1pPr marL="228600" lvl="0" indent="-114300" algn="l">
              <a:lnSpc>
                <a:spcPct val="140000"/>
              </a:lnSpc>
              <a:spcBef>
                <a:spcPts val="0"/>
              </a:spcBef>
              <a:spcAft>
                <a:spcPts val="0"/>
              </a:spcAft>
              <a:buClr>
                <a:schemeClr val="dk1"/>
              </a:buClr>
              <a:buSzPts val="2200"/>
              <a:buFont typeface="Raleway Light"/>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73" name="Google Shape;273;p30"/>
          <p:cNvSpPr txBox="1">
            <a:spLocks noGrp="1"/>
          </p:cNvSpPr>
          <p:nvPr>
            <p:ph type="body" idx="8"/>
          </p:nvPr>
        </p:nvSpPr>
        <p:spPr>
          <a:xfrm>
            <a:off x="8941400" y="4422808"/>
            <a:ext cx="2240280" cy="374904"/>
          </a:xfrm>
          <a:prstGeom prst="rect">
            <a:avLst/>
          </a:prstGeom>
          <a:noFill/>
          <a:ln>
            <a:noFill/>
          </a:ln>
        </p:spPr>
        <p:txBody>
          <a:bodyPr spcFirstLastPara="1" wrap="square" lIns="91425" tIns="0" rIns="91425" bIns="0" anchor="ctr" anchorCtr="0">
            <a:noAutofit/>
          </a:bodyPr>
          <a:lstStyle>
            <a:lvl1pPr marL="228600" lvl="0" indent="-114300" algn="l">
              <a:lnSpc>
                <a:spcPct val="130000"/>
              </a:lnSpc>
              <a:spcBef>
                <a:spcPts val="0"/>
              </a:spcBef>
              <a:spcAft>
                <a:spcPts val="0"/>
              </a:spcAft>
              <a:buClr>
                <a:srgbClr val="6D7B83"/>
              </a:buClr>
              <a:buSzPts val="3599"/>
              <a:buFont typeface="Raleway Medium"/>
              <a:buNone/>
              <a:defRPr sz="1800">
                <a:solidFill>
                  <a:schemeClr val="dk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74" name="Google Shape;274;p30"/>
          <p:cNvSpPr>
            <a:spLocks noGrp="1"/>
          </p:cNvSpPr>
          <p:nvPr>
            <p:ph type="dgm" idx="9"/>
          </p:nvPr>
        </p:nvSpPr>
        <p:spPr>
          <a:xfrm>
            <a:off x="995342" y="2058701"/>
            <a:ext cx="10180394" cy="2214851"/>
          </a:xfrm>
          <a:prstGeom prst="rect">
            <a:avLst/>
          </a:prstGeom>
          <a:noFill/>
          <a:ln>
            <a:noFill/>
          </a:ln>
        </p:spPr>
        <p:txBody>
          <a:bodyPr spcFirstLastPara="1" wrap="square" lIns="91425" tIns="45700" rIns="91425" bIns="45700" anchor="t" anchorCtr="0">
            <a:noAutofit/>
          </a:bodyPr>
          <a:lstStyle>
            <a:lvl1pPr marR="0" lvl="0" algn="l" rtl="0">
              <a:lnSpc>
                <a:spcPct val="140000"/>
              </a:lnSpc>
              <a:spcBef>
                <a:spcPts val="0"/>
              </a:spcBef>
              <a:spcAft>
                <a:spcPts val="0"/>
              </a:spcAft>
              <a:buClr>
                <a:schemeClr val="dk1"/>
              </a:buClr>
              <a:buSzPts val="3200"/>
              <a:buFont typeface="Open Sans"/>
              <a:buNone/>
              <a:defRPr sz="1600" b="0" i="0" u="none" strike="noStrike" cap="none">
                <a:solidFill>
                  <a:schemeClr val="dk1"/>
                </a:solidFill>
                <a:latin typeface="Open Sans Light"/>
                <a:ea typeface="Open Sans Light"/>
                <a:cs typeface="Open Sans Light"/>
                <a:sym typeface="Open Sans"/>
              </a:defRPr>
            </a:lvl1pPr>
            <a:lvl2pPr marR="0" lvl="1" algn="l" rtl="0">
              <a:lnSpc>
                <a:spcPct val="140000"/>
              </a:lnSpc>
              <a:spcBef>
                <a:spcPts val="1800"/>
              </a:spcBef>
              <a:spcAft>
                <a:spcPts val="0"/>
              </a:spcAft>
              <a:buClr>
                <a:schemeClr val="dk1"/>
              </a:buClr>
              <a:buSzPts val="3200"/>
              <a:buFont typeface="Open Sans"/>
              <a:buNone/>
              <a:defRPr sz="1600" b="0" i="0" u="none" strike="noStrike" cap="none">
                <a:solidFill>
                  <a:schemeClr val="dk1"/>
                </a:solidFill>
                <a:latin typeface="Open Sans Light"/>
                <a:ea typeface="Open Sans Light"/>
                <a:cs typeface="Open Sans Light"/>
                <a:sym typeface="Open Sans"/>
              </a:defRPr>
            </a:lvl2pPr>
            <a:lvl3pPr marR="0" lvl="2" algn="l" rtl="0">
              <a:lnSpc>
                <a:spcPct val="140000"/>
              </a:lnSpc>
              <a:spcBef>
                <a:spcPts val="1800"/>
              </a:spcBef>
              <a:spcAft>
                <a:spcPts val="0"/>
              </a:spcAft>
              <a:buClr>
                <a:schemeClr val="dk1"/>
              </a:buClr>
              <a:buSzPts val="3200"/>
              <a:buFont typeface="Open Sans"/>
              <a:buNone/>
              <a:defRPr sz="1600" b="0" i="0" u="none" strike="noStrike" cap="none">
                <a:solidFill>
                  <a:schemeClr val="dk1"/>
                </a:solidFill>
                <a:latin typeface="Open Sans Light"/>
                <a:ea typeface="Open Sans Light"/>
                <a:cs typeface="Open Sans Light"/>
                <a:sym typeface="Open Sans"/>
              </a:defRPr>
            </a:lvl3pPr>
            <a:lvl4pPr marR="0" lvl="3" algn="l" rtl="0">
              <a:lnSpc>
                <a:spcPct val="140000"/>
              </a:lnSpc>
              <a:spcBef>
                <a:spcPts val="1800"/>
              </a:spcBef>
              <a:spcAft>
                <a:spcPts val="0"/>
              </a:spcAft>
              <a:buClr>
                <a:schemeClr val="dk1"/>
              </a:buClr>
              <a:buSzPts val="3200"/>
              <a:buFont typeface="Open Sans"/>
              <a:buNone/>
              <a:defRPr sz="1600" b="0" i="0" u="none" strike="noStrike" cap="none">
                <a:solidFill>
                  <a:schemeClr val="dk1"/>
                </a:solidFill>
                <a:latin typeface="Open Sans Light"/>
                <a:ea typeface="Open Sans Light"/>
                <a:cs typeface="Open Sans Light"/>
                <a:sym typeface="Open Sans"/>
              </a:defRPr>
            </a:lvl4pPr>
            <a:lvl5pPr marR="0" lvl="4" algn="l" rtl="0">
              <a:lnSpc>
                <a:spcPct val="140000"/>
              </a:lnSpc>
              <a:spcBef>
                <a:spcPts val="1800"/>
              </a:spcBef>
              <a:spcAft>
                <a:spcPts val="0"/>
              </a:spcAft>
              <a:buClr>
                <a:schemeClr val="dk1"/>
              </a:buClr>
              <a:buSzPts val="3200"/>
              <a:buFont typeface="Open Sans"/>
              <a:buNone/>
              <a:defRPr sz="1600" b="0" i="0" u="none" strike="noStrike" cap="none">
                <a:solidFill>
                  <a:schemeClr val="dk1"/>
                </a:solidFill>
                <a:latin typeface="Open Sans Light"/>
                <a:ea typeface="Open Sans Light"/>
                <a:cs typeface="Open Sans Light"/>
                <a:sym typeface="Open Sans"/>
              </a:defRPr>
            </a:lvl5pPr>
            <a:lvl6pPr marR="0" lvl="5" algn="l" rtl="0">
              <a:lnSpc>
                <a:spcPct val="90000"/>
              </a:lnSpc>
              <a:spcBef>
                <a:spcPts val="1800"/>
              </a:spcBef>
              <a:spcAft>
                <a:spcPts val="0"/>
              </a:spcAft>
              <a:buClr>
                <a:schemeClr val="dk1"/>
              </a:buClr>
              <a:buSzPts val="3599"/>
              <a:buFont typeface="Arial"/>
              <a:buChar char="•"/>
              <a:defRPr sz="1800" b="0" i="0" u="none" strike="noStrike" cap="none">
                <a:solidFill>
                  <a:schemeClr val="dk1"/>
                </a:solidFill>
                <a:latin typeface="Open Sans Light"/>
                <a:ea typeface="Open Sans Light"/>
                <a:cs typeface="Open Sans Light"/>
                <a:sym typeface="Open Sans"/>
              </a:defRPr>
            </a:lvl6pPr>
            <a:lvl7pPr marR="0" lvl="6" algn="l" rtl="0">
              <a:lnSpc>
                <a:spcPct val="90000"/>
              </a:lnSpc>
              <a:spcBef>
                <a:spcPts val="500"/>
              </a:spcBef>
              <a:spcAft>
                <a:spcPts val="0"/>
              </a:spcAft>
              <a:buClr>
                <a:schemeClr val="dk1"/>
              </a:buClr>
              <a:buSzPts val="3599"/>
              <a:buFont typeface="Arial"/>
              <a:buChar char="•"/>
              <a:defRPr sz="1800" b="0" i="0" u="none" strike="noStrike" cap="none">
                <a:solidFill>
                  <a:schemeClr val="dk1"/>
                </a:solidFill>
                <a:latin typeface="Open Sans Light"/>
                <a:ea typeface="Open Sans Light"/>
                <a:cs typeface="Open Sans Light"/>
                <a:sym typeface="Open Sans"/>
              </a:defRPr>
            </a:lvl7pPr>
            <a:lvl8pPr marR="0" lvl="7" algn="l" rtl="0">
              <a:lnSpc>
                <a:spcPct val="90000"/>
              </a:lnSpc>
              <a:spcBef>
                <a:spcPts val="500"/>
              </a:spcBef>
              <a:spcAft>
                <a:spcPts val="0"/>
              </a:spcAft>
              <a:buClr>
                <a:schemeClr val="dk1"/>
              </a:buClr>
              <a:buSzPts val="3599"/>
              <a:buFont typeface="Arial"/>
              <a:buChar char="•"/>
              <a:defRPr sz="1800" b="0" i="0" u="none" strike="noStrike" cap="none">
                <a:solidFill>
                  <a:schemeClr val="dk1"/>
                </a:solidFill>
                <a:latin typeface="Open Sans Light"/>
                <a:ea typeface="Open Sans Light"/>
                <a:cs typeface="Open Sans Light"/>
                <a:sym typeface="Open Sans"/>
              </a:defRPr>
            </a:lvl8pPr>
            <a:lvl9pPr marR="0" lvl="8" algn="l" rtl="0">
              <a:lnSpc>
                <a:spcPct val="90000"/>
              </a:lnSpc>
              <a:spcBef>
                <a:spcPts val="500"/>
              </a:spcBef>
              <a:spcAft>
                <a:spcPts val="0"/>
              </a:spcAft>
              <a:buClr>
                <a:schemeClr val="dk1"/>
              </a:buClr>
              <a:buSzPts val="3599"/>
              <a:buFont typeface="Arial"/>
              <a:buChar char="•"/>
              <a:defRPr sz="1800" b="0" i="0" u="none" strike="noStrike" cap="none">
                <a:solidFill>
                  <a:schemeClr val="dk1"/>
                </a:solidFill>
                <a:latin typeface="Open Sans Light"/>
                <a:ea typeface="Open Sans Light"/>
                <a:cs typeface="Open Sans Light"/>
                <a:sym typeface="Open Sans"/>
              </a:defRPr>
            </a:lvl9pPr>
          </a:lstStyle>
          <a:p>
            <a:endParaRPr/>
          </a:p>
        </p:txBody>
      </p:sp>
      <p:sp>
        <p:nvSpPr>
          <p:cNvPr id="275" name="Google Shape;275;p30"/>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30"/>
          <p:cNvSpPr txBox="1">
            <a:spLocks noGrp="1"/>
          </p:cNvSpPr>
          <p:nvPr>
            <p:ph type="body" idx="13"/>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07774583"/>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114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mage left with 4 text boxes with icons">
  <p:cSld name="Image left with 4 text boxes with icons">
    <p:spTree>
      <p:nvGrpSpPr>
        <p:cNvPr id="1" name="Shape 277"/>
        <p:cNvGrpSpPr/>
        <p:nvPr/>
      </p:nvGrpSpPr>
      <p:grpSpPr>
        <a:xfrm>
          <a:off x="0" y="0"/>
          <a:ext cx="0" cy="0"/>
          <a:chOff x="0" y="0"/>
          <a:chExt cx="0" cy="0"/>
        </a:xfrm>
      </p:grpSpPr>
      <p:sp>
        <p:nvSpPr>
          <p:cNvPr id="278" name="Google Shape;278;p31"/>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31"/>
          <p:cNvSpPr txBox="1">
            <a:spLocks noGrp="1"/>
          </p:cNvSpPr>
          <p:nvPr>
            <p:ph type="body" idx="1"/>
          </p:nvPr>
        </p:nvSpPr>
        <p:spPr>
          <a:xfrm>
            <a:off x="4994058" y="2704503"/>
            <a:ext cx="2743199" cy="1379537"/>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Raleway Light"/>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80" name="Google Shape;280;p31"/>
          <p:cNvSpPr txBox="1">
            <a:spLocks noGrp="1"/>
          </p:cNvSpPr>
          <p:nvPr>
            <p:ph type="body" idx="2"/>
          </p:nvPr>
        </p:nvSpPr>
        <p:spPr>
          <a:xfrm>
            <a:off x="5487829" y="2264371"/>
            <a:ext cx="2314458" cy="365760"/>
          </a:xfrm>
          <a:prstGeom prst="rect">
            <a:avLst/>
          </a:prstGeom>
          <a:noFill/>
          <a:ln>
            <a:noFill/>
          </a:ln>
        </p:spPr>
        <p:txBody>
          <a:bodyPr spcFirstLastPara="1" wrap="square" lIns="91425" tIns="45700" rIns="91425" bIns="45700" anchor="ctr" anchorCtr="0">
            <a:normAutofit/>
          </a:bodyPr>
          <a:lstStyle>
            <a:lvl1pPr marL="228600" lvl="0" indent="-114300" algn="l">
              <a:lnSpc>
                <a:spcPct val="100000"/>
              </a:lnSpc>
              <a:spcBef>
                <a:spcPts val="0"/>
              </a:spcBef>
              <a:spcAft>
                <a:spcPts val="0"/>
              </a:spcAft>
              <a:buClr>
                <a:schemeClr val="dk1"/>
              </a:buClr>
              <a:buSzPts val="3199"/>
              <a:buFont typeface="Raleway Medium"/>
              <a:buNone/>
              <a:defRPr sz="1600">
                <a:solidFill>
                  <a:schemeClr val="dk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81" name="Google Shape;281;p31"/>
          <p:cNvSpPr/>
          <p:nvPr/>
        </p:nvSpPr>
        <p:spPr>
          <a:xfrm>
            <a:off x="4994057" y="2199425"/>
            <a:ext cx="451788" cy="451788"/>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45713" tIns="22850" rIns="45713" bIns="22850" anchor="ctr" anchorCtr="0">
            <a:noAutofit/>
          </a:bodyPr>
          <a:lstStyle/>
          <a:p>
            <a:pPr marL="0" marR="0" lvl="0" indent="0" algn="ctr" rtl="0">
              <a:spcBef>
                <a:spcPts val="0"/>
              </a:spcBef>
              <a:spcAft>
                <a:spcPts val="0"/>
              </a:spcAft>
              <a:buNone/>
            </a:pPr>
            <a:endParaRPr sz="3598">
              <a:solidFill>
                <a:schemeClr val="lt1"/>
              </a:solidFill>
              <a:latin typeface="Open Sans Light"/>
              <a:ea typeface="Open Sans Light"/>
              <a:cs typeface="Open Sans Light"/>
              <a:sym typeface="Open Sans"/>
            </a:endParaRPr>
          </a:p>
        </p:txBody>
      </p:sp>
      <p:sp>
        <p:nvSpPr>
          <p:cNvPr id="282" name="Google Shape;282;p31"/>
          <p:cNvSpPr txBox="1">
            <a:spLocks noGrp="1"/>
          </p:cNvSpPr>
          <p:nvPr>
            <p:ph type="body" idx="3"/>
          </p:nvPr>
        </p:nvSpPr>
        <p:spPr>
          <a:xfrm>
            <a:off x="8439106" y="2704503"/>
            <a:ext cx="2743199" cy="1379537"/>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Raleway Light"/>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83" name="Google Shape;283;p31"/>
          <p:cNvSpPr txBox="1">
            <a:spLocks noGrp="1"/>
          </p:cNvSpPr>
          <p:nvPr>
            <p:ph type="body" idx="4"/>
          </p:nvPr>
        </p:nvSpPr>
        <p:spPr>
          <a:xfrm>
            <a:off x="8932878" y="2264371"/>
            <a:ext cx="2314458" cy="365760"/>
          </a:xfrm>
          <a:prstGeom prst="rect">
            <a:avLst/>
          </a:prstGeom>
          <a:noFill/>
          <a:ln>
            <a:noFill/>
          </a:ln>
        </p:spPr>
        <p:txBody>
          <a:bodyPr spcFirstLastPara="1" wrap="square" lIns="91425" tIns="45700" rIns="91425" bIns="45700" anchor="ctr" anchorCtr="0">
            <a:normAutofit/>
          </a:bodyPr>
          <a:lstStyle>
            <a:lvl1pPr marL="228600" lvl="0" indent="-114300" algn="l">
              <a:lnSpc>
                <a:spcPct val="100000"/>
              </a:lnSpc>
              <a:spcBef>
                <a:spcPts val="0"/>
              </a:spcBef>
              <a:spcAft>
                <a:spcPts val="0"/>
              </a:spcAft>
              <a:buClr>
                <a:schemeClr val="dk1"/>
              </a:buClr>
              <a:buSzPts val="3199"/>
              <a:buFont typeface="Raleway Medium"/>
              <a:buNone/>
              <a:defRPr sz="1600">
                <a:solidFill>
                  <a:schemeClr val="dk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84" name="Google Shape;284;p31"/>
          <p:cNvSpPr/>
          <p:nvPr/>
        </p:nvSpPr>
        <p:spPr>
          <a:xfrm>
            <a:off x="8439106" y="2199425"/>
            <a:ext cx="451788" cy="451788"/>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45713" tIns="22850" rIns="45713" bIns="22850" anchor="ctr" anchorCtr="0">
            <a:noAutofit/>
          </a:bodyPr>
          <a:lstStyle/>
          <a:p>
            <a:pPr marL="0" marR="0" lvl="0" indent="0" algn="ctr" rtl="0">
              <a:spcBef>
                <a:spcPts val="0"/>
              </a:spcBef>
              <a:spcAft>
                <a:spcPts val="0"/>
              </a:spcAft>
              <a:buNone/>
            </a:pPr>
            <a:endParaRPr sz="3598">
              <a:solidFill>
                <a:schemeClr val="lt1"/>
              </a:solidFill>
              <a:latin typeface="Open Sans Light"/>
              <a:ea typeface="Open Sans Light"/>
              <a:cs typeface="Open Sans Light"/>
              <a:sym typeface="Open Sans"/>
            </a:endParaRPr>
          </a:p>
        </p:txBody>
      </p:sp>
      <p:sp>
        <p:nvSpPr>
          <p:cNvPr id="285" name="Google Shape;285;p31"/>
          <p:cNvSpPr txBox="1">
            <a:spLocks noGrp="1"/>
          </p:cNvSpPr>
          <p:nvPr>
            <p:ph type="body" idx="5"/>
          </p:nvPr>
        </p:nvSpPr>
        <p:spPr>
          <a:xfrm>
            <a:off x="4994058" y="4781886"/>
            <a:ext cx="2743199" cy="1261727"/>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Raleway Light"/>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86" name="Google Shape;286;p31"/>
          <p:cNvSpPr txBox="1">
            <a:spLocks noGrp="1"/>
          </p:cNvSpPr>
          <p:nvPr>
            <p:ph type="body" idx="6"/>
          </p:nvPr>
        </p:nvSpPr>
        <p:spPr>
          <a:xfrm>
            <a:off x="5487829" y="4341754"/>
            <a:ext cx="2314458" cy="365760"/>
          </a:xfrm>
          <a:prstGeom prst="rect">
            <a:avLst/>
          </a:prstGeom>
          <a:noFill/>
          <a:ln>
            <a:noFill/>
          </a:ln>
        </p:spPr>
        <p:txBody>
          <a:bodyPr spcFirstLastPara="1" wrap="square" lIns="91425" tIns="45700" rIns="91425" bIns="45700" anchor="ctr" anchorCtr="0">
            <a:normAutofit/>
          </a:bodyPr>
          <a:lstStyle>
            <a:lvl1pPr marL="228600" lvl="0" indent="-114300" algn="l">
              <a:lnSpc>
                <a:spcPct val="100000"/>
              </a:lnSpc>
              <a:spcBef>
                <a:spcPts val="0"/>
              </a:spcBef>
              <a:spcAft>
                <a:spcPts val="0"/>
              </a:spcAft>
              <a:buClr>
                <a:schemeClr val="dk1"/>
              </a:buClr>
              <a:buSzPts val="3199"/>
              <a:buFont typeface="Raleway Medium"/>
              <a:buNone/>
              <a:defRPr sz="1600">
                <a:solidFill>
                  <a:schemeClr val="dk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87" name="Google Shape;287;p31"/>
          <p:cNvSpPr/>
          <p:nvPr/>
        </p:nvSpPr>
        <p:spPr>
          <a:xfrm>
            <a:off x="4994057" y="4276808"/>
            <a:ext cx="451788" cy="451788"/>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45713" tIns="22850" rIns="45713" bIns="22850" anchor="ctr" anchorCtr="0">
            <a:noAutofit/>
          </a:bodyPr>
          <a:lstStyle/>
          <a:p>
            <a:pPr marL="0" marR="0" lvl="0" indent="0" algn="ctr" rtl="0">
              <a:spcBef>
                <a:spcPts val="0"/>
              </a:spcBef>
              <a:spcAft>
                <a:spcPts val="0"/>
              </a:spcAft>
              <a:buNone/>
            </a:pPr>
            <a:endParaRPr sz="3598">
              <a:solidFill>
                <a:schemeClr val="lt1"/>
              </a:solidFill>
              <a:latin typeface="Open Sans Light"/>
              <a:ea typeface="Open Sans Light"/>
              <a:cs typeface="Open Sans Light"/>
              <a:sym typeface="Open Sans"/>
            </a:endParaRPr>
          </a:p>
        </p:txBody>
      </p:sp>
      <p:sp>
        <p:nvSpPr>
          <p:cNvPr id="288" name="Google Shape;288;p31"/>
          <p:cNvSpPr txBox="1">
            <a:spLocks noGrp="1"/>
          </p:cNvSpPr>
          <p:nvPr>
            <p:ph type="body" idx="7"/>
          </p:nvPr>
        </p:nvSpPr>
        <p:spPr>
          <a:xfrm>
            <a:off x="8439106" y="4781886"/>
            <a:ext cx="2743199" cy="1261727"/>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Raleway Light"/>
              <a:buNone/>
              <a:defRPr sz="1100">
                <a:solidFill>
                  <a:schemeClr val="dk1"/>
                </a:solidFill>
                <a:latin typeface="Raleway Light"/>
                <a:ea typeface="Raleway Light"/>
                <a:cs typeface="Raleway Light"/>
                <a:sym typeface="Raleway Light"/>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89" name="Google Shape;289;p31"/>
          <p:cNvSpPr txBox="1">
            <a:spLocks noGrp="1"/>
          </p:cNvSpPr>
          <p:nvPr>
            <p:ph type="body" idx="8"/>
          </p:nvPr>
        </p:nvSpPr>
        <p:spPr>
          <a:xfrm>
            <a:off x="8932878" y="4341754"/>
            <a:ext cx="2314458" cy="365760"/>
          </a:xfrm>
          <a:prstGeom prst="rect">
            <a:avLst/>
          </a:prstGeom>
          <a:noFill/>
          <a:ln>
            <a:noFill/>
          </a:ln>
        </p:spPr>
        <p:txBody>
          <a:bodyPr spcFirstLastPara="1" wrap="square" lIns="91425" tIns="45700" rIns="91425" bIns="45700" anchor="ctr" anchorCtr="0">
            <a:normAutofit/>
          </a:bodyPr>
          <a:lstStyle>
            <a:lvl1pPr marL="228600" lvl="0" indent="-114300" algn="l">
              <a:lnSpc>
                <a:spcPct val="100000"/>
              </a:lnSpc>
              <a:spcBef>
                <a:spcPts val="0"/>
              </a:spcBef>
              <a:spcAft>
                <a:spcPts val="0"/>
              </a:spcAft>
              <a:buClr>
                <a:schemeClr val="dk1"/>
              </a:buClr>
              <a:buSzPts val="3199"/>
              <a:buFont typeface="Raleway Medium"/>
              <a:buNone/>
              <a:defRPr sz="1600">
                <a:solidFill>
                  <a:schemeClr val="dk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90" name="Google Shape;290;p31"/>
          <p:cNvSpPr/>
          <p:nvPr/>
        </p:nvSpPr>
        <p:spPr>
          <a:xfrm>
            <a:off x="8439106" y="4276808"/>
            <a:ext cx="451788" cy="451788"/>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45713" tIns="22850" rIns="45713" bIns="22850" anchor="ctr" anchorCtr="0">
            <a:noAutofit/>
          </a:bodyPr>
          <a:lstStyle/>
          <a:p>
            <a:pPr marL="0" marR="0" lvl="0" indent="0" algn="ctr" rtl="0">
              <a:spcBef>
                <a:spcPts val="0"/>
              </a:spcBef>
              <a:spcAft>
                <a:spcPts val="0"/>
              </a:spcAft>
              <a:buNone/>
            </a:pPr>
            <a:endParaRPr sz="3598">
              <a:solidFill>
                <a:schemeClr val="lt1"/>
              </a:solidFill>
              <a:latin typeface="Open Sans Light"/>
              <a:ea typeface="Open Sans Light"/>
              <a:cs typeface="Open Sans Light"/>
              <a:sym typeface="Open Sans"/>
            </a:endParaRPr>
          </a:p>
        </p:txBody>
      </p:sp>
      <p:sp>
        <p:nvSpPr>
          <p:cNvPr id="291" name="Google Shape;291;p31"/>
          <p:cNvSpPr>
            <a:spLocks noGrp="1"/>
          </p:cNvSpPr>
          <p:nvPr>
            <p:ph type="pic" idx="9"/>
          </p:nvPr>
        </p:nvSpPr>
        <p:spPr>
          <a:xfrm>
            <a:off x="0" y="2057400"/>
            <a:ext cx="4368186" cy="3986213"/>
          </a:xfrm>
          <a:prstGeom prst="rect">
            <a:avLst/>
          </a:prstGeom>
          <a:solidFill>
            <a:srgbClr val="F2F2F2"/>
          </a:solidFill>
          <a:ln>
            <a:noFill/>
          </a:ln>
        </p:spPr>
      </p:sp>
      <p:sp>
        <p:nvSpPr>
          <p:cNvPr id="292" name="Google Shape;292;p31"/>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31"/>
          <p:cNvSpPr txBox="1">
            <a:spLocks noGrp="1"/>
          </p:cNvSpPr>
          <p:nvPr>
            <p:ph type="body" idx="13"/>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31738142"/>
      </p:ext>
    </p:extLst>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ur services /products">
  <p:cSld name="Our services /products">
    <p:spTree>
      <p:nvGrpSpPr>
        <p:cNvPr id="1" name="Shape 294"/>
        <p:cNvGrpSpPr/>
        <p:nvPr/>
      </p:nvGrpSpPr>
      <p:grpSpPr>
        <a:xfrm>
          <a:off x="0" y="0"/>
          <a:ext cx="0" cy="0"/>
          <a:chOff x="0" y="0"/>
          <a:chExt cx="0" cy="0"/>
        </a:xfrm>
      </p:grpSpPr>
      <p:sp>
        <p:nvSpPr>
          <p:cNvPr id="295" name="Google Shape;295;p32"/>
          <p:cNvSpPr/>
          <p:nvPr/>
        </p:nvSpPr>
        <p:spPr>
          <a:xfrm>
            <a:off x="8242822" y="3239206"/>
            <a:ext cx="2944815" cy="715462"/>
          </a:xfrm>
          <a:prstGeom prst="roundRect">
            <a:avLst>
              <a:gd name="adj" fmla="val 0"/>
            </a:avLst>
          </a:prstGeom>
          <a:solidFill>
            <a:schemeClr val="accent3"/>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3598" b="0">
              <a:solidFill>
                <a:schemeClr val="accent5"/>
              </a:solidFill>
              <a:latin typeface="Raleway Light"/>
              <a:ea typeface="Raleway Light"/>
              <a:cs typeface="Raleway Light"/>
              <a:sym typeface="Raleway Light"/>
            </a:endParaRPr>
          </a:p>
        </p:txBody>
      </p:sp>
      <p:sp>
        <p:nvSpPr>
          <p:cNvPr id="296" name="Google Shape;296;p32"/>
          <p:cNvSpPr/>
          <p:nvPr/>
        </p:nvSpPr>
        <p:spPr>
          <a:xfrm>
            <a:off x="994128" y="3239206"/>
            <a:ext cx="2944815" cy="715462"/>
          </a:xfrm>
          <a:prstGeom prst="roundRect">
            <a:avLst>
              <a:gd name="adj" fmla="val 0"/>
            </a:avLst>
          </a:prstGeom>
          <a:solidFill>
            <a:schemeClr val="accent1"/>
          </a:solidFill>
          <a:ln>
            <a:noFill/>
          </a:ln>
        </p:spPr>
        <p:txBody>
          <a:bodyPr spcFirstLastPara="1" wrap="square" lIns="45713" tIns="22850" rIns="45713" bIns="22850" anchor="ctr" anchorCtr="0">
            <a:noAutofit/>
          </a:bodyPr>
          <a:lstStyle/>
          <a:p>
            <a:pPr marL="0" marR="0" lvl="0" indent="0" algn="ctr" rtl="0">
              <a:spcBef>
                <a:spcPts val="0"/>
              </a:spcBef>
              <a:spcAft>
                <a:spcPts val="0"/>
              </a:spcAft>
              <a:buClr>
                <a:schemeClr val="dk1"/>
              </a:buClr>
              <a:buSzPts val="7196"/>
              <a:buFont typeface="Open Sans"/>
              <a:buNone/>
            </a:pPr>
            <a:endParaRPr sz="3598" b="0">
              <a:solidFill>
                <a:schemeClr val="accent5"/>
              </a:solidFill>
              <a:latin typeface="Raleway Light"/>
              <a:ea typeface="Raleway Light"/>
              <a:cs typeface="Raleway Light"/>
              <a:sym typeface="Raleway Light"/>
            </a:endParaRPr>
          </a:p>
        </p:txBody>
      </p:sp>
      <p:sp>
        <p:nvSpPr>
          <p:cNvPr id="297" name="Google Shape;297;p32"/>
          <p:cNvSpPr/>
          <p:nvPr/>
        </p:nvSpPr>
        <p:spPr>
          <a:xfrm>
            <a:off x="4634756" y="3239206"/>
            <a:ext cx="2944815" cy="715462"/>
          </a:xfrm>
          <a:prstGeom prst="roundRect">
            <a:avLst>
              <a:gd name="adj" fmla="val 0"/>
            </a:avLst>
          </a:prstGeom>
          <a:solidFill>
            <a:schemeClr val="accent2"/>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3598" b="0">
              <a:solidFill>
                <a:schemeClr val="accent5"/>
              </a:solidFill>
              <a:latin typeface="Raleway Light"/>
              <a:ea typeface="Raleway Light"/>
              <a:cs typeface="Raleway Light"/>
              <a:sym typeface="Raleway Light"/>
            </a:endParaRPr>
          </a:p>
        </p:txBody>
      </p:sp>
      <p:sp>
        <p:nvSpPr>
          <p:cNvPr id="298" name="Google Shape;298;p32"/>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32"/>
          <p:cNvSpPr txBox="1">
            <a:spLocks noGrp="1"/>
          </p:cNvSpPr>
          <p:nvPr>
            <p:ph type="body" idx="1"/>
          </p:nvPr>
        </p:nvSpPr>
        <p:spPr>
          <a:xfrm>
            <a:off x="1028283" y="3239206"/>
            <a:ext cx="2912475" cy="715462"/>
          </a:xfrm>
          <a:prstGeom prst="rect">
            <a:avLst/>
          </a:prstGeom>
          <a:noFill/>
          <a:ln>
            <a:noFill/>
          </a:ln>
        </p:spPr>
        <p:txBody>
          <a:bodyPr spcFirstLastPara="1" wrap="square" lIns="91425" tIns="45700" rIns="91425" bIns="45700" anchor="ctr" anchorCtr="0">
            <a:normAutofit/>
          </a:bodyPr>
          <a:lstStyle>
            <a:lvl1pPr marL="228600" lvl="0" indent="-114300" algn="ctr">
              <a:lnSpc>
                <a:spcPct val="140000"/>
              </a:lnSpc>
              <a:spcBef>
                <a:spcPts val="0"/>
              </a:spcBef>
              <a:spcAft>
                <a:spcPts val="0"/>
              </a:spcAft>
              <a:buClr>
                <a:schemeClr val="lt1"/>
              </a:buClr>
              <a:buSzPts val="3599"/>
              <a:buFont typeface="Raleway Medium"/>
              <a:buNone/>
              <a:defRPr sz="1800">
                <a:solidFill>
                  <a:schemeClr val="lt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00" name="Google Shape;300;p32"/>
          <p:cNvSpPr txBox="1">
            <a:spLocks noGrp="1"/>
          </p:cNvSpPr>
          <p:nvPr>
            <p:ph type="body" idx="2"/>
          </p:nvPr>
        </p:nvSpPr>
        <p:spPr>
          <a:xfrm>
            <a:off x="4608450" y="3239206"/>
            <a:ext cx="2912475" cy="715462"/>
          </a:xfrm>
          <a:prstGeom prst="rect">
            <a:avLst/>
          </a:prstGeom>
          <a:noFill/>
          <a:ln>
            <a:noFill/>
          </a:ln>
        </p:spPr>
        <p:txBody>
          <a:bodyPr spcFirstLastPara="1" wrap="square" lIns="91425" tIns="45700" rIns="91425" bIns="45700" anchor="ctr" anchorCtr="0">
            <a:normAutofit/>
          </a:bodyPr>
          <a:lstStyle>
            <a:lvl1pPr marL="228600" lvl="0" indent="-114300" algn="ctr">
              <a:lnSpc>
                <a:spcPct val="140000"/>
              </a:lnSpc>
              <a:spcBef>
                <a:spcPts val="0"/>
              </a:spcBef>
              <a:spcAft>
                <a:spcPts val="0"/>
              </a:spcAft>
              <a:buClr>
                <a:schemeClr val="lt1"/>
              </a:buClr>
              <a:buSzPts val="3599"/>
              <a:buFont typeface="Raleway Medium"/>
              <a:buNone/>
              <a:defRPr sz="1800">
                <a:solidFill>
                  <a:schemeClr val="lt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01" name="Google Shape;301;p32"/>
          <p:cNvSpPr txBox="1">
            <a:spLocks noGrp="1"/>
          </p:cNvSpPr>
          <p:nvPr>
            <p:ph type="body" idx="3"/>
          </p:nvPr>
        </p:nvSpPr>
        <p:spPr>
          <a:xfrm>
            <a:off x="8275385" y="3239206"/>
            <a:ext cx="2912475" cy="715462"/>
          </a:xfrm>
          <a:prstGeom prst="rect">
            <a:avLst/>
          </a:prstGeom>
          <a:noFill/>
          <a:ln>
            <a:noFill/>
          </a:ln>
        </p:spPr>
        <p:txBody>
          <a:bodyPr spcFirstLastPara="1" wrap="square" lIns="91425" tIns="45700" rIns="91425" bIns="45700" anchor="ctr" anchorCtr="0">
            <a:normAutofit/>
          </a:bodyPr>
          <a:lstStyle>
            <a:lvl1pPr marL="228600" lvl="0" indent="-114300" algn="ctr">
              <a:lnSpc>
                <a:spcPct val="140000"/>
              </a:lnSpc>
              <a:spcBef>
                <a:spcPts val="0"/>
              </a:spcBef>
              <a:spcAft>
                <a:spcPts val="0"/>
              </a:spcAft>
              <a:buClr>
                <a:schemeClr val="lt1"/>
              </a:buClr>
              <a:buSzPts val="3599"/>
              <a:buFont typeface="Raleway Medium"/>
              <a:buNone/>
              <a:defRPr sz="1800">
                <a:solidFill>
                  <a:schemeClr val="lt1"/>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02" name="Google Shape;302;p32"/>
          <p:cNvSpPr txBox="1">
            <a:spLocks noGrp="1"/>
          </p:cNvSpPr>
          <p:nvPr>
            <p:ph type="body" idx="4"/>
          </p:nvPr>
        </p:nvSpPr>
        <p:spPr>
          <a:xfrm>
            <a:off x="1028284" y="4047412"/>
            <a:ext cx="2912474" cy="2098873"/>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03" name="Google Shape;303;p32"/>
          <p:cNvSpPr txBox="1">
            <a:spLocks noGrp="1"/>
          </p:cNvSpPr>
          <p:nvPr>
            <p:ph type="body" idx="5"/>
          </p:nvPr>
        </p:nvSpPr>
        <p:spPr>
          <a:xfrm>
            <a:off x="4644092" y="4047412"/>
            <a:ext cx="2912474" cy="2098873"/>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04" name="Google Shape;304;p32"/>
          <p:cNvSpPr txBox="1">
            <a:spLocks noGrp="1"/>
          </p:cNvSpPr>
          <p:nvPr>
            <p:ph type="body" idx="6"/>
          </p:nvPr>
        </p:nvSpPr>
        <p:spPr>
          <a:xfrm>
            <a:off x="8259899" y="4047412"/>
            <a:ext cx="2912474" cy="2098873"/>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2200"/>
              <a:buFont typeface="Open Sans"/>
              <a:buNone/>
              <a:defRPr sz="1100"/>
            </a:lvl1pPr>
            <a:lvl2pPr marL="457200" lvl="1" indent="-114300" algn="l">
              <a:lnSpc>
                <a:spcPct val="140000"/>
              </a:lnSpc>
              <a:spcBef>
                <a:spcPts val="1800"/>
              </a:spcBef>
              <a:spcAft>
                <a:spcPts val="0"/>
              </a:spcAft>
              <a:buClr>
                <a:schemeClr val="dk1"/>
              </a:buClr>
              <a:buSzPts val="2799"/>
              <a:buFont typeface="Open Sans"/>
              <a:buNone/>
              <a:defRPr sz="1400"/>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05" name="Google Shape;305;p32"/>
          <p:cNvSpPr txBox="1">
            <a:spLocks noGrp="1"/>
          </p:cNvSpPr>
          <p:nvPr>
            <p:ph type="body" idx="7"/>
          </p:nvPr>
        </p:nvSpPr>
        <p:spPr>
          <a:xfrm>
            <a:off x="995342" y="2043113"/>
            <a:ext cx="10166102" cy="957451"/>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Raleway Light"/>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06" name="Google Shape;306;p32"/>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32"/>
          <p:cNvSpPr txBox="1">
            <a:spLocks noGrp="1"/>
          </p:cNvSpPr>
          <p:nvPr>
            <p:ph type="body" idx="8"/>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22820970"/>
      </p:ext>
    </p:extLst>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ull width chart ">
  <p:cSld name="Full width chart ">
    <p:spTree>
      <p:nvGrpSpPr>
        <p:cNvPr id="1" name="Shape 308"/>
        <p:cNvGrpSpPr/>
        <p:nvPr/>
      </p:nvGrpSpPr>
      <p:grpSpPr>
        <a:xfrm>
          <a:off x="0" y="0"/>
          <a:ext cx="0" cy="0"/>
          <a:chOff x="0" y="0"/>
          <a:chExt cx="0" cy="0"/>
        </a:xfrm>
      </p:grpSpPr>
      <p:sp>
        <p:nvSpPr>
          <p:cNvPr id="309" name="Google Shape;309;p33"/>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33"/>
          <p:cNvSpPr>
            <a:spLocks noGrp="1"/>
          </p:cNvSpPr>
          <p:nvPr>
            <p:ph type="chart" idx="2"/>
          </p:nvPr>
        </p:nvSpPr>
        <p:spPr>
          <a:xfrm>
            <a:off x="995342" y="3114716"/>
            <a:ext cx="10158163" cy="2845831"/>
          </a:xfrm>
          <a:prstGeom prst="rect">
            <a:avLst/>
          </a:prstGeom>
          <a:noFill/>
          <a:ln>
            <a:noFill/>
          </a:ln>
        </p:spPr>
        <p:txBody>
          <a:bodyPr spcFirstLastPara="1" wrap="square" lIns="91425" tIns="45700" rIns="91425" bIns="45700" anchor="t" anchorCtr="0">
            <a:noAutofit/>
          </a:bodyPr>
          <a:lstStyle>
            <a:lvl1pPr marR="0" lvl="0" algn="l" rtl="0">
              <a:lnSpc>
                <a:spcPct val="140000"/>
              </a:lnSpc>
              <a:spcBef>
                <a:spcPts val="0"/>
              </a:spcBef>
              <a:spcAft>
                <a:spcPts val="0"/>
              </a:spcAft>
              <a:buClr>
                <a:schemeClr val="dk1"/>
              </a:buClr>
              <a:buSzPts val="2799"/>
              <a:buFont typeface="Open Sans"/>
              <a:buNone/>
              <a:defRPr sz="1400" b="0" i="0" u="none" strike="noStrike" cap="none">
                <a:solidFill>
                  <a:schemeClr val="dk1"/>
                </a:solidFill>
                <a:latin typeface="Open Sans Light"/>
                <a:ea typeface="Open Sans Light"/>
                <a:cs typeface="Open Sans Light"/>
                <a:sym typeface="Open Sans"/>
              </a:defRPr>
            </a:lvl1pPr>
            <a:lvl2pPr marR="0" lvl="1" algn="l" rtl="0">
              <a:lnSpc>
                <a:spcPct val="140000"/>
              </a:lnSpc>
              <a:spcBef>
                <a:spcPts val="1800"/>
              </a:spcBef>
              <a:spcAft>
                <a:spcPts val="0"/>
              </a:spcAft>
              <a:buClr>
                <a:schemeClr val="dk1"/>
              </a:buClr>
              <a:buSzPts val="3200"/>
              <a:buFont typeface="Open Sans"/>
              <a:buNone/>
              <a:defRPr sz="1600" b="0" i="0" u="none" strike="noStrike" cap="none">
                <a:solidFill>
                  <a:schemeClr val="dk1"/>
                </a:solidFill>
                <a:latin typeface="Open Sans Light"/>
                <a:ea typeface="Open Sans Light"/>
                <a:cs typeface="Open Sans Light"/>
                <a:sym typeface="Open Sans"/>
              </a:defRPr>
            </a:lvl2pPr>
            <a:lvl3pPr marR="0" lvl="2" algn="l" rtl="0">
              <a:lnSpc>
                <a:spcPct val="140000"/>
              </a:lnSpc>
              <a:spcBef>
                <a:spcPts val="1800"/>
              </a:spcBef>
              <a:spcAft>
                <a:spcPts val="0"/>
              </a:spcAft>
              <a:buClr>
                <a:schemeClr val="dk1"/>
              </a:buClr>
              <a:buSzPts val="3200"/>
              <a:buFont typeface="Open Sans"/>
              <a:buNone/>
              <a:defRPr sz="1600" b="0" i="0" u="none" strike="noStrike" cap="none">
                <a:solidFill>
                  <a:schemeClr val="dk1"/>
                </a:solidFill>
                <a:latin typeface="Open Sans Light"/>
                <a:ea typeface="Open Sans Light"/>
                <a:cs typeface="Open Sans Light"/>
                <a:sym typeface="Open Sans"/>
              </a:defRPr>
            </a:lvl3pPr>
            <a:lvl4pPr marR="0" lvl="3" algn="l" rtl="0">
              <a:lnSpc>
                <a:spcPct val="140000"/>
              </a:lnSpc>
              <a:spcBef>
                <a:spcPts val="1800"/>
              </a:spcBef>
              <a:spcAft>
                <a:spcPts val="0"/>
              </a:spcAft>
              <a:buClr>
                <a:schemeClr val="dk1"/>
              </a:buClr>
              <a:buSzPts val="3200"/>
              <a:buFont typeface="Open Sans"/>
              <a:buNone/>
              <a:defRPr sz="1600" b="0" i="0" u="none" strike="noStrike" cap="none">
                <a:solidFill>
                  <a:schemeClr val="dk1"/>
                </a:solidFill>
                <a:latin typeface="Open Sans Light"/>
                <a:ea typeface="Open Sans Light"/>
                <a:cs typeface="Open Sans Light"/>
                <a:sym typeface="Open Sans"/>
              </a:defRPr>
            </a:lvl4pPr>
            <a:lvl5pPr marR="0" lvl="4" algn="l" rtl="0">
              <a:lnSpc>
                <a:spcPct val="140000"/>
              </a:lnSpc>
              <a:spcBef>
                <a:spcPts val="1800"/>
              </a:spcBef>
              <a:spcAft>
                <a:spcPts val="0"/>
              </a:spcAft>
              <a:buClr>
                <a:schemeClr val="dk1"/>
              </a:buClr>
              <a:buSzPts val="3200"/>
              <a:buFont typeface="Open Sans"/>
              <a:buNone/>
              <a:defRPr sz="1600" b="0" i="0" u="none" strike="noStrike" cap="none">
                <a:solidFill>
                  <a:schemeClr val="dk1"/>
                </a:solidFill>
                <a:latin typeface="Open Sans Light"/>
                <a:ea typeface="Open Sans Light"/>
                <a:cs typeface="Open Sans Light"/>
                <a:sym typeface="Open Sans"/>
              </a:defRPr>
            </a:lvl5pPr>
            <a:lvl6pPr marR="0" lvl="5" algn="l" rtl="0">
              <a:lnSpc>
                <a:spcPct val="90000"/>
              </a:lnSpc>
              <a:spcBef>
                <a:spcPts val="1800"/>
              </a:spcBef>
              <a:spcAft>
                <a:spcPts val="0"/>
              </a:spcAft>
              <a:buClr>
                <a:schemeClr val="dk1"/>
              </a:buClr>
              <a:buSzPts val="3599"/>
              <a:buFont typeface="Arial"/>
              <a:buChar char="•"/>
              <a:defRPr sz="1800" b="0" i="0" u="none" strike="noStrike" cap="none">
                <a:solidFill>
                  <a:schemeClr val="dk1"/>
                </a:solidFill>
                <a:latin typeface="Open Sans Light"/>
                <a:ea typeface="Open Sans Light"/>
                <a:cs typeface="Open Sans Light"/>
                <a:sym typeface="Open Sans"/>
              </a:defRPr>
            </a:lvl6pPr>
            <a:lvl7pPr marR="0" lvl="6" algn="l" rtl="0">
              <a:lnSpc>
                <a:spcPct val="90000"/>
              </a:lnSpc>
              <a:spcBef>
                <a:spcPts val="500"/>
              </a:spcBef>
              <a:spcAft>
                <a:spcPts val="0"/>
              </a:spcAft>
              <a:buClr>
                <a:schemeClr val="dk1"/>
              </a:buClr>
              <a:buSzPts val="3599"/>
              <a:buFont typeface="Arial"/>
              <a:buChar char="•"/>
              <a:defRPr sz="1800" b="0" i="0" u="none" strike="noStrike" cap="none">
                <a:solidFill>
                  <a:schemeClr val="dk1"/>
                </a:solidFill>
                <a:latin typeface="Open Sans Light"/>
                <a:ea typeface="Open Sans Light"/>
                <a:cs typeface="Open Sans Light"/>
                <a:sym typeface="Open Sans"/>
              </a:defRPr>
            </a:lvl7pPr>
            <a:lvl8pPr marR="0" lvl="7" algn="l" rtl="0">
              <a:lnSpc>
                <a:spcPct val="90000"/>
              </a:lnSpc>
              <a:spcBef>
                <a:spcPts val="500"/>
              </a:spcBef>
              <a:spcAft>
                <a:spcPts val="0"/>
              </a:spcAft>
              <a:buClr>
                <a:schemeClr val="dk1"/>
              </a:buClr>
              <a:buSzPts val="3599"/>
              <a:buFont typeface="Arial"/>
              <a:buChar char="•"/>
              <a:defRPr sz="1800" b="0" i="0" u="none" strike="noStrike" cap="none">
                <a:solidFill>
                  <a:schemeClr val="dk1"/>
                </a:solidFill>
                <a:latin typeface="Open Sans Light"/>
                <a:ea typeface="Open Sans Light"/>
                <a:cs typeface="Open Sans Light"/>
                <a:sym typeface="Open Sans"/>
              </a:defRPr>
            </a:lvl8pPr>
            <a:lvl9pPr marR="0" lvl="8" algn="l" rtl="0">
              <a:lnSpc>
                <a:spcPct val="90000"/>
              </a:lnSpc>
              <a:spcBef>
                <a:spcPts val="500"/>
              </a:spcBef>
              <a:spcAft>
                <a:spcPts val="0"/>
              </a:spcAft>
              <a:buClr>
                <a:schemeClr val="dk1"/>
              </a:buClr>
              <a:buSzPts val="3599"/>
              <a:buFont typeface="Arial"/>
              <a:buChar char="•"/>
              <a:defRPr sz="1800" b="0" i="0" u="none" strike="noStrike" cap="none">
                <a:solidFill>
                  <a:schemeClr val="dk1"/>
                </a:solidFill>
                <a:latin typeface="Open Sans Light"/>
                <a:ea typeface="Open Sans Light"/>
                <a:cs typeface="Open Sans Light"/>
                <a:sym typeface="Open Sans"/>
              </a:defRPr>
            </a:lvl9pPr>
          </a:lstStyle>
          <a:p>
            <a:endParaRPr/>
          </a:p>
        </p:txBody>
      </p:sp>
      <p:sp>
        <p:nvSpPr>
          <p:cNvPr id="311" name="Google Shape;311;p33"/>
          <p:cNvSpPr txBox="1">
            <a:spLocks noGrp="1"/>
          </p:cNvSpPr>
          <p:nvPr>
            <p:ph type="body" idx="1"/>
          </p:nvPr>
        </p:nvSpPr>
        <p:spPr>
          <a:xfrm>
            <a:off x="995341" y="2076311"/>
            <a:ext cx="10158090" cy="1038405"/>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accent1"/>
              </a:buClr>
              <a:buSzPts val="2200"/>
              <a:buFont typeface="Raleway Light"/>
              <a:buNone/>
              <a:defRPr sz="1100">
                <a:solidFill>
                  <a:schemeClr val="dk1"/>
                </a:solidFill>
                <a:latin typeface="Raleway Light"/>
                <a:ea typeface="Raleway Light"/>
                <a:cs typeface="Raleway Light"/>
                <a:sym typeface="Raleway Light"/>
              </a:defRPr>
            </a:lvl1pPr>
            <a:lvl2pPr marL="457200" lvl="1"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2pPr>
            <a:lvl3pPr marL="685800" lvl="2"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3pPr>
            <a:lvl4pPr marL="914400" lvl="3"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4pPr>
            <a:lvl5pPr marL="1143000" lvl="4" indent="-114300" algn="l">
              <a:lnSpc>
                <a:spcPct val="126000"/>
              </a:lnSpc>
              <a:spcBef>
                <a:spcPts val="1800"/>
              </a:spcBef>
              <a:spcAft>
                <a:spcPts val="0"/>
              </a:spcAft>
              <a:buClr>
                <a:schemeClr val="accent1"/>
              </a:buClr>
              <a:buSzPts val="2799"/>
              <a:buFont typeface="Noto Sans Symbols"/>
              <a:buNone/>
              <a:defRPr sz="1400">
                <a:solidFill>
                  <a:schemeClr val="dk1"/>
                </a:solidFill>
                <a:latin typeface="Raleway Light"/>
                <a:ea typeface="Raleway Light"/>
                <a:cs typeface="Raleway Light"/>
                <a:sym typeface="Raleway Light"/>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12" name="Google Shape;312;p33"/>
          <p:cNvSpPr txBox="1">
            <a:spLocks noGrp="1"/>
          </p:cNvSpPr>
          <p:nvPr>
            <p:ph type="title"/>
          </p:nvPr>
        </p:nvSpPr>
        <p:spPr>
          <a:xfrm>
            <a:off x="995342"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6600"/>
              <a:buFont typeface="Asap Condensed"/>
              <a:buNone/>
              <a:defRPr sz="33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33"/>
          <p:cNvSpPr txBox="1">
            <a:spLocks noGrp="1"/>
          </p:cNvSpPr>
          <p:nvPr>
            <p:ph type="body" idx="3"/>
          </p:nvPr>
        </p:nvSpPr>
        <p:spPr>
          <a:xfrm>
            <a:off x="995342"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3600"/>
              <a:buFont typeface="Raleway Medium"/>
              <a:buNone/>
              <a:defRPr sz="1800">
                <a:solidFill>
                  <a:srgbClr val="3A3838"/>
                </a:solidFill>
                <a:latin typeface="Raleway Medium"/>
                <a:ea typeface="Raleway Medium"/>
                <a:cs typeface="Raleway Medium"/>
                <a:sym typeface="Raleway Medium"/>
              </a:defRPr>
            </a:lvl1pPr>
            <a:lvl2pPr marL="457200" lvl="1" indent="-114300" algn="l">
              <a:lnSpc>
                <a:spcPct val="140000"/>
              </a:lnSpc>
              <a:spcBef>
                <a:spcPts val="1800"/>
              </a:spcBef>
              <a:spcAft>
                <a:spcPts val="0"/>
              </a:spcAft>
              <a:buClr>
                <a:schemeClr val="dk1"/>
              </a:buClr>
              <a:buSzPts val="1800"/>
              <a:buNone/>
              <a:defRPr/>
            </a:lvl2pPr>
            <a:lvl3pPr marL="685800" lvl="2" indent="-114300" algn="l">
              <a:lnSpc>
                <a:spcPct val="140000"/>
              </a:lnSpc>
              <a:spcBef>
                <a:spcPts val="1800"/>
              </a:spcBef>
              <a:spcAft>
                <a:spcPts val="0"/>
              </a:spcAft>
              <a:buClr>
                <a:schemeClr val="dk1"/>
              </a:buClr>
              <a:buSzPts val="1800"/>
              <a:buNone/>
              <a:defRPr/>
            </a:lvl3pPr>
            <a:lvl4pPr marL="914400" lvl="3" indent="-114300" algn="l">
              <a:lnSpc>
                <a:spcPct val="140000"/>
              </a:lnSpc>
              <a:spcBef>
                <a:spcPts val="1800"/>
              </a:spcBef>
              <a:spcAft>
                <a:spcPts val="0"/>
              </a:spcAft>
              <a:buClr>
                <a:schemeClr val="dk1"/>
              </a:buClr>
              <a:buSzPts val="1800"/>
              <a:buNone/>
              <a:defRPr/>
            </a:lvl4pPr>
            <a:lvl5pPr marL="1143000" lvl="4" indent="-114300" algn="l">
              <a:lnSpc>
                <a:spcPct val="140000"/>
              </a:lnSpc>
              <a:spcBef>
                <a:spcPts val="1800"/>
              </a:spcBef>
              <a:spcAft>
                <a:spcPts val="0"/>
              </a:spcAft>
              <a:buClr>
                <a:schemeClr val="dk1"/>
              </a:buClr>
              <a:buSzPts val="1800"/>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62638574"/>
      </p:ext>
    </p:extLst>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devider">
  <p:cSld name="Section devider">
    <p:spTree>
      <p:nvGrpSpPr>
        <p:cNvPr id="1" name="Shape 314"/>
        <p:cNvGrpSpPr/>
        <p:nvPr/>
      </p:nvGrpSpPr>
      <p:grpSpPr>
        <a:xfrm>
          <a:off x="0" y="0"/>
          <a:ext cx="0" cy="0"/>
          <a:chOff x="0" y="0"/>
          <a:chExt cx="0" cy="0"/>
        </a:xfrm>
      </p:grpSpPr>
    </p:spTree>
    <p:extLst>
      <p:ext uri="{BB962C8B-B14F-4D97-AF65-F5344CB8AC3E}">
        <p14:creationId xmlns:p14="http://schemas.microsoft.com/office/powerpoint/2010/main" val="3241811401"/>
      </p:ext>
    </p:extLst>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ed content slide">
  <p:cSld name="1_Numbered content slide">
    <p:spTree>
      <p:nvGrpSpPr>
        <p:cNvPr id="1" name="Shape 315"/>
        <p:cNvGrpSpPr/>
        <p:nvPr/>
      </p:nvGrpSpPr>
      <p:grpSpPr>
        <a:xfrm>
          <a:off x="0" y="0"/>
          <a:ext cx="0" cy="0"/>
          <a:chOff x="0" y="0"/>
          <a:chExt cx="0" cy="0"/>
        </a:xfrm>
      </p:grpSpPr>
      <p:sp>
        <p:nvSpPr>
          <p:cNvPr id="316" name="Google Shape;316;p35"/>
          <p:cNvSpPr txBox="1">
            <a:spLocks noGrp="1"/>
          </p:cNvSpPr>
          <p:nvPr>
            <p:ph type="dt" idx="10"/>
          </p:nvPr>
        </p:nvSpPr>
        <p:spPr>
          <a:xfrm>
            <a:off x="609600" y="6451298"/>
            <a:ext cx="2844800" cy="261570"/>
          </a:xfrm>
          <a:prstGeom prst="rect">
            <a:avLst/>
          </a:prstGeom>
          <a:noFill/>
          <a:ln>
            <a:noFill/>
          </a:ln>
        </p:spPr>
        <p:txBody>
          <a:bodyPr spcFirstLastPara="1" wrap="square" lIns="182825" tIns="91400" rIns="182825" bIns="91400" anchor="ctr" anchorCtr="0">
            <a:spAutoFit/>
          </a:bodyPr>
          <a:lstStyle>
            <a:lvl1pPr lvl="0" algn="l">
              <a:spcBef>
                <a:spcPts val="0"/>
              </a:spcBef>
              <a:spcAft>
                <a:spcPts val="0"/>
              </a:spcAft>
              <a:buClr>
                <a:srgbClr val="BFBFBF"/>
              </a:buClr>
              <a:buSzPts val="1400"/>
              <a:buFont typeface="Raleway Light"/>
              <a:buNone/>
              <a:defRPr/>
            </a:lvl1pPr>
            <a:lvl2pPr lvl="1" algn="l">
              <a:spcBef>
                <a:spcPts val="0"/>
              </a:spcBef>
              <a:spcAft>
                <a:spcPts val="0"/>
              </a:spcAft>
              <a:buClr>
                <a:schemeClr val="dk1"/>
              </a:buClr>
              <a:buSzPts val="1400"/>
              <a:buFont typeface="Open Sans"/>
              <a:buNone/>
              <a:defRPr/>
            </a:lvl2pPr>
            <a:lvl3pPr lvl="2" algn="l">
              <a:spcBef>
                <a:spcPts val="0"/>
              </a:spcBef>
              <a:spcAft>
                <a:spcPts val="0"/>
              </a:spcAft>
              <a:buClr>
                <a:schemeClr val="dk1"/>
              </a:buClr>
              <a:buSzPts val="1400"/>
              <a:buFont typeface="Open Sans"/>
              <a:buNone/>
              <a:defRPr/>
            </a:lvl3pPr>
            <a:lvl4pPr lvl="3" algn="l">
              <a:spcBef>
                <a:spcPts val="0"/>
              </a:spcBef>
              <a:spcAft>
                <a:spcPts val="0"/>
              </a:spcAft>
              <a:buClr>
                <a:schemeClr val="dk1"/>
              </a:buClr>
              <a:buSzPts val="1400"/>
              <a:buFont typeface="Open Sans"/>
              <a:buNone/>
              <a:defRPr/>
            </a:lvl4pPr>
            <a:lvl5pPr lvl="4" algn="l">
              <a:spcBef>
                <a:spcPts val="0"/>
              </a:spcBef>
              <a:spcAft>
                <a:spcPts val="0"/>
              </a:spcAft>
              <a:buClr>
                <a:schemeClr val="dk1"/>
              </a:buClr>
              <a:buSzPts val="1400"/>
              <a:buFont typeface="Open Sans"/>
              <a:buNone/>
              <a:defRPr/>
            </a:lvl5pPr>
            <a:lvl6pPr lvl="5" algn="l">
              <a:spcBef>
                <a:spcPts val="0"/>
              </a:spcBef>
              <a:spcAft>
                <a:spcPts val="0"/>
              </a:spcAft>
              <a:buClr>
                <a:schemeClr val="dk1"/>
              </a:buClr>
              <a:buSzPts val="1400"/>
              <a:buFont typeface="Open Sans"/>
              <a:buNone/>
              <a:defRPr/>
            </a:lvl6pPr>
            <a:lvl7pPr lvl="6" algn="l">
              <a:spcBef>
                <a:spcPts val="0"/>
              </a:spcBef>
              <a:spcAft>
                <a:spcPts val="0"/>
              </a:spcAft>
              <a:buClr>
                <a:schemeClr val="dk1"/>
              </a:buClr>
              <a:buSzPts val="1400"/>
              <a:buFont typeface="Open Sans"/>
              <a:buNone/>
              <a:defRPr/>
            </a:lvl7pPr>
            <a:lvl8pPr lvl="7" algn="l">
              <a:spcBef>
                <a:spcPts val="0"/>
              </a:spcBef>
              <a:spcAft>
                <a:spcPts val="0"/>
              </a:spcAft>
              <a:buClr>
                <a:schemeClr val="dk1"/>
              </a:buClr>
              <a:buSzPts val="1400"/>
              <a:buFont typeface="Open Sans"/>
              <a:buNone/>
              <a:defRPr/>
            </a:lvl8pPr>
            <a:lvl9pPr lvl="8" algn="l">
              <a:spcBef>
                <a:spcPts val="0"/>
              </a:spcBef>
              <a:spcAft>
                <a:spcPts val="0"/>
              </a:spcAft>
              <a:buClr>
                <a:schemeClr val="dk1"/>
              </a:buClr>
              <a:buSzPts val="1400"/>
              <a:buFont typeface="Open Sans"/>
              <a:buNone/>
              <a:defRPr/>
            </a:lvl9pPr>
          </a:lstStyle>
          <a:p>
            <a:endParaRPr/>
          </a:p>
        </p:txBody>
      </p:sp>
      <p:sp>
        <p:nvSpPr>
          <p:cNvPr id="317" name="Google Shape;317;p35"/>
          <p:cNvSpPr txBox="1">
            <a:spLocks noGrp="1"/>
          </p:cNvSpPr>
          <p:nvPr>
            <p:ph type="body" idx="1"/>
          </p:nvPr>
        </p:nvSpPr>
        <p:spPr>
          <a:xfrm>
            <a:off x="995007" y="3868739"/>
            <a:ext cx="812800" cy="1143149"/>
          </a:xfrm>
          <a:prstGeom prst="rect">
            <a:avLst/>
          </a:prstGeom>
          <a:noFill/>
          <a:ln>
            <a:noFill/>
          </a:ln>
        </p:spPr>
        <p:txBody>
          <a:bodyPr spcFirstLastPara="1" wrap="square" lIns="91425" tIns="0" rIns="91425" bIns="0" anchor="t" anchorCtr="0">
            <a:noAutofit/>
          </a:bodyPr>
          <a:lstStyle>
            <a:lvl1pPr marL="228600" lvl="0" indent="-114300" algn="l">
              <a:lnSpc>
                <a:spcPct val="100000"/>
              </a:lnSpc>
              <a:spcBef>
                <a:spcPts val="0"/>
              </a:spcBef>
              <a:spcAft>
                <a:spcPts val="0"/>
              </a:spcAft>
              <a:buClr>
                <a:schemeClr val="accent3"/>
              </a:buClr>
              <a:buSzPts val="8798"/>
              <a:buFont typeface="Raleway"/>
              <a:buNone/>
              <a:defRPr sz="8796" b="0" i="0">
                <a:solidFill>
                  <a:schemeClr val="accent3"/>
                </a:solidFill>
                <a:latin typeface="Raleway"/>
                <a:ea typeface="Raleway"/>
                <a:cs typeface="Raleway"/>
                <a:sym typeface="Raleway"/>
              </a:defRPr>
            </a:lvl1pPr>
            <a:lvl2pPr marL="457200" lvl="1" indent="-114300" algn="l">
              <a:lnSpc>
                <a:spcPct val="140000"/>
              </a:lnSpc>
              <a:spcBef>
                <a:spcPts val="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18" name="Google Shape;318;p35"/>
          <p:cNvSpPr txBox="1">
            <a:spLocks noGrp="1"/>
          </p:cNvSpPr>
          <p:nvPr>
            <p:ph type="body" idx="2"/>
          </p:nvPr>
        </p:nvSpPr>
        <p:spPr>
          <a:xfrm>
            <a:off x="1830522" y="4065373"/>
            <a:ext cx="4333191"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1600"/>
              <a:buFont typeface="Raleway Thin"/>
              <a:buNone/>
              <a:defRPr sz="1600">
                <a:solidFill>
                  <a:srgbClr val="3A3838"/>
                </a:solidFill>
                <a:latin typeface="Raleway Thin"/>
                <a:ea typeface="Raleway Thin"/>
                <a:cs typeface="Raleway Thin"/>
                <a:sym typeface="Raleway Thin"/>
              </a:defRPr>
            </a:lvl1pPr>
            <a:lvl2pPr marL="457200" lvl="1" indent="-114300" algn="l">
              <a:lnSpc>
                <a:spcPct val="140000"/>
              </a:lnSpc>
              <a:spcBef>
                <a:spcPts val="180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19" name="Google Shape;319;p35"/>
          <p:cNvSpPr txBox="1">
            <a:spLocks noGrp="1"/>
          </p:cNvSpPr>
          <p:nvPr>
            <p:ph type="body" idx="3"/>
          </p:nvPr>
        </p:nvSpPr>
        <p:spPr>
          <a:xfrm>
            <a:off x="1830522" y="4491578"/>
            <a:ext cx="4333191" cy="1695665"/>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1100"/>
              <a:buFont typeface="Open Sans"/>
              <a:buNone/>
              <a:defRPr sz="1100"/>
            </a:lvl1pPr>
            <a:lvl2pPr marL="457200" lvl="1" indent="-114300" algn="l">
              <a:lnSpc>
                <a:spcPct val="140000"/>
              </a:lnSpc>
              <a:spcBef>
                <a:spcPts val="180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20" name="Google Shape;320;p35"/>
          <p:cNvSpPr txBox="1">
            <a:spLocks noGrp="1"/>
          </p:cNvSpPr>
          <p:nvPr>
            <p:ph type="body" idx="4"/>
          </p:nvPr>
        </p:nvSpPr>
        <p:spPr>
          <a:xfrm>
            <a:off x="6399105" y="3872922"/>
            <a:ext cx="812800" cy="1143149"/>
          </a:xfrm>
          <a:prstGeom prst="rect">
            <a:avLst/>
          </a:prstGeom>
          <a:noFill/>
          <a:ln>
            <a:noFill/>
          </a:ln>
        </p:spPr>
        <p:txBody>
          <a:bodyPr spcFirstLastPara="1" wrap="square" lIns="91425" tIns="0" rIns="91425" bIns="0" anchor="t" anchorCtr="0">
            <a:noAutofit/>
          </a:bodyPr>
          <a:lstStyle>
            <a:lvl1pPr marL="228600" lvl="0" indent="-114300" algn="l">
              <a:lnSpc>
                <a:spcPct val="100000"/>
              </a:lnSpc>
              <a:spcBef>
                <a:spcPts val="0"/>
              </a:spcBef>
              <a:spcAft>
                <a:spcPts val="0"/>
              </a:spcAft>
              <a:buClr>
                <a:schemeClr val="accent4"/>
              </a:buClr>
              <a:buSzPts val="8798"/>
              <a:buFont typeface="Raleway"/>
              <a:buNone/>
              <a:defRPr sz="8796" b="0" i="0">
                <a:solidFill>
                  <a:schemeClr val="accent4"/>
                </a:solidFill>
                <a:latin typeface="Raleway"/>
                <a:ea typeface="Raleway"/>
                <a:cs typeface="Raleway"/>
                <a:sym typeface="Raleway"/>
              </a:defRPr>
            </a:lvl1pPr>
            <a:lvl2pPr marL="457200" lvl="1" indent="-114300" algn="l">
              <a:lnSpc>
                <a:spcPct val="140000"/>
              </a:lnSpc>
              <a:spcBef>
                <a:spcPts val="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21" name="Google Shape;321;p35"/>
          <p:cNvSpPr txBox="1">
            <a:spLocks noGrp="1"/>
          </p:cNvSpPr>
          <p:nvPr>
            <p:ph type="body" idx="5"/>
          </p:nvPr>
        </p:nvSpPr>
        <p:spPr>
          <a:xfrm>
            <a:off x="7249213" y="4069555"/>
            <a:ext cx="4333191"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1600"/>
              <a:buFont typeface="Raleway Thin"/>
              <a:buNone/>
              <a:defRPr sz="1600">
                <a:solidFill>
                  <a:srgbClr val="3A3838"/>
                </a:solidFill>
                <a:latin typeface="Raleway Thin"/>
                <a:ea typeface="Raleway Thin"/>
                <a:cs typeface="Raleway Thin"/>
                <a:sym typeface="Raleway Thin"/>
              </a:defRPr>
            </a:lvl1pPr>
            <a:lvl2pPr marL="457200" lvl="1" indent="-114300" algn="l">
              <a:lnSpc>
                <a:spcPct val="140000"/>
              </a:lnSpc>
              <a:spcBef>
                <a:spcPts val="180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22" name="Google Shape;322;p35"/>
          <p:cNvSpPr txBox="1">
            <a:spLocks noGrp="1"/>
          </p:cNvSpPr>
          <p:nvPr>
            <p:ph type="body" idx="6"/>
          </p:nvPr>
        </p:nvSpPr>
        <p:spPr>
          <a:xfrm>
            <a:off x="7249213" y="4495761"/>
            <a:ext cx="4333191" cy="1691483"/>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1100"/>
              <a:buFont typeface="Open Sans"/>
              <a:buNone/>
              <a:defRPr sz="1100"/>
            </a:lvl1pPr>
            <a:lvl2pPr marL="457200" lvl="1" indent="-114300" algn="l">
              <a:lnSpc>
                <a:spcPct val="140000"/>
              </a:lnSpc>
              <a:spcBef>
                <a:spcPts val="180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23" name="Google Shape;323;p35"/>
          <p:cNvSpPr txBox="1">
            <a:spLocks noGrp="1"/>
          </p:cNvSpPr>
          <p:nvPr>
            <p:ph type="body" idx="7"/>
          </p:nvPr>
        </p:nvSpPr>
        <p:spPr>
          <a:xfrm>
            <a:off x="972294" y="1960565"/>
            <a:ext cx="812800" cy="1143149"/>
          </a:xfrm>
          <a:prstGeom prst="rect">
            <a:avLst/>
          </a:prstGeom>
          <a:noFill/>
          <a:ln>
            <a:noFill/>
          </a:ln>
        </p:spPr>
        <p:txBody>
          <a:bodyPr spcFirstLastPara="1" wrap="square" lIns="91425" tIns="0" rIns="91425" bIns="0" anchor="t" anchorCtr="0">
            <a:noAutofit/>
          </a:bodyPr>
          <a:lstStyle>
            <a:lvl1pPr marL="228600" lvl="0" indent="-114300" algn="l">
              <a:lnSpc>
                <a:spcPct val="100000"/>
              </a:lnSpc>
              <a:spcBef>
                <a:spcPts val="0"/>
              </a:spcBef>
              <a:spcAft>
                <a:spcPts val="0"/>
              </a:spcAft>
              <a:buClr>
                <a:schemeClr val="accent1"/>
              </a:buClr>
              <a:buSzPts val="8798"/>
              <a:buFont typeface="Raleway"/>
              <a:buNone/>
              <a:defRPr sz="8796" b="0" i="0">
                <a:solidFill>
                  <a:schemeClr val="accent1"/>
                </a:solidFill>
                <a:latin typeface="Raleway"/>
                <a:ea typeface="Raleway"/>
                <a:cs typeface="Raleway"/>
                <a:sym typeface="Raleway"/>
              </a:defRPr>
            </a:lvl1pPr>
            <a:lvl2pPr marL="457200" lvl="1" indent="-114300" algn="l">
              <a:lnSpc>
                <a:spcPct val="140000"/>
              </a:lnSpc>
              <a:spcBef>
                <a:spcPts val="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24" name="Google Shape;324;p35"/>
          <p:cNvSpPr txBox="1">
            <a:spLocks noGrp="1"/>
          </p:cNvSpPr>
          <p:nvPr>
            <p:ph type="body" idx="8"/>
          </p:nvPr>
        </p:nvSpPr>
        <p:spPr>
          <a:xfrm>
            <a:off x="1807809" y="2157199"/>
            <a:ext cx="4333191"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1600"/>
              <a:buFont typeface="Raleway Thin"/>
              <a:buNone/>
              <a:defRPr sz="1600">
                <a:solidFill>
                  <a:srgbClr val="3A3838"/>
                </a:solidFill>
                <a:latin typeface="Raleway Thin"/>
                <a:ea typeface="Raleway Thin"/>
                <a:cs typeface="Raleway Thin"/>
                <a:sym typeface="Raleway Thin"/>
              </a:defRPr>
            </a:lvl1pPr>
            <a:lvl2pPr marL="457200" lvl="1" indent="-114300" algn="l">
              <a:lnSpc>
                <a:spcPct val="140000"/>
              </a:lnSpc>
              <a:spcBef>
                <a:spcPts val="180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25" name="Google Shape;325;p35"/>
          <p:cNvSpPr txBox="1">
            <a:spLocks noGrp="1"/>
          </p:cNvSpPr>
          <p:nvPr>
            <p:ph type="body" idx="9"/>
          </p:nvPr>
        </p:nvSpPr>
        <p:spPr>
          <a:xfrm>
            <a:off x="1807809" y="2583403"/>
            <a:ext cx="4333191" cy="1278917"/>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1100"/>
              <a:buFont typeface="Open Sans"/>
              <a:buNone/>
              <a:defRPr sz="1100"/>
            </a:lvl1pPr>
            <a:lvl2pPr marL="457200" lvl="1" indent="-114300" algn="l">
              <a:lnSpc>
                <a:spcPct val="140000"/>
              </a:lnSpc>
              <a:spcBef>
                <a:spcPts val="180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26" name="Google Shape;326;p35"/>
          <p:cNvSpPr txBox="1">
            <a:spLocks noGrp="1"/>
          </p:cNvSpPr>
          <p:nvPr>
            <p:ph type="body" idx="13"/>
          </p:nvPr>
        </p:nvSpPr>
        <p:spPr>
          <a:xfrm>
            <a:off x="6376392" y="1964748"/>
            <a:ext cx="812800" cy="1143149"/>
          </a:xfrm>
          <a:prstGeom prst="rect">
            <a:avLst/>
          </a:prstGeom>
          <a:noFill/>
          <a:ln>
            <a:noFill/>
          </a:ln>
        </p:spPr>
        <p:txBody>
          <a:bodyPr spcFirstLastPara="1" wrap="square" lIns="91425" tIns="0" rIns="91425" bIns="0" anchor="t" anchorCtr="0">
            <a:noAutofit/>
          </a:bodyPr>
          <a:lstStyle>
            <a:lvl1pPr marL="228600" lvl="0" indent="-114300" algn="l">
              <a:lnSpc>
                <a:spcPct val="100000"/>
              </a:lnSpc>
              <a:spcBef>
                <a:spcPts val="0"/>
              </a:spcBef>
              <a:spcAft>
                <a:spcPts val="0"/>
              </a:spcAft>
              <a:buClr>
                <a:schemeClr val="accent2"/>
              </a:buClr>
              <a:buSzPts val="8798"/>
              <a:buFont typeface="Raleway"/>
              <a:buNone/>
              <a:defRPr sz="8796" b="0" i="0">
                <a:solidFill>
                  <a:schemeClr val="accent2"/>
                </a:solidFill>
                <a:latin typeface="Raleway"/>
                <a:ea typeface="Raleway"/>
                <a:cs typeface="Raleway"/>
                <a:sym typeface="Raleway"/>
              </a:defRPr>
            </a:lvl1pPr>
            <a:lvl2pPr marL="457200" lvl="1" indent="-114300" algn="l">
              <a:lnSpc>
                <a:spcPct val="140000"/>
              </a:lnSpc>
              <a:spcBef>
                <a:spcPts val="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27" name="Google Shape;327;p35"/>
          <p:cNvSpPr txBox="1">
            <a:spLocks noGrp="1"/>
          </p:cNvSpPr>
          <p:nvPr>
            <p:ph type="body" idx="14"/>
          </p:nvPr>
        </p:nvSpPr>
        <p:spPr>
          <a:xfrm>
            <a:off x="7226500" y="2161382"/>
            <a:ext cx="4333191" cy="457200"/>
          </a:xfrm>
          <a:prstGeom prst="rect">
            <a:avLst/>
          </a:prstGeom>
          <a:noFill/>
          <a:ln>
            <a:noFill/>
          </a:ln>
        </p:spPr>
        <p:txBody>
          <a:bodyPr spcFirstLastPara="1" wrap="square" lIns="91425" tIns="45700" rIns="91425" bIns="45700" anchor="ctr" anchorCtr="0">
            <a:normAutofit/>
          </a:bodyPr>
          <a:lstStyle>
            <a:lvl1pPr marL="228600" lvl="0" indent="-114300" algn="l">
              <a:lnSpc>
                <a:spcPct val="140000"/>
              </a:lnSpc>
              <a:spcBef>
                <a:spcPts val="0"/>
              </a:spcBef>
              <a:spcAft>
                <a:spcPts val="0"/>
              </a:spcAft>
              <a:buClr>
                <a:srgbClr val="3A3838"/>
              </a:buClr>
              <a:buSzPts val="1600"/>
              <a:buFont typeface="Raleway Thin"/>
              <a:buNone/>
              <a:defRPr sz="1600">
                <a:solidFill>
                  <a:srgbClr val="3A3838"/>
                </a:solidFill>
                <a:latin typeface="Raleway Thin"/>
                <a:ea typeface="Raleway Thin"/>
                <a:cs typeface="Raleway Thin"/>
                <a:sym typeface="Raleway Thin"/>
              </a:defRPr>
            </a:lvl1pPr>
            <a:lvl2pPr marL="457200" lvl="1" indent="-114300" algn="l">
              <a:lnSpc>
                <a:spcPct val="140000"/>
              </a:lnSpc>
              <a:spcBef>
                <a:spcPts val="180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28" name="Google Shape;328;p35"/>
          <p:cNvSpPr txBox="1">
            <a:spLocks noGrp="1"/>
          </p:cNvSpPr>
          <p:nvPr>
            <p:ph type="body" idx="15"/>
          </p:nvPr>
        </p:nvSpPr>
        <p:spPr>
          <a:xfrm>
            <a:off x="7226500" y="2587588"/>
            <a:ext cx="4333191" cy="1275697"/>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chemeClr val="dk1"/>
              </a:buClr>
              <a:buSzPts val="1100"/>
              <a:buFont typeface="Open Sans"/>
              <a:buNone/>
              <a:defRPr sz="1100"/>
            </a:lvl1pPr>
            <a:lvl2pPr marL="457200" lvl="1" indent="-114300" algn="l">
              <a:lnSpc>
                <a:spcPct val="140000"/>
              </a:lnSpc>
              <a:spcBef>
                <a:spcPts val="180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329" name="Google Shape;329;p35"/>
          <p:cNvSpPr txBox="1">
            <a:spLocks noGrp="1"/>
          </p:cNvSpPr>
          <p:nvPr>
            <p:ph type="title"/>
          </p:nvPr>
        </p:nvSpPr>
        <p:spPr>
          <a:xfrm>
            <a:off x="995343" y="708964"/>
            <a:ext cx="10262851" cy="594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Asap Condensed"/>
              <a:buNone/>
              <a:defRPr sz="3299">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35"/>
          <p:cNvSpPr txBox="1">
            <a:spLocks noGrp="1"/>
          </p:cNvSpPr>
          <p:nvPr>
            <p:ph type="body" idx="16"/>
          </p:nvPr>
        </p:nvSpPr>
        <p:spPr>
          <a:xfrm>
            <a:off x="995343" y="1257805"/>
            <a:ext cx="10262779" cy="441324"/>
          </a:xfrm>
          <a:prstGeom prst="rect">
            <a:avLst/>
          </a:prstGeom>
          <a:noFill/>
          <a:ln>
            <a:noFill/>
          </a:ln>
        </p:spPr>
        <p:txBody>
          <a:bodyPr spcFirstLastPara="1" wrap="square" lIns="91425" tIns="45700" rIns="91425" bIns="45700" anchor="t" anchorCtr="0">
            <a:normAutofit/>
          </a:bodyPr>
          <a:lstStyle>
            <a:lvl1pPr marL="228600" lvl="0" indent="-114300" algn="l">
              <a:lnSpc>
                <a:spcPct val="140000"/>
              </a:lnSpc>
              <a:spcBef>
                <a:spcPts val="0"/>
              </a:spcBef>
              <a:spcAft>
                <a:spcPts val="0"/>
              </a:spcAft>
              <a:buClr>
                <a:srgbClr val="3A3838"/>
              </a:buClr>
              <a:buSzPts val="1800"/>
              <a:buFont typeface="Raleway Thin"/>
              <a:buNone/>
              <a:defRPr sz="1800">
                <a:solidFill>
                  <a:srgbClr val="3A3838"/>
                </a:solidFill>
                <a:latin typeface="Raleway Thin"/>
                <a:ea typeface="Raleway Thin"/>
                <a:cs typeface="Raleway Thin"/>
                <a:sym typeface="Raleway Thin"/>
              </a:defRPr>
            </a:lvl1pPr>
            <a:lvl2pPr marL="457200" lvl="1" indent="-114300" algn="l">
              <a:lnSpc>
                <a:spcPct val="140000"/>
              </a:lnSpc>
              <a:spcBef>
                <a:spcPts val="1800"/>
              </a:spcBef>
              <a:spcAft>
                <a:spcPts val="0"/>
              </a:spcAft>
              <a:buClr>
                <a:schemeClr val="dk1"/>
              </a:buClr>
              <a:buSzPts val="1800"/>
              <a:buFont typeface="Open Sans"/>
              <a:buNone/>
              <a:defRPr/>
            </a:lvl2pPr>
            <a:lvl3pPr marL="685800" lvl="2" indent="-114300" algn="l">
              <a:lnSpc>
                <a:spcPct val="140000"/>
              </a:lnSpc>
              <a:spcBef>
                <a:spcPts val="1800"/>
              </a:spcBef>
              <a:spcAft>
                <a:spcPts val="0"/>
              </a:spcAft>
              <a:buClr>
                <a:schemeClr val="dk1"/>
              </a:buClr>
              <a:buSzPts val="1800"/>
              <a:buFont typeface="Open Sans"/>
              <a:buNone/>
              <a:defRPr/>
            </a:lvl3pPr>
            <a:lvl4pPr marL="914400" lvl="3" indent="-114300" algn="l">
              <a:lnSpc>
                <a:spcPct val="140000"/>
              </a:lnSpc>
              <a:spcBef>
                <a:spcPts val="1800"/>
              </a:spcBef>
              <a:spcAft>
                <a:spcPts val="0"/>
              </a:spcAft>
              <a:buClr>
                <a:schemeClr val="dk1"/>
              </a:buClr>
              <a:buSzPts val="1800"/>
              <a:buFont typeface="Open Sans"/>
              <a:buNone/>
              <a:defRPr/>
            </a:lvl4pPr>
            <a:lvl5pPr marL="1143000" lvl="4" indent="-114300" algn="l">
              <a:lnSpc>
                <a:spcPct val="140000"/>
              </a:lnSpc>
              <a:spcBef>
                <a:spcPts val="1800"/>
              </a:spcBef>
              <a:spcAft>
                <a:spcPts val="0"/>
              </a:spcAft>
              <a:buClr>
                <a:schemeClr val="dk1"/>
              </a:buClr>
              <a:buSzPts val="1800"/>
              <a:buFont typeface="Open Sans"/>
              <a:buNone/>
              <a:defRPr/>
            </a:lvl5pPr>
            <a:lvl6pPr marL="1371600" lvl="5" indent="-171450" algn="l">
              <a:lnSpc>
                <a:spcPct val="90000"/>
              </a:lnSpc>
              <a:spcBef>
                <a:spcPts val="18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32964148"/>
      </p:ext>
    </p:extLst>
  </p:cSld>
  <p:clrMapOvr>
    <a:masterClrMapping/>
  </p:clrMapOvr>
  <p:transition spd="slow">
    <p:push/>
  </p:transition>
  <p:extLst>
    <p:ext uri="{DCECCB84-F9BA-43D5-87BE-67443E8EF086}">
      <p15:sldGuideLst xmlns:p15="http://schemas.microsoft.com/office/powerpoint/2012/main">
        <p15:guide id="1" orient="horz" pos="1620" userDrawn="1">
          <p15:clr>
            <a:srgbClr val="FBAE40"/>
          </p15:clr>
        </p15:guide>
        <p15:guide id="2" pos="395"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column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95342" y="2071687"/>
            <a:ext cx="4860028"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4" name="Date Placeholder 3"/>
          <p:cNvSpPr>
            <a:spLocks noGrp="1"/>
          </p:cNvSpPr>
          <p:nvPr>
            <p:ph type="dt" sz="half" idx="10"/>
          </p:nvPr>
        </p:nvSpPr>
        <p:spPr/>
        <p:txBody>
          <a:bodyPr/>
          <a:lstStyle/>
          <a:p>
            <a:fld id="{3826126C-8B6F-45E7-A095-6F3F7DB04DFB}" type="datetime4">
              <a:rPr lang="en-US" smtClean="0"/>
              <a:t>December 6, 2024</a:t>
            </a:fld>
            <a:endParaRPr lang="en-US"/>
          </a:p>
        </p:txBody>
      </p:sp>
      <p:sp>
        <p:nvSpPr>
          <p:cNvPr id="9" name="Content Placeholder 2"/>
          <p:cNvSpPr>
            <a:spLocks noGrp="1"/>
          </p:cNvSpPr>
          <p:nvPr>
            <p:ph idx="13"/>
          </p:nvPr>
        </p:nvSpPr>
        <p:spPr>
          <a:xfrm>
            <a:off x="6452545" y="2071687"/>
            <a:ext cx="4727469"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1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19107383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wo column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4524" y="2071687"/>
            <a:ext cx="4860028"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4" name="Date Placeholder 3"/>
          <p:cNvSpPr>
            <a:spLocks noGrp="1"/>
          </p:cNvSpPr>
          <p:nvPr>
            <p:ph type="dt" sz="half" idx="10"/>
          </p:nvPr>
        </p:nvSpPr>
        <p:spPr/>
        <p:txBody>
          <a:bodyPr/>
          <a:lstStyle/>
          <a:p>
            <a:fld id="{3826126C-8B6F-45E7-A095-6F3F7DB04DFB}" type="datetime4">
              <a:rPr lang="en-US" smtClean="0"/>
              <a:t>December 6, 2024</a:t>
            </a:fld>
            <a:endParaRPr lang="en-US"/>
          </a:p>
        </p:txBody>
      </p:sp>
      <p:sp>
        <p:nvSpPr>
          <p:cNvPr id="1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7" name="Picture Placeholder 16">
            <a:extLst>
              <a:ext uri="{FF2B5EF4-FFF2-40B4-BE49-F238E27FC236}">
                <a16:creationId xmlns:a16="http://schemas.microsoft.com/office/drawing/2014/main" id="{C7D4C251-D392-1942-97B8-DE111BF8DF67}"/>
              </a:ext>
            </a:extLst>
          </p:cNvPr>
          <p:cNvSpPr>
            <a:spLocks noGrp="1"/>
          </p:cNvSpPr>
          <p:nvPr>
            <p:ph type="pic" sz="quarter" idx="15"/>
          </p:nvPr>
        </p:nvSpPr>
        <p:spPr>
          <a:xfrm>
            <a:off x="995342" y="1409413"/>
            <a:ext cx="4860028" cy="4858763"/>
          </a:xfrm>
          <a:custGeom>
            <a:avLst/>
            <a:gdLst>
              <a:gd name="connsiteX0" fmla="*/ 5445919 w 10891837"/>
              <a:gd name="connsiteY0" fmla="*/ 0 h 10891838"/>
              <a:gd name="connsiteX1" fmla="*/ 10891837 w 10891837"/>
              <a:gd name="connsiteY1" fmla="*/ 5445919 h 10891838"/>
              <a:gd name="connsiteX2" fmla="*/ 5445919 w 10891837"/>
              <a:gd name="connsiteY2" fmla="*/ 10891838 h 10891838"/>
              <a:gd name="connsiteX3" fmla="*/ 0 w 10891837"/>
              <a:gd name="connsiteY3" fmla="*/ 5445919 h 10891838"/>
              <a:gd name="connsiteX4" fmla="*/ 5445919 w 10891837"/>
              <a:gd name="connsiteY4" fmla="*/ 0 h 1089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1837" h="10891838">
                <a:moveTo>
                  <a:pt x="5445919" y="0"/>
                </a:moveTo>
                <a:cubicBezTo>
                  <a:pt x="8453617" y="0"/>
                  <a:pt x="10891837" y="2438221"/>
                  <a:pt x="10891837" y="5445919"/>
                </a:cubicBezTo>
                <a:cubicBezTo>
                  <a:pt x="10891837" y="8453617"/>
                  <a:pt x="8453617" y="10891838"/>
                  <a:pt x="5445919" y="10891838"/>
                </a:cubicBezTo>
                <a:cubicBezTo>
                  <a:pt x="2438221" y="10891838"/>
                  <a:pt x="0" y="8453617"/>
                  <a:pt x="0" y="5445919"/>
                </a:cubicBezTo>
                <a:cubicBezTo>
                  <a:pt x="0" y="2438221"/>
                  <a:pt x="2438221" y="0"/>
                  <a:pt x="5445919" y="0"/>
                </a:cubicBezTo>
                <a:close/>
              </a:path>
            </a:pathLst>
          </a:custGeom>
          <a:solidFill>
            <a:schemeClr val="accent3"/>
          </a:solidFill>
        </p:spPr>
        <p:txBody>
          <a:bodyPr wrap="square">
            <a:noAutofit/>
          </a:bodyPr>
          <a:lstStyle/>
          <a:p>
            <a:endParaRPr lang="en-US"/>
          </a:p>
        </p:txBody>
      </p:sp>
    </p:spTree>
    <p:extLst>
      <p:ext uri="{BB962C8B-B14F-4D97-AF65-F5344CB8AC3E}">
        <p14:creationId xmlns:p14="http://schemas.microsoft.com/office/powerpoint/2010/main" val="2160513673"/>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Full width chart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EAB15D0-B83E-4C0F-95FA-655FE3FEC6AD}" type="datetime4">
              <a:rPr lang="en-US" smtClean="0"/>
              <a:t>December 6, 2024</a:t>
            </a:fld>
            <a:endParaRPr lang="en-US"/>
          </a:p>
        </p:txBody>
      </p:sp>
      <p:sp>
        <p:nvSpPr>
          <p:cNvPr id="10" name="Chart Placeholder 9"/>
          <p:cNvSpPr>
            <a:spLocks noGrp="1"/>
          </p:cNvSpPr>
          <p:nvPr>
            <p:ph type="chart" sz="quarter" idx="14"/>
          </p:nvPr>
        </p:nvSpPr>
        <p:spPr>
          <a:xfrm>
            <a:off x="995342" y="3114716"/>
            <a:ext cx="10158163" cy="2845831"/>
          </a:xfrm>
          <a:prstGeom prst="rect">
            <a:avLst/>
          </a:prstGeom>
        </p:spPr>
        <p:txBody>
          <a:bodyPr>
            <a:normAutofit/>
          </a:bodyPr>
          <a:lstStyle>
            <a:lvl1pPr>
              <a:defRPr lang="en-US" sz="1400"/>
            </a:lvl1pPr>
          </a:lstStyle>
          <a:p>
            <a:pPr marL="0" lvl="0" indent="0">
              <a:lnSpc>
                <a:spcPct val="126000"/>
              </a:lnSpc>
              <a:spcAft>
                <a:spcPts val="1800"/>
              </a:spcAft>
              <a:buClr>
                <a:schemeClr val="accent1"/>
              </a:buClr>
              <a:buFontTx/>
              <a:buNone/>
              <a:tabLst>
                <a:tab pos="338054" algn="l"/>
              </a:tabLst>
            </a:pPr>
            <a:r>
              <a:rPr lang="en-US"/>
              <a:t>Click icon to add chart</a:t>
            </a:r>
          </a:p>
        </p:txBody>
      </p:sp>
      <p:sp>
        <p:nvSpPr>
          <p:cNvPr id="11" name="Content Placeholder 2"/>
          <p:cNvSpPr>
            <a:spLocks noGrp="1"/>
          </p:cNvSpPr>
          <p:nvPr>
            <p:ph idx="1"/>
          </p:nvPr>
        </p:nvSpPr>
        <p:spPr>
          <a:xfrm>
            <a:off x="995341" y="2076311"/>
            <a:ext cx="10158090" cy="1038405"/>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Tx/>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5"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6" name="Text Placeholder 7"/>
          <p:cNvSpPr>
            <a:spLocks noGrp="1"/>
          </p:cNvSpPr>
          <p:nvPr>
            <p:ph type="body" sz="quarter" idx="15"/>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1846925506"/>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C0D09A4-B71F-4D42-A3AC-AB250E1ABFFD}" type="datetime4">
              <a:rPr lang="en-US" smtClean="0"/>
              <a:t>December 6, 2024</a:t>
            </a:fld>
            <a:endParaRPr lang="en-US"/>
          </a:p>
        </p:txBody>
      </p:sp>
      <p:sp>
        <p:nvSpPr>
          <p:cNvPr id="14" name="Content Placeholder 2"/>
          <p:cNvSpPr>
            <a:spLocks noGrp="1"/>
          </p:cNvSpPr>
          <p:nvPr>
            <p:ph idx="1"/>
          </p:nvPr>
        </p:nvSpPr>
        <p:spPr>
          <a:xfrm>
            <a:off x="995342" y="2071687"/>
            <a:ext cx="10137520" cy="3888860"/>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995269"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Open Sans Light" charset="0"/>
                <a:ea typeface="Open Sans Light" charset="0"/>
                <a:cs typeface="Open Sans Light"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3787219126"/>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wo column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95342" y="2071687"/>
            <a:ext cx="4860028"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4" name="Date Placeholder 3"/>
          <p:cNvSpPr>
            <a:spLocks noGrp="1"/>
          </p:cNvSpPr>
          <p:nvPr>
            <p:ph type="dt" sz="half" idx="10"/>
          </p:nvPr>
        </p:nvSpPr>
        <p:spPr/>
        <p:txBody>
          <a:bodyPr/>
          <a:lstStyle/>
          <a:p>
            <a:fld id="{3826126C-8B6F-45E7-A095-6F3F7DB04DFB}" type="datetime4">
              <a:rPr lang="en-US" smtClean="0"/>
              <a:t>December 6, 2024</a:t>
            </a:fld>
            <a:endParaRPr lang="en-US"/>
          </a:p>
        </p:txBody>
      </p:sp>
      <p:sp>
        <p:nvSpPr>
          <p:cNvPr id="1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
        <p:nvSpPr>
          <p:cNvPr id="17" name="Picture Placeholder 16">
            <a:extLst>
              <a:ext uri="{FF2B5EF4-FFF2-40B4-BE49-F238E27FC236}">
                <a16:creationId xmlns:a16="http://schemas.microsoft.com/office/drawing/2014/main" id="{C7D4C251-D392-1942-97B8-DE111BF8DF67}"/>
              </a:ext>
            </a:extLst>
          </p:cNvPr>
          <p:cNvSpPr>
            <a:spLocks noGrp="1"/>
          </p:cNvSpPr>
          <p:nvPr>
            <p:ph type="pic" sz="quarter" idx="15"/>
          </p:nvPr>
        </p:nvSpPr>
        <p:spPr>
          <a:xfrm>
            <a:off x="6608440" y="896837"/>
            <a:ext cx="4860028" cy="4858763"/>
          </a:xfrm>
          <a:custGeom>
            <a:avLst/>
            <a:gdLst>
              <a:gd name="connsiteX0" fmla="*/ 5445919 w 10891837"/>
              <a:gd name="connsiteY0" fmla="*/ 0 h 10891838"/>
              <a:gd name="connsiteX1" fmla="*/ 10891837 w 10891837"/>
              <a:gd name="connsiteY1" fmla="*/ 5445919 h 10891838"/>
              <a:gd name="connsiteX2" fmla="*/ 5445919 w 10891837"/>
              <a:gd name="connsiteY2" fmla="*/ 10891838 h 10891838"/>
              <a:gd name="connsiteX3" fmla="*/ 0 w 10891837"/>
              <a:gd name="connsiteY3" fmla="*/ 5445919 h 10891838"/>
              <a:gd name="connsiteX4" fmla="*/ 5445919 w 10891837"/>
              <a:gd name="connsiteY4" fmla="*/ 0 h 1089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1837" h="10891838">
                <a:moveTo>
                  <a:pt x="5445919" y="0"/>
                </a:moveTo>
                <a:cubicBezTo>
                  <a:pt x="8453617" y="0"/>
                  <a:pt x="10891837" y="2438221"/>
                  <a:pt x="10891837" y="5445919"/>
                </a:cubicBezTo>
                <a:cubicBezTo>
                  <a:pt x="10891837" y="8453617"/>
                  <a:pt x="8453617" y="10891838"/>
                  <a:pt x="5445919" y="10891838"/>
                </a:cubicBezTo>
                <a:cubicBezTo>
                  <a:pt x="2438221" y="10891838"/>
                  <a:pt x="0" y="8453617"/>
                  <a:pt x="0" y="5445919"/>
                </a:cubicBezTo>
                <a:cubicBezTo>
                  <a:pt x="0" y="2438221"/>
                  <a:pt x="2438221" y="0"/>
                  <a:pt x="5445919" y="0"/>
                </a:cubicBezTo>
                <a:close/>
              </a:path>
            </a:pathLst>
          </a:custGeom>
          <a:solidFill>
            <a:schemeClr val="accent3"/>
          </a:solidFill>
        </p:spPr>
        <p:txBody>
          <a:bodyPr wrap="square">
            <a:noAutofit/>
          </a:bodyPr>
          <a:lstStyle/>
          <a:p>
            <a:endParaRPr lang="en-US"/>
          </a:p>
        </p:txBody>
      </p:sp>
    </p:spTree>
    <p:extLst>
      <p:ext uri="{BB962C8B-B14F-4D97-AF65-F5344CB8AC3E}">
        <p14:creationId xmlns:p14="http://schemas.microsoft.com/office/powerpoint/2010/main" val="984684648"/>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8D3-F373-FC2F-03F6-571345EA65AE}"/>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051A2FA-8802-765B-050F-090515A91102}"/>
              </a:ext>
            </a:extLst>
          </p:cNvPr>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5B43F5-60C7-CC52-14B0-FE299CD073E7}"/>
              </a:ext>
            </a:extLst>
          </p:cNvPr>
          <p:cNvSpPr>
            <a:spLocks noGrp="1"/>
          </p:cNvSpPr>
          <p:nvPr>
            <p:ph type="dt" sz="half" idx="10"/>
          </p:nvPr>
        </p:nvSpPr>
        <p:spPr/>
        <p:txBody>
          <a:body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5" name="Footer Placeholder 4">
            <a:extLst>
              <a:ext uri="{FF2B5EF4-FFF2-40B4-BE49-F238E27FC236}">
                <a16:creationId xmlns:a16="http://schemas.microsoft.com/office/drawing/2014/main" id="{483C3E5E-53EB-8CAE-006F-5E1E6E5C6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2731A-9E12-8B61-95C2-D79A022BC54F}"/>
              </a:ext>
            </a:extLst>
          </p:cNvPr>
          <p:cNvSpPr>
            <a:spLocks noGrp="1"/>
          </p:cNvSpPr>
          <p:nvPr>
            <p:ph type="sldNum" sz="quarter" idx="12"/>
          </p:nvPr>
        </p:nvSpPr>
        <p:spPr/>
        <p:txBody>
          <a:bodyPr/>
          <a:lstStyle/>
          <a:p>
            <a:fld id="{DD47CE9A-5A97-6D4E-BB2B-58EDACBAC062}" type="slidenum">
              <a:rPr lang="en-US" smtClean="0"/>
              <a:t>‹#›</a:t>
            </a:fld>
            <a:endParaRPr lang="en-US"/>
          </a:p>
        </p:txBody>
      </p:sp>
    </p:spTree>
    <p:extLst>
      <p:ext uri="{BB962C8B-B14F-4D97-AF65-F5344CB8AC3E}">
        <p14:creationId xmlns:p14="http://schemas.microsoft.com/office/powerpoint/2010/main" val="2084038104"/>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A1A97-9CA6-8AA4-8861-1059D5FE8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8E36F0-9FAD-828F-23B7-4B745F577F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189C2-FE9F-8EB1-95D2-D37DAFCA0D35}"/>
              </a:ext>
            </a:extLst>
          </p:cNvPr>
          <p:cNvSpPr>
            <a:spLocks noGrp="1"/>
          </p:cNvSpPr>
          <p:nvPr>
            <p:ph type="dt" sz="half" idx="10"/>
          </p:nvPr>
        </p:nvSpPr>
        <p:spPr/>
        <p:txBody>
          <a:body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5" name="Footer Placeholder 4">
            <a:extLst>
              <a:ext uri="{FF2B5EF4-FFF2-40B4-BE49-F238E27FC236}">
                <a16:creationId xmlns:a16="http://schemas.microsoft.com/office/drawing/2014/main" id="{E26C2751-8772-7FC5-D769-EBD60AADE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FE560-A7FC-799C-D3D4-B9F8E71E2DA8}"/>
              </a:ext>
            </a:extLst>
          </p:cNvPr>
          <p:cNvSpPr>
            <a:spLocks noGrp="1"/>
          </p:cNvSpPr>
          <p:nvPr>
            <p:ph type="sldNum" sz="quarter" idx="12"/>
          </p:nvPr>
        </p:nvSpPr>
        <p:spPr/>
        <p:txBody>
          <a:bodyPr/>
          <a:lstStyle/>
          <a:p>
            <a:fld id="{DD47CE9A-5A97-6D4E-BB2B-58EDACBAC062}" type="slidenum">
              <a:rPr lang="en-US" smtClean="0"/>
              <a:t>‹#›</a:t>
            </a:fld>
            <a:endParaRPr lang="en-US"/>
          </a:p>
        </p:txBody>
      </p:sp>
    </p:spTree>
    <p:extLst>
      <p:ext uri="{BB962C8B-B14F-4D97-AF65-F5344CB8AC3E}">
        <p14:creationId xmlns:p14="http://schemas.microsoft.com/office/powerpoint/2010/main" val="432704393"/>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118DE-C81E-89DD-78F2-0FF67AF165F0}"/>
              </a:ext>
            </a:extLst>
          </p:cNvPr>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8F6A014B-228A-D739-87B0-8778A2950350}"/>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086" indent="0">
              <a:buNone/>
              <a:defRPr sz="2000">
                <a:solidFill>
                  <a:schemeClr val="tx1">
                    <a:tint val="82000"/>
                  </a:schemeClr>
                </a:solidFill>
              </a:defRPr>
            </a:lvl2pPr>
            <a:lvl3pPr marL="914172" indent="0">
              <a:buNone/>
              <a:defRPr sz="1800">
                <a:solidFill>
                  <a:schemeClr val="tx1">
                    <a:tint val="82000"/>
                  </a:schemeClr>
                </a:solidFill>
              </a:defRPr>
            </a:lvl3pPr>
            <a:lvl4pPr marL="1371257" indent="0">
              <a:buNone/>
              <a:defRPr sz="1600">
                <a:solidFill>
                  <a:schemeClr val="tx1">
                    <a:tint val="82000"/>
                  </a:schemeClr>
                </a:solidFill>
              </a:defRPr>
            </a:lvl4pPr>
            <a:lvl5pPr marL="1828343" indent="0">
              <a:buNone/>
              <a:defRPr sz="1600">
                <a:solidFill>
                  <a:schemeClr val="tx1">
                    <a:tint val="82000"/>
                  </a:schemeClr>
                </a:solidFill>
              </a:defRPr>
            </a:lvl5pPr>
            <a:lvl6pPr marL="2285429" indent="0">
              <a:buNone/>
              <a:defRPr sz="1600">
                <a:solidFill>
                  <a:schemeClr val="tx1">
                    <a:tint val="82000"/>
                  </a:schemeClr>
                </a:solidFill>
              </a:defRPr>
            </a:lvl6pPr>
            <a:lvl7pPr marL="2742514" indent="0">
              <a:buNone/>
              <a:defRPr sz="1600">
                <a:solidFill>
                  <a:schemeClr val="tx1">
                    <a:tint val="82000"/>
                  </a:schemeClr>
                </a:solidFill>
              </a:defRPr>
            </a:lvl7pPr>
            <a:lvl8pPr marL="3199600" indent="0">
              <a:buNone/>
              <a:defRPr sz="1600">
                <a:solidFill>
                  <a:schemeClr val="tx1">
                    <a:tint val="82000"/>
                  </a:schemeClr>
                </a:solidFill>
              </a:defRPr>
            </a:lvl8pPr>
            <a:lvl9pPr marL="3656686"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D6A04B-2E58-BEA8-C567-8B841C420EE3}"/>
              </a:ext>
            </a:extLst>
          </p:cNvPr>
          <p:cNvSpPr>
            <a:spLocks noGrp="1"/>
          </p:cNvSpPr>
          <p:nvPr>
            <p:ph type="dt" sz="half" idx="10"/>
          </p:nvPr>
        </p:nvSpPr>
        <p:spPr/>
        <p:txBody>
          <a:body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5" name="Footer Placeholder 4">
            <a:extLst>
              <a:ext uri="{FF2B5EF4-FFF2-40B4-BE49-F238E27FC236}">
                <a16:creationId xmlns:a16="http://schemas.microsoft.com/office/drawing/2014/main" id="{1AA44048-7DA9-E572-C83C-CE298ABBE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3FBC4-4D70-24E0-47BC-E2F265BF281A}"/>
              </a:ext>
            </a:extLst>
          </p:cNvPr>
          <p:cNvSpPr>
            <a:spLocks noGrp="1"/>
          </p:cNvSpPr>
          <p:nvPr>
            <p:ph type="sldNum" sz="quarter" idx="12"/>
          </p:nvPr>
        </p:nvSpPr>
        <p:spPr/>
        <p:txBody>
          <a:bodyPr/>
          <a:lstStyle/>
          <a:p>
            <a:fld id="{DD47CE9A-5A97-6D4E-BB2B-58EDACBAC062}" type="slidenum">
              <a:rPr lang="en-US" smtClean="0"/>
              <a:t>‹#›</a:t>
            </a:fld>
            <a:endParaRPr lang="en-US"/>
          </a:p>
        </p:txBody>
      </p:sp>
    </p:spTree>
    <p:extLst>
      <p:ext uri="{BB962C8B-B14F-4D97-AF65-F5344CB8AC3E}">
        <p14:creationId xmlns:p14="http://schemas.microsoft.com/office/powerpoint/2010/main" val="4068850013"/>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8F89-C20E-64A5-CA4E-654DAEBE8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6D044-FBAB-F8AF-DB09-D38B79EB7D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922986-3368-ECE8-4A19-B42D3752CD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6C8D9-AC27-0588-887F-1DE925D1E70B}"/>
              </a:ext>
            </a:extLst>
          </p:cNvPr>
          <p:cNvSpPr>
            <a:spLocks noGrp="1"/>
          </p:cNvSpPr>
          <p:nvPr>
            <p:ph type="dt" sz="half" idx="10"/>
          </p:nvPr>
        </p:nvSpPr>
        <p:spPr/>
        <p:txBody>
          <a:body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6" name="Footer Placeholder 5">
            <a:extLst>
              <a:ext uri="{FF2B5EF4-FFF2-40B4-BE49-F238E27FC236}">
                <a16:creationId xmlns:a16="http://schemas.microsoft.com/office/drawing/2014/main" id="{3016153D-8D57-77D1-4A5B-C949268DE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4BC1AE-D938-E29E-2B9A-3A96E7829AB5}"/>
              </a:ext>
            </a:extLst>
          </p:cNvPr>
          <p:cNvSpPr>
            <a:spLocks noGrp="1"/>
          </p:cNvSpPr>
          <p:nvPr>
            <p:ph type="sldNum" sz="quarter" idx="12"/>
          </p:nvPr>
        </p:nvSpPr>
        <p:spPr/>
        <p:txBody>
          <a:bodyPr/>
          <a:lstStyle/>
          <a:p>
            <a:fld id="{DD47CE9A-5A97-6D4E-BB2B-58EDACBAC062}" type="slidenum">
              <a:rPr lang="en-US" smtClean="0"/>
              <a:t>‹#›</a:t>
            </a:fld>
            <a:endParaRPr lang="en-US"/>
          </a:p>
        </p:txBody>
      </p:sp>
    </p:spTree>
    <p:extLst>
      <p:ext uri="{BB962C8B-B14F-4D97-AF65-F5344CB8AC3E}">
        <p14:creationId xmlns:p14="http://schemas.microsoft.com/office/powerpoint/2010/main" val="236948036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80EE-986B-F2D3-4FB4-9D7379F2026B}"/>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8992F3-395A-5ACF-4781-B9CF86C1B3E9}"/>
              </a:ext>
            </a:extLst>
          </p:cNvPr>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A9AC7E-F7AB-193A-E6F6-00DF35FB44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A14900-E384-1C68-1846-FB79F9AF9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80BB53-46E1-2783-C3C4-60C70CB756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AC193A-9338-E194-173E-BF221BB62E06}"/>
              </a:ext>
            </a:extLst>
          </p:cNvPr>
          <p:cNvSpPr>
            <a:spLocks noGrp="1"/>
          </p:cNvSpPr>
          <p:nvPr>
            <p:ph type="dt" sz="half" idx="10"/>
          </p:nvPr>
        </p:nvSpPr>
        <p:spPr/>
        <p:txBody>
          <a:body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8" name="Footer Placeholder 7">
            <a:extLst>
              <a:ext uri="{FF2B5EF4-FFF2-40B4-BE49-F238E27FC236}">
                <a16:creationId xmlns:a16="http://schemas.microsoft.com/office/drawing/2014/main" id="{E7E89DA9-1226-03F9-1096-87997078D3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ED6A0C-4D85-6D1F-C679-1FECC50EE0ED}"/>
              </a:ext>
            </a:extLst>
          </p:cNvPr>
          <p:cNvSpPr>
            <a:spLocks noGrp="1"/>
          </p:cNvSpPr>
          <p:nvPr>
            <p:ph type="sldNum" sz="quarter" idx="12"/>
          </p:nvPr>
        </p:nvSpPr>
        <p:spPr/>
        <p:txBody>
          <a:bodyPr/>
          <a:lstStyle/>
          <a:p>
            <a:fld id="{DD47CE9A-5A97-6D4E-BB2B-58EDACBAC062}" type="slidenum">
              <a:rPr lang="en-US" smtClean="0"/>
              <a:t>‹#›</a:t>
            </a:fld>
            <a:endParaRPr lang="en-US"/>
          </a:p>
        </p:txBody>
      </p:sp>
    </p:spTree>
    <p:extLst>
      <p:ext uri="{BB962C8B-B14F-4D97-AF65-F5344CB8AC3E}">
        <p14:creationId xmlns:p14="http://schemas.microsoft.com/office/powerpoint/2010/main" val="3789800246"/>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11EE-C597-7679-8540-D4B5BF163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62A403-F3B5-4DA8-C8B3-95CCD8A9F174}"/>
              </a:ext>
            </a:extLst>
          </p:cNvPr>
          <p:cNvSpPr>
            <a:spLocks noGrp="1"/>
          </p:cNvSpPr>
          <p:nvPr>
            <p:ph type="dt" sz="half" idx="10"/>
          </p:nvPr>
        </p:nvSpPr>
        <p:spPr/>
        <p:txBody>
          <a:body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4" name="Footer Placeholder 3">
            <a:extLst>
              <a:ext uri="{FF2B5EF4-FFF2-40B4-BE49-F238E27FC236}">
                <a16:creationId xmlns:a16="http://schemas.microsoft.com/office/drawing/2014/main" id="{FE7436E2-1575-244F-DBE0-C18299E8EB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BABDCC-E63F-176D-A9C2-5FFA95DBE873}"/>
              </a:ext>
            </a:extLst>
          </p:cNvPr>
          <p:cNvSpPr>
            <a:spLocks noGrp="1"/>
          </p:cNvSpPr>
          <p:nvPr>
            <p:ph type="sldNum" sz="quarter" idx="12"/>
          </p:nvPr>
        </p:nvSpPr>
        <p:spPr/>
        <p:txBody>
          <a:bodyPr/>
          <a:lstStyle/>
          <a:p>
            <a:fld id="{DD47CE9A-5A97-6D4E-BB2B-58EDACBAC062}" type="slidenum">
              <a:rPr lang="en-US" smtClean="0"/>
              <a:t>‹#›</a:t>
            </a:fld>
            <a:endParaRPr lang="en-US"/>
          </a:p>
        </p:txBody>
      </p:sp>
    </p:spTree>
    <p:extLst>
      <p:ext uri="{BB962C8B-B14F-4D97-AF65-F5344CB8AC3E}">
        <p14:creationId xmlns:p14="http://schemas.microsoft.com/office/powerpoint/2010/main" val="345459148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EC6244-8AD5-CEA4-F1AC-267B73843DE8}"/>
              </a:ext>
            </a:extLst>
          </p:cNvPr>
          <p:cNvSpPr>
            <a:spLocks noGrp="1"/>
          </p:cNvSpPr>
          <p:nvPr>
            <p:ph type="dt" sz="half" idx="10"/>
          </p:nvPr>
        </p:nvSpPr>
        <p:spPr/>
        <p:txBody>
          <a:body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3" name="Footer Placeholder 2">
            <a:extLst>
              <a:ext uri="{FF2B5EF4-FFF2-40B4-BE49-F238E27FC236}">
                <a16:creationId xmlns:a16="http://schemas.microsoft.com/office/drawing/2014/main" id="{22412424-ED58-6841-9E15-050CA7E62D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7E3A21-105D-E5D8-3A2A-8EF9245C42DE}"/>
              </a:ext>
            </a:extLst>
          </p:cNvPr>
          <p:cNvSpPr>
            <a:spLocks noGrp="1"/>
          </p:cNvSpPr>
          <p:nvPr>
            <p:ph type="sldNum" sz="quarter" idx="12"/>
          </p:nvPr>
        </p:nvSpPr>
        <p:spPr/>
        <p:txBody>
          <a:bodyPr/>
          <a:lstStyle/>
          <a:p>
            <a:fld id="{DD47CE9A-5A97-6D4E-BB2B-58EDACBAC062}" type="slidenum">
              <a:rPr lang="en-US" smtClean="0"/>
              <a:t>‹#›</a:t>
            </a:fld>
            <a:endParaRPr lang="en-US"/>
          </a:p>
        </p:txBody>
      </p:sp>
    </p:spTree>
    <p:extLst>
      <p:ext uri="{BB962C8B-B14F-4D97-AF65-F5344CB8AC3E}">
        <p14:creationId xmlns:p14="http://schemas.microsoft.com/office/powerpoint/2010/main" val="992893429"/>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32272-3B2D-A556-2A5C-5A7306E8C481}"/>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17CFFC3-E97C-F771-EE02-ACEDF5C5AFBC}"/>
              </a:ext>
            </a:extLst>
          </p:cNvPr>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A7F92F-67C6-9A4F-64CE-E362A159AD7D}"/>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356CEC-DF2B-E9AF-AAF1-562BDDE04383}"/>
              </a:ext>
            </a:extLst>
          </p:cNvPr>
          <p:cNvSpPr>
            <a:spLocks noGrp="1"/>
          </p:cNvSpPr>
          <p:nvPr>
            <p:ph type="dt" sz="half" idx="10"/>
          </p:nvPr>
        </p:nvSpPr>
        <p:spPr/>
        <p:txBody>
          <a:body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6" name="Footer Placeholder 5">
            <a:extLst>
              <a:ext uri="{FF2B5EF4-FFF2-40B4-BE49-F238E27FC236}">
                <a16:creationId xmlns:a16="http://schemas.microsoft.com/office/drawing/2014/main" id="{874FE5F9-E24C-CB87-2EE2-01EE090877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A5DAC6-C5C4-08A2-58F4-3261BAF77CA5}"/>
              </a:ext>
            </a:extLst>
          </p:cNvPr>
          <p:cNvSpPr>
            <a:spLocks noGrp="1"/>
          </p:cNvSpPr>
          <p:nvPr>
            <p:ph type="sldNum" sz="quarter" idx="12"/>
          </p:nvPr>
        </p:nvSpPr>
        <p:spPr/>
        <p:txBody>
          <a:bodyPr/>
          <a:lstStyle/>
          <a:p>
            <a:fld id="{DD47CE9A-5A97-6D4E-BB2B-58EDACBAC062}" type="slidenum">
              <a:rPr lang="en-US" smtClean="0"/>
              <a:t>‹#›</a:t>
            </a:fld>
            <a:endParaRPr lang="en-US"/>
          </a:p>
        </p:txBody>
      </p:sp>
    </p:spTree>
    <p:extLst>
      <p:ext uri="{BB962C8B-B14F-4D97-AF65-F5344CB8AC3E}">
        <p14:creationId xmlns:p14="http://schemas.microsoft.com/office/powerpoint/2010/main" val="3034297337"/>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0A07-46DE-E6EB-54B1-9E623A96D2F3}"/>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4A82D7F6-F84F-7257-AE55-BB66C9197834}"/>
              </a:ext>
            </a:extLst>
          </p:cNvPr>
          <p:cNvSpPr>
            <a:spLocks noGrp="1"/>
          </p:cNvSpPr>
          <p:nvPr>
            <p:ph type="pic" idx="1"/>
          </p:nvPr>
        </p:nvSpPr>
        <p:spPr>
          <a:xfrm>
            <a:off x="5183188" y="987426"/>
            <a:ext cx="6172200" cy="4873625"/>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n-US"/>
          </a:p>
        </p:txBody>
      </p:sp>
      <p:sp>
        <p:nvSpPr>
          <p:cNvPr id="4" name="Text Placeholder 3">
            <a:extLst>
              <a:ext uri="{FF2B5EF4-FFF2-40B4-BE49-F238E27FC236}">
                <a16:creationId xmlns:a16="http://schemas.microsoft.com/office/drawing/2014/main" id="{8570DD8B-8305-5C75-9C39-8B0B47FC06C7}"/>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48B4B7-4BCC-DC4C-AA80-FA01C5BB394A}"/>
              </a:ext>
            </a:extLst>
          </p:cNvPr>
          <p:cNvSpPr>
            <a:spLocks noGrp="1"/>
          </p:cNvSpPr>
          <p:nvPr>
            <p:ph type="dt" sz="half" idx="10"/>
          </p:nvPr>
        </p:nvSpPr>
        <p:spPr/>
        <p:txBody>
          <a:body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6" name="Footer Placeholder 5">
            <a:extLst>
              <a:ext uri="{FF2B5EF4-FFF2-40B4-BE49-F238E27FC236}">
                <a16:creationId xmlns:a16="http://schemas.microsoft.com/office/drawing/2014/main" id="{37A0C52A-61AE-567E-DF37-8E0C299F6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63EA92-E6AB-BAE9-8813-74086883F0E9}"/>
              </a:ext>
            </a:extLst>
          </p:cNvPr>
          <p:cNvSpPr>
            <a:spLocks noGrp="1"/>
          </p:cNvSpPr>
          <p:nvPr>
            <p:ph type="sldNum" sz="quarter" idx="12"/>
          </p:nvPr>
        </p:nvSpPr>
        <p:spPr/>
        <p:txBody>
          <a:bodyPr/>
          <a:lstStyle/>
          <a:p>
            <a:fld id="{DD47CE9A-5A97-6D4E-BB2B-58EDACBAC062}" type="slidenum">
              <a:rPr lang="en-US" smtClean="0"/>
              <a:t>‹#›</a:t>
            </a:fld>
            <a:endParaRPr lang="en-US"/>
          </a:p>
        </p:txBody>
      </p:sp>
    </p:spTree>
    <p:extLst>
      <p:ext uri="{BB962C8B-B14F-4D97-AF65-F5344CB8AC3E}">
        <p14:creationId xmlns:p14="http://schemas.microsoft.com/office/powerpoint/2010/main" val="3479919737"/>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20730-D8F9-B8C8-145A-750383AD2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09AEF6-511F-291D-B50F-4B3A06ECD5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F7465-C6FF-AB68-5DAD-FF58AB4A2B04}"/>
              </a:ext>
            </a:extLst>
          </p:cNvPr>
          <p:cNvSpPr>
            <a:spLocks noGrp="1"/>
          </p:cNvSpPr>
          <p:nvPr>
            <p:ph type="dt" sz="half" idx="10"/>
          </p:nvPr>
        </p:nvSpPr>
        <p:spPr/>
        <p:txBody>
          <a:body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5" name="Footer Placeholder 4">
            <a:extLst>
              <a:ext uri="{FF2B5EF4-FFF2-40B4-BE49-F238E27FC236}">
                <a16:creationId xmlns:a16="http://schemas.microsoft.com/office/drawing/2014/main" id="{43199659-82F6-918E-BD3E-9CABB138B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E0AE-D649-37B7-D47C-DDEB4559B145}"/>
              </a:ext>
            </a:extLst>
          </p:cNvPr>
          <p:cNvSpPr>
            <a:spLocks noGrp="1"/>
          </p:cNvSpPr>
          <p:nvPr>
            <p:ph type="sldNum" sz="quarter" idx="12"/>
          </p:nvPr>
        </p:nvSpPr>
        <p:spPr/>
        <p:txBody>
          <a:bodyPr/>
          <a:lstStyle/>
          <a:p>
            <a:fld id="{DD47CE9A-5A97-6D4E-BB2B-58EDACBAC062}" type="slidenum">
              <a:rPr lang="en-US" smtClean="0"/>
              <a:t>‹#›</a:t>
            </a:fld>
            <a:endParaRPr lang="en-US"/>
          </a:p>
        </p:txBody>
      </p:sp>
    </p:spTree>
    <p:extLst>
      <p:ext uri="{BB962C8B-B14F-4D97-AF65-F5344CB8AC3E}">
        <p14:creationId xmlns:p14="http://schemas.microsoft.com/office/powerpoint/2010/main" val="484040465"/>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27A0E-014D-B425-DFCB-6F673C9228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587BFB-F6FC-89FF-CC5D-BE13CD3A4D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80B70-B86E-F26C-BF79-79F7F2CA12B1}"/>
              </a:ext>
            </a:extLst>
          </p:cNvPr>
          <p:cNvSpPr>
            <a:spLocks noGrp="1"/>
          </p:cNvSpPr>
          <p:nvPr>
            <p:ph type="dt" sz="half" idx="10"/>
          </p:nvPr>
        </p:nvSpPr>
        <p:spPr/>
        <p:txBody>
          <a:body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5" name="Footer Placeholder 4">
            <a:extLst>
              <a:ext uri="{FF2B5EF4-FFF2-40B4-BE49-F238E27FC236}">
                <a16:creationId xmlns:a16="http://schemas.microsoft.com/office/drawing/2014/main" id="{D33228B7-CAF2-DDDA-BB75-F0CC4DCB2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DF566-4971-7F42-DDAE-BA11E7D892D0}"/>
              </a:ext>
            </a:extLst>
          </p:cNvPr>
          <p:cNvSpPr>
            <a:spLocks noGrp="1"/>
          </p:cNvSpPr>
          <p:nvPr>
            <p:ph type="sldNum" sz="quarter" idx="12"/>
          </p:nvPr>
        </p:nvSpPr>
        <p:spPr/>
        <p:txBody>
          <a:bodyPr/>
          <a:lstStyle/>
          <a:p>
            <a:fld id="{DD47CE9A-5A97-6D4E-BB2B-58EDACBAC062}" type="slidenum">
              <a:rPr lang="en-US" smtClean="0"/>
              <a:t>‹#›</a:t>
            </a:fld>
            <a:endParaRPr lang="en-US"/>
          </a:p>
        </p:txBody>
      </p:sp>
    </p:spTree>
    <p:extLst>
      <p:ext uri="{BB962C8B-B14F-4D97-AF65-F5344CB8AC3E}">
        <p14:creationId xmlns:p14="http://schemas.microsoft.com/office/powerpoint/2010/main" val="1216044421"/>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evider ">
    <p:spTree>
      <p:nvGrpSpPr>
        <p:cNvPr id="1" name=""/>
        <p:cNvGrpSpPr/>
        <p:nvPr/>
      </p:nvGrpSpPr>
      <p:grpSpPr>
        <a:xfrm>
          <a:off x="0" y="0"/>
          <a:ext cx="0" cy="0"/>
          <a:chOff x="0" y="0"/>
          <a:chExt cx="0" cy="0"/>
        </a:xfrm>
      </p:grpSpPr>
      <p:pic>
        <p:nvPicPr>
          <p:cNvPr id="3" name="DDP 2024_pptbg_1">
            <a:hlinkClick r:id="" action="ppaction://media"/>
            <a:extLst>
              <a:ext uri="{FF2B5EF4-FFF2-40B4-BE49-F238E27FC236}">
                <a16:creationId xmlns:a16="http://schemas.microsoft.com/office/drawing/2014/main" id="{F80565D9-E68E-4EC9-979C-8A7A2499BA1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2823" y="0"/>
            <a:ext cx="12194823" cy="6858000"/>
          </a:xfrm>
          <a:prstGeom prst="rect">
            <a:avLst/>
          </a:prstGeom>
        </p:spPr>
      </p:pic>
    </p:spTree>
    <p:extLst>
      <p:ext uri="{BB962C8B-B14F-4D97-AF65-F5344CB8AC3E}">
        <p14:creationId xmlns:p14="http://schemas.microsoft.com/office/powerpoint/2010/main" val="3031955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15:guide id="1" orient="horz" pos="2160" userDrawn="1">
          <p15:clr>
            <a:srgbClr val="FBAE40"/>
          </p15:clr>
        </p15:guide>
        <p15:guide id="2" pos="3792"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divider2">
    <p:spTree>
      <p:nvGrpSpPr>
        <p:cNvPr id="1" name=""/>
        <p:cNvGrpSpPr/>
        <p:nvPr/>
      </p:nvGrpSpPr>
      <p:grpSpPr>
        <a:xfrm>
          <a:off x="0" y="0"/>
          <a:ext cx="0" cy="0"/>
          <a:chOff x="0" y="0"/>
          <a:chExt cx="0" cy="0"/>
        </a:xfrm>
      </p:grpSpPr>
      <p:sp>
        <p:nvSpPr>
          <p:cNvPr id="22" name="Picture Placeholder 7"/>
          <p:cNvSpPr>
            <a:spLocks noGrp="1"/>
          </p:cNvSpPr>
          <p:nvPr>
            <p:ph type="pic" sz="quarter" idx="15"/>
          </p:nvPr>
        </p:nvSpPr>
        <p:spPr>
          <a:xfrm>
            <a:off x="4585894" y="0"/>
            <a:ext cx="7606106" cy="6858000"/>
          </a:xfrm>
          <a:prstGeom prst="rect">
            <a:avLst/>
          </a:prstGeom>
          <a:solidFill>
            <a:schemeClr val="bg1">
              <a:lumMod val="95000"/>
            </a:schemeClr>
          </a:solidFill>
          <a:ln w="171450">
            <a:noFill/>
          </a:ln>
        </p:spPr>
        <p:txBody>
          <a:bodyPr/>
          <a:lstStyle/>
          <a:p>
            <a:r>
              <a:rPr lang="en-US"/>
              <a:t>Drag picture to placeholder or click icon to add</a:t>
            </a:r>
          </a:p>
        </p:txBody>
      </p:sp>
      <p:sp>
        <p:nvSpPr>
          <p:cNvPr id="2" name="Title 1"/>
          <p:cNvSpPr>
            <a:spLocks noGrp="1"/>
          </p:cNvSpPr>
          <p:nvPr>
            <p:ph type="ctrTitle" hasCustomPrompt="1"/>
          </p:nvPr>
        </p:nvSpPr>
        <p:spPr>
          <a:xfrm>
            <a:off x="312439" y="1125274"/>
            <a:ext cx="4592561" cy="1730723"/>
          </a:xfrm>
          <a:prstGeom prst="rect">
            <a:avLst/>
          </a:prstGeom>
        </p:spPr>
        <p:txBody>
          <a:bodyPr vert="horz" lIns="182832" tIns="91416" rIns="182832" bIns="91416" rtlCol="0" anchor="b">
            <a:noAutofit/>
          </a:bodyPr>
          <a:lstStyle>
            <a:lvl1pPr algn="l">
              <a:lnSpc>
                <a:spcPct val="110000"/>
              </a:lnSpc>
              <a:defRPr lang="en-US" sz="4000">
                <a:solidFill>
                  <a:schemeClr val="accent4"/>
                </a:solidFill>
                <a:latin typeface="Asap Condensed Regular" charset="0"/>
                <a:ea typeface="Asap Condensed Regular" charset="0"/>
                <a:cs typeface="Asap Condensed Regular" charset="0"/>
              </a:defRPr>
            </a:lvl1pPr>
          </a:lstStyle>
          <a:p>
            <a:pPr lvl="0" algn="r">
              <a:lnSpc>
                <a:spcPct val="110000"/>
              </a:lnSpc>
            </a:pPr>
            <a:r>
              <a:rPr lang="en-US"/>
              <a:t>CLICK TO EDIT MASTER TITLE STYLE</a:t>
            </a:r>
          </a:p>
        </p:txBody>
      </p:sp>
      <p:sp>
        <p:nvSpPr>
          <p:cNvPr id="14" name="Text Placeholder 13"/>
          <p:cNvSpPr>
            <a:spLocks noGrp="1"/>
          </p:cNvSpPr>
          <p:nvPr>
            <p:ph type="body" sz="quarter" idx="14"/>
          </p:nvPr>
        </p:nvSpPr>
        <p:spPr>
          <a:xfrm>
            <a:off x="312438" y="2878290"/>
            <a:ext cx="4592561" cy="435520"/>
          </a:xfrm>
          <a:prstGeom prst="rect">
            <a:avLst/>
          </a:prstGeom>
          <a:noFill/>
        </p:spPr>
        <p:txBody>
          <a:bodyPr vert="horz" wrap="square" lIns="182832" tIns="91416" rIns="182832" bIns="91416" rtlCol="0" anchor="ctr" anchorCtr="0">
            <a:spAutoFit/>
          </a:bodyPr>
          <a:lstStyle>
            <a:lvl1pPr algn="l">
              <a:defRPr lang="en-US" sz="1800" i="0" dirty="0" smtClean="0">
                <a:solidFill>
                  <a:schemeClr val="tx1"/>
                </a:solidFill>
              </a:defRPr>
            </a:lvl1pPr>
          </a:lstStyle>
          <a:p>
            <a:pPr lvl="0" algn="r"/>
            <a:r>
              <a:rPr lang="en-US"/>
              <a:t>Click to edit Master text styles</a:t>
            </a:r>
          </a:p>
        </p:txBody>
      </p:sp>
    </p:spTree>
    <p:extLst>
      <p:ext uri="{BB962C8B-B14F-4D97-AF65-F5344CB8AC3E}">
        <p14:creationId xmlns:p14="http://schemas.microsoft.com/office/powerpoint/2010/main" val="2133386123"/>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792"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wo column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95342" y="2071687"/>
            <a:ext cx="4860028"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4" name="Date Placeholder 3"/>
          <p:cNvSpPr>
            <a:spLocks noGrp="1"/>
          </p:cNvSpPr>
          <p:nvPr>
            <p:ph type="dt" sz="half" idx="10"/>
          </p:nvPr>
        </p:nvSpPr>
        <p:spPr/>
        <p:txBody>
          <a:bodyPr/>
          <a:lstStyle/>
          <a:p>
            <a:fld id="{3826126C-8B6F-45E7-A095-6F3F7DB04DFB}" type="datetime4">
              <a:rPr lang="en-US" smtClean="0"/>
              <a:t>December 6, 2024</a:t>
            </a:fld>
            <a:endParaRPr lang="en-US"/>
          </a:p>
        </p:txBody>
      </p:sp>
      <p:sp>
        <p:nvSpPr>
          <p:cNvPr id="1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
        <p:nvSpPr>
          <p:cNvPr id="17" name="Picture Placeholder 16">
            <a:extLst>
              <a:ext uri="{FF2B5EF4-FFF2-40B4-BE49-F238E27FC236}">
                <a16:creationId xmlns:a16="http://schemas.microsoft.com/office/drawing/2014/main" id="{C7D4C251-D392-1942-97B8-DE111BF8DF67}"/>
              </a:ext>
            </a:extLst>
          </p:cNvPr>
          <p:cNvSpPr>
            <a:spLocks noGrp="1"/>
          </p:cNvSpPr>
          <p:nvPr>
            <p:ph type="pic" sz="quarter" idx="15"/>
          </p:nvPr>
        </p:nvSpPr>
        <p:spPr>
          <a:xfrm>
            <a:off x="6608440" y="896837"/>
            <a:ext cx="4860028" cy="4858763"/>
          </a:xfrm>
          <a:custGeom>
            <a:avLst/>
            <a:gdLst>
              <a:gd name="connsiteX0" fmla="*/ 5445919 w 10891837"/>
              <a:gd name="connsiteY0" fmla="*/ 0 h 10891838"/>
              <a:gd name="connsiteX1" fmla="*/ 10891837 w 10891837"/>
              <a:gd name="connsiteY1" fmla="*/ 5445919 h 10891838"/>
              <a:gd name="connsiteX2" fmla="*/ 5445919 w 10891837"/>
              <a:gd name="connsiteY2" fmla="*/ 10891838 h 10891838"/>
              <a:gd name="connsiteX3" fmla="*/ 0 w 10891837"/>
              <a:gd name="connsiteY3" fmla="*/ 5445919 h 10891838"/>
              <a:gd name="connsiteX4" fmla="*/ 5445919 w 10891837"/>
              <a:gd name="connsiteY4" fmla="*/ 0 h 1089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1837" h="10891838">
                <a:moveTo>
                  <a:pt x="5445919" y="0"/>
                </a:moveTo>
                <a:cubicBezTo>
                  <a:pt x="8453617" y="0"/>
                  <a:pt x="10891837" y="2438221"/>
                  <a:pt x="10891837" y="5445919"/>
                </a:cubicBezTo>
                <a:cubicBezTo>
                  <a:pt x="10891837" y="8453617"/>
                  <a:pt x="8453617" y="10891838"/>
                  <a:pt x="5445919" y="10891838"/>
                </a:cubicBezTo>
                <a:cubicBezTo>
                  <a:pt x="2438221" y="10891838"/>
                  <a:pt x="0" y="8453617"/>
                  <a:pt x="0" y="5445919"/>
                </a:cubicBezTo>
                <a:cubicBezTo>
                  <a:pt x="0" y="2438221"/>
                  <a:pt x="2438221" y="0"/>
                  <a:pt x="5445919" y="0"/>
                </a:cubicBezTo>
                <a:close/>
              </a:path>
            </a:pathLst>
          </a:custGeom>
          <a:solidFill>
            <a:schemeClr val="accent3"/>
          </a:solidFill>
        </p:spPr>
        <p:txBody>
          <a:bodyPr wrap="square">
            <a:noAutofit/>
          </a:bodyPr>
          <a:lstStyle/>
          <a:p>
            <a:endParaRPr lang="en-US"/>
          </a:p>
        </p:txBody>
      </p:sp>
    </p:spTree>
    <p:extLst>
      <p:ext uri="{BB962C8B-B14F-4D97-AF65-F5344CB8AC3E}">
        <p14:creationId xmlns:p14="http://schemas.microsoft.com/office/powerpoint/2010/main" val="2659569342"/>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design 2">
    <p:spTree>
      <p:nvGrpSpPr>
        <p:cNvPr id="1" name=""/>
        <p:cNvGrpSpPr/>
        <p:nvPr/>
      </p:nvGrpSpPr>
      <p:grpSpPr>
        <a:xfrm>
          <a:off x="0" y="0"/>
          <a:ext cx="0" cy="0"/>
          <a:chOff x="0" y="0"/>
          <a:chExt cx="0" cy="0"/>
        </a:xfrm>
      </p:grpSpPr>
      <p:sp>
        <p:nvSpPr>
          <p:cNvPr id="22" name="Picture Placeholder 7"/>
          <p:cNvSpPr>
            <a:spLocks noGrp="1"/>
          </p:cNvSpPr>
          <p:nvPr>
            <p:ph type="pic" sz="quarter" idx="15"/>
          </p:nvPr>
        </p:nvSpPr>
        <p:spPr>
          <a:xfrm>
            <a:off x="0" y="0"/>
            <a:ext cx="12192000" cy="6858000"/>
          </a:xfrm>
          <a:prstGeom prst="rect">
            <a:avLst/>
          </a:prstGeom>
          <a:solidFill>
            <a:schemeClr val="bg1">
              <a:lumMod val="95000"/>
            </a:schemeClr>
          </a:solidFill>
          <a:ln w="171450">
            <a:noFill/>
          </a:ln>
        </p:spPr>
        <p:txBody>
          <a:bodyPr/>
          <a:lstStyle/>
          <a:p>
            <a:r>
              <a:rPr lang="en-US"/>
              <a:t>Drag picture to placeholder or click icon to add</a:t>
            </a:r>
          </a:p>
        </p:txBody>
      </p:sp>
      <p:sp>
        <p:nvSpPr>
          <p:cNvPr id="2" name="Title 1"/>
          <p:cNvSpPr>
            <a:spLocks noGrp="1"/>
          </p:cNvSpPr>
          <p:nvPr>
            <p:ph type="ctrTitle" hasCustomPrompt="1"/>
          </p:nvPr>
        </p:nvSpPr>
        <p:spPr>
          <a:xfrm>
            <a:off x="2961671" y="2675466"/>
            <a:ext cx="6268658" cy="1518094"/>
          </a:xfrm>
          <a:prstGeom prst="rect">
            <a:avLst/>
          </a:prstGeom>
        </p:spPr>
        <p:txBody>
          <a:bodyPr vert="horz" lIns="182832" tIns="91416" rIns="182832" bIns="91416" rtlCol="0" anchor="b">
            <a:noAutofit/>
          </a:bodyPr>
          <a:lstStyle>
            <a:lvl1pPr algn="ctr">
              <a:lnSpc>
                <a:spcPct val="110000"/>
              </a:lnSpc>
              <a:defRPr lang="en-US">
                <a:solidFill>
                  <a:schemeClr val="bg1"/>
                </a:solidFill>
                <a:latin typeface="Asap Condensed Regular" charset="0"/>
                <a:ea typeface="Asap Condensed Regular" charset="0"/>
                <a:cs typeface="Asap Condensed Regular" charset="0"/>
              </a:defRPr>
            </a:lvl1pPr>
          </a:lstStyle>
          <a:p>
            <a:pPr lvl="0" algn="r">
              <a:lnSpc>
                <a:spcPct val="110000"/>
              </a:lnSpc>
            </a:pPr>
            <a:r>
              <a:rPr lang="en-US"/>
              <a:t>CLICK TO EDIT MASTER TITLE STYLE</a:t>
            </a:r>
          </a:p>
        </p:txBody>
      </p:sp>
      <p:sp>
        <p:nvSpPr>
          <p:cNvPr id="9" name="Picture Placeholder 8"/>
          <p:cNvSpPr>
            <a:spLocks noGrp="1"/>
          </p:cNvSpPr>
          <p:nvPr>
            <p:ph type="pic" sz="quarter" idx="13" hasCustomPrompt="1"/>
          </p:nvPr>
        </p:nvSpPr>
        <p:spPr>
          <a:xfrm>
            <a:off x="4629274" y="1572620"/>
            <a:ext cx="2933454" cy="1091046"/>
          </a:xfrm>
          <a:prstGeom prst="rect">
            <a:avLst/>
          </a:prstGeom>
        </p:spPr>
        <p:txBody>
          <a:bodyPr/>
          <a:lstStyle>
            <a:lvl1pPr marL="0" indent="0">
              <a:buNone/>
              <a:defRPr/>
            </a:lvl1pPr>
          </a:lstStyle>
          <a:p>
            <a:r>
              <a:rPr lang="en-US"/>
              <a:t>LOGO</a:t>
            </a:r>
          </a:p>
        </p:txBody>
      </p:sp>
      <p:sp>
        <p:nvSpPr>
          <p:cNvPr id="14" name="Text Placeholder 13"/>
          <p:cNvSpPr>
            <a:spLocks noGrp="1"/>
          </p:cNvSpPr>
          <p:nvPr>
            <p:ph type="body" sz="quarter" idx="14"/>
          </p:nvPr>
        </p:nvSpPr>
        <p:spPr>
          <a:xfrm>
            <a:off x="2961671" y="4664191"/>
            <a:ext cx="6268658" cy="435520"/>
          </a:xfrm>
          <a:prstGeom prst="rect">
            <a:avLst/>
          </a:prstGeom>
          <a:noFill/>
        </p:spPr>
        <p:txBody>
          <a:bodyPr vert="horz" wrap="square" lIns="182832" tIns="91416" rIns="182832" bIns="91416" rtlCol="0" anchor="ctr" anchorCtr="0">
            <a:spAutoFit/>
          </a:bodyPr>
          <a:lstStyle>
            <a:lvl1pPr algn="ctr">
              <a:defRPr lang="en-US" sz="1800" i="0" dirty="0" smtClean="0">
                <a:solidFill>
                  <a:schemeClr val="bg1"/>
                </a:solidFill>
              </a:defRPr>
            </a:lvl1pPr>
          </a:lstStyle>
          <a:p>
            <a:pPr lvl="0" algn="r"/>
            <a:r>
              <a:rPr lang="en-US"/>
              <a:t>Click to edit Master text styles</a:t>
            </a:r>
          </a:p>
        </p:txBody>
      </p:sp>
      <p:sp>
        <p:nvSpPr>
          <p:cNvPr id="34" name="Text Placeholder 13"/>
          <p:cNvSpPr>
            <a:spLocks noGrp="1"/>
          </p:cNvSpPr>
          <p:nvPr>
            <p:ph type="body" sz="quarter" idx="16"/>
          </p:nvPr>
        </p:nvSpPr>
        <p:spPr>
          <a:xfrm>
            <a:off x="2961671" y="5054064"/>
            <a:ext cx="6268658" cy="379799"/>
          </a:xfrm>
          <a:prstGeom prst="rect">
            <a:avLst/>
          </a:prstGeom>
          <a:noFill/>
        </p:spPr>
        <p:txBody>
          <a:bodyPr vert="horz" wrap="square" lIns="182832" tIns="91416" rIns="182832" bIns="91416" rtlCol="0" anchor="ctr" anchorCtr="0">
            <a:spAutoFit/>
          </a:bodyPr>
          <a:lstStyle>
            <a:lvl1pPr algn="ctr">
              <a:defRPr lang="en-US" sz="1400" b="0" i="0" dirty="0" smtClean="0">
                <a:solidFill>
                  <a:schemeClr val="bg1"/>
                </a:solidFill>
              </a:defRPr>
            </a:lvl1pPr>
          </a:lstStyle>
          <a:p>
            <a:pPr marL="114300" lvl="0" indent="-114300" algn="r" defTabSz="457200">
              <a:lnSpc>
                <a:spcPct val="90000"/>
              </a:lnSpc>
              <a:spcAft>
                <a:spcPts val="1200"/>
              </a:spcAft>
            </a:pPr>
            <a:r>
              <a:rPr lang="en-US"/>
              <a:t>Click to edit Master text styles</a:t>
            </a:r>
          </a:p>
        </p:txBody>
      </p:sp>
      <p:cxnSp>
        <p:nvCxnSpPr>
          <p:cNvPr id="7" name="Straight Connector 6"/>
          <p:cNvCxnSpPr/>
          <p:nvPr userDrawn="1"/>
        </p:nvCxnSpPr>
        <p:spPr>
          <a:xfrm>
            <a:off x="5886014" y="4452706"/>
            <a:ext cx="457319" cy="0"/>
          </a:xfrm>
          <a:prstGeom prst="line">
            <a:avLst/>
          </a:prstGeom>
          <a:ln w="57150" cap="rnd" cmpd="sng">
            <a:gradFill flip="none" rotWithShape="1">
              <a:gsLst>
                <a:gs pos="0">
                  <a:schemeClr val="accent2"/>
                </a:gs>
                <a:gs pos="100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864571"/>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792"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design 3">
    <p:spTree>
      <p:nvGrpSpPr>
        <p:cNvPr id="1" name=""/>
        <p:cNvGrpSpPr/>
        <p:nvPr/>
      </p:nvGrpSpPr>
      <p:grpSpPr>
        <a:xfrm>
          <a:off x="0" y="0"/>
          <a:ext cx="0" cy="0"/>
          <a:chOff x="0" y="0"/>
          <a:chExt cx="0" cy="0"/>
        </a:xfrm>
      </p:grpSpPr>
      <p:sp>
        <p:nvSpPr>
          <p:cNvPr id="22" name="Picture Placeholder 7"/>
          <p:cNvSpPr>
            <a:spLocks noGrp="1"/>
          </p:cNvSpPr>
          <p:nvPr>
            <p:ph type="pic" sz="quarter" idx="15"/>
          </p:nvPr>
        </p:nvSpPr>
        <p:spPr>
          <a:xfrm>
            <a:off x="0" y="0"/>
            <a:ext cx="12192000" cy="6858000"/>
          </a:xfrm>
          <a:prstGeom prst="rect">
            <a:avLst/>
          </a:prstGeom>
          <a:solidFill>
            <a:schemeClr val="bg1">
              <a:lumMod val="95000"/>
            </a:schemeClr>
          </a:solidFill>
          <a:ln w="171450">
            <a:noFill/>
          </a:ln>
        </p:spPr>
        <p:txBody>
          <a:bodyPr/>
          <a:lstStyle/>
          <a:p>
            <a:r>
              <a:rPr lang="en-US"/>
              <a:t>Drag picture to placeholder or click icon to add</a:t>
            </a:r>
          </a:p>
        </p:txBody>
      </p:sp>
      <p:sp>
        <p:nvSpPr>
          <p:cNvPr id="2" name="Title 1"/>
          <p:cNvSpPr>
            <a:spLocks noGrp="1"/>
          </p:cNvSpPr>
          <p:nvPr>
            <p:ph type="ctrTitle" hasCustomPrompt="1"/>
          </p:nvPr>
        </p:nvSpPr>
        <p:spPr>
          <a:xfrm>
            <a:off x="1061331" y="3196422"/>
            <a:ext cx="4592561" cy="1730723"/>
          </a:xfrm>
          <a:prstGeom prst="rect">
            <a:avLst/>
          </a:prstGeom>
        </p:spPr>
        <p:txBody>
          <a:bodyPr vert="horz" lIns="182832" tIns="91416" rIns="182832" bIns="91416" rtlCol="0" anchor="b">
            <a:noAutofit/>
          </a:bodyPr>
          <a:lstStyle>
            <a:lvl1pPr algn="l">
              <a:lnSpc>
                <a:spcPct val="110000"/>
              </a:lnSpc>
              <a:defRPr lang="en-US">
                <a:solidFill>
                  <a:schemeClr val="bg1"/>
                </a:solidFill>
                <a:latin typeface="Asap Condensed Regular" charset="0"/>
                <a:ea typeface="Asap Condensed Regular" charset="0"/>
                <a:cs typeface="Asap Condensed Regular" charset="0"/>
              </a:defRPr>
            </a:lvl1pPr>
          </a:lstStyle>
          <a:p>
            <a:pPr lvl="0" algn="r">
              <a:lnSpc>
                <a:spcPct val="110000"/>
              </a:lnSpc>
            </a:pPr>
            <a:r>
              <a:rPr lang="en-US"/>
              <a:t>CLICK TO EDIT MASTER TITLE STYLE</a:t>
            </a:r>
          </a:p>
        </p:txBody>
      </p:sp>
      <p:sp>
        <p:nvSpPr>
          <p:cNvPr id="9" name="Picture Placeholder 8"/>
          <p:cNvSpPr>
            <a:spLocks noGrp="1"/>
          </p:cNvSpPr>
          <p:nvPr>
            <p:ph type="pic" sz="quarter" idx="13" hasCustomPrompt="1"/>
          </p:nvPr>
        </p:nvSpPr>
        <p:spPr>
          <a:xfrm>
            <a:off x="1061331" y="793687"/>
            <a:ext cx="2933454" cy="1091046"/>
          </a:xfrm>
          <a:prstGeom prst="rect">
            <a:avLst/>
          </a:prstGeom>
        </p:spPr>
        <p:txBody>
          <a:bodyPr/>
          <a:lstStyle>
            <a:lvl1pPr marL="0" indent="0">
              <a:buNone/>
              <a:defRPr/>
            </a:lvl1pPr>
          </a:lstStyle>
          <a:p>
            <a:r>
              <a:rPr lang="en-US"/>
              <a:t>LOGO</a:t>
            </a:r>
          </a:p>
        </p:txBody>
      </p:sp>
      <p:sp>
        <p:nvSpPr>
          <p:cNvPr id="14" name="Text Placeholder 13"/>
          <p:cNvSpPr>
            <a:spLocks noGrp="1"/>
          </p:cNvSpPr>
          <p:nvPr>
            <p:ph type="body" sz="quarter" idx="14"/>
          </p:nvPr>
        </p:nvSpPr>
        <p:spPr>
          <a:xfrm>
            <a:off x="1061331" y="5602744"/>
            <a:ext cx="4592561" cy="435520"/>
          </a:xfrm>
          <a:prstGeom prst="rect">
            <a:avLst/>
          </a:prstGeom>
          <a:noFill/>
        </p:spPr>
        <p:txBody>
          <a:bodyPr vert="horz" wrap="square" lIns="182832" tIns="91416" rIns="182832" bIns="91416" rtlCol="0" anchor="ctr" anchorCtr="0">
            <a:spAutoFit/>
          </a:bodyPr>
          <a:lstStyle>
            <a:lvl1pPr algn="l">
              <a:defRPr lang="en-US" sz="1800" i="0" dirty="0" smtClean="0">
                <a:solidFill>
                  <a:schemeClr val="bg1"/>
                </a:solidFill>
              </a:defRPr>
            </a:lvl1pPr>
          </a:lstStyle>
          <a:p>
            <a:pPr lvl="0" algn="r"/>
            <a:r>
              <a:rPr lang="en-US"/>
              <a:t>Click to edit Master text styles</a:t>
            </a:r>
          </a:p>
        </p:txBody>
      </p:sp>
      <p:sp>
        <p:nvSpPr>
          <p:cNvPr id="34" name="Text Placeholder 13"/>
          <p:cNvSpPr>
            <a:spLocks noGrp="1"/>
          </p:cNvSpPr>
          <p:nvPr>
            <p:ph type="body" sz="quarter" idx="16"/>
          </p:nvPr>
        </p:nvSpPr>
        <p:spPr>
          <a:xfrm>
            <a:off x="1061331" y="5992617"/>
            <a:ext cx="4592561" cy="379799"/>
          </a:xfrm>
          <a:prstGeom prst="rect">
            <a:avLst/>
          </a:prstGeom>
          <a:noFill/>
        </p:spPr>
        <p:txBody>
          <a:bodyPr vert="horz" wrap="square" lIns="182832" tIns="91416" rIns="182832" bIns="91416" rtlCol="0" anchor="ctr" anchorCtr="0">
            <a:spAutoFit/>
          </a:bodyPr>
          <a:lstStyle>
            <a:lvl1pPr algn="l">
              <a:defRPr lang="en-US" sz="1400" b="0" i="0" dirty="0" smtClean="0">
                <a:solidFill>
                  <a:schemeClr val="bg1"/>
                </a:solidFill>
              </a:defRPr>
            </a:lvl1pPr>
          </a:lstStyle>
          <a:p>
            <a:pPr marL="114300" lvl="0" indent="-114300" algn="r" defTabSz="457200">
              <a:lnSpc>
                <a:spcPct val="90000"/>
              </a:lnSpc>
              <a:spcAft>
                <a:spcPts val="1200"/>
              </a:spcAft>
            </a:pPr>
            <a:r>
              <a:rPr lang="en-US"/>
              <a:t>Click to edit Master text styles</a:t>
            </a:r>
          </a:p>
        </p:txBody>
      </p:sp>
      <p:cxnSp>
        <p:nvCxnSpPr>
          <p:cNvPr id="7" name="Straight Connector 6"/>
          <p:cNvCxnSpPr/>
          <p:nvPr userDrawn="1"/>
        </p:nvCxnSpPr>
        <p:spPr>
          <a:xfrm>
            <a:off x="5081763" y="5304044"/>
            <a:ext cx="457319" cy="0"/>
          </a:xfrm>
          <a:prstGeom prst="line">
            <a:avLst/>
          </a:prstGeom>
          <a:ln w="57150" cap="rnd" cmpd="sng">
            <a:gradFill flip="none" rotWithShape="1">
              <a:gsLst>
                <a:gs pos="0">
                  <a:schemeClr val="accent2"/>
                </a:gs>
                <a:gs pos="100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276754"/>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79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design 4">
    <p:spTree>
      <p:nvGrpSpPr>
        <p:cNvPr id="1" name=""/>
        <p:cNvGrpSpPr/>
        <p:nvPr/>
      </p:nvGrpSpPr>
      <p:grpSpPr>
        <a:xfrm>
          <a:off x="0" y="0"/>
          <a:ext cx="0" cy="0"/>
          <a:chOff x="0" y="0"/>
          <a:chExt cx="0" cy="0"/>
        </a:xfrm>
      </p:grpSpPr>
      <p:sp>
        <p:nvSpPr>
          <p:cNvPr id="22" name="Picture Placeholder 7"/>
          <p:cNvSpPr>
            <a:spLocks noGrp="1"/>
          </p:cNvSpPr>
          <p:nvPr>
            <p:ph type="pic" sz="quarter" idx="15"/>
          </p:nvPr>
        </p:nvSpPr>
        <p:spPr>
          <a:xfrm flipH="1">
            <a:off x="0" y="0"/>
            <a:ext cx="12192000" cy="6858000"/>
          </a:xfrm>
          <a:prstGeom prst="rect">
            <a:avLst/>
          </a:prstGeom>
          <a:solidFill>
            <a:schemeClr val="bg1">
              <a:lumMod val="95000"/>
            </a:schemeClr>
          </a:solidFill>
          <a:ln w="171450">
            <a:noFill/>
          </a:ln>
        </p:spPr>
        <p:txBody>
          <a:bodyPr/>
          <a:lstStyle/>
          <a:p>
            <a:r>
              <a:rPr lang="en-US"/>
              <a:t>Drag picture to placeholder or click icon to add</a:t>
            </a:r>
          </a:p>
        </p:txBody>
      </p:sp>
      <p:sp>
        <p:nvSpPr>
          <p:cNvPr id="12" name="Rectangle 11"/>
          <p:cNvSpPr/>
          <p:nvPr userDrawn="1"/>
        </p:nvSpPr>
        <p:spPr>
          <a:xfrm flipH="1">
            <a:off x="0" y="0"/>
            <a:ext cx="6524787" cy="6858000"/>
          </a:xfrm>
          <a:custGeom>
            <a:avLst/>
            <a:gdLst>
              <a:gd name="connsiteX0" fmla="*/ 0 w 6524787"/>
              <a:gd name="connsiteY0" fmla="*/ 0 h 6858000"/>
              <a:gd name="connsiteX1" fmla="*/ 6524787 w 6524787"/>
              <a:gd name="connsiteY1" fmla="*/ 0 h 6858000"/>
              <a:gd name="connsiteX2" fmla="*/ 6524787 w 6524787"/>
              <a:gd name="connsiteY2" fmla="*/ 6858000 h 6858000"/>
              <a:gd name="connsiteX3" fmla="*/ 0 w 6524787"/>
              <a:gd name="connsiteY3" fmla="*/ 6858000 h 6858000"/>
              <a:gd name="connsiteX4" fmla="*/ 0 w 6524787"/>
              <a:gd name="connsiteY4" fmla="*/ 0 h 6858000"/>
              <a:gd name="connsiteX0" fmla="*/ 0 w 6524787"/>
              <a:gd name="connsiteY0" fmla="*/ 15498 h 6873498"/>
              <a:gd name="connsiteX1" fmla="*/ 2262753 w 6524787"/>
              <a:gd name="connsiteY1" fmla="*/ 0 h 6873498"/>
              <a:gd name="connsiteX2" fmla="*/ 6524787 w 6524787"/>
              <a:gd name="connsiteY2" fmla="*/ 15498 h 6873498"/>
              <a:gd name="connsiteX3" fmla="*/ 6524787 w 6524787"/>
              <a:gd name="connsiteY3" fmla="*/ 6873498 h 6873498"/>
              <a:gd name="connsiteX4" fmla="*/ 0 w 6524787"/>
              <a:gd name="connsiteY4" fmla="*/ 6873498 h 6873498"/>
              <a:gd name="connsiteX5" fmla="*/ 0 w 6524787"/>
              <a:gd name="connsiteY5" fmla="*/ 15498 h 6873498"/>
              <a:gd name="connsiteX0" fmla="*/ 0 w 6524787"/>
              <a:gd name="connsiteY0" fmla="*/ 6873498 h 6873498"/>
              <a:gd name="connsiteX1" fmla="*/ 2262753 w 6524787"/>
              <a:gd name="connsiteY1" fmla="*/ 0 h 6873498"/>
              <a:gd name="connsiteX2" fmla="*/ 6524787 w 6524787"/>
              <a:gd name="connsiteY2" fmla="*/ 15498 h 6873498"/>
              <a:gd name="connsiteX3" fmla="*/ 6524787 w 6524787"/>
              <a:gd name="connsiteY3" fmla="*/ 6873498 h 6873498"/>
              <a:gd name="connsiteX4" fmla="*/ 0 w 6524787"/>
              <a:gd name="connsiteY4" fmla="*/ 6873498 h 687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787" h="6873498">
                <a:moveTo>
                  <a:pt x="0" y="6873498"/>
                </a:moveTo>
                <a:lnTo>
                  <a:pt x="2262753" y="0"/>
                </a:lnTo>
                <a:lnTo>
                  <a:pt x="6524787" y="15498"/>
                </a:lnTo>
                <a:lnTo>
                  <a:pt x="6524787" y="6873498"/>
                </a:lnTo>
                <a:lnTo>
                  <a:pt x="0" y="6873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 name="Title 1"/>
          <p:cNvSpPr>
            <a:spLocks noGrp="1"/>
          </p:cNvSpPr>
          <p:nvPr>
            <p:ph type="ctrTitle" hasCustomPrompt="1"/>
          </p:nvPr>
        </p:nvSpPr>
        <p:spPr>
          <a:xfrm>
            <a:off x="268200" y="3059311"/>
            <a:ext cx="4592561" cy="1730723"/>
          </a:xfrm>
          <a:prstGeom prst="rect">
            <a:avLst/>
          </a:prstGeom>
        </p:spPr>
        <p:txBody>
          <a:bodyPr vert="horz" lIns="182832" tIns="91416" rIns="182832" bIns="91416" rtlCol="0" anchor="b">
            <a:noAutofit/>
          </a:bodyPr>
          <a:lstStyle>
            <a:lvl1pPr algn="l">
              <a:lnSpc>
                <a:spcPct val="110000"/>
              </a:lnSpc>
              <a:defRPr lang="en-US">
                <a:solidFill>
                  <a:schemeClr val="accent4"/>
                </a:solidFill>
                <a:latin typeface="Asap Condensed Regular" charset="0"/>
                <a:ea typeface="Asap Condensed Regular" charset="0"/>
                <a:cs typeface="Asap Condensed Regular" charset="0"/>
              </a:defRPr>
            </a:lvl1pPr>
          </a:lstStyle>
          <a:p>
            <a:pPr lvl="0" algn="r">
              <a:lnSpc>
                <a:spcPct val="110000"/>
              </a:lnSpc>
            </a:pPr>
            <a:r>
              <a:rPr lang="en-US"/>
              <a:t>CLICK TO EDIT MASTER TITLE STYLE</a:t>
            </a:r>
          </a:p>
        </p:txBody>
      </p:sp>
      <p:sp>
        <p:nvSpPr>
          <p:cNvPr id="14" name="Text Placeholder 13"/>
          <p:cNvSpPr>
            <a:spLocks noGrp="1"/>
          </p:cNvSpPr>
          <p:nvPr>
            <p:ph type="body" sz="quarter" idx="14"/>
          </p:nvPr>
        </p:nvSpPr>
        <p:spPr>
          <a:xfrm>
            <a:off x="268200" y="4990873"/>
            <a:ext cx="4592561" cy="442758"/>
          </a:xfrm>
          <a:prstGeom prst="rect">
            <a:avLst/>
          </a:prstGeom>
          <a:noFill/>
        </p:spPr>
        <p:txBody>
          <a:bodyPr vert="horz" wrap="square" lIns="182832" tIns="91416" rIns="182832" bIns="91416" rtlCol="0" anchor="ctr" anchorCtr="0">
            <a:spAutoFit/>
          </a:bodyPr>
          <a:lstStyle>
            <a:lvl1pPr algn="l">
              <a:defRPr lang="en-US" sz="1800" i="0" dirty="0" smtClean="0">
                <a:solidFill>
                  <a:schemeClr val="tx1"/>
                </a:solidFill>
              </a:defRPr>
            </a:lvl1pPr>
          </a:lstStyle>
          <a:p>
            <a:pPr lvl="0" algn="r"/>
            <a:r>
              <a:rPr lang="en-US"/>
              <a:t>Click to edit Master text styles</a:t>
            </a:r>
          </a:p>
        </p:txBody>
      </p:sp>
      <p:sp>
        <p:nvSpPr>
          <p:cNvPr id="34" name="Text Placeholder 13"/>
          <p:cNvSpPr>
            <a:spLocks noGrp="1"/>
          </p:cNvSpPr>
          <p:nvPr>
            <p:ph type="body" sz="quarter" idx="16"/>
          </p:nvPr>
        </p:nvSpPr>
        <p:spPr>
          <a:xfrm>
            <a:off x="268200" y="6236713"/>
            <a:ext cx="4592561" cy="337929"/>
          </a:xfrm>
          <a:prstGeom prst="rect">
            <a:avLst/>
          </a:prstGeom>
          <a:noFill/>
        </p:spPr>
        <p:txBody>
          <a:bodyPr vert="horz" wrap="square" lIns="182832" tIns="91416" rIns="182832" bIns="91416" rtlCol="0" anchor="ctr" anchorCtr="0">
            <a:spAutoFit/>
          </a:bodyPr>
          <a:lstStyle>
            <a:lvl1pPr algn="l">
              <a:defRPr lang="en-US" sz="1100" b="0" i="0" dirty="0" smtClean="0">
                <a:solidFill>
                  <a:schemeClr val="bg1">
                    <a:lumMod val="75000"/>
                  </a:schemeClr>
                </a:solidFill>
              </a:defRPr>
            </a:lvl1pPr>
          </a:lstStyle>
          <a:p>
            <a:pPr marL="114300" lvl="0" indent="-114300" algn="r" defTabSz="457200">
              <a:lnSpc>
                <a:spcPct val="90000"/>
              </a:lnSpc>
              <a:spcAft>
                <a:spcPts val="1200"/>
              </a:spcAft>
            </a:pPr>
            <a:r>
              <a:rPr lang="en-US"/>
              <a:t>Click to edit Master text styles</a:t>
            </a:r>
          </a:p>
        </p:txBody>
      </p:sp>
      <p:sp>
        <p:nvSpPr>
          <p:cNvPr id="13" name="Picture Placeholder 8"/>
          <p:cNvSpPr>
            <a:spLocks noGrp="1"/>
          </p:cNvSpPr>
          <p:nvPr>
            <p:ph type="pic" sz="quarter" idx="13" hasCustomPrompt="1"/>
          </p:nvPr>
        </p:nvSpPr>
        <p:spPr>
          <a:xfrm>
            <a:off x="7969159" y="641287"/>
            <a:ext cx="2933454" cy="1091046"/>
          </a:xfrm>
          <a:prstGeom prst="rect">
            <a:avLst/>
          </a:prstGeom>
        </p:spPr>
        <p:txBody>
          <a:bodyPr/>
          <a:lstStyle>
            <a:lvl1pPr marL="0" indent="0">
              <a:buNone/>
              <a:defRPr/>
            </a:lvl1pPr>
          </a:lstStyle>
          <a:p>
            <a:r>
              <a:rPr lang="en-US"/>
              <a:t>LOGO</a:t>
            </a:r>
          </a:p>
        </p:txBody>
      </p:sp>
    </p:spTree>
    <p:extLst>
      <p:ext uri="{BB962C8B-B14F-4D97-AF65-F5344CB8AC3E}">
        <p14:creationId xmlns:p14="http://schemas.microsoft.com/office/powerpoint/2010/main" val="1314378702"/>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792"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C0D09A4-B71F-4D42-A3AC-AB250E1ABFFD}" type="datetime4">
              <a:rPr lang="en-US" smtClean="0"/>
              <a:t>December 6, 2024</a:t>
            </a:fld>
            <a:endParaRPr lang="en-US"/>
          </a:p>
        </p:txBody>
      </p:sp>
      <p:sp>
        <p:nvSpPr>
          <p:cNvPr id="14" name="Content Placeholder 2"/>
          <p:cNvSpPr>
            <a:spLocks noGrp="1"/>
          </p:cNvSpPr>
          <p:nvPr>
            <p:ph idx="1"/>
          </p:nvPr>
        </p:nvSpPr>
        <p:spPr>
          <a:xfrm>
            <a:off x="995342" y="2071687"/>
            <a:ext cx="10137520" cy="3888860"/>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995269"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Open Sans Light" charset="0"/>
                <a:ea typeface="Open Sans Light" charset="0"/>
                <a:cs typeface="Open Sans Light"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1799270771"/>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95342" y="2071687"/>
            <a:ext cx="4860028"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4" name="Date Placeholder 3"/>
          <p:cNvSpPr>
            <a:spLocks noGrp="1"/>
          </p:cNvSpPr>
          <p:nvPr>
            <p:ph type="dt" sz="half" idx="10"/>
          </p:nvPr>
        </p:nvSpPr>
        <p:spPr/>
        <p:txBody>
          <a:bodyPr/>
          <a:lstStyle/>
          <a:p>
            <a:fld id="{3826126C-8B6F-45E7-A095-6F3F7DB04DFB}" type="datetime4">
              <a:rPr lang="en-US" smtClean="0"/>
              <a:t>December 6, 2024</a:t>
            </a:fld>
            <a:endParaRPr lang="en-US"/>
          </a:p>
        </p:txBody>
      </p:sp>
      <p:sp>
        <p:nvSpPr>
          <p:cNvPr id="9" name="Content Placeholder 2"/>
          <p:cNvSpPr>
            <a:spLocks noGrp="1"/>
          </p:cNvSpPr>
          <p:nvPr>
            <p:ph idx="13"/>
          </p:nvPr>
        </p:nvSpPr>
        <p:spPr>
          <a:xfrm>
            <a:off x="6452545" y="2071687"/>
            <a:ext cx="4727469"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1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334392062"/>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wo columns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7CDCF-5EFD-4541-B8E8-542B7B463ABF}"/>
              </a:ext>
            </a:extLst>
          </p:cNvPr>
          <p:cNvSpPr/>
          <p:nvPr userDrawn="1"/>
        </p:nvSpPr>
        <p:spPr>
          <a:xfrm>
            <a:off x="9578946" y="330200"/>
            <a:ext cx="2575904" cy="4407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sz="1800"/>
          </a:p>
        </p:txBody>
      </p:sp>
      <p:sp>
        <p:nvSpPr>
          <p:cNvPr id="3" name="Content Placeholder 2"/>
          <p:cNvSpPr>
            <a:spLocks noGrp="1"/>
          </p:cNvSpPr>
          <p:nvPr>
            <p:ph idx="1"/>
          </p:nvPr>
        </p:nvSpPr>
        <p:spPr>
          <a:xfrm>
            <a:off x="995342" y="2071687"/>
            <a:ext cx="4860028"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4" name="Date Placeholder 3"/>
          <p:cNvSpPr>
            <a:spLocks noGrp="1"/>
          </p:cNvSpPr>
          <p:nvPr>
            <p:ph type="dt" sz="half" idx="10"/>
          </p:nvPr>
        </p:nvSpPr>
        <p:spPr/>
        <p:txBody>
          <a:bodyPr/>
          <a:lstStyle/>
          <a:p>
            <a:fld id="{3826126C-8B6F-45E7-A095-6F3F7DB04DFB}" type="datetime4">
              <a:rPr lang="en-US" smtClean="0"/>
              <a:t>December 6, 2024</a:t>
            </a:fld>
            <a:endParaRPr lang="en-US"/>
          </a:p>
        </p:txBody>
      </p:sp>
      <p:sp>
        <p:nvSpPr>
          <p:cNvPr id="1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pic>
        <p:nvPicPr>
          <p:cNvPr id="15" name="Picture 14">
            <a:extLst>
              <a:ext uri="{FF2B5EF4-FFF2-40B4-BE49-F238E27FC236}">
                <a16:creationId xmlns:a16="http://schemas.microsoft.com/office/drawing/2014/main" id="{71CD3A3B-7549-1E4B-AB44-39F8E44BE8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14" t="-2966" r="18574" b="93862"/>
          <a:stretch/>
        </p:blipFill>
        <p:spPr>
          <a:xfrm>
            <a:off x="9578946" y="7112364"/>
            <a:ext cx="1953117" cy="401648"/>
          </a:xfrm>
          <a:prstGeom prst="rect">
            <a:avLst/>
          </a:prstGeom>
        </p:spPr>
      </p:pic>
      <p:sp>
        <p:nvSpPr>
          <p:cNvPr id="18" name="Picture Placeholder 16">
            <a:extLst>
              <a:ext uri="{FF2B5EF4-FFF2-40B4-BE49-F238E27FC236}">
                <a16:creationId xmlns:a16="http://schemas.microsoft.com/office/drawing/2014/main" id="{AF553539-ED4E-114A-ACBD-62BE3DFF5667}"/>
              </a:ext>
            </a:extLst>
          </p:cNvPr>
          <p:cNvSpPr>
            <a:spLocks noGrp="1"/>
          </p:cNvSpPr>
          <p:nvPr>
            <p:ph type="pic" sz="quarter" idx="15"/>
          </p:nvPr>
        </p:nvSpPr>
        <p:spPr>
          <a:xfrm>
            <a:off x="6608440" y="896837"/>
            <a:ext cx="4860028" cy="4858763"/>
          </a:xfrm>
          <a:custGeom>
            <a:avLst/>
            <a:gdLst>
              <a:gd name="connsiteX0" fmla="*/ 5445919 w 10891837"/>
              <a:gd name="connsiteY0" fmla="*/ 0 h 10891838"/>
              <a:gd name="connsiteX1" fmla="*/ 10891837 w 10891837"/>
              <a:gd name="connsiteY1" fmla="*/ 5445919 h 10891838"/>
              <a:gd name="connsiteX2" fmla="*/ 5445919 w 10891837"/>
              <a:gd name="connsiteY2" fmla="*/ 10891838 h 10891838"/>
              <a:gd name="connsiteX3" fmla="*/ 0 w 10891837"/>
              <a:gd name="connsiteY3" fmla="*/ 5445919 h 10891838"/>
              <a:gd name="connsiteX4" fmla="*/ 5445919 w 10891837"/>
              <a:gd name="connsiteY4" fmla="*/ 0 h 1089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1837" h="10891838">
                <a:moveTo>
                  <a:pt x="5445919" y="0"/>
                </a:moveTo>
                <a:cubicBezTo>
                  <a:pt x="8453617" y="0"/>
                  <a:pt x="10891837" y="2438221"/>
                  <a:pt x="10891837" y="5445919"/>
                </a:cubicBezTo>
                <a:cubicBezTo>
                  <a:pt x="10891837" y="8453617"/>
                  <a:pt x="8453617" y="10891838"/>
                  <a:pt x="5445919" y="10891838"/>
                </a:cubicBezTo>
                <a:cubicBezTo>
                  <a:pt x="2438221" y="10891838"/>
                  <a:pt x="0" y="8453617"/>
                  <a:pt x="0" y="5445919"/>
                </a:cubicBezTo>
                <a:cubicBezTo>
                  <a:pt x="0" y="2438221"/>
                  <a:pt x="2438221" y="0"/>
                  <a:pt x="5445919" y="0"/>
                </a:cubicBezTo>
                <a:close/>
              </a:path>
            </a:pathLst>
          </a:custGeom>
          <a:solidFill>
            <a:schemeClr val="accent3"/>
          </a:solidFill>
        </p:spPr>
        <p:txBody>
          <a:bodyPr wrap="square">
            <a:noAutofit/>
          </a:bodyPr>
          <a:lstStyle/>
          <a:p>
            <a:endParaRPr lang="en-US"/>
          </a:p>
        </p:txBody>
      </p:sp>
      <p:pic>
        <p:nvPicPr>
          <p:cNvPr id="5" name="Picture 4" descr="Logo&#10;&#10;Description automatically generated">
            <a:extLst>
              <a:ext uri="{FF2B5EF4-FFF2-40B4-BE49-F238E27FC236}">
                <a16:creationId xmlns:a16="http://schemas.microsoft.com/office/drawing/2014/main" id="{ADB438B6-C9EA-EC2B-E2FD-DE71E3F958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52878" y="6997700"/>
            <a:ext cx="2610530" cy="1231900"/>
          </a:xfrm>
          <a:prstGeom prst="rect">
            <a:avLst/>
          </a:prstGeom>
        </p:spPr>
      </p:pic>
    </p:spTree>
    <p:extLst>
      <p:ext uri="{BB962C8B-B14F-4D97-AF65-F5344CB8AC3E}">
        <p14:creationId xmlns:p14="http://schemas.microsoft.com/office/powerpoint/2010/main" val="588697503"/>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wo column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4524" y="2071687"/>
            <a:ext cx="4860028" cy="3903147"/>
          </a:xfrm>
          <a:prstGeom prst="rect">
            <a:avLst/>
          </a:prstGeom>
        </p:spPr>
        <p:txBody>
          <a:bodyPr>
            <a:normAutofit/>
          </a:bodyPr>
          <a:lstStyle>
            <a:lvl1pPr marL="0" indent="0">
              <a:lnSpc>
                <a:spcPct val="140000"/>
              </a:lnSpc>
              <a:spcAft>
                <a:spcPts val="1800"/>
              </a:spcAft>
              <a:buFontTx/>
              <a:buNone/>
              <a:defRPr lang="en-US" sz="1600" smtClean="0">
                <a:ea typeface="Lato Light" panose="020F0502020204030203" pitchFamily="34" charset="0"/>
                <a:cs typeface="Lato Light" panose="020F0502020204030203" pitchFamily="34" charset="0"/>
              </a:defRPr>
            </a:lvl1pPr>
            <a:lvl2pPr marL="0" indent="0">
              <a:lnSpc>
                <a:spcPct val="140000"/>
              </a:lnSpc>
              <a:spcAft>
                <a:spcPts val="1800"/>
              </a:spcAft>
              <a:buFontTx/>
              <a:buNone/>
              <a:defRPr lang="en-US" sz="1600" smtClean="0"/>
            </a:lvl2pPr>
            <a:lvl3pPr marL="0" indent="0">
              <a:lnSpc>
                <a:spcPct val="140000"/>
              </a:lnSpc>
              <a:spcAft>
                <a:spcPts val="1800"/>
              </a:spcAft>
              <a:buFontTx/>
              <a:buNone/>
              <a:defRPr lang="en-US" sz="1600" smtClean="0"/>
            </a:lvl3pPr>
            <a:lvl4pPr marL="0" indent="0">
              <a:lnSpc>
                <a:spcPct val="140000"/>
              </a:lnSpc>
              <a:spcAft>
                <a:spcPts val="1800"/>
              </a:spcAft>
              <a:buFontTx/>
              <a:buNone/>
              <a:defRPr lang="en-US" sz="1600" smtClean="0"/>
            </a:lvl4pPr>
            <a:lvl5pPr marL="0" indent="0">
              <a:lnSpc>
                <a:spcPct val="140000"/>
              </a:lnSpc>
              <a:spcAft>
                <a:spcPts val="1800"/>
              </a:spcAft>
              <a:buFontTx/>
              <a:buNone/>
              <a:defRPr lang="en-US" sz="1600" dirty="0"/>
            </a:lvl5pPr>
          </a:lstStyle>
          <a:p>
            <a:pPr marL="0" lvl="0" indent="0">
              <a:lnSpc>
                <a:spcPct val="130000"/>
              </a:lnSpc>
              <a:spcAft>
                <a:spcPts val="1800"/>
              </a:spcAft>
              <a:buClr>
                <a:srgbClr val="6D7B83"/>
              </a:buClr>
              <a:buNone/>
              <a:tabLst>
                <a:tab pos="338054" algn="l"/>
              </a:tabLst>
            </a:pPr>
            <a:r>
              <a:rPr lang="en-US"/>
              <a:t>Click to edit Master text styles</a:t>
            </a:r>
          </a:p>
          <a:p>
            <a:pPr marL="0" lvl="1" indent="0">
              <a:lnSpc>
                <a:spcPct val="130000"/>
              </a:lnSpc>
              <a:spcAft>
                <a:spcPts val="1800"/>
              </a:spcAft>
              <a:buClr>
                <a:srgbClr val="6D7B83"/>
              </a:buClr>
              <a:buNone/>
              <a:tabLst>
                <a:tab pos="338054" algn="l"/>
              </a:tabLst>
            </a:pPr>
            <a:r>
              <a:rPr lang="en-US"/>
              <a:t>Second level</a:t>
            </a:r>
          </a:p>
          <a:p>
            <a:pPr marL="0" lvl="2" indent="0">
              <a:lnSpc>
                <a:spcPct val="130000"/>
              </a:lnSpc>
              <a:spcAft>
                <a:spcPts val="1800"/>
              </a:spcAft>
              <a:buClr>
                <a:srgbClr val="6D7B83"/>
              </a:buClr>
              <a:buNone/>
              <a:tabLst>
                <a:tab pos="338054" algn="l"/>
              </a:tabLst>
            </a:pPr>
            <a:r>
              <a:rPr lang="en-US"/>
              <a:t>Third level</a:t>
            </a:r>
          </a:p>
          <a:p>
            <a:pPr marL="0" lvl="3" indent="0">
              <a:lnSpc>
                <a:spcPct val="130000"/>
              </a:lnSpc>
              <a:spcAft>
                <a:spcPts val="1800"/>
              </a:spcAft>
              <a:buClr>
                <a:srgbClr val="6D7B83"/>
              </a:buClr>
              <a:buNone/>
              <a:tabLst>
                <a:tab pos="338054" algn="l"/>
              </a:tabLst>
            </a:pPr>
            <a:r>
              <a:rPr lang="en-US"/>
              <a:t>Fourth level</a:t>
            </a:r>
          </a:p>
          <a:p>
            <a:pPr marL="0" lvl="4" indent="0">
              <a:lnSpc>
                <a:spcPct val="130000"/>
              </a:lnSpc>
              <a:spcAft>
                <a:spcPts val="1800"/>
              </a:spcAft>
              <a:buClr>
                <a:srgbClr val="6D7B83"/>
              </a:buClr>
              <a:buNone/>
              <a:tabLst>
                <a:tab pos="338054" algn="l"/>
              </a:tabLst>
            </a:pPr>
            <a:r>
              <a:rPr lang="en-US"/>
              <a:t>Fifth level</a:t>
            </a:r>
          </a:p>
        </p:txBody>
      </p:sp>
      <p:sp>
        <p:nvSpPr>
          <p:cNvPr id="4" name="Date Placeholder 3"/>
          <p:cNvSpPr>
            <a:spLocks noGrp="1"/>
          </p:cNvSpPr>
          <p:nvPr>
            <p:ph type="dt" sz="half" idx="10"/>
          </p:nvPr>
        </p:nvSpPr>
        <p:spPr/>
        <p:txBody>
          <a:bodyPr/>
          <a:lstStyle/>
          <a:p>
            <a:fld id="{3826126C-8B6F-45E7-A095-6F3F7DB04DFB}" type="datetime4">
              <a:rPr lang="en-US" smtClean="0"/>
              <a:t>December 6, 2024</a:t>
            </a:fld>
            <a:endParaRPr lang="en-US"/>
          </a:p>
        </p:txBody>
      </p:sp>
      <p:sp>
        <p:nvSpPr>
          <p:cNvPr id="1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7" name="Picture Placeholder 16">
            <a:extLst>
              <a:ext uri="{FF2B5EF4-FFF2-40B4-BE49-F238E27FC236}">
                <a16:creationId xmlns:a16="http://schemas.microsoft.com/office/drawing/2014/main" id="{C7D4C251-D392-1942-97B8-DE111BF8DF67}"/>
              </a:ext>
            </a:extLst>
          </p:cNvPr>
          <p:cNvSpPr>
            <a:spLocks noGrp="1"/>
          </p:cNvSpPr>
          <p:nvPr>
            <p:ph type="pic" sz="quarter" idx="15"/>
          </p:nvPr>
        </p:nvSpPr>
        <p:spPr>
          <a:xfrm>
            <a:off x="995342" y="1409413"/>
            <a:ext cx="4860028" cy="4858763"/>
          </a:xfrm>
          <a:custGeom>
            <a:avLst/>
            <a:gdLst>
              <a:gd name="connsiteX0" fmla="*/ 5445919 w 10891837"/>
              <a:gd name="connsiteY0" fmla="*/ 0 h 10891838"/>
              <a:gd name="connsiteX1" fmla="*/ 10891837 w 10891837"/>
              <a:gd name="connsiteY1" fmla="*/ 5445919 h 10891838"/>
              <a:gd name="connsiteX2" fmla="*/ 5445919 w 10891837"/>
              <a:gd name="connsiteY2" fmla="*/ 10891838 h 10891838"/>
              <a:gd name="connsiteX3" fmla="*/ 0 w 10891837"/>
              <a:gd name="connsiteY3" fmla="*/ 5445919 h 10891838"/>
              <a:gd name="connsiteX4" fmla="*/ 5445919 w 10891837"/>
              <a:gd name="connsiteY4" fmla="*/ 0 h 1089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1837" h="10891838">
                <a:moveTo>
                  <a:pt x="5445919" y="0"/>
                </a:moveTo>
                <a:cubicBezTo>
                  <a:pt x="8453617" y="0"/>
                  <a:pt x="10891837" y="2438221"/>
                  <a:pt x="10891837" y="5445919"/>
                </a:cubicBezTo>
                <a:cubicBezTo>
                  <a:pt x="10891837" y="8453617"/>
                  <a:pt x="8453617" y="10891838"/>
                  <a:pt x="5445919" y="10891838"/>
                </a:cubicBezTo>
                <a:cubicBezTo>
                  <a:pt x="2438221" y="10891838"/>
                  <a:pt x="0" y="8453617"/>
                  <a:pt x="0" y="5445919"/>
                </a:cubicBezTo>
                <a:cubicBezTo>
                  <a:pt x="0" y="2438221"/>
                  <a:pt x="2438221" y="0"/>
                  <a:pt x="5445919" y="0"/>
                </a:cubicBezTo>
                <a:close/>
              </a:path>
            </a:pathLst>
          </a:custGeom>
          <a:solidFill>
            <a:schemeClr val="accent3"/>
          </a:solidFill>
        </p:spPr>
        <p:txBody>
          <a:bodyPr wrap="square">
            <a:noAutofit/>
          </a:bodyPr>
          <a:lstStyle/>
          <a:p>
            <a:endParaRPr lang="en-US"/>
          </a:p>
        </p:txBody>
      </p:sp>
    </p:spTree>
    <p:extLst>
      <p:ext uri="{BB962C8B-B14F-4D97-AF65-F5344CB8AC3E}">
        <p14:creationId xmlns:p14="http://schemas.microsoft.com/office/powerpoint/2010/main" val="277883321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 column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7676" y="2071687"/>
            <a:ext cx="2997182" cy="3864959"/>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A671E-8558-4936-A2D5-95FD76986B6E}" type="datetime4">
              <a:rPr lang="en-US" smtClean="0"/>
              <a:t>December 6, 2024</a:t>
            </a:fld>
            <a:endParaRPr lang="en-US"/>
          </a:p>
        </p:txBody>
      </p:sp>
      <p:sp>
        <p:nvSpPr>
          <p:cNvPr id="11" name="Content Placeholder 2"/>
          <p:cNvSpPr>
            <a:spLocks noGrp="1"/>
          </p:cNvSpPr>
          <p:nvPr>
            <p:ph idx="15"/>
          </p:nvPr>
        </p:nvSpPr>
        <p:spPr>
          <a:xfrm>
            <a:off x="8180011" y="2071687"/>
            <a:ext cx="2997182" cy="3864959"/>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6"/>
          </p:nvPr>
        </p:nvSpPr>
        <p:spPr>
          <a:xfrm>
            <a:off x="995341" y="2071687"/>
            <a:ext cx="2997182" cy="3864959"/>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6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9"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1293650272"/>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reative 4 point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90282D6-BEC5-4DF6-B204-F854122D7D30}" type="datetime4">
              <a:rPr lang="en-US" smtClean="0"/>
              <a:t>December 6, 2024</a:t>
            </a:fld>
            <a:endParaRPr lang="en-US"/>
          </a:p>
        </p:txBody>
      </p:sp>
      <p:sp>
        <p:nvSpPr>
          <p:cNvPr id="8" name="Rectangle 10"/>
          <p:cNvSpPr>
            <a:spLocks noChangeArrowheads="1"/>
          </p:cNvSpPr>
          <p:nvPr userDrawn="1"/>
        </p:nvSpPr>
        <p:spPr bwMode="auto">
          <a:xfrm rot="16200000" flipH="1">
            <a:off x="3158978" y="803485"/>
            <a:ext cx="1352002" cy="4124994"/>
          </a:xfrm>
          <a:prstGeom prst="round2DiagRect">
            <a:avLst>
              <a:gd name="adj1" fmla="val 41732"/>
              <a:gd name="adj2" fmla="val 0"/>
            </a:avLst>
          </a:prstGeom>
          <a:solidFill>
            <a:schemeClr val="accent1"/>
          </a:solidFill>
          <a:ln w="9525" cap="flat" cmpd="sng" algn="ctr">
            <a:noFill/>
            <a:prstDash val="solid"/>
            <a:round/>
            <a:headEnd type="none" w="med" len="med"/>
            <a:tailEnd type="none" w="med" len="med"/>
          </a:ln>
          <a:effectLst/>
        </p:spPr>
        <p:txBody>
          <a:bodyPr lIns="109471" tIns="54734" rIns="109471" bIns="54734" anchor="ctr"/>
          <a:lstStyle/>
          <a:p>
            <a:pPr algn="ctr" defTabSz="1085553">
              <a:lnSpc>
                <a:spcPct val="90000"/>
              </a:lnSpc>
              <a:defRPr/>
            </a:pPr>
            <a:endParaRPr lang="en-US" sz="3199">
              <a:latin typeface="Arial" charset="0"/>
            </a:endParaRPr>
          </a:p>
        </p:txBody>
      </p:sp>
      <p:sp>
        <p:nvSpPr>
          <p:cNvPr id="9" name="Teardrop 8"/>
          <p:cNvSpPr>
            <a:spLocks noChangeAspect="1"/>
          </p:cNvSpPr>
          <p:nvPr userDrawn="1"/>
        </p:nvSpPr>
        <p:spPr>
          <a:xfrm rot="5400000">
            <a:off x="1073001" y="2042534"/>
            <a:ext cx="1471199" cy="1527698"/>
          </a:xfrm>
          <a:prstGeom prst="teardrop">
            <a:avLst/>
          </a:prstGeom>
          <a:solidFill>
            <a:schemeClr val="accent1">
              <a:lumMod val="60000"/>
              <a:lumOff val="40000"/>
            </a:schemeClr>
          </a:solidFill>
          <a:ln w="6350">
            <a:noFill/>
          </a:ln>
          <a:effectLst>
            <a:outerShdw blurRad="266700" dist="190500" sx="88000" sy="88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0" name="Rectangle 10"/>
          <p:cNvSpPr>
            <a:spLocks noChangeArrowheads="1"/>
          </p:cNvSpPr>
          <p:nvPr userDrawn="1"/>
        </p:nvSpPr>
        <p:spPr bwMode="auto">
          <a:xfrm rot="16200000" flipH="1">
            <a:off x="8420035" y="803484"/>
            <a:ext cx="1352002" cy="4124994"/>
          </a:xfrm>
          <a:prstGeom prst="round2DiagRect">
            <a:avLst>
              <a:gd name="adj1" fmla="val 40740"/>
              <a:gd name="adj2" fmla="val 0"/>
            </a:avLst>
          </a:prstGeom>
          <a:solidFill>
            <a:schemeClr val="accent2"/>
          </a:solidFill>
          <a:ln w="9525" cap="flat" cmpd="sng" algn="ctr">
            <a:noFill/>
            <a:prstDash val="solid"/>
            <a:round/>
            <a:headEnd type="none" w="med" len="med"/>
            <a:tailEnd type="none" w="med" len="med"/>
          </a:ln>
          <a:effectLst/>
        </p:spPr>
        <p:txBody>
          <a:bodyPr lIns="109471" tIns="54734" rIns="109471" bIns="54734" anchor="ctr"/>
          <a:lstStyle/>
          <a:p>
            <a:pPr algn="ctr" defTabSz="1085553">
              <a:lnSpc>
                <a:spcPct val="90000"/>
              </a:lnSpc>
              <a:defRPr/>
            </a:pPr>
            <a:endParaRPr lang="en-US" sz="3199">
              <a:latin typeface="Arial" charset="0"/>
            </a:endParaRPr>
          </a:p>
        </p:txBody>
      </p:sp>
      <p:sp>
        <p:nvSpPr>
          <p:cNvPr id="11" name="Teardrop 10"/>
          <p:cNvSpPr>
            <a:spLocks noChangeAspect="1"/>
          </p:cNvSpPr>
          <p:nvPr userDrawn="1"/>
        </p:nvSpPr>
        <p:spPr>
          <a:xfrm rot="5400000">
            <a:off x="6337811" y="2042534"/>
            <a:ext cx="1471199" cy="1527698"/>
          </a:xfrm>
          <a:prstGeom prst="teardrop">
            <a:avLst/>
          </a:prstGeom>
          <a:solidFill>
            <a:schemeClr val="accent2">
              <a:lumMod val="60000"/>
              <a:lumOff val="40000"/>
            </a:schemeClr>
          </a:solidFill>
          <a:ln w="6350">
            <a:noFill/>
          </a:ln>
          <a:effectLst>
            <a:outerShdw blurRad="266700" dist="190500" sx="88000" sy="88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2" name="Rectangle 10"/>
          <p:cNvSpPr>
            <a:spLocks noChangeArrowheads="1"/>
          </p:cNvSpPr>
          <p:nvPr userDrawn="1"/>
        </p:nvSpPr>
        <p:spPr bwMode="auto">
          <a:xfrm rot="16200000" flipH="1">
            <a:off x="3191802" y="2953256"/>
            <a:ext cx="1352002" cy="4124994"/>
          </a:xfrm>
          <a:prstGeom prst="round2DiagRect">
            <a:avLst>
              <a:gd name="adj1" fmla="val 38447"/>
              <a:gd name="adj2" fmla="val 0"/>
            </a:avLst>
          </a:prstGeom>
          <a:solidFill>
            <a:schemeClr val="accent3"/>
          </a:solidFill>
          <a:ln w="9525" cap="flat" cmpd="sng" algn="ctr">
            <a:noFill/>
            <a:prstDash val="solid"/>
            <a:round/>
            <a:headEnd type="none" w="med" len="med"/>
            <a:tailEnd type="none" w="med" len="med"/>
          </a:ln>
          <a:effectLst/>
        </p:spPr>
        <p:txBody>
          <a:bodyPr lIns="109471" tIns="54734" rIns="109471" bIns="54734" anchor="ctr"/>
          <a:lstStyle/>
          <a:p>
            <a:pPr algn="ctr" defTabSz="1085553">
              <a:lnSpc>
                <a:spcPct val="90000"/>
              </a:lnSpc>
              <a:defRPr/>
            </a:pPr>
            <a:endParaRPr lang="en-US" sz="3199">
              <a:latin typeface="Arial" charset="0"/>
            </a:endParaRPr>
          </a:p>
        </p:txBody>
      </p:sp>
      <p:sp>
        <p:nvSpPr>
          <p:cNvPr id="16" name="Teardrop 15"/>
          <p:cNvSpPr>
            <a:spLocks noChangeAspect="1"/>
          </p:cNvSpPr>
          <p:nvPr userDrawn="1"/>
        </p:nvSpPr>
        <p:spPr>
          <a:xfrm rot="5400000">
            <a:off x="1105826" y="4192305"/>
            <a:ext cx="1471199" cy="1527698"/>
          </a:xfrm>
          <a:prstGeom prst="teardrop">
            <a:avLst/>
          </a:prstGeom>
          <a:solidFill>
            <a:schemeClr val="accent3">
              <a:lumMod val="60000"/>
              <a:lumOff val="40000"/>
            </a:schemeClr>
          </a:solidFill>
          <a:ln w="6350">
            <a:noFill/>
          </a:ln>
          <a:effectLst>
            <a:outerShdw blurRad="266700" dist="190500" sx="88000" sy="88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7" name="Rectangle 10"/>
          <p:cNvSpPr>
            <a:spLocks noChangeArrowheads="1"/>
          </p:cNvSpPr>
          <p:nvPr userDrawn="1"/>
        </p:nvSpPr>
        <p:spPr bwMode="auto">
          <a:xfrm rot="16200000" flipH="1">
            <a:off x="8420034" y="2953256"/>
            <a:ext cx="1352002" cy="4124992"/>
          </a:xfrm>
          <a:prstGeom prst="round2DiagRect">
            <a:avLst>
              <a:gd name="adj1" fmla="val 39640"/>
              <a:gd name="adj2" fmla="val 0"/>
            </a:avLst>
          </a:prstGeom>
          <a:solidFill>
            <a:schemeClr val="accent4"/>
          </a:solidFill>
          <a:ln w="9525" cap="flat" cmpd="sng" algn="ctr">
            <a:noFill/>
            <a:prstDash val="solid"/>
            <a:round/>
            <a:headEnd type="none" w="med" len="med"/>
            <a:tailEnd type="none" w="med" len="med"/>
          </a:ln>
          <a:effectLst/>
        </p:spPr>
        <p:txBody>
          <a:bodyPr lIns="109471" tIns="54734" rIns="109471" bIns="54734" anchor="ctr"/>
          <a:lstStyle/>
          <a:p>
            <a:pPr defTabSz="1085553">
              <a:lnSpc>
                <a:spcPct val="90000"/>
              </a:lnSpc>
              <a:defRPr/>
            </a:pPr>
            <a:endParaRPr lang="en-US" sz="1400">
              <a:latin typeface="Arial" charset="0"/>
            </a:endParaRPr>
          </a:p>
        </p:txBody>
      </p:sp>
      <p:sp>
        <p:nvSpPr>
          <p:cNvPr id="18" name="Teardrop 17"/>
          <p:cNvSpPr>
            <a:spLocks noChangeAspect="1"/>
          </p:cNvSpPr>
          <p:nvPr userDrawn="1"/>
        </p:nvSpPr>
        <p:spPr>
          <a:xfrm rot="5400000">
            <a:off x="6370635" y="4192305"/>
            <a:ext cx="1471199" cy="1527698"/>
          </a:xfrm>
          <a:prstGeom prst="teardrop">
            <a:avLst/>
          </a:prstGeom>
          <a:solidFill>
            <a:schemeClr val="accent4">
              <a:lumMod val="60000"/>
              <a:lumOff val="40000"/>
            </a:schemeClr>
          </a:solidFill>
          <a:ln w="6350">
            <a:noFill/>
          </a:ln>
          <a:effectLst>
            <a:outerShdw blurRad="266700" dist="190500" sx="88000" sy="88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9" name="Text Placeholder 2"/>
          <p:cNvSpPr>
            <a:spLocks noGrp="1"/>
          </p:cNvSpPr>
          <p:nvPr>
            <p:ph type="body" sz="quarter" idx="18"/>
          </p:nvPr>
        </p:nvSpPr>
        <p:spPr>
          <a:xfrm>
            <a:off x="2707607" y="2275343"/>
            <a:ext cx="2923599" cy="1178714"/>
          </a:xfrm>
          <a:prstGeom prst="rect">
            <a:avLst/>
          </a:prstGeom>
        </p:spPr>
        <p:txBody>
          <a:bodyPr vert="horz" lIns="91440" tIns="45720" rIns="91440" bIns="45720" rtlCol="0" anchor="ctr" anchorCtr="0">
            <a:normAutofit/>
          </a:bodyPr>
          <a:lstStyle>
            <a:lvl1pPr marL="0" indent="0" algn="l">
              <a:lnSpc>
                <a:spcPct val="140000"/>
              </a:lnSpc>
              <a:spcAft>
                <a:spcPts val="1800"/>
              </a:spcAft>
              <a:buFontTx/>
              <a:buNone/>
              <a:defRPr lang="en-US" sz="1100" smtClean="0">
                <a:solidFill>
                  <a:schemeClr val="bg1"/>
                </a:solidFill>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21" name="Text Placeholder 2"/>
          <p:cNvSpPr>
            <a:spLocks noGrp="1"/>
          </p:cNvSpPr>
          <p:nvPr>
            <p:ph type="body" sz="quarter" idx="19"/>
          </p:nvPr>
        </p:nvSpPr>
        <p:spPr>
          <a:xfrm>
            <a:off x="7962043" y="2275343"/>
            <a:ext cx="2923599" cy="1178714"/>
          </a:xfrm>
          <a:prstGeom prst="rect">
            <a:avLst/>
          </a:prstGeom>
        </p:spPr>
        <p:txBody>
          <a:bodyPr vert="horz" lIns="91440" tIns="45720" rIns="91440" bIns="45720" rtlCol="0" anchor="ctr" anchorCtr="0">
            <a:normAutofit/>
          </a:bodyPr>
          <a:lstStyle>
            <a:lvl1pPr marL="0" indent="0" algn="l">
              <a:lnSpc>
                <a:spcPct val="140000"/>
              </a:lnSpc>
              <a:spcAft>
                <a:spcPts val="1800"/>
              </a:spcAft>
              <a:buFontTx/>
              <a:buNone/>
              <a:defRPr lang="en-US" sz="1100" smtClean="0">
                <a:solidFill>
                  <a:schemeClr val="bg1"/>
                </a:solidFill>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22" name="Text Placeholder 2"/>
          <p:cNvSpPr>
            <a:spLocks noGrp="1"/>
          </p:cNvSpPr>
          <p:nvPr>
            <p:ph type="body" sz="quarter" idx="20"/>
          </p:nvPr>
        </p:nvSpPr>
        <p:spPr>
          <a:xfrm>
            <a:off x="2707607" y="4422439"/>
            <a:ext cx="2923599" cy="1178714"/>
          </a:xfrm>
          <a:prstGeom prst="rect">
            <a:avLst/>
          </a:prstGeom>
        </p:spPr>
        <p:txBody>
          <a:bodyPr vert="horz" lIns="91440" tIns="45720" rIns="91440" bIns="45720" rtlCol="0" anchor="ctr" anchorCtr="0">
            <a:normAutofit/>
          </a:bodyPr>
          <a:lstStyle>
            <a:lvl1pPr marL="0" indent="0" algn="l">
              <a:lnSpc>
                <a:spcPct val="140000"/>
              </a:lnSpc>
              <a:spcAft>
                <a:spcPts val="1800"/>
              </a:spcAft>
              <a:buFontTx/>
              <a:buNone/>
              <a:defRPr lang="en-US" sz="1100" smtClean="0">
                <a:solidFill>
                  <a:schemeClr val="bg1"/>
                </a:solidFill>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23" name="Text Placeholder 2"/>
          <p:cNvSpPr>
            <a:spLocks noGrp="1"/>
          </p:cNvSpPr>
          <p:nvPr>
            <p:ph type="body" sz="quarter" idx="21"/>
          </p:nvPr>
        </p:nvSpPr>
        <p:spPr>
          <a:xfrm>
            <a:off x="7962043" y="4422439"/>
            <a:ext cx="2923599" cy="1178714"/>
          </a:xfrm>
          <a:prstGeom prst="rect">
            <a:avLst/>
          </a:prstGeom>
        </p:spPr>
        <p:txBody>
          <a:bodyPr vert="horz" lIns="91440" tIns="45720" rIns="91440" bIns="45720" rtlCol="0" anchor="ctr" anchorCtr="0">
            <a:normAutofit/>
          </a:bodyPr>
          <a:lstStyle>
            <a:lvl1pPr marL="0" indent="0" algn="l">
              <a:lnSpc>
                <a:spcPct val="140000"/>
              </a:lnSpc>
              <a:spcAft>
                <a:spcPts val="1800"/>
              </a:spcAft>
              <a:buFontTx/>
              <a:buNone/>
              <a:defRPr lang="en-US" sz="1100" smtClean="0">
                <a:solidFill>
                  <a:schemeClr val="bg1"/>
                </a:solidFill>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24" name="Text Placeholder 7"/>
          <p:cNvSpPr>
            <a:spLocks noGrp="1"/>
          </p:cNvSpPr>
          <p:nvPr>
            <p:ph type="body" sz="quarter" idx="17" hasCustomPrompt="1"/>
          </p:nvPr>
        </p:nvSpPr>
        <p:spPr>
          <a:xfrm>
            <a:off x="1077576" y="2538890"/>
            <a:ext cx="1494875" cy="534989"/>
          </a:xfrm>
          <a:prstGeom prst="rect">
            <a:avLst/>
          </a:prstGeom>
        </p:spPr>
        <p:txBody>
          <a:bodyPr vert="horz" lIns="91440" tIns="45720" rIns="91440" bIns="45720" rtlCol="0" anchor="ctr" anchorCtr="0">
            <a:normAutofit/>
          </a:bodyPr>
          <a:lstStyle>
            <a:lvl1pPr algn="ctr">
              <a:buFontTx/>
              <a:buNone/>
              <a:defRPr lang="en-US" sz="1400" dirty="0">
                <a:solidFill>
                  <a:schemeClr val="bg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Edit Text</a:t>
            </a:r>
          </a:p>
        </p:txBody>
      </p:sp>
      <p:sp>
        <p:nvSpPr>
          <p:cNvPr id="25" name="Text Placeholder 7"/>
          <p:cNvSpPr>
            <a:spLocks noGrp="1"/>
          </p:cNvSpPr>
          <p:nvPr>
            <p:ph type="body" sz="quarter" idx="22" hasCustomPrompt="1"/>
          </p:nvPr>
        </p:nvSpPr>
        <p:spPr>
          <a:xfrm>
            <a:off x="1077576" y="4688661"/>
            <a:ext cx="1494875" cy="534989"/>
          </a:xfrm>
          <a:prstGeom prst="rect">
            <a:avLst/>
          </a:prstGeom>
        </p:spPr>
        <p:txBody>
          <a:bodyPr vert="horz" lIns="91440" tIns="45720" rIns="91440" bIns="45720" rtlCol="0" anchor="ctr" anchorCtr="0">
            <a:normAutofit/>
          </a:bodyPr>
          <a:lstStyle>
            <a:lvl1pPr algn="ctr">
              <a:buFontTx/>
              <a:buNone/>
              <a:defRPr lang="en-US" sz="1400" dirty="0">
                <a:solidFill>
                  <a:schemeClr val="bg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Edit Text</a:t>
            </a:r>
          </a:p>
        </p:txBody>
      </p:sp>
      <p:sp>
        <p:nvSpPr>
          <p:cNvPr id="28" name="Text Placeholder 7"/>
          <p:cNvSpPr>
            <a:spLocks noGrp="1"/>
          </p:cNvSpPr>
          <p:nvPr>
            <p:ph type="body" sz="quarter" idx="23" hasCustomPrompt="1"/>
          </p:nvPr>
        </p:nvSpPr>
        <p:spPr>
          <a:xfrm>
            <a:off x="6356486" y="2538890"/>
            <a:ext cx="1494875" cy="534989"/>
          </a:xfrm>
          <a:prstGeom prst="rect">
            <a:avLst/>
          </a:prstGeom>
        </p:spPr>
        <p:txBody>
          <a:bodyPr vert="horz" lIns="91440" tIns="45720" rIns="91440" bIns="45720" rtlCol="0" anchor="ctr" anchorCtr="0">
            <a:normAutofit/>
          </a:bodyPr>
          <a:lstStyle>
            <a:lvl1pPr algn="ctr">
              <a:buFontTx/>
              <a:buNone/>
              <a:defRPr lang="en-US" sz="1400" dirty="0">
                <a:solidFill>
                  <a:schemeClr val="bg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Edit Text</a:t>
            </a:r>
          </a:p>
        </p:txBody>
      </p:sp>
      <p:sp>
        <p:nvSpPr>
          <p:cNvPr id="29" name="Text Placeholder 7"/>
          <p:cNvSpPr>
            <a:spLocks noGrp="1"/>
          </p:cNvSpPr>
          <p:nvPr>
            <p:ph type="body" sz="quarter" idx="24" hasCustomPrompt="1"/>
          </p:nvPr>
        </p:nvSpPr>
        <p:spPr>
          <a:xfrm>
            <a:off x="6356486" y="4688661"/>
            <a:ext cx="1494875" cy="534989"/>
          </a:xfrm>
          <a:prstGeom prst="rect">
            <a:avLst/>
          </a:prstGeom>
        </p:spPr>
        <p:txBody>
          <a:bodyPr vert="horz" lIns="91440" tIns="45720" rIns="91440" bIns="45720" rtlCol="0" anchor="ctr" anchorCtr="0">
            <a:normAutofit/>
          </a:bodyPr>
          <a:lstStyle>
            <a:lvl1pPr algn="ctr">
              <a:buFontTx/>
              <a:buNone/>
              <a:defRPr lang="en-US" sz="1400" dirty="0">
                <a:solidFill>
                  <a:schemeClr val="bg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Edit Text</a:t>
            </a:r>
          </a:p>
        </p:txBody>
      </p:sp>
      <p:sp>
        <p:nvSpPr>
          <p:cNvPr id="3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3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119386474"/>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ur team - 4 people">
    <p:spTree>
      <p:nvGrpSpPr>
        <p:cNvPr id="1" name=""/>
        <p:cNvGrpSpPr/>
        <p:nvPr/>
      </p:nvGrpSpPr>
      <p:grpSpPr>
        <a:xfrm>
          <a:off x="0" y="0"/>
          <a:ext cx="0" cy="0"/>
          <a:chOff x="0" y="0"/>
          <a:chExt cx="0" cy="0"/>
        </a:xfrm>
      </p:grpSpPr>
      <p:sp>
        <p:nvSpPr>
          <p:cNvPr id="54" name="Freeform 53"/>
          <p:cNvSpPr/>
          <p:nvPr userDrawn="1"/>
        </p:nvSpPr>
        <p:spPr>
          <a:xfrm>
            <a:off x="7225216" y="4284845"/>
            <a:ext cx="3935213" cy="1435484"/>
          </a:xfrm>
          <a:custGeom>
            <a:avLst/>
            <a:gdLst>
              <a:gd name="connsiteX0" fmla="*/ 222819 w 3935213"/>
              <a:gd name="connsiteY0" fmla="*/ 0 h 1435484"/>
              <a:gd name="connsiteX1" fmla="*/ 3935213 w 3935213"/>
              <a:gd name="connsiteY1" fmla="*/ 0 h 1435484"/>
              <a:gd name="connsiteX2" fmla="*/ 3935213 w 3935213"/>
              <a:gd name="connsiteY2" fmla="*/ 866458 h 1435484"/>
              <a:gd name="connsiteX3" fmla="*/ 3366187 w 3935213"/>
              <a:gd name="connsiteY3" fmla="*/ 1435484 h 1435484"/>
              <a:gd name="connsiteX4" fmla="*/ 0 w 3935213"/>
              <a:gd name="connsiteY4" fmla="*/ 1435484 h 1435484"/>
              <a:gd name="connsiteX5" fmla="*/ 0 w 3935213"/>
              <a:gd name="connsiteY5" fmla="*/ 45439 h 1435484"/>
              <a:gd name="connsiteX6" fmla="*/ 1329 w 3935213"/>
              <a:gd name="connsiteY6" fmla="*/ 44717 h 1435484"/>
              <a:gd name="connsiteX7" fmla="*/ 222819 w 3935213"/>
              <a:gd name="connsiteY7" fmla="*/ 0 h 14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5213" h="1435484">
                <a:moveTo>
                  <a:pt x="222819" y="0"/>
                </a:moveTo>
                <a:lnTo>
                  <a:pt x="3935213" y="0"/>
                </a:lnTo>
                <a:lnTo>
                  <a:pt x="3935213" y="866458"/>
                </a:lnTo>
                <a:cubicBezTo>
                  <a:pt x="3935213" y="1180722"/>
                  <a:pt x="3680451" y="1435484"/>
                  <a:pt x="3366187" y="1435484"/>
                </a:cubicBezTo>
                <a:lnTo>
                  <a:pt x="0" y="1435484"/>
                </a:lnTo>
                <a:lnTo>
                  <a:pt x="0" y="45439"/>
                </a:lnTo>
                <a:lnTo>
                  <a:pt x="1329" y="44717"/>
                </a:lnTo>
                <a:cubicBezTo>
                  <a:pt x="69406" y="15923"/>
                  <a:pt x="144253" y="0"/>
                  <a:pt x="22281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55" name="Freeform 54"/>
          <p:cNvSpPr/>
          <p:nvPr userDrawn="1"/>
        </p:nvSpPr>
        <p:spPr>
          <a:xfrm>
            <a:off x="7225216" y="2177935"/>
            <a:ext cx="3935215" cy="1435484"/>
          </a:xfrm>
          <a:custGeom>
            <a:avLst/>
            <a:gdLst>
              <a:gd name="connsiteX0" fmla="*/ 238609 w 3935215"/>
              <a:gd name="connsiteY0" fmla="*/ 0 h 1435484"/>
              <a:gd name="connsiteX1" fmla="*/ 3935215 w 3935215"/>
              <a:gd name="connsiteY1" fmla="*/ 0 h 1435484"/>
              <a:gd name="connsiteX2" fmla="*/ 3935215 w 3935215"/>
              <a:gd name="connsiteY2" fmla="*/ 850668 h 1435484"/>
              <a:gd name="connsiteX3" fmla="*/ 3350399 w 3935215"/>
              <a:gd name="connsiteY3" fmla="*/ 1435484 h 1435484"/>
              <a:gd name="connsiteX4" fmla="*/ 0 w 3935215"/>
              <a:gd name="connsiteY4" fmla="*/ 1435484 h 1435484"/>
              <a:gd name="connsiteX5" fmla="*/ 0 w 3935215"/>
              <a:gd name="connsiteY5" fmla="*/ 51913 h 1435484"/>
              <a:gd name="connsiteX6" fmla="*/ 10972 w 3935215"/>
              <a:gd name="connsiteY6" fmla="*/ 45958 h 1435484"/>
              <a:gd name="connsiteX7" fmla="*/ 238609 w 3935215"/>
              <a:gd name="connsiteY7" fmla="*/ 0 h 14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5215" h="1435484">
                <a:moveTo>
                  <a:pt x="238609" y="0"/>
                </a:moveTo>
                <a:lnTo>
                  <a:pt x="3935215" y="0"/>
                </a:lnTo>
                <a:lnTo>
                  <a:pt x="3935215" y="850668"/>
                </a:lnTo>
                <a:cubicBezTo>
                  <a:pt x="3935215" y="1173653"/>
                  <a:pt x="3673385" y="1435484"/>
                  <a:pt x="3350399" y="1435484"/>
                </a:cubicBezTo>
                <a:lnTo>
                  <a:pt x="0" y="1435484"/>
                </a:lnTo>
                <a:lnTo>
                  <a:pt x="0" y="51913"/>
                </a:lnTo>
                <a:lnTo>
                  <a:pt x="10972" y="45958"/>
                </a:lnTo>
                <a:cubicBezTo>
                  <a:pt x="80939" y="16365"/>
                  <a:pt x="157863" y="0"/>
                  <a:pt x="23860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48" name="Freeform 47"/>
          <p:cNvSpPr/>
          <p:nvPr userDrawn="1"/>
        </p:nvSpPr>
        <p:spPr>
          <a:xfrm>
            <a:off x="2063111" y="4284845"/>
            <a:ext cx="3869089" cy="1435484"/>
          </a:xfrm>
          <a:custGeom>
            <a:avLst/>
            <a:gdLst>
              <a:gd name="connsiteX0" fmla="*/ 139567 w 3869089"/>
              <a:gd name="connsiteY0" fmla="*/ 0 h 1435484"/>
              <a:gd name="connsiteX1" fmla="*/ 3869089 w 3869089"/>
              <a:gd name="connsiteY1" fmla="*/ 0 h 1435484"/>
              <a:gd name="connsiteX2" fmla="*/ 3869089 w 3869089"/>
              <a:gd name="connsiteY2" fmla="*/ 883583 h 1435484"/>
              <a:gd name="connsiteX3" fmla="*/ 3317188 w 3869089"/>
              <a:gd name="connsiteY3" fmla="*/ 1435484 h 1435484"/>
              <a:gd name="connsiteX4" fmla="*/ 0 w 3869089"/>
              <a:gd name="connsiteY4" fmla="*/ 1435484 h 1435484"/>
              <a:gd name="connsiteX5" fmla="*/ 0 w 3869089"/>
              <a:gd name="connsiteY5" fmla="*/ 20010 h 1435484"/>
              <a:gd name="connsiteX6" fmla="*/ 28340 w 3869089"/>
              <a:gd name="connsiteY6" fmla="*/ 11213 h 1435484"/>
              <a:gd name="connsiteX7" fmla="*/ 139567 w 3869089"/>
              <a:gd name="connsiteY7" fmla="*/ 0 h 14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9089" h="1435484">
                <a:moveTo>
                  <a:pt x="139567" y="0"/>
                </a:moveTo>
                <a:lnTo>
                  <a:pt x="3869089" y="0"/>
                </a:lnTo>
                <a:lnTo>
                  <a:pt x="3869089" y="883583"/>
                </a:lnTo>
                <a:cubicBezTo>
                  <a:pt x="3869089" y="1188390"/>
                  <a:pt x="3621995" y="1435484"/>
                  <a:pt x="3317188" y="1435484"/>
                </a:cubicBezTo>
                <a:lnTo>
                  <a:pt x="0" y="1435484"/>
                </a:lnTo>
                <a:lnTo>
                  <a:pt x="0" y="20010"/>
                </a:lnTo>
                <a:lnTo>
                  <a:pt x="28340" y="11213"/>
                </a:lnTo>
                <a:cubicBezTo>
                  <a:pt x="64267" y="3861"/>
                  <a:pt x="101466" y="0"/>
                  <a:pt x="13956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49" name="Freeform 48"/>
          <p:cNvSpPr/>
          <p:nvPr userDrawn="1"/>
        </p:nvSpPr>
        <p:spPr>
          <a:xfrm>
            <a:off x="2063110" y="2177936"/>
            <a:ext cx="3836265" cy="1435484"/>
          </a:xfrm>
          <a:custGeom>
            <a:avLst/>
            <a:gdLst>
              <a:gd name="connsiteX0" fmla="*/ 153898 w 3836265"/>
              <a:gd name="connsiteY0" fmla="*/ 0 h 1435484"/>
              <a:gd name="connsiteX1" fmla="*/ 3836265 w 3836265"/>
              <a:gd name="connsiteY1" fmla="*/ 0 h 1435484"/>
              <a:gd name="connsiteX2" fmla="*/ 3836265 w 3836265"/>
              <a:gd name="connsiteY2" fmla="*/ 836428 h 1435484"/>
              <a:gd name="connsiteX3" fmla="*/ 3237209 w 3836265"/>
              <a:gd name="connsiteY3" fmla="*/ 1435484 h 1435484"/>
              <a:gd name="connsiteX4" fmla="*/ 0 w 3836265"/>
              <a:gd name="connsiteY4" fmla="*/ 1435484 h 1435484"/>
              <a:gd name="connsiteX5" fmla="*/ 0 w 3836265"/>
              <a:gd name="connsiteY5" fmla="*/ 22467 h 1435484"/>
              <a:gd name="connsiteX6" fmla="*/ 33167 w 3836265"/>
              <a:gd name="connsiteY6" fmla="*/ 12171 h 1435484"/>
              <a:gd name="connsiteX7" fmla="*/ 153898 w 3836265"/>
              <a:gd name="connsiteY7" fmla="*/ 0 h 14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6265" h="1435484">
                <a:moveTo>
                  <a:pt x="153898" y="0"/>
                </a:moveTo>
                <a:lnTo>
                  <a:pt x="3836265" y="0"/>
                </a:lnTo>
                <a:lnTo>
                  <a:pt x="3836265" y="836428"/>
                </a:lnTo>
                <a:cubicBezTo>
                  <a:pt x="3836265" y="1167277"/>
                  <a:pt x="3568058" y="1435484"/>
                  <a:pt x="3237209" y="1435484"/>
                </a:cubicBezTo>
                <a:lnTo>
                  <a:pt x="0" y="1435484"/>
                </a:lnTo>
                <a:lnTo>
                  <a:pt x="0" y="22467"/>
                </a:lnTo>
                <a:lnTo>
                  <a:pt x="33167" y="12171"/>
                </a:lnTo>
                <a:cubicBezTo>
                  <a:pt x="72165" y="4191"/>
                  <a:pt x="112542" y="0"/>
                  <a:pt x="15389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35" name="Picture Placeholder 34"/>
          <p:cNvSpPr>
            <a:spLocks noGrp="1"/>
          </p:cNvSpPr>
          <p:nvPr>
            <p:ph type="pic" sz="quarter" idx="28" hasCustomPrompt="1"/>
          </p:nvPr>
        </p:nvSpPr>
        <p:spPr>
          <a:xfrm>
            <a:off x="6258197" y="2058940"/>
            <a:ext cx="1554480" cy="1554480"/>
          </a:xfrm>
          <a:custGeom>
            <a:avLst/>
            <a:gdLst>
              <a:gd name="connsiteX0" fmla="*/ 811666 w 1623332"/>
              <a:gd name="connsiteY0" fmla="*/ 0 h 1623630"/>
              <a:gd name="connsiteX1" fmla="*/ 811666 w 1623332"/>
              <a:gd name="connsiteY1" fmla="*/ 1 h 1623630"/>
              <a:gd name="connsiteX2" fmla="*/ 1623332 w 1623332"/>
              <a:gd name="connsiteY2" fmla="*/ 811816 h 1623630"/>
              <a:gd name="connsiteX3" fmla="*/ 1623332 w 1623332"/>
              <a:gd name="connsiteY3" fmla="*/ 1623630 h 1623630"/>
              <a:gd name="connsiteX4" fmla="*/ 811666 w 1623332"/>
              <a:gd name="connsiteY4" fmla="*/ 1623630 h 1623630"/>
              <a:gd name="connsiteX5" fmla="*/ 0 w 1623332"/>
              <a:gd name="connsiteY5" fmla="*/ 811815 h 1623630"/>
              <a:gd name="connsiteX6" fmla="*/ 811666 w 1623332"/>
              <a:gd name="connsiteY6" fmla="*/ 0 h 162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332" h="1623630">
                <a:moveTo>
                  <a:pt x="811666" y="0"/>
                </a:moveTo>
                <a:lnTo>
                  <a:pt x="811666" y="1"/>
                </a:lnTo>
                <a:cubicBezTo>
                  <a:pt x="1259937" y="1"/>
                  <a:pt x="1623332" y="363463"/>
                  <a:pt x="1623332" y="811816"/>
                </a:cubicBezTo>
                <a:lnTo>
                  <a:pt x="1623332" y="1623630"/>
                </a:lnTo>
                <a:lnTo>
                  <a:pt x="811666" y="1623630"/>
                </a:lnTo>
                <a:cubicBezTo>
                  <a:pt x="363395" y="1623630"/>
                  <a:pt x="0" y="1260168"/>
                  <a:pt x="0" y="811815"/>
                </a:cubicBezTo>
                <a:cubicBezTo>
                  <a:pt x="0" y="363462"/>
                  <a:pt x="363395" y="0"/>
                  <a:pt x="811666" y="0"/>
                </a:cubicBezTo>
                <a:close/>
              </a:path>
            </a:pathLst>
          </a:custGeom>
          <a:solidFill>
            <a:schemeClr val="bg1">
              <a:lumMod val="95000"/>
            </a:schemeClr>
          </a:solidFill>
        </p:spPr>
        <p:txBody>
          <a:bodyPr wrap="square" anchor="ctr" anchorCtr="0">
            <a:noAutofit/>
          </a:bodyPr>
          <a:lstStyle>
            <a:lvl1pPr marL="0" indent="0" algn="ctr">
              <a:buNone/>
              <a:defRPr sz="1800"/>
            </a:lvl1pPr>
          </a:lstStyle>
          <a:p>
            <a:r>
              <a:rPr lang="en-US"/>
              <a:t>Add Image</a:t>
            </a:r>
          </a:p>
        </p:txBody>
      </p:sp>
      <p:sp>
        <p:nvSpPr>
          <p:cNvPr id="36" name="Picture Placeholder 35"/>
          <p:cNvSpPr>
            <a:spLocks noGrp="1"/>
          </p:cNvSpPr>
          <p:nvPr>
            <p:ph type="pic" sz="quarter" idx="29" hasCustomPrompt="1"/>
          </p:nvPr>
        </p:nvSpPr>
        <p:spPr>
          <a:xfrm>
            <a:off x="6258197" y="4165849"/>
            <a:ext cx="1554480" cy="1554480"/>
          </a:xfrm>
          <a:custGeom>
            <a:avLst/>
            <a:gdLst>
              <a:gd name="connsiteX0" fmla="*/ 811666 w 1623332"/>
              <a:gd name="connsiteY0" fmla="*/ 0 h 1623630"/>
              <a:gd name="connsiteX1" fmla="*/ 811666 w 1623332"/>
              <a:gd name="connsiteY1" fmla="*/ 1 h 1623630"/>
              <a:gd name="connsiteX2" fmla="*/ 1623332 w 1623332"/>
              <a:gd name="connsiteY2" fmla="*/ 811816 h 1623630"/>
              <a:gd name="connsiteX3" fmla="*/ 1623332 w 1623332"/>
              <a:gd name="connsiteY3" fmla="*/ 1623630 h 1623630"/>
              <a:gd name="connsiteX4" fmla="*/ 811666 w 1623332"/>
              <a:gd name="connsiteY4" fmla="*/ 1623630 h 1623630"/>
              <a:gd name="connsiteX5" fmla="*/ 0 w 1623332"/>
              <a:gd name="connsiteY5" fmla="*/ 811815 h 1623630"/>
              <a:gd name="connsiteX6" fmla="*/ 811666 w 1623332"/>
              <a:gd name="connsiteY6" fmla="*/ 0 h 162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332" h="1623630">
                <a:moveTo>
                  <a:pt x="811666" y="0"/>
                </a:moveTo>
                <a:lnTo>
                  <a:pt x="811666" y="1"/>
                </a:lnTo>
                <a:cubicBezTo>
                  <a:pt x="1259937" y="1"/>
                  <a:pt x="1623332" y="363463"/>
                  <a:pt x="1623332" y="811816"/>
                </a:cubicBezTo>
                <a:lnTo>
                  <a:pt x="1623332" y="1623630"/>
                </a:lnTo>
                <a:lnTo>
                  <a:pt x="811666" y="1623630"/>
                </a:lnTo>
                <a:cubicBezTo>
                  <a:pt x="363395" y="1623630"/>
                  <a:pt x="0" y="1260168"/>
                  <a:pt x="0" y="811815"/>
                </a:cubicBezTo>
                <a:cubicBezTo>
                  <a:pt x="0" y="363462"/>
                  <a:pt x="363395" y="0"/>
                  <a:pt x="811666" y="0"/>
                </a:cubicBezTo>
                <a:close/>
              </a:path>
            </a:pathLst>
          </a:custGeom>
          <a:solidFill>
            <a:schemeClr val="bg1">
              <a:lumMod val="95000"/>
            </a:schemeClr>
          </a:solidFill>
        </p:spPr>
        <p:txBody>
          <a:bodyPr wrap="square" anchor="ctr" anchorCtr="0">
            <a:noAutofit/>
          </a:bodyPr>
          <a:lstStyle>
            <a:lvl1pPr marL="0" indent="0" algn="ctr">
              <a:buNone/>
              <a:defRPr sz="1800"/>
            </a:lvl1pPr>
          </a:lstStyle>
          <a:p>
            <a:r>
              <a:rPr lang="en-US"/>
              <a:t>Add Image</a:t>
            </a:r>
          </a:p>
        </p:txBody>
      </p:sp>
      <p:sp>
        <p:nvSpPr>
          <p:cNvPr id="4" name="Date Placeholder 3"/>
          <p:cNvSpPr>
            <a:spLocks noGrp="1"/>
          </p:cNvSpPr>
          <p:nvPr>
            <p:ph type="dt" sz="half" idx="10"/>
          </p:nvPr>
        </p:nvSpPr>
        <p:spPr/>
        <p:txBody>
          <a:bodyPr/>
          <a:lstStyle/>
          <a:p>
            <a:fld id="{807B178B-6902-4922-8D72-A0C5B10A4AE8}" type="datetime4">
              <a:rPr lang="en-US" smtClean="0"/>
              <a:t>December 6, 2024</a:t>
            </a:fld>
            <a:endParaRPr lang="en-US"/>
          </a:p>
        </p:txBody>
      </p:sp>
      <p:sp>
        <p:nvSpPr>
          <p:cNvPr id="19" name="Text Placeholder 2"/>
          <p:cNvSpPr>
            <a:spLocks noGrp="1"/>
          </p:cNvSpPr>
          <p:nvPr>
            <p:ph type="body" sz="quarter" idx="18"/>
          </p:nvPr>
        </p:nvSpPr>
        <p:spPr>
          <a:xfrm>
            <a:off x="2695402" y="2618957"/>
            <a:ext cx="3114822" cy="950288"/>
          </a:xfrm>
          <a:prstGeom prst="rect">
            <a:avLst/>
          </a:prstGeom>
        </p:spPr>
        <p:txBody>
          <a:bodyPr vert="horz" lIns="91440" tIns="45720" rIns="91440" bIns="45720" rtlCol="0">
            <a:normAutofit/>
          </a:bodyPr>
          <a:lstStyle>
            <a:lvl1pPr marL="0" indent="0" algn="l">
              <a:lnSpc>
                <a:spcPct val="140000"/>
              </a:lnSpc>
              <a:spcAft>
                <a:spcPts val="1800"/>
              </a:spcAft>
              <a:buFontTx/>
              <a:buNone/>
              <a:defRPr lang="en-US" sz="1100" smtClean="0">
                <a:solidFill>
                  <a:schemeClr val="bg1"/>
                </a:solidFill>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33" name="Picture Placeholder 32"/>
          <p:cNvSpPr>
            <a:spLocks noGrp="1"/>
          </p:cNvSpPr>
          <p:nvPr>
            <p:ph type="pic" sz="quarter" idx="26" hasCustomPrompt="1"/>
          </p:nvPr>
        </p:nvSpPr>
        <p:spPr>
          <a:xfrm>
            <a:off x="1022954" y="2058940"/>
            <a:ext cx="1554480" cy="1554480"/>
          </a:xfrm>
          <a:custGeom>
            <a:avLst/>
            <a:gdLst>
              <a:gd name="connsiteX0" fmla="*/ 811666 w 1623332"/>
              <a:gd name="connsiteY0" fmla="*/ 0 h 1623630"/>
              <a:gd name="connsiteX1" fmla="*/ 811666 w 1623332"/>
              <a:gd name="connsiteY1" fmla="*/ 1 h 1623630"/>
              <a:gd name="connsiteX2" fmla="*/ 1623332 w 1623332"/>
              <a:gd name="connsiteY2" fmla="*/ 811816 h 1623630"/>
              <a:gd name="connsiteX3" fmla="*/ 1623332 w 1623332"/>
              <a:gd name="connsiteY3" fmla="*/ 1623630 h 1623630"/>
              <a:gd name="connsiteX4" fmla="*/ 811666 w 1623332"/>
              <a:gd name="connsiteY4" fmla="*/ 1623630 h 1623630"/>
              <a:gd name="connsiteX5" fmla="*/ 0 w 1623332"/>
              <a:gd name="connsiteY5" fmla="*/ 811815 h 1623630"/>
              <a:gd name="connsiteX6" fmla="*/ 811666 w 1623332"/>
              <a:gd name="connsiteY6" fmla="*/ 0 h 162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332" h="1623630">
                <a:moveTo>
                  <a:pt x="811666" y="0"/>
                </a:moveTo>
                <a:lnTo>
                  <a:pt x="811666" y="1"/>
                </a:lnTo>
                <a:cubicBezTo>
                  <a:pt x="1259937" y="1"/>
                  <a:pt x="1623332" y="363463"/>
                  <a:pt x="1623332" y="811816"/>
                </a:cubicBezTo>
                <a:lnTo>
                  <a:pt x="1623332" y="1623630"/>
                </a:lnTo>
                <a:lnTo>
                  <a:pt x="811666" y="1623630"/>
                </a:lnTo>
                <a:cubicBezTo>
                  <a:pt x="363395" y="1623630"/>
                  <a:pt x="0" y="1260168"/>
                  <a:pt x="0" y="811815"/>
                </a:cubicBezTo>
                <a:cubicBezTo>
                  <a:pt x="0" y="363462"/>
                  <a:pt x="363395" y="0"/>
                  <a:pt x="811666" y="0"/>
                </a:cubicBezTo>
                <a:close/>
              </a:path>
            </a:pathLst>
          </a:custGeom>
          <a:solidFill>
            <a:schemeClr val="accent1">
              <a:lumMod val="60000"/>
              <a:lumOff val="40000"/>
            </a:schemeClr>
          </a:solidFill>
          <a:ln w="6350">
            <a:noFill/>
          </a:ln>
          <a:effectLst>
            <a:outerShdw blurRad="266700" dist="190500" sx="88000" sy="88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400">
                <a:solidFill>
                  <a:schemeClr val="lt1"/>
                </a:solidFill>
                <a:latin typeface="+mn-lt"/>
              </a:defRPr>
            </a:lvl1pPr>
          </a:lstStyle>
          <a:p>
            <a:pPr lvl="0" algn="ctr" defTabSz="914034"/>
            <a:r>
              <a:rPr lang="en-US"/>
              <a:t>Add Image</a:t>
            </a:r>
          </a:p>
        </p:txBody>
      </p:sp>
      <p:sp>
        <p:nvSpPr>
          <p:cNvPr id="34" name="Picture Placeholder 33"/>
          <p:cNvSpPr>
            <a:spLocks noGrp="1"/>
          </p:cNvSpPr>
          <p:nvPr>
            <p:ph type="pic" sz="quarter" idx="27" hasCustomPrompt="1"/>
          </p:nvPr>
        </p:nvSpPr>
        <p:spPr>
          <a:xfrm>
            <a:off x="1022954" y="4165849"/>
            <a:ext cx="1554480" cy="1554480"/>
          </a:xfrm>
          <a:custGeom>
            <a:avLst/>
            <a:gdLst>
              <a:gd name="connsiteX0" fmla="*/ 811666 w 1623332"/>
              <a:gd name="connsiteY0" fmla="*/ 0 h 1623630"/>
              <a:gd name="connsiteX1" fmla="*/ 811666 w 1623332"/>
              <a:gd name="connsiteY1" fmla="*/ 1 h 1623630"/>
              <a:gd name="connsiteX2" fmla="*/ 1623332 w 1623332"/>
              <a:gd name="connsiteY2" fmla="*/ 811816 h 1623630"/>
              <a:gd name="connsiteX3" fmla="*/ 1623332 w 1623332"/>
              <a:gd name="connsiteY3" fmla="*/ 1623630 h 1623630"/>
              <a:gd name="connsiteX4" fmla="*/ 811666 w 1623332"/>
              <a:gd name="connsiteY4" fmla="*/ 1623630 h 1623630"/>
              <a:gd name="connsiteX5" fmla="*/ 0 w 1623332"/>
              <a:gd name="connsiteY5" fmla="*/ 811815 h 1623630"/>
              <a:gd name="connsiteX6" fmla="*/ 811666 w 1623332"/>
              <a:gd name="connsiteY6" fmla="*/ 0 h 162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332" h="1623630">
                <a:moveTo>
                  <a:pt x="811666" y="0"/>
                </a:moveTo>
                <a:lnTo>
                  <a:pt x="811666" y="1"/>
                </a:lnTo>
                <a:cubicBezTo>
                  <a:pt x="1259937" y="1"/>
                  <a:pt x="1623332" y="363463"/>
                  <a:pt x="1623332" y="811816"/>
                </a:cubicBezTo>
                <a:lnTo>
                  <a:pt x="1623332" y="1623630"/>
                </a:lnTo>
                <a:lnTo>
                  <a:pt x="811666" y="1623630"/>
                </a:lnTo>
                <a:cubicBezTo>
                  <a:pt x="363395" y="1623630"/>
                  <a:pt x="0" y="1260168"/>
                  <a:pt x="0" y="811815"/>
                </a:cubicBezTo>
                <a:cubicBezTo>
                  <a:pt x="0" y="363462"/>
                  <a:pt x="363395" y="0"/>
                  <a:pt x="811666" y="0"/>
                </a:cubicBezTo>
                <a:close/>
              </a:path>
            </a:pathLst>
          </a:custGeom>
          <a:solidFill>
            <a:schemeClr val="bg1">
              <a:lumMod val="95000"/>
            </a:schemeClr>
          </a:solidFill>
        </p:spPr>
        <p:txBody>
          <a:bodyPr wrap="square" anchor="ctr" anchorCtr="0">
            <a:noAutofit/>
          </a:bodyPr>
          <a:lstStyle>
            <a:lvl1pPr marL="0" indent="0" algn="ctr">
              <a:buNone/>
              <a:defRPr sz="1800"/>
            </a:lvl1pPr>
          </a:lstStyle>
          <a:p>
            <a:r>
              <a:rPr lang="en-US"/>
              <a:t>Add Image</a:t>
            </a:r>
          </a:p>
        </p:txBody>
      </p:sp>
      <p:sp>
        <p:nvSpPr>
          <p:cNvPr id="40" name="Text Placeholder 2"/>
          <p:cNvSpPr>
            <a:spLocks noGrp="1"/>
          </p:cNvSpPr>
          <p:nvPr>
            <p:ph type="body" sz="quarter" idx="30" hasCustomPrompt="1"/>
          </p:nvPr>
        </p:nvSpPr>
        <p:spPr>
          <a:xfrm>
            <a:off x="2695402" y="2313000"/>
            <a:ext cx="3114822" cy="357763"/>
          </a:xfrm>
          <a:prstGeom prst="rect">
            <a:avLst/>
          </a:prstGeom>
        </p:spPr>
        <p:txBody>
          <a:bodyPr vert="horz" lIns="91440" tIns="45720" rIns="91440" bIns="45720" rtlCol="0" anchor="ctr" anchorCtr="0">
            <a:noAutofit/>
          </a:bodyPr>
          <a:lstStyle>
            <a:lvl1pPr marL="0" indent="0" algn="l">
              <a:lnSpc>
                <a:spcPct val="130000"/>
              </a:lnSpc>
              <a:spcAft>
                <a:spcPts val="1800"/>
              </a:spcAft>
              <a:buFontTx/>
              <a:buNone/>
              <a:defRPr lang="en-US" sz="1600" smtClean="0">
                <a:solidFill>
                  <a:schemeClr val="bg1"/>
                </a:solidFill>
                <a:latin typeface="+mj-lt"/>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subtitle</a:t>
            </a:r>
          </a:p>
        </p:txBody>
      </p:sp>
      <p:sp>
        <p:nvSpPr>
          <p:cNvPr id="41" name="Text Placeholder 2"/>
          <p:cNvSpPr>
            <a:spLocks noGrp="1"/>
          </p:cNvSpPr>
          <p:nvPr>
            <p:ph type="body" sz="quarter" idx="31"/>
          </p:nvPr>
        </p:nvSpPr>
        <p:spPr>
          <a:xfrm>
            <a:off x="7933575" y="2618957"/>
            <a:ext cx="3114822" cy="950288"/>
          </a:xfrm>
          <a:prstGeom prst="rect">
            <a:avLst/>
          </a:prstGeom>
        </p:spPr>
        <p:txBody>
          <a:bodyPr vert="horz" lIns="91440" tIns="45720" rIns="91440" bIns="45720" rtlCol="0">
            <a:normAutofit/>
          </a:bodyPr>
          <a:lstStyle>
            <a:lvl1pPr marL="0" indent="0" algn="l">
              <a:lnSpc>
                <a:spcPct val="140000"/>
              </a:lnSpc>
              <a:spcAft>
                <a:spcPts val="1800"/>
              </a:spcAft>
              <a:buFontTx/>
              <a:buNone/>
              <a:defRPr lang="en-US" sz="1100" smtClean="0">
                <a:solidFill>
                  <a:schemeClr val="bg1"/>
                </a:solidFill>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42" name="Text Placeholder 2"/>
          <p:cNvSpPr>
            <a:spLocks noGrp="1"/>
          </p:cNvSpPr>
          <p:nvPr>
            <p:ph type="body" sz="quarter" idx="32" hasCustomPrompt="1"/>
          </p:nvPr>
        </p:nvSpPr>
        <p:spPr>
          <a:xfrm>
            <a:off x="7933575" y="2313000"/>
            <a:ext cx="3114822" cy="357763"/>
          </a:xfrm>
          <a:prstGeom prst="rect">
            <a:avLst/>
          </a:prstGeom>
        </p:spPr>
        <p:txBody>
          <a:bodyPr vert="horz" lIns="91440" tIns="45720" rIns="91440" bIns="45720" rtlCol="0" anchor="ctr" anchorCtr="0">
            <a:noAutofit/>
          </a:bodyPr>
          <a:lstStyle>
            <a:lvl1pPr marL="0" indent="0" algn="l">
              <a:lnSpc>
                <a:spcPct val="130000"/>
              </a:lnSpc>
              <a:spcAft>
                <a:spcPts val="1800"/>
              </a:spcAft>
              <a:buFontTx/>
              <a:buNone/>
              <a:defRPr lang="en-US" sz="1600" smtClean="0">
                <a:solidFill>
                  <a:schemeClr val="bg1"/>
                </a:solidFill>
                <a:latin typeface="+mj-lt"/>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subtitle</a:t>
            </a:r>
          </a:p>
        </p:txBody>
      </p:sp>
      <p:sp>
        <p:nvSpPr>
          <p:cNvPr id="43" name="Text Placeholder 2"/>
          <p:cNvSpPr>
            <a:spLocks noGrp="1"/>
          </p:cNvSpPr>
          <p:nvPr>
            <p:ph type="body" sz="quarter" idx="33"/>
          </p:nvPr>
        </p:nvSpPr>
        <p:spPr>
          <a:xfrm>
            <a:off x="2695402" y="4730360"/>
            <a:ext cx="3114822" cy="950288"/>
          </a:xfrm>
          <a:prstGeom prst="rect">
            <a:avLst/>
          </a:prstGeom>
        </p:spPr>
        <p:txBody>
          <a:bodyPr vert="horz" lIns="91440" tIns="45720" rIns="91440" bIns="45720" rtlCol="0">
            <a:normAutofit/>
          </a:bodyPr>
          <a:lstStyle>
            <a:lvl1pPr marL="0" indent="0" algn="l">
              <a:lnSpc>
                <a:spcPct val="140000"/>
              </a:lnSpc>
              <a:spcAft>
                <a:spcPts val="1800"/>
              </a:spcAft>
              <a:buFontTx/>
              <a:buNone/>
              <a:defRPr lang="en-US" sz="1100" smtClean="0">
                <a:solidFill>
                  <a:schemeClr val="bg1"/>
                </a:solidFill>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44" name="Text Placeholder 2"/>
          <p:cNvSpPr>
            <a:spLocks noGrp="1"/>
          </p:cNvSpPr>
          <p:nvPr>
            <p:ph type="body" sz="quarter" idx="34" hasCustomPrompt="1"/>
          </p:nvPr>
        </p:nvSpPr>
        <p:spPr>
          <a:xfrm>
            <a:off x="2695402" y="4424402"/>
            <a:ext cx="3114822" cy="357763"/>
          </a:xfrm>
          <a:prstGeom prst="rect">
            <a:avLst/>
          </a:prstGeom>
        </p:spPr>
        <p:txBody>
          <a:bodyPr vert="horz" lIns="91440" tIns="45720" rIns="91440" bIns="45720" rtlCol="0" anchor="ctr" anchorCtr="0">
            <a:noAutofit/>
          </a:bodyPr>
          <a:lstStyle>
            <a:lvl1pPr marL="0" indent="0" algn="l">
              <a:lnSpc>
                <a:spcPct val="130000"/>
              </a:lnSpc>
              <a:spcAft>
                <a:spcPts val="1800"/>
              </a:spcAft>
              <a:buFontTx/>
              <a:buNone/>
              <a:defRPr lang="en-US" sz="1600" smtClean="0">
                <a:solidFill>
                  <a:schemeClr val="bg1"/>
                </a:solidFill>
                <a:latin typeface="+mj-lt"/>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subtitle</a:t>
            </a:r>
          </a:p>
        </p:txBody>
      </p:sp>
      <p:sp>
        <p:nvSpPr>
          <p:cNvPr id="45" name="Text Placeholder 2"/>
          <p:cNvSpPr>
            <a:spLocks noGrp="1"/>
          </p:cNvSpPr>
          <p:nvPr>
            <p:ph type="body" sz="quarter" idx="35"/>
          </p:nvPr>
        </p:nvSpPr>
        <p:spPr>
          <a:xfrm>
            <a:off x="7933575" y="4730360"/>
            <a:ext cx="3114822" cy="950288"/>
          </a:xfrm>
          <a:prstGeom prst="rect">
            <a:avLst/>
          </a:prstGeom>
        </p:spPr>
        <p:txBody>
          <a:bodyPr vert="horz" lIns="91440" tIns="45720" rIns="91440" bIns="45720" rtlCol="0">
            <a:normAutofit/>
          </a:bodyPr>
          <a:lstStyle>
            <a:lvl1pPr marL="0" indent="0" algn="l">
              <a:lnSpc>
                <a:spcPct val="140000"/>
              </a:lnSpc>
              <a:spcAft>
                <a:spcPts val="1800"/>
              </a:spcAft>
              <a:buFontTx/>
              <a:buNone/>
              <a:defRPr lang="en-US" sz="1100" smtClean="0">
                <a:solidFill>
                  <a:schemeClr val="bg1"/>
                </a:solidFill>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46" name="Text Placeholder 2"/>
          <p:cNvSpPr>
            <a:spLocks noGrp="1"/>
          </p:cNvSpPr>
          <p:nvPr>
            <p:ph type="body" sz="quarter" idx="36" hasCustomPrompt="1"/>
          </p:nvPr>
        </p:nvSpPr>
        <p:spPr>
          <a:xfrm>
            <a:off x="7933575" y="4424402"/>
            <a:ext cx="3114822" cy="357763"/>
          </a:xfrm>
          <a:prstGeom prst="rect">
            <a:avLst/>
          </a:prstGeom>
        </p:spPr>
        <p:txBody>
          <a:bodyPr vert="horz" lIns="91440" tIns="45720" rIns="91440" bIns="45720" rtlCol="0" anchor="ctr" anchorCtr="0">
            <a:noAutofit/>
          </a:bodyPr>
          <a:lstStyle>
            <a:lvl1pPr marL="0" indent="0" algn="l">
              <a:lnSpc>
                <a:spcPct val="130000"/>
              </a:lnSpc>
              <a:spcAft>
                <a:spcPts val="1800"/>
              </a:spcAft>
              <a:buFontTx/>
              <a:buNone/>
              <a:defRPr lang="en-US" sz="1600" smtClean="0">
                <a:solidFill>
                  <a:schemeClr val="bg1"/>
                </a:solidFill>
                <a:latin typeface="+mj-lt"/>
              </a:defRPr>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subtitle</a:t>
            </a:r>
          </a:p>
        </p:txBody>
      </p:sp>
      <p:sp>
        <p:nvSpPr>
          <p:cNvPr id="27"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28"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290747037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Content Layou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7697A7-7A9D-4925-BCC0-876CEE621DAA}" type="datetime4">
              <a:rPr lang="en-US" smtClean="0"/>
              <a:t>December 6, 2024</a:t>
            </a:fld>
            <a:endParaRPr lang="en-US"/>
          </a:p>
        </p:txBody>
      </p:sp>
      <p:sp>
        <p:nvSpPr>
          <p:cNvPr id="14" name="Content Placeholder 2"/>
          <p:cNvSpPr>
            <a:spLocks noGrp="1"/>
          </p:cNvSpPr>
          <p:nvPr>
            <p:ph idx="1"/>
          </p:nvPr>
        </p:nvSpPr>
        <p:spPr>
          <a:xfrm>
            <a:off x="995342" y="1822309"/>
            <a:ext cx="10262779" cy="2307866"/>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p:txBody>
      </p:sp>
      <p:sp>
        <p:nvSpPr>
          <p:cNvPr id="8" name="Text Placeholder 7"/>
          <p:cNvSpPr>
            <a:spLocks noGrp="1"/>
          </p:cNvSpPr>
          <p:nvPr>
            <p:ph type="body" sz="quarter" idx="17" hasCustomPrompt="1"/>
          </p:nvPr>
        </p:nvSpPr>
        <p:spPr>
          <a:xfrm>
            <a:off x="1026492" y="4272493"/>
            <a:ext cx="1737360" cy="457200"/>
          </a:xfrm>
          <a:prstGeom prst="rect">
            <a:avLst/>
          </a:prstGeom>
        </p:spPr>
        <p:txBody>
          <a:bodyPr vert="horz" lIns="91440" tIns="45720" rIns="91440" bIns="45720" rtlCol="0" anchor="ctr" anchorCtr="0">
            <a:normAutofit/>
          </a:bodyPr>
          <a:lstStyle>
            <a:lvl1pPr algn="ctr">
              <a:lnSpc>
                <a:spcPct val="100000"/>
              </a:lnSpc>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Subtitle</a:t>
            </a:r>
          </a:p>
        </p:txBody>
      </p:sp>
      <p:sp>
        <p:nvSpPr>
          <p:cNvPr id="9" name="Text Placeholder 2"/>
          <p:cNvSpPr>
            <a:spLocks noGrp="1"/>
          </p:cNvSpPr>
          <p:nvPr>
            <p:ph type="body" sz="quarter" idx="18"/>
          </p:nvPr>
        </p:nvSpPr>
        <p:spPr>
          <a:xfrm>
            <a:off x="1026216" y="4713622"/>
            <a:ext cx="1737360" cy="1369313"/>
          </a:xfrm>
          <a:prstGeom prst="rect">
            <a:avLst/>
          </a:prstGeom>
        </p:spPr>
        <p:txBody>
          <a:bodyPr vert="horz" lIns="91440" tIns="45720" rIns="91440" bIns="45720" rtlCol="0">
            <a:normAutofit/>
          </a:bodyPr>
          <a:lstStyle>
            <a:lvl1pPr marL="0" indent="0" algn="ctr">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10" name="Text Placeholder 7"/>
          <p:cNvSpPr>
            <a:spLocks noGrp="1"/>
          </p:cNvSpPr>
          <p:nvPr>
            <p:ph type="body" sz="quarter" idx="19" hasCustomPrompt="1"/>
          </p:nvPr>
        </p:nvSpPr>
        <p:spPr>
          <a:xfrm>
            <a:off x="3131167" y="4272493"/>
            <a:ext cx="1737360" cy="457200"/>
          </a:xfrm>
          <a:prstGeom prst="rect">
            <a:avLst/>
          </a:prstGeom>
        </p:spPr>
        <p:txBody>
          <a:bodyPr vert="horz" lIns="91440" tIns="45720" rIns="91440" bIns="45720" rtlCol="0" anchor="ctr" anchorCtr="0">
            <a:normAutofit/>
          </a:bodyPr>
          <a:lstStyle>
            <a:lvl1pPr algn="ctr">
              <a:lnSpc>
                <a:spcPct val="100000"/>
              </a:lnSpc>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Subtitle</a:t>
            </a:r>
          </a:p>
        </p:txBody>
      </p:sp>
      <p:sp>
        <p:nvSpPr>
          <p:cNvPr id="11" name="Text Placeholder 2"/>
          <p:cNvSpPr>
            <a:spLocks noGrp="1"/>
          </p:cNvSpPr>
          <p:nvPr>
            <p:ph type="body" sz="quarter" idx="20"/>
          </p:nvPr>
        </p:nvSpPr>
        <p:spPr>
          <a:xfrm>
            <a:off x="3130892" y="4713622"/>
            <a:ext cx="1737360" cy="1369313"/>
          </a:xfrm>
          <a:prstGeom prst="rect">
            <a:avLst/>
          </a:prstGeom>
        </p:spPr>
        <p:txBody>
          <a:bodyPr vert="horz" lIns="91440" tIns="45720" rIns="91440" bIns="45720" rtlCol="0">
            <a:normAutofit/>
          </a:bodyPr>
          <a:lstStyle>
            <a:lvl1pPr marL="0" indent="0" algn="ctr">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12" name="Text Placeholder 7"/>
          <p:cNvSpPr>
            <a:spLocks noGrp="1"/>
          </p:cNvSpPr>
          <p:nvPr>
            <p:ph type="body" sz="quarter" idx="21" hasCustomPrompt="1"/>
          </p:nvPr>
        </p:nvSpPr>
        <p:spPr>
          <a:xfrm>
            <a:off x="5235843" y="4272493"/>
            <a:ext cx="1737360" cy="457200"/>
          </a:xfrm>
          <a:prstGeom prst="rect">
            <a:avLst/>
          </a:prstGeom>
        </p:spPr>
        <p:txBody>
          <a:bodyPr vert="horz" lIns="91440" tIns="45720" rIns="91440" bIns="45720" rtlCol="0" anchor="ctr" anchorCtr="0">
            <a:normAutofit/>
          </a:bodyPr>
          <a:lstStyle>
            <a:lvl1pPr algn="ctr">
              <a:lnSpc>
                <a:spcPct val="100000"/>
              </a:lnSpc>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Subtitle</a:t>
            </a:r>
          </a:p>
        </p:txBody>
      </p:sp>
      <p:sp>
        <p:nvSpPr>
          <p:cNvPr id="16" name="Text Placeholder 2"/>
          <p:cNvSpPr>
            <a:spLocks noGrp="1"/>
          </p:cNvSpPr>
          <p:nvPr>
            <p:ph type="body" sz="quarter" idx="22"/>
          </p:nvPr>
        </p:nvSpPr>
        <p:spPr>
          <a:xfrm>
            <a:off x="5235568" y="4713622"/>
            <a:ext cx="1737360" cy="1369313"/>
          </a:xfrm>
          <a:prstGeom prst="rect">
            <a:avLst/>
          </a:prstGeom>
        </p:spPr>
        <p:txBody>
          <a:bodyPr vert="horz" lIns="91440" tIns="45720" rIns="91440" bIns="45720" rtlCol="0">
            <a:normAutofit/>
          </a:bodyPr>
          <a:lstStyle>
            <a:lvl1pPr marL="0" indent="0" algn="ctr">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17" name="Text Placeholder 7"/>
          <p:cNvSpPr>
            <a:spLocks noGrp="1"/>
          </p:cNvSpPr>
          <p:nvPr>
            <p:ph type="body" sz="quarter" idx="23" hasCustomPrompt="1"/>
          </p:nvPr>
        </p:nvSpPr>
        <p:spPr>
          <a:xfrm>
            <a:off x="7340518" y="4272493"/>
            <a:ext cx="1737360" cy="457200"/>
          </a:xfrm>
          <a:prstGeom prst="rect">
            <a:avLst/>
          </a:prstGeom>
        </p:spPr>
        <p:txBody>
          <a:bodyPr vert="horz" lIns="91440" tIns="45720" rIns="91440" bIns="45720" rtlCol="0" anchor="ctr" anchorCtr="0">
            <a:normAutofit/>
          </a:bodyPr>
          <a:lstStyle>
            <a:lvl1pPr algn="ctr">
              <a:lnSpc>
                <a:spcPct val="100000"/>
              </a:lnSpc>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Subtitle</a:t>
            </a:r>
          </a:p>
        </p:txBody>
      </p:sp>
      <p:sp>
        <p:nvSpPr>
          <p:cNvPr id="18" name="Text Placeholder 2"/>
          <p:cNvSpPr>
            <a:spLocks noGrp="1"/>
          </p:cNvSpPr>
          <p:nvPr>
            <p:ph type="body" sz="quarter" idx="24"/>
          </p:nvPr>
        </p:nvSpPr>
        <p:spPr>
          <a:xfrm>
            <a:off x="7340243" y="4713622"/>
            <a:ext cx="1737360" cy="1369313"/>
          </a:xfrm>
          <a:prstGeom prst="rect">
            <a:avLst/>
          </a:prstGeom>
        </p:spPr>
        <p:txBody>
          <a:bodyPr vert="horz" lIns="91440" tIns="45720" rIns="91440" bIns="45720" rtlCol="0">
            <a:normAutofit/>
          </a:bodyPr>
          <a:lstStyle>
            <a:lvl1pPr marL="0" indent="0" algn="ctr">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19" name="Text Placeholder 7"/>
          <p:cNvSpPr>
            <a:spLocks noGrp="1"/>
          </p:cNvSpPr>
          <p:nvPr>
            <p:ph type="body" sz="quarter" idx="25" hasCustomPrompt="1"/>
          </p:nvPr>
        </p:nvSpPr>
        <p:spPr>
          <a:xfrm>
            <a:off x="9445194" y="4272493"/>
            <a:ext cx="1737360" cy="457200"/>
          </a:xfrm>
          <a:prstGeom prst="rect">
            <a:avLst/>
          </a:prstGeom>
        </p:spPr>
        <p:txBody>
          <a:bodyPr vert="horz" lIns="91440" tIns="45720" rIns="91440" bIns="45720" rtlCol="0" anchor="ctr" anchorCtr="0">
            <a:normAutofit/>
          </a:bodyPr>
          <a:lstStyle>
            <a:lvl1pPr algn="ctr">
              <a:lnSpc>
                <a:spcPct val="100000"/>
              </a:lnSpc>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Subtitle</a:t>
            </a:r>
          </a:p>
        </p:txBody>
      </p:sp>
      <p:sp>
        <p:nvSpPr>
          <p:cNvPr id="20" name="Text Placeholder 2"/>
          <p:cNvSpPr>
            <a:spLocks noGrp="1"/>
          </p:cNvSpPr>
          <p:nvPr>
            <p:ph type="body" sz="quarter" idx="26"/>
          </p:nvPr>
        </p:nvSpPr>
        <p:spPr>
          <a:xfrm>
            <a:off x="9444919" y="4713622"/>
            <a:ext cx="1737360" cy="1369313"/>
          </a:xfrm>
          <a:prstGeom prst="rect">
            <a:avLst/>
          </a:prstGeom>
        </p:spPr>
        <p:txBody>
          <a:bodyPr vert="horz" lIns="91440" tIns="45720" rIns="91440" bIns="45720" rtlCol="0">
            <a:normAutofit/>
          </a:bodyPr>
          <a:lstStyle>
            <a:lvl1pPr marL="0" indent="0" algn="ctr">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25"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26"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2197102939"/>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ontent blocks">
    <p:spTree>
      <p:nvGrpSpPr>
        <p:cNvPr id="1" name=""/>
        <p:cNvGrpSpPr/>
        <p:nvPr/>
      </p:nvGrpSpPr>
      <p:grpSpPr>
        <a:xfrm>
          <a:off x="0" y="0"/>
          <a:ext cx="0" cy="0"/>
          <a:chOff x="0" y="0"/>
          <a:chExt cx="0" cy="0"/>
        </a:xfrm>
      </p:grpSpPr>
      <p:sp>
        <p:nvSpPr>
          <p:cNvPr id="3" name="Content Placeholder 2"/>
          <p:cNvSpPr>
            <a:spLocks noGrp="1"/>
          </p:cNvSpPr>
          <p:nvPr>
            <p:ph idx="1"/>
          </p:nvPr>
        </p:nvSpPr>
        <p:spPr>
          <a:xfrm>
            <a:off x="995341" y="2071687"/>
            <a:ext cx="4072606" cy="393172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2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2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2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200"/>
              </a:spcAft>
              <a:buClr>
                <a:schemeClr val="accent1"/>
              </a:buClr>
              <a:buFont typeface="Wingdings" panose="05000000000000000000" pitchFamily="2" charset="2"/>
              <a:buNone/>
              <a:tabLst>
                <a:tab pos="338054" algn="l"/>
              </a:tabLst>
              <a:defRPr lang="en-US" sz="11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663EF-3062-4105-BF18-A098977330DD}" type="datetime4">
              <a:rPr lang="en-US" smtClean="0"/>
              <a:t>December 6, 2024</a:t>
            </a:fld>
            <a:endParaRPr lang="en-US"/>
          </a:p>
        </p:txBody>
      </p:sp>
      <p:sp>
        <p:nvSpPr>
          <p:cNvPr id="9" name="Content Placeholder 2"/>
          <p:cNvSpPr>
            <a:spLocks noGrp="1"/>
          </p:cNvSpPr>
          <p:nvPr>
            <p:ph idx="13"/>
          </p:nvPr>
        </p:nvSpPr>
        <p:spPr>
          <a:xfrm>
            <a:off x="5627393" y="2071687"/>
            <a:ext cx="5534351" cy="2124723"/>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5641385" y="4196409"/>
            <a:ext cx="5534351" cy="1807001"/>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5"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6"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111147934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ntent blocks - with image">
    <p:spTree>
      <p:nvGrpSpPr>
        <p:cNvPr id="1" name=""/>
        <p:cNvGrpSpPr/>
        <p:nvPr/>
      </p:nvGrpSpPr>
      <p:grpSpPr>
        <a:xfrm>
          <a:off x="0" y="0"/>
          <a:ext cx="0" cy="0"/>
          <a:chOff x="0" y="0"/>
          <a:chExt cx="0" cy="0"/>
        </a:xfrm>
      </p:grpSpPr>
      <p:sp>
        <p:nvSpPr>
          <p:cNvPr id="11" name="Picture Placeholder 10"/>
          <p:cNvSpPr>
            <a:spLocks noGrp="1"/>
          </p:cNvSpPr>
          <p:nvPr>
            <p:ph type="pic" sz="quarter" idx="16"/>
          </p:nvPr>
        </p:nvSpPr>
        <p:spPr>
          <a:xfrm>
            <a:off x="1057550" y="2109222"/>
            <a:ext cx="4009751" cy="3894188"/>
          </a:xfrm>
          <a:prstGeom prst="rect">
            <a:avLst/>
          </a:prstGeom>
          <a:solidFill>
            <a:schemeClr val="bg1">
              <a:lumMod val="95000"/>
            </a:schemeClr>
          </a:solidFill>
        </p:spPr>
        <p:txBody>
          <a:bodyPr/>
          <a:lstStyle/>
          <a:p>
            <a:r>
              <a:rPr lang="en-US"/>
              <a:t>Drag picture to placeholder or click icon to add</a:t>
            </a:r>
          </a:p>
        </p:txBody>
      </p:sp>
      <p:sp>
        <p:nvSpPr>
          <p:cNvPr id="4" name="Date Placeholder 3"/>
          <p:cNvSpPr>
            <a:spLocks noGrp="1"/>
          </p:cNvSpPr>
          <p:nvPr>
            <p:ph type="dt" sz="half" idx="10"/>
          </p:nvPr>
        </p:nvSpPr>
        <p:spPr/>
        <p:txBody>
          <a:bodyPr/>
          <a:lstStyle/>
          <a:p>
            <a:fld id="{333B19FE-89AC-4260-849A-44387ECA8F0D}" type="datetime4">
              <a:rPr lang="en-US" smtClean="0"/>
              <a:t>December 6, 2024</a:t>
            </a:fld>
            <a:endParaRPr lang="en-US"/>
          </a:p>
        </p:txBody>
      </p:sp>
      <p:sp>
        <p:nvSpPr>
          <p:cNvPr id="9" name="Content Placeholder 2"/>
          <p:cNvSpPr>
            <a:spLocks noGrp="1"/>
          </p:cNvSpPr>
          <p:nvPr>
            <p:ph idx="13"/>
          </p:nvPr>
        </p:nvSpPr>
        <p:spPr>
          <a:xfrm>
            <a:off x="5627393" y="2057401"/>
            <a:ext cx="5534351" cy="212472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5627393" y="4182121"/>
            <a:ext cx="5548343" cy="1807001"/>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6"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7"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307150933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rvices Layout ">
    <p:spTree>
      <p:nvGrpSpPr>
        <p:cNvPr id="1" name=""/>
        <p:cNvGrpSpPr/>
        <p:nvPr/>
      </p:nvGrpSpPr>
      <p:grpSpPr>
        <a:xfrm>
          <a:off x="0" y="0"/>
          <a:ext cx="0" cy="0"/>
          <a:chOff x="0" y="0"/>
          <a:chExt cx="0" cy="0"/>
        </a:xfrm>
      </p:grpSpPr>
      <p:pic>
        <p:nvPicPr>
          <p:cNvPr id="13" name="Picture Placeholder 18"/>
          <p:cNvPicPr>
            <a:picLocks noChangeAspect="1"/>
          </p:cNvPicPr>
          <p:nvPr userDrawn="1"/>
        </p:nvPicPr>
        <p:blipFill rotWithShape="1">
          <a:blip r:embed="rId2" cstate="print">
            <a:extLst>
              <a:ext uri="{28A0092B-C50C-407E-A947-70E740481C1C}">
                <a14:useLocalDpi xmlns:a14="http://schemas.microsoft.com/office/drawing/2010/main" val="0"/>
              </a:ext>
            </a:extLst>
          </a:blip>
          <a:srcRect b="39758"/>
          <a:stretch/>
        </p:blipFill>
        <p:spPr>
          <a:xfrm>
            <a:off x="-5003" y="0"/>
            <a:ext cx="12191999" cy="4160775"/>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39758"/>
          <a:stretch/>
        </p:blipFill>
        <p:spPr>
          <a:xfrm>
            <a:off x="-5003" y="0"/>
            <a:ext cx="12191999" cy="4160775"/>
          </a:xfrm>
          <a:prstGeom prst="rect">
            <a:avLst/>
          </a:prstGeom>
        </p:spPr>
      </p:pic>
      <p:sp>
        <p:nvSpPr>
          <p:cNvPr id="4" name="Date Placeholder 3"/>
          <p:cNvSpPr>
            <a:spLocks noGrp="1"/>
          </p:cNvSpPr>
          <p:nvPr>
            <p:ph type="dt" sz="half" idx="10"/>
          </p:nvPr>
        </p:nvSpPr>
        <p:spPr/>
        <p:txBody>
          <a:bodyPr/>
          <a:lstStyle/>
          <a:p>
            <a:fld id="{CB429D7E-D075-4A19-87C0-06F6CF71F818}" type="datetime4">
              <a:rPr lang="en-US" smtClean="0"/>
              <a:t>December 6, 2024</a:t>
            </a:fld>
            <a:endParaRPr lang="en-US"/>
          </a:p>
        </p:txBody>
      </p:sp>
      <p:sp>
        <p:nvSpPr>
          <p:cNvPr id="7" name="Title 1"/>
          <p:cNvSpPr>
            <a:spLocks noGrp="1"/>
          </p:cNvSpPr>
          <p:nvPr>
            <p:ph type="title"/>
          </p:nvPr>
        </p:nvSpPr>
        <p:spPr>
          <a:xfrm>
            <a:off x="726246" y="1499166"/>
            <a:ext cx="10739513" cy="766324"/>
          </a:xfrm>
          <a:prstGeom prst="rect">
            <a:avLst/>
          </a:prstGeom>
        </p:spPr>
        <p:txBody>
          <a:bodyPr/>
          <a:lstStyle>
            <a:lvl1pPr algn="ctr">
              <a:defRPr>
                <a:solidFill>
                  <a:schemeClr val="bg1"/>
                </a:solidFill>
              </a:defRPr>
            </a:lvl1pPr>
          </a:lstStyle>
          <a:p>
            <a:r>
              <a:rPr lang="en-US"/>
              <a:t>Click to edit Master title style</a:t>
            </a:r>
          </a:p>
        </p:txBody>
      </p:sp>
      <p:sp>
        <p:nvSpPr>
          <p:cNvPr id="12" name="Text Placeholder 7"/>
          <p:cNvSpPr>
            <a:spLocks noGrp="1"/>
          </p:cNvSpPr>
          <p:nvPr>
            <p:ph type="body" sz="quarter" idx="17" hasCustomPrompt="1"/>
          </p:nvPr>
        </p:nvSpPr>
        <p:spPr>
          <a:xfrm>
            <a:off x="544627" y="4579507"/>
            <a:ext cx="3227830" cy="365760"/>
          </a:xfrm>
          <a:prstGeom prst="rect">
            <a:avLst/>
          </a:prstGeom>
        </p:spPr>
        <p:txBody>
          <a:bodyPr vert="horz" lIns="91440" tIns="45720" rIns="91440" bIns="45720" rtlCol="0" anchor="ctr" anchorCtr="0">
            <a:noAutofit/>
          </a:bodyPr>
          <a:lstStyle>
            <a:lvl1pPr algn="ctr">
              <a:lnSpc>
                <a:spcPct val="100000"/>
              </a:lnSpc>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3" name="Text Placeholder 2"/>
          <p:cNvSpPr>
            <a:spLocks noGrp="1"/>
          </p:cNvSpPr>
          <p:nvPr>
            <p:ph type="body" sz="quarter" idx="18"/>
          </p:nvPr>
        </p:nvSpPr>
        <p:spPr>
          <a:xfrm>
            <a:off x="544374" y="4951738"/>
            <a:ext cx="3227387" cy="1369313"/>
          </a:xfrm>
          <a:prstGeom prst="rect">
            <a:avLst/>
          </a:prstGeom>
        </p:spPr>
        <p:txBody>
          <a:bodyPr vert="horz" lIns="91440" tIns="45720" rIns="91440" bIns="45720" rtlCol="0">
            <a:normAutofit/>
          </a:bodyPr>
          <a:lstStyle>
            <a:lvl1pPr algn="ctr">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19" name="Text Placeholder 7"/>
          <p:cNvSpPr>
            <a:spLocks noGrp="1"/>
          </p:cNvSpPr>
          <p:nvPr>
            <p:ph type="body" sz="quarter" idx="19" hasCustomPrompt="1"/>
          </p:nvPr>
        </p:nvSpPr>
        <p:spPr>
          <a:xfrm>
            <a:off x="4477557" y="4579507"/>
            <a:ext cx="3227830" cy="365760"/>
          </a:xfrm>
          <a:prstGeom prst="rect">
            <a:avLst/>
          </a:prstGeom>
        </p:spPr>
        <p:txBody>
          <a:bodyPr vert="horz" lIns="91440" tIns="45720" rIns="91440" bIns="45720" rtlCol="0" anchor="ctr" anchorCtr="0">
            <a:noAutofit/>
          </a:bodyPr>
          <a:lstStyle>
            <a:lvl1pPr algn="ctr">
              <a:lnSpc>
                <a:spcPct val="100000"/>
              </a:lnSpc>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20" name="Text Placeholder 2"/>
          <p:cNvSpPr>
            <a:spLocks noGrp="1"/>
          </p:cNvSpPr>
          <p:nvPr>
            <p:ph type="body" sz="quarter" idx="20"/>
          </p:nvPr>
        </p:nvSpPr>
        <p:spPr>
          <a:xfrm>
            <a:off x="4477304" y="4951738"/>
            <a:ext cx="3227387" cy="1369313"/>
          </a:xfrm>
          <a:prstGeom prst="rect">
            <a:avLst/>
          </a:prstGeom>
        </p:spPr>
        <p:txBody>
          <a:bodyPr vert="horz" lIns="91440" tIns="45720" rIns="91440" bIns="45720" rtlCol="0">
            <a:normAutofit/>
          </a:bodyPr>
          <a:lstStyle>
            <a:lvl1pPr algn="ctr">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21" name="Text Placeholder 7"/>
          <p:cNvSpPr>
            <a:spLocks noGrp="1"/>
          </p:cNvSpPr>
          <p:nvPr>
            <p:ph type="body" sz="quarter" idx="21" hasCustomPrompt="1"/>
          </p:nvPr>
        </p:nvSpPr>
        <p:spPr>
          <a:xfrm>
            <a:off x="8409789" y="4579507"/>
            <a:ext cx="3227830" cy="365760"/>
          </a:xfrm>
          <a:prstGeom prst="rect">
            <a:avLst/>
          </a:prstGeom>
        </p:spPr>
        <p:txBody>
          <a:bodyPr vert="horz" lIns="91440" tIns="45720" rIns="91440" bIns="45720" rtlCol="0" anchor="ctr" anchorCtr="0">
            <a:noAutofit/>
          </a:bodyPr>
          <a:lstStyle>
            <a:lvl1pPr algn="ctr">
              <a:lnSpc>
                <a:spcPct val="100000"/>
              </a:lnSpc>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22" name="Text Placeholder 2"/>
          <p:cNvSpPr>
            <a:spLocks noGrp="1"/>
          </p:cNvSpPr>
          <p:nvPr>
            <p:ph type="body" sz="quarter" idx="22"/>
          </p:nvPr>
        </p:nvSpPr>
        <p:spPr>
          <a:xfrm>
            <a:off x="8409536" y="4951738"/>
            <a:ext cx="3227387" cy="1369313"/>
          </a:xfrm>
          <a:prstGeom prst="rect">
            <a:avLst/>
          </a:prstGeom>
        </p:spPr>
        <p:txBody>
          <a:bodyPr vert="horz" lIns="91440" tIns="45720" rIns="91440" bIns="45720" rtlCol="0">
            <a:normAutofit/>
          </a:bodyPr>
          <a:lstStyle>
            <a:lvl1pPr algn="ctr">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Tree>
    <p:extLst>
      <p:ext uri="{BB962C8B-B14F-4D97-AF65-F5344CB8AC3E}">
        <p14:creationId xmlns:p14="http://schemas.microsoft.com/office/powerpoint/2010/main" val="2879205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5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ultiple text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995342" y="2079523"/>
            <a:ext cx="4860028" cy="3881024"/>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391083-D2DD-4D07-89E3-0A25A858EE26}" type="datetime4">
              <a:rPr lang="en-US" smtClean="0"/>
              <a:t>December 6, 2024</a:t>
            </a:fld>
            <a:endParaRPr lang="en-US"/>
          </a:p>
        </p:txBody>
      </p:sp>
      <p:sp>
        <p:nvSpPr>
          <p:cNvPr id="10" name="Text Placeholder 7"/>
          <p:cNvSpPr>
            <a:spLocks noGrp="1"/>
          </p:cNvSpPr>
          <p:nvPr>
            <p:ph type="body" sz="quarter" idx="17" hasCustomPrompt="1"/>
          </p:nvPr>
        </p:nvSpPr>
        <p:spPr>
          <a:xfrm>
            <a:off x="6400713" y="2073034"/>
            <a:ext cx="4752537" cy="457200"/>
          </a:xfrm>
          <a:prstGeom prst="rect">
            <a:avLst/>
          </a:prstGeom>
        </p:spPr>
        <p:txBody>
          <a:bodyPr vert="horz" lIns="91440" tIns="45720" rIns="91440" bIns="45720" rtlCol="0" anchor="ctr" anchorCtr="0">
            <a:normAutofit/>
          </a:bodyPr>
          <a:lstStyle>
            <a:lvl1pPr algn="l">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11" name="Text Placeholder 2"/>
          <p:cNvSpPr>
            <a:spLocks noGrp="1"/>
          </p:cNvSpPr>
          <p:nvPr>
            <p:ph type="body" sz="quarter" idx="18"/>
          </p:nvPr>
        </p:nvSpPr>
        <p:spPr>
          <a:xfrm>
            <a:off x="6414251" y="2462694"/>
            <a:ext cx="4751885" cy="731851"/>
          </a:xfrm>
          <a:prstGeom prst="rect">
            <a:avLst/>
          </a:prstGeom>
        </p:spPr>
        <p:txBody>
          <a:bodyPr vert="horz" lIns="91440" tIns="45720" rIns="91440" bIns="45720" rtlCol="0">
            <a:normAutofit/>
          </a:bodyPr>
          <a:lstStyle>
            <a:lvl1pPr marL="0" indent="0" algn="l">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12" name="Text Placeholder 7"/>
          <p:cNvSpPr>
            <a:spLocks noGrp="1"/>
          </p:cNvSpPr>
          <p:nvPr>
            <p:ph type="body" sz="quarter" idx="19" hasCustomPrompt="1"/>
          </p:nvPr>
        </p:nvSpPr>
        <p:spPr>
          <a:xfrm>
            <a:off x="6400713" y="3422418"/>
            <a:ext cx="4752537" cy="457200"/>
          </a:xfrm>
          <a:prstGeom prst="rect">
            <a:avLst/>
          </a:prstGeom>
        </p:spPr>
        <p:txBody>
          <a:bodyPr vert="horz" lIns="91440" tIns="45720" rIns="91440" bIns="45720" rtlCol="0" anchor="ctr" anchorCtr="0">
            <a:normAutofit/>
          </a:bodyPr>
          <a:lstStyle>
            <a:lvl1pPr algn="l">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13" name="Text Placeholder 2"/>
          <p:cNvSpPr>
            <a:spLocks noGrp="1"/>
          </p:cNvSpPr>
          <p:nvPr>
            <p:ph type="body" sz="quarter" idx="20"/>
          </p:nvPr>
        </p:nvSpPr>
        <p:spPr>
          <a:xfrm>
            <a:off x="6414251" y="3812078"/>
            <a:ext cx="4751885" cy="731851"/>
          </a:xfrm>
          <a:prstGeom prst="rect">
            <a:avLst/>
          </a:prstGeom>
        </p:spPr>
        <p:txBody>
          <a:bodyPr vert="horz" lIns="91440" tIns="45720" rIns="91440" bIns="45720" rtlCol="0">
            <a:normAutofit/>
          </a:bodyPr>
          <a:lstStyle>
            <a:lvl1pPr marL="0" indent="0" algn="l">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14" name="Text Placeholder 7"/>
          <p:cNvSpPr>
            <a:spLocks noGrp="1"/>
          </p:cNvSpPr>
          <p:nvPr>
            <p:ph type="body" sz="quarter" idx="21" hasCustomPrompt="1"/>
          </p:nvPr>
        </p:nvSpPr>
        <p:spPr>
          <a:xfrm>
            <a:off x="6400713" y="4771801"/>
            <a:ext cx="4752537" cy="457200"/>
          </a:xfrm>
          <a:prstGeom prst="rect">
            <a:avLst/>
          </a:prstGeom>
        </p:spPr>
        <p:txBody>
          <a:bodyPr vert="horz" lIns="91440" tIns="45720" rIns="91440" bIns="45720" rtlCol="0" anchor="ctr" anchorCtr="0">
            <a:normAutofit/>
          </a:bodyPr>
          <a:lstStyle>
            <a:lvl1pPr algn="l">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15" name="Text Placeholder 2"/>
          <p:cNvSpPr>
            <a:spLocks noGrp="1"/>
          </p:cNvSpPr>
          <p:nvPr>
            <p:ph type="body" sz="quarter" idx="22"/>
          </p:nvPr>
        </p:nvSpPr>
        <p:spPr>
          <a:xfrm>
            <a:off x="6414251" y="5161461"/>
            <a:ext cx="4751885" cy="731851"/>
          </a:xfrm>
          <a:prstGeom prst="rect">
            <a:avLst/>
          </a:prstGeom>
        </p:spPr>
        <p:txBody>
          <a:bodyPr vert="horz" lIns="91440" tIns="45720" rIns="91440" bIns="45720" rtlCol="0">
            <a:normAutofit/>
          </a:bodyPr>
          <a:lstStyle>
            <a:lvl1pPr marL="0" indent="0" algn="l">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26"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27"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1229164442"/>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lleted tex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9106" y="2065197"/>
            <a:ext cx="4868047" cy="3921266"/>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C66C4-5716-4BFD-B834-979CF957B25F}" type="datetime4">
              <a:rPr lang="en-US" smtClean="0"/>
              <a:t>December 6, 2024</a:t>
            </a:fld>
            <a:endParaRPr lang="en-US"/>
          </a:p>
        </p:txBody>
      </p:sp>
      <p:sp>
        <p:nvSpPr>
          <p:cNvPr id="10" name="Text Placeholder 7"/>
          <p:cNvSpPr>
            <a:spLocks noGrp="1"/>
          </p:cNvSpPr>
          <p:nvPr>
            <p:ph type="body" sz="quarter" idx="17" hasCustomPrompt="1"/>
          </p:nvPr>
        </p:nvSpPr>
        <p:spPr>
          <a:xfrm>
            <a:off x="995342" y="2065197"/>
            <a:ext cx="5036847" cy="457200"/>
          </a:xfrm>
          <a:prstGeom prst="rect">
            <a:avLst/>
          </a:prstGeom>
        </p:spPr>
        <p:txBody>
          <a:bodyPr vert="horz" lIns="91440" tIns="45720" rIns="91440" bIns="45720" rtlCol="0" anchor="ctr" anchorCtr="0">
            <a:normAutofit/>
          </a:bodyPr>
          <a:lstStyle>
            <a:lvl1pPr algn="l">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11" name="Text Placeholder 2"/>
          <p:cNvSpPr>
            <a:spLocks noGrp="1"/>
          </p:cNvSpPr>
          <p:nvPr>
            <p:ph type="body" sz="quarter" idx="18"/>
          </p:nvPr>
        </p:nvSpPr>
        <p:spPr>
          <a:xfrm>
            <a:off x="995342" y="2481751"/>
            <a:ext cx="5036156" cy="686329"/>
          </a:xfrm>
          <a:prstGeom prst="rect">
            <a:avLst/>
          </a:prstGeom>
        </p:spPr>
        <p:txBody>
          <a:bodyPr vert="horz" lIns="91440" tIns="45720" rIns="91440" bIns="45720" rtlCol="0">
            <a:normAutofit/>
          </a:bodyPr>
          <a:lstStyle>
            <a:lvl1pPr marL="0" indent="0" algn="l">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12" name="Text Placeholder 7"/>
          <p:cNvSpPr>
            <a:spLocks noGrp="1"/>
          </p:cNvSpPr>
          <p:nvPr>
            <p:ph type="body" sz="quarter" idx="19" hasCustomPrompt="1"/>
          </p:nvPr>
        </p:nvSpPr>
        <p:spPr>
          <a:xfrm>
            <a:off x="995342" y="3454218"/>
            <a:ext cx="5036847" cy="457200"/>
          </a:xfrm>
          <a:prstGeom prst="rect">
            <a:avLst/>
          </a:prstGeom>
        </p:spPr>
        <p:txBody>
          <a:bodyPr vert="horz" lIns="91440" tIns="45720" rIns="91440" bIns="45720" rtlCol="0" anchor="ctr" anchorCtr="0">
            <a:normAutofit/>
          </a:bodyPr>
          <a:lstStyle>
            <a:lvl1pPr algn="l">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13" name="Text Placeholder 2"/>
          <p:cNvSpPr>
            <a:spLocks noGrp="1"/>
          </p:cNvSpPr>
          <p:nvPr>
            <p:ph type="body" sz="quarter" idx="20"/>
          </p:nvPr>
        </p:nvSpPr>
        <p:spPr>
          <a:xfrm>
            <a:off x="995342" y="3870772"/>
            <a:ext cx="5036156" cy="686329"/>
          </a:xfrm>
          <a:prstGeom prst="rect">
            <a:avLst/>
          </a:prstGeom>
        </p:spPr>
        <p:txBody>
          <a:bodyPr vert="horz" lIns="91440" tIns="45720" rIns="91440" bIns="45720" rtlCol="0">
            <a:normAutofit/>
          </a:bodyPr>
          <a:lstStyle>
            <a:lvl1pPr marL="0" indent="0" algn="l">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14" name="Text Placeholder 7"/>
          <p:cNvSpPr>
            <a:spLocks noGrp="1"/>
          </p:cNvSpPr>
          <p:nvPr>
            <p:ph type="body" sz="quarter" idx="21" hasCustomPrompt="1"/>
          </p:nvPr>
        </p:nvSpPr>
        <p:spPr>
          <a:xfrm>
            <a:off x="995342" y="4843239"/>
            <a:ext cx="5036847" cy="457200"/>
          </a:xfrm>
          <a:prstGeom prst="rect">
            <a:avLst/>
          </a:prstGeom>
        </p:spPr>
        <p:txBody>
          <a:bodyPr vert="horz" lIns="91440" tIns="45720" rIns="91440" bIns="45720" rtlCol="0" anchor="ctr" anchorCtr="0">
            <a:normAutofit/>
          </a:bodyPr>
          <a:lstStyle>
            <a:lvl1pPr algn="l">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15" name="Text Placeholder 2"/>
          <p:cNvSpPr>
            <a:spLocks noGrp="1"/>
          </p:cNvSpPr>
          <p:nvPr>
            <p:ph type="body" sz="quarter" idx="22"/>
          </p:nvPr>
        </p:nvSpPr>
        <p:spPr>
          <a:xfrm>
            <a:off x="995342" y="5259793"/>
            <a:ext cx="5036156" cy="686329"/>
          </a:xfrm>
          <a:prstGeom prst="rect">
            <a:avLst/>
          </a:prstGeom>
        </p:spPr>
        <p:txBody>
          <a:bodyPr vert="horz" lIns="91440" tIns="45720" rIns="91440" bIns="45720" rtlCol="0">
            <a:normAutofit/>
          </a:bodyPr>
          <a:lstStyle>
            <a:lvl1pPr marL="0" indent="0" algn="l">
              <a:lnSpc>
                <a:spcPct val="140000"/>
              </a:lnSpc>
              <a:spcAft>
                <a:spcPts val="1800"/>
              </a:spcAft>
              <a:buFontTx/>
              <a:buNone/>
              <a:defRPr lang="en-US" sz="1100" smtClean="0"/>
            </a:lvl1pPr>
            <a:lvl2pPr>
              <a:defRPr lang="en-US" sz="1400" smtClean="0"/>
            </a:lvl2pPr>
            <a:lvl3pPr>
              <a:defRPr lang="en-US" sz="1400" smtClean="0"/>
            </a:lvl3pPr>
            <a:lvl4pPr>
              <a:defRPr lang="en-US" sz="1400" smtClean="0"/>
            </a:lvl4pPr>
            <a:lvl5pPr>
              <a:defRPr lang="en-US" sz="1400"/>
            </a:lvl5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2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2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3425573444"/>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raetive Image Layout 1">
    <p:spTree>
      <p:nvGrpSpPr>
        <p:cNvPr id="1" name=""/>
        <p:cNvGrpSpPr/>
        <p:nvPr/>
      </p:nvGrpSpPr>
      <p:grpSpPr>
        <a:xfrm>
          <a:off x="0" y="0"/>
          <a:ext cx="0" cy="0"/>
          <a:chOff x="0" y="0"/>
          <a:chExt cx="0" cy="0"/>
        </a:xfrm>
      </p:grpSpPr>
      <p:sp>
        <p:nvSpPr>
          <p:cNvPr id="25" name="Picture Placeholder 24"/>
          <p:cNvSpPr>
            <a:spLocks noGrp="1"/>
          </p:cNvSpPr>
          <p:nvPr>
            <p:ph type="pic" sz="quarter" idx="15"/>
          </p:nvPr>
        </p:nvSpPr>
        <p:spPr>
          <a:xfrm>
            <a:off x="607119" y="1"/>
            <a:ext cx="11581383" cy="3621859"/>
          </a:xfrm>
          <a:custGeom>
            <a:avLst/>
            <a:gdLst>
              <a:gd name="connsiteX0" fmla="*/ 20527502 w 23156734"/>
              <a:gd name="connsiteY0" fmla="*/ 1 h 7243717"/>
              <a:gd name="connsiteX1" fmla="*/ 23156734 w 23156734"/>
              <a:gd name="connsiteY1" fmla="*/ 1 h 7243717"/>
              <a:gd name="connsiteX2" fmla="*/ 18307774 w 23156734"/>
              <a:gd name="connsiteY2" fmla="*/ 5061660 h 7243717"/>
              <a:gd name="connsiteX3" fmla="*/ 16965560 w 23156734"/>
              <a:gd name="connsiteY3" fmla="*/ 5090466 h 7243717"/>
              <a:gd name="connsiteX4" fmla="*/ 16965558 w 23156734"/>
              <a:gd name="connsiteY4" fmla="*/ 5090466 h 7243717"/>
              <a:gd name="connsiteX5" fmla="*/ 16936756 w 23156734"/>
              <a:gd name="connsiteY5" fmla="*/ 3748253 h 7243717"/>
              <a:gd name="connsiteX6" fmla="*/ 17554920 w 23156734"/>
              <a:gd name="connsiteY6" fmla="*/ 0 h 7243717"/>
              <a:gd name="connsiteX7" fmla="*/ 20184150 w 23156734"/>
              <a:gd name="connsiteY7" fmla="*/ 0 h 7243717"/>
              <a:gd name="connsiteX8" fmla="*/ 13866154 w 23156734"/>
              <a:gd name="connsiteY8" fmla="*/ 6595135 h 7243717"/>
              <a:gd name="connsiteX9" fmla="*/ 12523942 w 23156734"/>
              <a:gd name="connsiteY9" fmla="*/ 6623943 h 7243717"/>
              <a:gd name="connsiteX10" fmla="*/ 12523944 w 23156734"/>
              <a:gd name="connsiteY10" fmla="*/ 6623940 h 7243717"/>
              <a:gd name="connsiteX11" fmla="*/ 12495138 w 23156734"/>
              <a:gd name="connsiteY11" fmla="*/ 5281728 h 7243717"/>
              <a:gd name="connsiteX12" fmla="*/ 2692019 w 23156734"/>
              <a:gd name="connsiteY12" fmla="*/ 0 h 7243717"/>
              <a:gd name="connsiteX13" fmla="*/ 5321250 w 23156734"/>
              <a:gd name="connsiteY13" fmla="*/ 0 h 7243717"/>
              <a:gd name="connsiteX14" fmla="*/ 1696402 w 23156734"/>
              <a:gd name="connsiteY14" fmla="*/ 3783853 h 7243717"/>
              <a:gd name="connsiteX15" fmla="*/ 354188 w 23156734"/>
              <a:gd name="connsiteY15" fmla="*/ 3812661 h 7243717"/>
              <a:gd name="connsiteX16" fmla="*/ 354190 w 23156734"/>
              <a:gd name="connsiteY16" fmla="*/ 3812658 h 7243717"/>
              <a:gd name="connsiteX17" fmla="*/ 325383 w 23156734"/>
              <a:gd name="connsiteY17" fmla="*/ 2470447 h 7243717"/>
              <a:gd name="connsiteX18" fmla="*/ 14582342 w 23156734"/>
              <a:gd name="connsiteY18" fmla="*/ 0 h 7243717"/>
              <a:gd name="connsiteX19" fmla="*/ 17211576 w 23156734"/>
              <a:gd name="connsiteY19" fmla="*/ 1 h 7243717"/>
              <a:gd name="connsiteX20" fmla="*/ 13394390 w 23156734"/>
              <a:gd name="connsiteY20" fmla="*/ 3984627 h 7243717"/>
              <a:gd name="connsiteX21" fmla="*/ 12052175 w 23156734"/>
              <a:gd name="connsiteY21" fmla="*/ 4013432 h 7243717"/>
              <a:gd name="connsiteX22" fmla="*/ 12052177 w 23156734"/>
              <a:gd name="connsiteY22" fmla="*/ 4013431 h 7243717"/>
              <a:gd name="connsiteX23" fmla="*/ 12023371 w 23156734"/>
              <a:gd name="connsiteY23" fmla="*/ 2671218 h 7243717"/>
              <a:gd name="connsiteX24" fmla="*/ 11609758 w 23156734"/>
              <a:gd name="connsiteY24" fmla="*/ 0 h 7243717"/>
              <a:gd name="connsiteX25" fmla="*/ 14238990 w 23156734"/>
              <a:gd name="connsiteY25" fmla="*/ 0 h 7243717"/>
              <a:gd name="connsiteX26" fmla="*/ 8973675 w 23156734"/>
              <a:gd name="connsiteY26" fmla="*/ 5496279 h 7243717"/>
              <a:gd name="connsiteX27" fmla="*/ 7631462 w 23156734"/>
              <a:gd name="connsiteY27" fmla="*/ 5525084 h 7243717"/>
              <a:gd name="connsiteX28" fmla="*/ 7602657 w 23156734"/>
              <a:gd name="connsiteY28" fmla="*/ 4182873 h 7243717"/>
              <a:gd name="connsiteX29" fmla="*/ 8637179 w 23156734"/>
              <a:gd name="connsiteY29" fmla="*/ 0 h 7243717"/>
              <a:gd name="connsiteX30" fmla="*/ 11266411 w 23156734"/>
              <a:gd name="connsiteY30" fmla="*/ 1 h 7243717"/>
              <a:gd name="connsiteX31" fmla="*/ 4956799 w 23156734"/>
              <a:gd name="connsiteY31" fmla="*/ 6586386 h 7243717"/>
              <a:gd name="connsiteX32" fmla="*/ 3614585 w 23156734"/>
              <a:gd name="connsiteY32" fmla="*/ 6615194 h 7243717"/>
              <a:gd name="connsiteX33" fmla="*/ 3614588 w 23156734"/>
              <a:gd name="connsiteY33" fmla="*/ 6615190 h 7243717"/>
              <a:gd name="connsiteX34" fmla="*/ 3585781 w 23156734"/>
              <a:gd name="connsiteY34" fmla="*/ 5272980 h 7243717"/>
              <a:gd name="connsiteX35" fmla="*/ 5664597 w 23156734"/>
              <a:gd name="connsiteY35" fmla="*/ 0 h 7243717"/>
              <a:gd name="connsiteX36" fmla="*/ 8293829 w 23156734"/>
              <a:gd name="connsiteY36" fmla="*/ 1 h 7243717"/>
              <a:gd name="connsiteX37" fmla="*/ 1634817 w 23156734"/>
              <a:gd name="connsiteY37" fmla="*/ 6951112 h 7243717"/>
              <a:gd name="connsiteX38" fmla="*/ 292602 w 23156734"/>
              <a:gd name="connsiteY38" fmla="*/ 6979920 h 7243717"/>
              <a:gd name="connsiteX39" fmla="*/ 292605 w 23156734"/>
              <a:gd name="connsiteY39" fmla="*/ 6979917 h 7243717"/>
              <a:gd name="connsiteX40" fmla="*/ 263798 w 23156734"/>
              <a:gd name="connsiteY40" fmla="*/ 5637706 h 72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156734" h="7243717">
                <a:moveTo>
                  <a:pt x="20527502" y="1"/>
                </a:moveTo>
                <a:lnTo>
                  <a:pt x="23156734" y="1"/>
                </a:lnTo>
                <a:lnTo>
                  <a:pt x="18307774" y="5061660"/>
                </a:lnTo>
                <a:cubicBezTo>
                  <a:pt x="17945088" y="5440256"/>
                  <a:pt x="17344158" y="5453153"/>
                  <a:pt x="16965560" y="5090466"/>
                </a:cubicBezTo>
                <a:lnTo>
                  <a:pt x="16965558" y="5090466"/>
                </a:lnTo>
                <a:cubicBezTo>
                  <a:pt x="16586964" y="4727778"/>
                  <a:pt x="16574070" y="4126849"/>
                  <a:pt x="16936756" y="3748253"/>
                </a:cubicBezTo>
                <a:close/>
                <a:moveTo>
                  <a:pt x="17554920" y="0"/>
                </a:moveTo>
                <a:lnTo>
                  <a:pt x="20184150" y="0"/>
                </a:lnTo>
                <a:lnTo>
                  <a:pt x="13866154" y="6595135"/>
                </a:lnTo>
                <a:cubicBezTo>
                  <a:pt x="13503468" y="6973732"/>
                  <a:pt x="12902540" y="6986629"/>
                  <a:pt x="12523942" y="6623943"/>
                </a:cubicBezTo>
                <a:lnTo>
                  <a:pt x="12523944" y="6623940"/>
                </a:lnTo>
                <a:cubicBezTo>
                  <a:pt x="12145347" y="6261254"/>
                  <a:pt x="12132450" y="5660324"/>
                  <a:pt x="12495138" y="5281728"/>
                </a:cubicBezTo>
                <a:close/>
                <a:moveTo>
                  <a:pt x="2692019" y="0"/>
                </a:moveTo>
                <a:lnTo>
                  <a:pt x="5321250" y="0"/>
                </a:lnTo>
                <a:lnTo>
                  <a:pt x="1696402" y="3783853"/>
                </a:lnTo>
                <a:cubicBezTo>
                  <a:pt x="1333714" y="4162450"/>
                  <a:pt x="732784" y="4175348"/>
                  <a:pt x="354188" y="3812661"/>
                </a:cubicBezTo>
                <a:lnTo>
                  <a:pt x="354190" y="3812658"/>
                </a:lnTo>
                <a:cubicBezTo>
                  <a:pt x="-24405" y="3449971"/>
                  <a:pt x="-37305" y="2849044"/>
                  <a:pt x="325383" y="2470447"/>
                </a:cubicBezTo>
                <a:close/>
                <a:moveTo>
                  <a:pt x="14582342" y="0"/>
                </a:moveTo>
                <a:lnTo>
                  <a:pt x="17211576" y="1"/>
                </a:lnTo>
                <a:lnTo>
                  <a:pt x="13394390" y="3984627"/>
                </a:lnTo>
                <a:cubicBezTo>
                  <a:pt x="13031702" y="4363222"/>
                  <a:pt x="12430774" y="4376119"/>
                  <a:pt x="12052175" y="4013432"/>
                </a:cubicBezTo>
                <a:lnTo>
                  <a:pt x="12052177" y="4013431"/>
                </a:lnTo>
                <a:cubicBezTo>
                  <a:pt x="11673580" y="3650745"/>
                  <a:pt x="11660683" y="3049816"/>
                  <a:pt x="12023371" y="2671218"/>
                </a:cubicBezTo>
                <a:close/>
                <a:moveTo>
                  <a:pt x="11609758" y="0"/>
                </a:moveTo>
                <a:lnTo>
                  <a:pt x="14238990" y="0"/>
                </a:lnTo>
                <a:lnTo>
                  <a:pt x="8973675" y="5496279"/>
                </a:lnTo>
                <a:cubicBezTo>
                  <a:pt x="8610990" y="5874874"/>
                  <a:pt x="8010060" y="5887772"/>
                  <a:pt x="7631462" y="5525084"/>
                </a:cubicBezTo>
                <a:cubicBezTo>
                  <a:pt x="7252871" y="5162394"/>
                  <a:pt x="7239971" y="4561468"/>
                  <a:pt x="7602657" y="4182873"/>
                </a:cubicBezTo>
                <a:close/>
                <a:moveTo>
                  <a:pt x="8637179" y="0"/>
                </a:moveTo>
                <a:lnTo>
                  <a:pt x="11266411" y="1"/>
                </a:lnTo>
                <a:lnTo>
                  <a:pt x="4956799" y="6586386"/>
                </a:lnTo>
                <a:cubicBezTo>
                  <a:pt x="4594112" y="6964983"/>
                  <a:pt x="3993182" y="6977881"/>
                  <a:pt x="3614585" y="6615194"/>
                </a:cubicBezTo>
                <a:lnTo>
                  <a:pt x="3614588" y="6615190"/>
                </a:lnTo>
                <a:cubicBezTo>
                  <a:pt x="3235992" y="6252504"/>
                  <a:pt x="3223093" y="5651577"/>
                  <a:pt x="3585781" y="5272980"/>
                </a:cubicBezTo>
                <a:close/>
                <a:moveTo>
                  <a:pt x="5664597" y="0"/>
                </a:moveTo>
                <a:lnTo>
                  <a:pt x="8293829" y="1"/>
                </a:lnTo>
                <a:lnTo>
                  <a:pt x="1634817" y="6951112"/>
                </a:lnTo>
                <a:cubicBezTo>
                  <a:pt x="1272129" y="7329709"/>
                  <a:pt x="671200" y="7342608"/>
                  <a:pt x="292602" y="6979920"/>
                </a:cubicBezTo>
                <a:lnTo>
                  <a:pt x="292605" y="6979917"/>
                </a:lnTo>
                <a:cubicBezTo>
                  <a:pt x="-85990" y="6617230"/>
                  <a:pt x="-98890" y="6016303"/>
                  <a:pt x="263798" y="5637706"/>
                </a:cubicBezTo>
                <a:close/>
              </a:path>
            </a:pathLst>
          </a:custGeom>
          <a:solidFill>
            <a:schemeClr val="bg1">
              <a:lumMod val="95000"/>
            </a:schemeClr>
          </a:solidFill>
        </p:spPr>
        <p:txBody>
          <a:bodyPr wrap="square">
            <a:noAutofit/>
          </a:bodyPr>
          <a:lstStyle/>
          <a:p>
            <a:r>
              <a:rPr lang="en-US"/>
              <a:t>Drag picture to placeholder or click icon to add</a:t>
            </a:r>
          </a:p>
        </p:txBody>
      </p:sp>
      <p:sp>
        <p:nvSpPr>
          <p:cNvPr id="4" name="Date Placeholder 3"/>
          <p:cNvSpPr>
            <a:spLocks noGrp="1"/>
          </p:cNvSpPr>
          <p:nvPr>
            <p:ph type="dt" sz="half" idx="10"/>
          </p:nvPr>
        </p:nvSpPr>
        <p:spPr/>
        <p:txBody>
          <a:bodyPr/>
          <a:lstStyle/>
          <a:p>
            <a:fld id="{F3ED5DFF-427F-43BE-825C-1756444C0895}" type="datetime4">
              <a:rPr lang="en-US" smtClean="0"/>
              <a:t>December 6, 2024</a:t>
            </a:fld>
            <a:endParaRPr lang="en-US"/>
          </a:p>
        </p:txBody>
      </p:sp>
      <p:sp>
        <p:nvSpPr>
          <p:cNvPr id="14" name="Content Placeholder 2"/>
          <p:cNvSpPr>
            <a:spLocks noGrp="1"/>
          </p:cNvSpPr>
          <p:nvPr>
            <p:ph idx="1"/>
          </p:nvPr>
        </p:nvSpPr>
        <p:spPr>
          <a:xfrm>
            <a:off x="6230972" y="4298484"/>
            <a:ext cx="4782796" cy="1922730"/>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1834015" y="4295309"/>
            <a:ext cx="3572208" cy="594360"/>
          </a:xfrm>
          <a:prstGeom prst="rect">
            <a:avLst/>
          </a:prstGeom>
        </p:spPr>
        <p:txBody>
          <a:bodyPr anchor="ctr" anchorCtr="0">
            <a:normAutofit/>
          </a:bodyPr>
          <a:lstStyle>
            <a:lvl1pPr algn="r">
              <a:lnSpc>
                <a:spcPct val="100000"/>
              </a:lnSpc>
              <a:defRPr sz="3300">
                <a:solidFill>
                  <a:schemeClr val="tx1"/>
                </a:solidFill>
              </a:defRPr>
            </a:lvl1pPr>
          </a:lstStyle>
          <a:p>
            <a:r>
              <a:rPr lang="en-US"/>
              <a:t>Click to edit Master title style</a:t>
            </a:r>
          </a:p>
        </p:txBody>
      </p:sp>
      <p:sp>
        <p:nvSpPr>
          <p:cNvPr id="13" name="Text Placeholder 7"/>
          <p:cNvSpPr>
            <a:spLocks noGrp="1"/>
          </p:cNvSpPr>
          <p:nvPr>
            <p:ph type="body" sz="quarter" idx="14"/>
          </p:nvPr>
        </p:nvSpPr>
        <p:spPr>
          <a:xfrm>
            <a:off x="1834040" y="4844150"/>
            <a:ext cx="3572183" cy="441324"/>
          </a:xfrm>
          <a:prstGeom prst="rect">
            <a:avLst/>
          </a:prstGeom>
        </p:spPr>
        <p:txBody>
          <a:bodyPr vert="horz" lIns="91440" tIns="45720" rIns="91440" bIns="45720" rtlCol="0">
            <a:normAutofit/>
          </a:bodyPr>
          <a:lstStyle>
            <a:lvl1pPr marL="342815" indent="-342815" algn="r">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1977582324"/>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raetive Image Layout 2">
    <p:spTree>
      <p:nvGrpSpPr>
        <p:cNvPr id="1" name=""/>
        <p:cNvGrpSpPr/>
        <p:nvPr/>
      </p:nvGrpSpPr>
      <p:grpSpPr>
        <a:xfrm>
          <a:off x="0" y="0"/>
          <a:ext cx="0" cy="0"/>
          <a:chOff x="0" y="0"/>
          <a:chExt cx="0" cy="0"/>
        </a:xfrm>
      </p:grpSpPr>
      <p:sp>
        <p:nvSpPr>
          <p:cNvPr id="25" name="Picture Placeholder 24"/>
          <p:cNvSpPr>
            <a:spLocks noGrp="1"/>
          </p:cNvSpPr>
          <p:nvPr>
            <p:ph type="pic" sz="quarter" idx="15"/>
          </p:nvPr>
        </p:nvSpPr>
        <p:spPr>
          <a:xfrm flipV="1">
            <a:off x="607119" y="3236142"/>
            <a:ext cx="11581383" cy="3621859"/>
          </a:xfrm>
          <a:custGeom>
            <a:avLst/>
            <a:gdLst>
              <a:gd name="connsiteX0" fmla="*/ 20527502 w 23156734"/>
              <a:gd name="connsiteY0" fmla="*/ 1 h 7243717"/>
              <a:gd name="connsiteX1" fmla="*/ 23156734 w 23156734"/>
              <a:gd name="connsiteY1" fmla="*/ 1 h 7243717"/>
              <a:gd name="connsiteX2" fmla="*/ 18307774 w 23156734"/>
              <a:gd name="connsiteY2" fmla="*/ 5061660 h 7243717"/>
              <a:gd name="connsiteX3" fmla="*/ 16965560 w 23156734"/>
              <a:gd name="connsiteY3" fmla="*/ 5090466 h 7243717"/>
              <a:gd name="connsiteX4" fmla="*/ 16965558 w 23156734"/>
              <a:gd name="connsiteY4" fmla="*/ 5090466 h 7243717"/>
              <a:gd name="connsiteX5" fmla="*/ 16936756 w 23156734"/>
              <a:gd name="connsiteY5" fmla="*/ 3748253 h 7243717"/>
              <a:gd name="connsiteX6" fmla="*/ 17554920 w 23156734"/>
              <a:gd name="connsiteY6" fmla="*/ 0 h 7243717"/>
              <a:gd name="connsiteX7" fmla="*/ 20184150 w 23156734"/>
              <a:gd name="connsiteY7" fmla="*/ 0 h 7243717"/>
              <a:gd name="connsiteX8" fmla="*/ 13866154 w 23156734"/>
              <a:gd name="connsiteY8" fmla="*/ 6595135 h 7243717"/>
              <a:gd name="connsiteX9" fmla="*/ 12523942 w 23156734"/>
              <a:gd name="connsiteY9" fmla="*/ 6623943 h 7243717"/>
              <a:gd name="connsiteX10" fmla="*/ 12523944 w 23156734"/>
              <a:gd name="connsiteY10" fmla="*/ 6623940 h 7243717"/>
              <a:gd name="connsiteX11" fmla="*/ 12495138 w 23156734"/>
              <a:gd name="connsiteY11" fmla="*/ 5281728 h 7243717"/>
              <a:gd name="connsiteX12" fmla="*/ 2692019 w 23156734"/>
              <a:gd name="connsiteY12" fmla="*/ 0 h 7243717"/>
              <a:gd name="connsiteX13" fmla="*/ 5321250 w 23156734"/>
              <a:gd name="connsiteY13" fmla="*/ 0 h 7243717"/>
              <a:gd name="connsiteX14" fmla="*/ 1696402 w 23156734"/>
              <a:gd name="connsiteY14" fmla="*/ 3783853 h 7243717"/>
              <a:gd name="connsiteX15" fmla="*/ 354188 w 23156734"/>
              <a:gd name="connsiteY15" fmla="*/ 3812661 h 7243717"/>
              <a:gd name="connsiteX16" fmla="*/ 354190 w 23156734"/>
              <a:gd name="connsiteY16" fmla="*/ 3812658 h 7243717"/>
              <a:gd name="connsiteX17" fmla="*/ 325383 w 23156734"/>
              <a:gd name="connsiteY17" fmla="*/ 2470447 h 7243717"/>
              <a:gd name="connsiteX18" fmla="*/ 14582342 w 23156734"/>
              <a:gd name="connsiteY18" fmla="*/ 0 h 7243717"/>
              <a:gd name="connsiteX19" fmla="*/ 17211576 w 23156734"/>
              <a:gd name="connsiteY19" fmla="*/ 1 h 7243717"/>
              <a:gd name="connsiteX20" fmla="*/ 13394390 w 23156734"/>
              <a:gd name="connsiteY20" fmla="*/ 3984627 h 7243717"/>
              <a:gd name="connsiteX21" fmla="*/ 12052175 w 23156734"/>
              <a:gd name="connsiteY21" fmla="*/ 4013432 h 7243717"/>
              <a:gd name="connsiteX22" fmla="*/ 12052177 w 23156734"/>
              <a:gd name="connsiteY22" fmla="*/ 4013431 h 7243717"/>
              <a:gd name="connsiteX23" fmla="*/ 12023371 w 23156734"/>
              <a:gd name="connsiteY23" fmla="*/ 2671218 h 7243717"/>
              <a:gd name="connsiteX24" fmla="*/ 11609758 w 23156734"/>
              <a:gd name="connsiteY24" fmla="*/ 0 h 7243717"/>
              <a:gd name="connsiteX25" fmla="*/ 14238990 w 23156734"/>
              <a:gd name="connsiteY25" fmla="*/ 0 h 7243717"/>
              <a:gd name="connsiteX26" fmla="*/ 8973675 w 23156734"/>
              <a:gd name="connsiteY26" fmla="*/ 5496279 h 7243717"/>
              <a:gd name="connsiteX27" fmla="*/ 7631462 w 23156734"/>
              <a:gd name="connsiteY27" fmla="*/ 5525084 h 7243717"/>
              <a:gd name="connsiteX28" fmla="*/ 7602657 w 23156734"/>
              <a:gd name="connsiteY28" fmla="*/ 4182873 h 7243717"/>
              <a:gd name="connsiteX29" fmla="*/ 8637179 w 23156734"/>
              <a:gd name="connsiteY29" fmla="*/ 0 h 7243717"/>
              <a:gd name="connsiteX30" fmla="*/ 11266411 w 23156734"/>
              <a:gd name="connsiteY30" fmla="*/ 1 h 7243717"/>
              <a:gd name="connsiteX31" fmla="*/ 4956799 w 23156734"/>
              <a:gd name="connsiteY31" fmla="*/ 6586386 h 7243717"/>
              <a:gd name="connsiteX32" fmla="*/ 3614585 w 23156734"/>
              <a:gd name="connsiteY32" fmla="*/ 6615194 h 7243717"/>
              <a:gd name="connsiteX33" fmla="*/ 3614588 w 23156734"/>
              <a:gd name="connsiteY33" fmla="*/ 6615190 h 7243717"/>
              <a:gd name="connsiteX34" fmla="*/ 3585781 w 23156734"/>
              <a:gd name="connsiteY34" fmla="*/ 5272980 h 7243717"/>
              <a:gd name="connsiteX35" fmla="*/ 5664597 w 23156734"/>
              <a:gd name="connsiteY35" fmla="*/ 0 h 7243717"/>
              <a:gd name="connsiteX36" fmla="*/ 8293829 w 23156734"/>
              <a:gd name="connsiteY36" fmla="*/ 1 h 7243717"/>
              <a:gd name="connsiteX37" fmla="*/ 1634817 w 23156734"/>
              <a:gd name="connsiteY37" fmla="*/ 6951112 h 7243717"/>
              <a:gd name="connsiteX38" fmla="*/ 292602 w 23156734"/>
              <a:gd name="connsiteY38" fmla="*/ 6979920 h 7243717"/>
              <a:gd name="connsiteX39" fmla="*/ 292605 w 23156734"/>
              <a:gd name="connsiteY39" fmla="*/ 6979917 h 7243717"/>
              <a:gd name="connsiteX40" fmla="*/ 263798 w 23156734"/>
              <a:gd name="connsiteY40" fmla="*/ 5637706 h 72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156734" h="7243717">
                <a:moveTo>
                  <a:pt x="20527502" y="1"/>
                </a:moveTo>
                <a:lnTo>
                  <a:pt x="23156734" y="1"/>
                </a:lnTo>
                <a:lnTo>
                  <a:pt x="18307774" y="5061660"/>
                </a:lnTo>
                <a:cubicBezTo>
                  <a:pt x="17945088" y="5440256"/>
                  <a:pt x="17344158" y="5453153"/>
                  <a:pt x="16965560" y="5090466"/>
                </a:cubicBezTo>
                <a:lnTo>
                  <a:pt x="16965558" y="5090466"/>
                </a:lnTo>
                <a:cubicBezTo>
                  <a:pt x="16586964" y="4727778"/>
                  <a:pt x="16574070" y="4126849"/>
                  <a:pt x="16936756" y="3748253"/>
                </a:cubicBezTo>
                <a:close/>
                <a:moveTo>
                  <a:pt x="17554920" y="0"/>
                </a:moveTo>
                <a:lnTo>
                  <a:pt x="20184150" y="0"/>
                </a:lnTo>
                <a:lnTo>
                  <a:pt x="13866154" y="6595135"/>
                </a:lnTo>
                <a:cubicBezTo>
                  <a:pt x="13503468" y="6973732"/>
                  <a:pt x="12902540" y="6986629"/>
                  <a:pt x="12523942" y="6623943"/>
                </a:cubicBezTo>
                <a:lnTo>
                  <a:pt x="12523944" y="6623940"/>
                </a:lnTo>
                <a:cubicBezTo>
                  <a:pt x="12145347" y="6261254"/>
                  <a:pt x="12132450" y="5660324"/>
                  <a:pt x="12495138" y="5281728"/>
                </a:cubicBezTo>
                <a:close/>
                <a:moveTo>
                  <a:pt x="2692019" y="0"/>
                </a:moveTo>
                <a:lnTo>
                  <a:pt x="5321250" y="0"/>
                </a:lnTo>
                <a:lnTo>
                  <a:pt x="1696402" y="3783853"/>
                </a:lnTo>
                <a:cubicBezTo>
                  <a:pt x="1333714" y="4162450"/>
                  <a:pt x="732784" y="4175348"/>
                  <a:pt x="354188" y="3812661"/>
                </a:cubicBezTo>
                <a:lnTo>
                  <a:pt x="354190" y="3812658"/>
                </a:lnTo>
                <a:cubicBezTo>
                  <a:pt x="-24405" y="3449971"/>
                  <a:pt x="-37305" y="2849044"/>
                  <a:pt x="325383" y="2470447"/>
                </a:cubicBezTo>
                <a:close/>
                <a:moveTo>
                  <a:pt x="14582342" y="0"/>
                </a:moveTo>
                <a:lnTo>
                  <a:pt x="17211576" y="1"/>
                </a:lnTo>
                <a:lnTo>
                  <a:pt x="13394390" y="3984627"/>
                </a:lnTo>
                <a:cubicBezTo>
                  <a:pt x="13031702" y="4363222"/>
                  <a:pt x="12430774" y="4376119"/>
                  <a:pt x="12052175" y="4013432"/>
                </a:cubicBezTo>
                <a:lnTo>
                  <a:pt x="12052177" y="4013431"/>
                </a:lnTo>
                <a:cubicBezTo>
                  <a:pt x="11673580" y="3650745"/>
                  <a:pt x="11660683" y="3049816"/>
                  <a:pt x="12023371" y="2671218"/>
                </a:cubicBezTo>
                <a:close/>
                <a:moveTo>
                  <a:pt x="11609758" y="0"/>
                </a:moveTo>
                <a:lnTo>
                  <a:pt x="14238990" y="0"/>
                </a:lnTo>
                <a:lnTo>
                  <a:pt x="8973675" y="5496279"/>
                </a:lnTo>
                <a:cubicBezTo>
                  <a:pt x="8610990" y="5874874"/>
                  <a:pt x="8010060" y="5887772"/>
                  <a:pt x="7631462" y="5525084"/>
                </a:cubicBezTo>
                <a:cubicBezTo>
                  <a:pt x="7252871" y="5162394"/>
                  <a:pt x="7239971" y="4561468"/>
                  <a:pt x="7602657" y="4182873"/>
                </a:cubicBezTo>
                <a:close/>
                <a:moveTo>
                  <a:pt x="8637179" y="0"/>
                </a:moveTo>
                <a:lnTo>
                  <a:pt x="11266411" y="1"/>
                </a:lnTo>
                <a:lnTo>
                  <a:pt x="4956799" y="6586386"/>
                </a:lnTo>
                <a:cubicBezTo>
                  <a:pt x="4594112" y="6964983"/>
                  <a:pt x="3993182" y="6977881"/>
                  <a:pt x="3614585" y="6615194"/>
                </a:cubicBezTo>
                <a:lnTo>
                  <a:pt x="3614588" y="6615190"/>
                </a:lnTo>
                <a:cubicBezTo>
                  <a:pt x="3235992" y="6252504"/>
                  <a:pt x="3223093" y="5651577"/>
                  <a:pt x="3585781" y="5272980"/>
                </a:cubicBezTo>
                <a:close/>
                <a:moveTo>
                  <a:pt x="5664597" y="0"/>
                </a:moveTo>
                <a:lnTo>
                  <a:pt x="8293829" y="1"/>
                </a:lnTo>
                <a:lnTo>
                  <a:pt x="1634817" y="6951112"/>
                </a:lnTo>
                <a:cubicBezTo>
                  <a:pt x="1272129" y="7329709"/>
                  <a:pt x="671200" y="7342608"/>
                  <a:pt x="292602" y="6979920"/>
                </a:cubicBezTo>
                <a:lnTo>
                  <a:pt x="292605" y="6979917"/>
                </a:lnTo>
                <a:cubicBezTo>
                  <a:pt x="-85990" y="6617230"/>
                  <a:pt x="-98890" y="6016303"/>
                  <a:pt x="263798" y="5637706"/>
                </a:cubicBezTo>
                <a:close/>
              </a:path>
            </a:pathLst>
          </a:custGeom>
          <a:solidFill>
            <a:schemeClr val="bg1">
              <a:lumMod val="95000"/>
            </a:schemeClr>
          </a:solidFill>
        </p:spPr>
        <p:txBody>
          <a:bodyPr wrap="square">
            <a:noAutofit/>
          </a:bodyPr>
          <a:lstStyle/>
          <a:p>
            <a:r>
              <a:rPr lang="en-US"/>
              <a:t>Drag picture to placeholder or click icon to add</a:t>
            </a:r>
          </a:p>
        </p:txBody>
      </p:sp>
      <p:sp>
        <p:nvSpPr>
          <p:cNvPr id="4" name="Date Placeholder 3"/>
          <p:cNvSpPr>
            <a:spLocks noGrp="1"/>
          </p:cNvSpPr>
          <p:nvPr>
            <p:ph type="dt" sz="half" idx="10"/>
          </p:nvPr>
        </p:nvSpPr>
        <p:spPr/>
        <p:txBody>
          <a:bodyPr/>
          <a:lstStyle/>
          <a:p>
            <a:fld id="{23247445-8E6A-4846-A349-0B0D23A592A5}" type="datetime4">
              <a:rPr lang="en-US" smtClean="0"/>
              <a:t>December 6, 2024</a:t>
            </a:fld>
            <a:endParaRPr lang="en-US"/>
          </a:p>
        </p:txBody>
      </p:sp>
      <p:sp>
        <p:nvSpPr>
          <p:cNvPr id="14" name="Content Placeholder 2"/>
          <p:cNvSpPr>
            <a:spLocks noGrp="1"/>
          </p:cNvSpPr>
          <p:nvPr>
            <p:ph idx="1"/>
          </p:nvPr>
        </p:nvSpPr>
        <p:spPr>
          <a:xfrm>
            <a:off x="6230972" y="951780"/>
            <a:ext cx="4782796" cy="1922730"/>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1834015" y="948605"/>
            <a:ext cx="3572208" cy="594360"/>
          </a:xfrm>
          <a:prstGeom prst="rect">
            <a:avLst/>
          </a:prstGeom>
        </p:spPr>
        <p:txBody>
          <a:bodyPr anchor="ctr" anchorCtr="0">
            <a:normAutofit/>
          </a:bodyPr>
          <a:lstStyle>
            <a:lvl1pPr algn="r">
              <a:lnSpc>
                <a:spcPct val="100000"/>
              </a:lnSpc>
              <a:defRPr sz="3300">
                <a:solidFill>
                  <a:schemeClr val="tx1"/>
                </a:solidFill>
              </a:defRPr>
            </a:lvl1pPr>
          </a:lstStyle>
          <a:p>
            <a:r>
              <a:rPr lang="en-US"/>
              <a:t>Click to edit Master title style</a:t>
            </a:r>
          </a:p>
        </p:txBody>
      </p:sp>
      <p:sp>
        <p:nvSpPr>
          <p:cNvPr id="13" name="Text Placeholder 7"/>
          <p:cNvSpPr>
            <a:spLocks noGrp="1"/>
          </p:cNvSpPr>
          <p:nvPr>
            <p:ph type="body" sz="quarter" idx="14"/>
          </p:nvPr>
        </p:nvSpPr>
        <p:spPr>
          <a:xfrm>
            <a:off x="1834040" y="1497446"/>
            <a:ext cx="3572183" cy="441324"/>
          </a:xfrm>
          <a:prstGeom prst="rect">
            <a:avLst/>
          </a:prstGeom>
        </p:spPr>
        <p:txBody>
          <a:bodyPr vert="horz" lIns="91440" tIns="45720" rIns="91440" bIns="45720" rtlCol="0">
            <a:normAutofit/>
          </a:bodyPr>
          <a:lstStyle>
            <a:lvl1pPr marL="342815" indent="-342815" algn="r">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816817602"/>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reative image layouts ">
    <p:spTree>
      <p:nvGrpSpPr>
        <p:cNvPr id="1" name=""/>
        <p:cNvGrpSpPr/>
        <p:nvPr/>
      </p:nvGrpSpPr>
      <p:grpSpPr>
        <a:xfrm>
          <a:off x="0" y="0"/>
          <a:ext cx="0" cy="0"/>
          <a:chOff x="0" y="0"/>
          <a:chExt cx="0" cy="0"/>
        </a:xfrm>
      </p:grpSpPr>
      <p:sp>
        <p:nvSpPr>
          <p:cNvPr id="12" name="Picture Placeholder 11"/>
          <p:cNvSpPr>
            <a:spLocks noGrp="1"/>
          </p:cNvSpPr>
          <p:nvPr>
            <p:ph type="pic" sz="quarter" idx="17"/>
          </p:nvPr>
        </p:nvSpPr>
        <p:spPr>
          <a:xfrm>
            <a:off x="2298692" y="996640"/>
            <a:ext cx="4446705" cy="5861360"/>
          </a:xfrm>
          <a:custGeom>
            <a:avLst/>
            <a:gdLst>
              <a:gd name="connsiteX0" fmla="*/ 2607982 w 8891094"/>
              <a:gd name="connsiteY0" fmla="*/ 38 h 11722720"/>
              <a:gd name="connsiteX1" fmla="*/ 4884024 w 8891094"/>
              <a:gd name="connsiteY1" fmla="*/ 1369477 h 11722720"/>
              <a:gd name="connsiteX2" fmla="*/ 5181818 w 8891094"/>
              <a:gd name="connsiteY2" fmla="*/ 2356345 h 11722720"/>
              <a:gd name="connsiteX3" fmla="*/ 5191860 w 8891094"/>
              <a:gd name="connsiteY3" fmla="*/ 2587766 h 11722720"/>
              <a:gd name="connsiteX4" fmla="*/ 5192737 w 8891094"/>
              <a:gd name="connsiteY4" fmla="*/ 2607984 h 11722720"/>
              <a:gd name="connsiteX5" fmla="*/ 5142068 w 8891094"/>
              <a:gd name="connsiteY5" fmla="*/ 3104794 h 11722720"/>
              <a:gd name="connsiteX6" fmla="*/ 5086073 w 8891094"/>
              <a:gd name="connsiteY6" fmla="*/ 3328362 h 11722720"/>
              <a:gd name="connsiteX7" fmla="*/ 5017124 w 8891094"/>
              <a:gd name="connsiteY7" fmla="*/ 3522762 h 11722720"/>
              <a:gd name="connsiteX8" fmla="*/ 5012595 w 8891094"/>
              <a:gd name="connsiteY8" fmla="*/ 3540849 h 11722720"/>
              <a:gd name="connsiteX9" fmla="*/ 5012595 w 8891094"/>
              <a:gd name="connsiteY9" fmla="*/ 3540847 h 11722720"/>
              <a:gd name="connsiteX10" fmla="*/ 4952472 w 8891094"/>
              <a:gd name="connsiteY10" fmla="*/ 3780908 h 11722720"/>
              <a:gd name="connsiteX11" fmla="*/ 5228142 w 8891094"/>
              <a:gd name="connsiteY11" fmla="*/ 5634760 h 11722720"/>
              <a:gd name="connsiteX12" fmla="*/ 6619948 w 8891094"/>
              <a:gd name="connsiteY12" fmla="*/ 6890001 h 11722720"/>
              <a:gd name="connsiteX13" fmla="*/ 6759835 w 8891094"/>
              <a:gd name="connsiteY13" fmla="*/ 6939616 h 11722720"/>
              <a:gd name="connsiteX14" fmla="*/ 6803114 w 8891094"/>
              <a:gd name="connsiteY14" fmla="*/ 6946414 h 11722720"/>
              <a:gd name="connsiteX15" fmla="*/ 6844655 w 8891094"/>
              <a:gd name="connsiteY15" fmla="*/ 6956818 h 11722720"/>
              <a:gd name="connsiteX16" fmla="*/ 6862228 w 8891094"/>
              <a:gd name="connsiteY16" fmla="*/ 6963051 h 11722720"/>
              <a:gd name="connsiteX17" fmla="*/ 7062313 w 8891094"/>
              <a:gd name="connsiteY17" fmla="*/ 7013162 h 11722720"/>
              <a:gd name="connsiteX18" fmla="*/ 7279530 w 8891094"/>
              <a:gd name="connsiteY18" fmla="*/ 7090201 h 11722720"/>
              <a:gd name="connsiteX19" fmla="*/ 7925002 w 8891094"/>
              <a:gd name="connsiteY19" fmla="*/ 7471149 h 11722720"/>
              <a:gd name="connsiteX20" fmla="*/ 8014122 w 8891094"/>
              <a:gd name="connsiteY20" fmla="*/ 7550529 h 11722720"/>
              <a:gd name="connsiteX21" fmla="*/ 8114652 w 8891094"/>
              <a:gd name="connsiteY21" fmla="*/ 7640070 h 11722720"/>
              <a:gd name="connsiteX22" fmla="*/ 8582344 w 8891094"/>
              <a:gd name="connsiteY22" fmla="*/ 8265184 h 11722720"/>
              <a:gd name="connsiteX23" fmla="*/ 7749181 w 8891094"/>
              <a:gd name="connsiteY23" fmla="*/ 11642475 h 11722720"/>
              <a:gd name="connsiteX24" fmla="*/ 7616138 w 8891094"/>
              <a:gd name="connsiteY24" fmla="*/ 11722720 h 11722720"/>
              <a:gd name="connsiteX25" fmla="*/ 4972126 w 8891094"/>
              <a:gd name="connsiteY25" fmla="*/ 11722720 h 11722720"/>
              <a:gd name="connsiteX26" fmla="*/ 4867996 w 8891094"/>
              <a:gd name="connsiteY26" fmla="*/ 11661346 h 11722720"/>
              <a:gd name="connsiteX27" fmla="*/ 4007072 w 8891094"/>
              <a:gd name="connsiteY27" fmla="*/ 10719004 h 11722720"/>
              <a:gd name="connsiteX28" fmla="*/ 3745074 w 8891094"/>
              <a:gd name="connsiteY28" fmla="*/ 9983572 h 11722720"/>
              <a:gd name="connsiteX29" fmla="*/ 3726099 w 8891094"/>
              <a:gd name="connsiteY29" fmla="*/ 9850291 h 11722720"/>
              <a:gd name="connsiteX30" fmla="*/ 3709277 w 8891094"/>
              <a:gd name="connsiteY30" fmla="*/ 9732136 h 11722720"/>
              <a:gd name="connsiteX31" fmla="*/ 3749028 w 8891094"/>
              <a:gd name="connsiteY31" fmla="*/ 8983688 h 11722720"/>
              <a:gd name="connsiteX32" fmla="*/ 3803545 w 8891094"/>
              <a:gd name="connsiteY32" fmla="*/ 8766022 h 11722720"/>
              <a:gd name="connsiteX33" fmla="*/ 3874731 w 8891094"/>
              <a:gd name="connsiteY33" fmla="*/ 8565312 h 11722720"/>
              <a:gd name="connsiteX34" fmla="*/ 3880738 w 8891094"/>
              <a:gd name="connsiteY34" fmla="*/ 8541324 h 11722720"/>
              <a:gd name="connsiteX35" fmla="*/ 3892815 w 8891094"/>
              <a:gd name="connsiteY35" fmla="*/ 8507271 h 11722720"/>
              <a:gd name="connsiteX36" fmla="*/ 3912546 w 8891094"/>
              <a:gd name="connsiteY36" fmla="*/ 8464299 h 11722720"/>
              <a:gd name="connsiteX37" fmla="*/ 3947916 w 8891094"/>
              <a:gd name="connsiteY37" fmla="*/ 8323071 h 11722720"/>
              <a:gd name="connsiteX38" fmla="*/ 3672247 w 8891094"/>
              <a:gd name="connsiteY38" fmla="*/ 6469220 h 11722720"/>
              <a:gd name="connsiteX39" fmla="*/ 2280440 w 8891094"/>
              <a:gd name="connsiteY39" fmla="*/ 5213978 h 11722720"/>
              <a:gd name="connsiteX40" fmla="*/ 2052952 w 8891094"/>
              <a:gd name="connsiteY40" fmla="*/ 5133294 h 11722720"/>
              <a:gd name="connsiteX41" fmla="*/ 2052934 w 8891094"/>
              <a:gd name="connsiteY41" fmla="*/ 5133290 h 11722720"/>
              <a:gd name="connsiteX42" fmla="*/ 2029627 w 8891094"/>
              <a:gd name="connsiteY42" fmla="*/ 5125024 h 11722720"/>
              <a:gd name="connsiteX43" fmla="*/ 1823048 w 8891094"/>
              <a:gd name="connsiteY43" fmla="*/ 5073286 h 11722720"/>
              <a:gd name="connsiteX44" fmla="*/ 1611565 w 8891094"/>
              <a:gd name="connsiteY44" fmla="*/ 4998281 h 11722720"/>
              <a:gd name="connsiteX45" fmla="*/ 1169675 w 8891094"/>
              <a:gd name="connsiteY45" fmla="*/ 4765640 h 11722720"/>
              <a:gd name="connsiteX46" fmla="*/ 1153320 w 8891094"/>
              <a:gd name="connsiteY46" fmla="*/ 4753727 h 11722720"/>
              <a:gd name="connsiteX47" fmla="*/ 966093 w 8891094"/>
              <a:gd name="connsiteY47" fmla="*/ 4617332 h 11722720"/>
              <a:gd name="connsiteX48" fmla="*/ 308751 w 8891094"/>
              <a:gd name="connsiteY48" fmla="*/ 3823298 h 11722720"/>
              <a:gd name="connsiteX49" fmla="*/ 1369477 w 8891094"/>
              <a:gd name="connsiteY49" fmla="*/ 308751 h 11722720"/>
              <a:gd name="connsiteX50" fmla="*/ 2607982 w 8891094"/>
              <a:gd name="connsiteY50" fmla="*/ 38 h 117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891094" h="11722720">
                <a:moveTo>
                  <a:pt x="2607982" y="38"/>
                </a:moveTo>
                <a:cubicBezTo>
                  <a:pt x="3528860" y="4966"/>
                  <a:pt x="4418171" y="500871"/>
                  <a:pt x="4884024" y="1369477"/>
                </a:cubicBezTo>
                <a:cubicBezTo>
                  <a:pt x="5053425" y="1685333"/>
                  <a:pt x="5150794" y="2020571"/>
                  <a:pt x="5181818" y="2356345"/>
                </a:cubicBezTo>
                <a:lnTo>
                  <a:pt x="5191860" y="2587766"/>
                </a:lnTo>
                <a:lnTo>
                  <a:pt x="5192737" y="2607984"/>
                </a:lnTo>
                <a:cubicBezTo>
                  <a:pt x="5191841" y="2775414"/>
                  <a:pt x="5174714" y="2941802"/>
                  <a:pt x="5142068" y="3104794"/>
                </a:cubicBezTo>
                <a:lnTo>
                  <a:pt x="5086073" y="3328362"/>
                </a:lnTo>
                <a:lnTo>
                  <a:pt x="5017124" y="3522762"/>
                </a:lnTo>
                <a:lnTo>
                  <a:pt x="5012595" y="3540849"/>
                </a:lnTo>
                <a:lnTo>
                  <a:pt x="5012595" y="3540847"/>
                </a:lnTo>
                <a:lnTo>
                  <a:pt x="4952472" y="3780908"/>
                </a:lnTo>
                <a:cubicBezTo>
                  <a:pt x="4830404" y="4390339"/>
                  <a:pt x="4911440" y="5044253"/>
                  <a:pt x="5228142" y="5634760"/>
                </a:cubicBezTo>
                <a:cubicBezTo>
                  <a:pt x="5544843" y="6225265"/>
                  <a:pt x="6044742" y="6654534"/>
                  <a:pt x="6619948" y="6890001"/>
                </a:cubicBezTo>
                <a:lnTo>
                  <a:pt x="6759835" y="6939616"/>
                </a:lnTo>
                <a:lnTo>
                  <a:pt x="6803114" y="6946414"/>
                </a:lnTo>
                <a:lnTo>
                  <a:pt x="6844655" y="6956818"/>
                </a:lnTo>
                <a:lnTo>
                  <a:pt x="6862228" y="6963051"/>
                </a:lnTo>
                <a:lnTo>
                  <a:pt x="7062313" y="7013162"/>
                </a:lnTo>
                <a:lnTo>
                  <a:pt x="7279530" y="7090201"/>
                </a:lnTo>
                <a:cubicBezTo>
                  <a:pt x="7510285" y="7184663"/>
                  <a:pt x="7728092" y="7312447"/>
                  <a:pt x="7925002" y="7471149"/>
                </a:cubicBezTo>
                <a:lnTo>
                  <a:pt x="8014122" y="7550529"/>
                </a:lnTo>
                <a:lnTo>
                  <a:pt x="8114652" y="7640070"/>
                </a:lnTo>
                <a:cubicBezTo>
                  <a:pt x="8296746" y="7819120"/>
                  <a:pt x="8455294" y="8028291"/>
                  <a:pt x="8582344" y="8265184"/>
                </a:cubicBezTo>
                <a:cubicBezTo>
                  <a:pt x="9217598" y="9449646"/>
                  <a:pt x="8839906" y="10906648"/>
                  <a:pt x="7749181" y="11642475"/>
                </a:cubicBezTo>
                <a:lnTo>
                  <a:pt x="7616138" y="11722720"/>
                </a:lnTo>
                <a:lnTo>
                  <a:pt x="4972126" y="11722720"/>
                </a:lnTo>
                <a:lnTo>
                  <a:pt x="4867996" y="11661346"/>
                </a:lnTo>
                <a:cubicBezTo>
                  <a:pt x="4518066" y="11431642"/>
                  <a:pt x="4218823" y="11113825"/>
                  <a:pt x="4007072" y="10719004"/>
                </a:cubicBezTo>
                <a:cubicBezTo>
                  <a:pt x="3880021" y="10482112"/>
                  <a:pt x="3793488" y="10234317"/>
                  <a:pt x="3745074" y="9983572"/>
                </a:cubicBezTo>
                <a:lnTo>
                  <a:pt x="3726099" y="9850291"/>
                </a:lnTo>
                <a:lnTo>
                  <a:pt x="3709277" y="9732136"/>
                </a:lnTo>
                <a:cubicBezTo>
                  <a:pt x="3686008" y="9480306"/>
                  <a:pt x="3700058" y="9228173"/>
                  <a:pt x="3749028" y="8983688"/>
                </a:cubicBezTo>
                <a:lnTo>
                  <a:pt x="3803545" y="8766022"/>
                </a:lnTo>
                <a:lnTo>
                  <a:pt x="3874731" y="8565312"/>
                </a:lnTo>
                <a:lnTo>
                  <a:pt x="3880738" y="8541324"/>
                </a:lnTo>
                <a:lnTo>
                  <a:pt x="3892815" y="8507271"/>
                </a:lnTo>
                <a:lnTo>
                  <a:pt x="3912546" y="8464299"/>
                </a:lnTo>
                <a:lnTo>
                  <a:pt x="3947916" y="8323071"/>
                </a:lnTo>
                <a:cubicBezTo>
                  <a:pt x="4069984" y="7713640"/>
                  <a:pt x="3988948" y="7059726"/>
                  <a:pt x="3672247" y="6469220"/>
                </a:cubicBezTo>
                <a:cubicBezTo>
                  <a:pt x="3355545" y="5878714"/>
                  <a:pt x="2855646" y="5449445"/>
                  <a:pt x="2280440" y="5213978"/>
                </a:cubicBezTo>
                <a:lnTo>
                  <a:pt x="2052952" y="5133294"/>
                </a:lnTo>
                <a:lnTo>
                  <a:pt x="2052934" y="5133290"/>
                </a:lnTo>
                <a:lnTo>
                  <a:pt x="2029627" y="5125024"/>
                </a:lnTo>
                <a:lnTo>
                  <a:pt x="1823048" y="5073286"/>
                </a:lnTo>
                <a:lnTo>
                  <a:pt x="1611565" y="4998281"/>
                </a:lnTo>
                <a:cubicBezTo>
                  <a:pt x="1457727" y="4935305"/>
                  <a:pt x="1309646" y="4857521"/>
                  <a:pt x="1169675" y="4765640"/>
                </a:cubicBezTo>
                <a:lnTo>
                  <a:pt x="1153320" y="4753727"/>
                </a:lnTo>
                <a:lnTo>
                  <a:pt x="966093" y="4617332"/>
                </a:lnTo>
                <a:cubicBezTo>
                  <a:pt x="703547" y="4405730"/>
                  <a:pt x="478151" y="4139154"/>
                  <a:pt x="308751" y="3823298"/>
                </a:cubicBezTo>
                <a:cubicBezTo>
                  <a:pt x="-368853" y="2559871"/>
                  <a:pt x="106050" y="986355"/>
                  <a:pt x="1369477" y="308751"/>
                </a:cubicBezTo>
                <a:cubicBezTo>
                  <a:pt x="1764298" y="97000"/>
                  <a:pt x="2189401" y="-2202"/>
                  <a:pt x="2607982" y="38"/>
                </a:cubicBezTo>
                <a:close/>
              </a:path>
            </a:pathLst>
          </a:custGeom>
          <a:solidFill>
            <a:schemeClr val="bg1">
              <a:lumMod val="95000"/>
            </a:schemeClr>
          </a:solidFill>
        </p:spPr>
        <p:txBody>
          <a:bodyPr wrap="square">
            <a:noAutofit/>
          </a:bodyPr>
          <a:lstStyle/>
          <a:p>
            <a:r>
              <a:rPr lang="en-US"/>
              <a:t>Drag picture to placeholder or click icon to add</a:t>
            </a:r>
          </a:p>
        </p:txBody>
      </p:sp>
      <p:sp>
        <p:nvSpPr>
          <p:cNvPr id="10" name="Picture Placeholder 9"/>
          <p:cNvSpPr>
            <a:spLocks noGrp="1"/>
          </p:cNvSpPr>
          <p:nvPr>
            <p:ph type="pic" sz="quarter" idx="16"/>
          </p:nvPr>
        </p:nvSpPr>
        <p:spPr>
          <a:xfrm>
            <a:off x="1" y="141702"/>
            <a:ext cx="4173860" cy="6044240"/>
          </a:xfrm>
          <a:custGeom>
            <a:avLst/>
            <a:gdLst>
              <a:gd name="connsiteX0" fmla="*/ 2062435 w 8345547"/>
              <a:gd name="connsiteY0" fmla="*/ 38 h 12088480"/>
              <a:gd name="connsiteX1" fmla="*/ 4338477 w 8345547"/>
              <a:gd name="connsiteY1" fmla="*/ 1369477 h 12088480"/>
              <a:gd name="connsiteX2" fmla="*/ 4636271 w 8345547"/>
              <a:gd name="connsiteY2" fmla="*/ 2356345 h 12088480"/>
              <a:gd name="connsiteX3" fmla="*/ 4646313 w 8345547"/>
              <a:gd name="connsiteY3" fmla="*/ 2587766 h 12088480"/>
              <a:gd name="connsiteX4" fmla="*/ 4647190 w 8345547"/>
              <a:gd name="connsiteY4" fmla="*/ 2607983 h 12088480"/>
              <a:gd name="connsiteX5" fmla="*/ 4596521 w 8345547"/>
              <a:gd name="connsiteY5" fmla="*/ 3104794 h 12088480"/>
              <a:gd name="connsiteX6" fmla="*/ 4540526 w 8345547"/>
              <a:gd name="connsiteY6" fmla="*/ 3328362 h 12088480"/>
              <a:gd name="connsiteX7" fmla="*/ 4471577 w 8345547"/>
              <a:gd name="connsiteY7" fmla="*/ 3522762 h 12088480"/>
              <a:gd name="connsiteX8" fmla="*/ 4467048 w 8345547"/>
              <a:gd name="connsiteY8" fmla="*/ 3540849 h 12088480"/>
              <a:gd name="connsiteX9" fmla="*/ 4467048 w 8345547"/>
              <a:gd name="connsiteY9" fmla="*/ 3540847 h 12088480"/>
              <a:gd name="connsiteX10" fmla="*/ 4406925 w 8345547"/>
              <a:gd name="connsiteY10" fmla="*/ 3780908 h 12088480"/>
              <a:gd name="connsiteX11" fmla="*/ 4682595 w 8345547"/>
              <a:gd name="connsiteY11" fmla="*/ 5634761 h 12088480"/>
              <a:gd name="connsiteX12" fmla="*/ 6074401 w 8345547"/>
              <a:gd name="connsiteY12" fmla="*/ 6890001 h 12088480"/>
              <a:gd name="connsiteX13" fmla="*/ 6214288 w 8345547"/>
              <a:gd name="connsiteY13" fmla="*/ 6939616 h 12088480"/>
              <a:gd name="connsiteX14" fmla="*/ 6257567 w 8345547"/>
              <a:gd name="connsiteY14" fmla="*/ 6946414 h 12088480"/>
              <a:gd name="connsiteX15" fmla="*/ 6299108 w 8345547"/>
              <a:gd name="connsiteY15" fmla="*/ 6956818 h 12088480"/>
              <a:gd name="connsiteX16" fmla="*/ 6316681 w 8345547"/>
              <a:gd name="connsiteY16" fmla="*/ 6963051 h 12088480"/>
              <a:gd name="connsiteX17" fmla="*/ 6516766 w 8345547"/>
              <a:gd name="connsiteY17" fmla="*/ 7013162 h 12088480"/>
              <a:gd name="connsiteX18" fmla="*/ 6733983 w 8345547"/>
              <a:gd name="connsiteY18" fmla="*/ 7090201 h 12088480"/>
              <a:gd name="connsiteX19" fmla="*/ 7379455 w 8345547"/>
              <a:gd name="connsiteY19" fmla="*/ 7471149 h 12088480"/>
              <a:gd name="connsiteX20" fmla="*/ 7468575 w 8345547"/>
              <a:gd name="connsiteY20" fmla="*/ 7550529 h 12088480"/>
              <a:gd name="connsiteX21" fmla="*/ 7569105 w 8345547"/>
              <a:gd name="connsiteY21" fmla="*/ 7640070 h 12088480"/>
              <a:gd name="connsiteX22" fmla="*/ 8036797 w 8345547"/>
              <a:gd name="connsiteY22" fmla="*/ 8265184 h 12088480"/>
              <a:gd name="connsiteX23" fmla="*/ 6976071 w 8345547"/>
              <a:gd name="connsiteY23" fmla="*/ 11779730 h 12088480"/>
              <a:gd name="connsiteX24" fmla="*/ 3461525 w 8345547"/>
              <a:gd name="connsiteY24" fmla="*/ 10719004 h 12088480"/>
              <a:gd name="connsiteX25" fmla="*/ 3199527 w 8345547"/>
              <a:gd name="connsiteY25" fmla="*/ 9983572 h 12088480"/>
              <a:gd name="connsiteX26" fmla="*/ 3180552 w 8345547"/>
              <a:gd name="connsiteY26" fmla="*/ 9850291 h 12088480"/>
              <a:gd name="connsiteX27" fmla="*/ 3163730 w 8345547"/>
              <a:gd name="connsiteY27" fmla="*/ 9732136 h 12088480"/>
              <a:gd name="connsiteX28" fmla="*/ 3203481 w 8345547"/>
              <a:gd name="connsiteY28" fmla="*/ 8983688 h 12088480"/>
              <a:gd name="connsiteX29" fmla="*/ 3257998 w 8345547"/>
              <a:gd name="connsiteY29" fmla="*/ 8766022 h 12088480"/>
              <a:gd name="connsiteX30" fmla="*/ 3329184 w 8345547"/>
              <a:gd name="connsiteY30" fmla="*/ 8565312 h 12088480"/>
              <a:gd name="connsiteX31" fmla="*/ 3335191 w 8345547"/>
              <a:gd name="connsiteY31" fmla="*/ 8541324 h 12088480"/>
              <a:gd name="connsiteX32" fmla="*/ 3347268 w 8345547"/>
              <a:gd name="connsiteY32" fmla="*/ 8507271 h 12088480"/>
              <a:gd name="connsiteX33" fmla="*/ 3366999 w 8345547"/>
              <a:gd name="connsiteY33" fmla="*/ 8464299 h 12088480"/>
              <a:gd name="connsiteX34" fmla="*/ 3402369 w 8345547"/>
              <a:gd name="connsiteY34" fmla="*/ 8323071 h 12088480"/>
              <a:gd name="connsiteX35" fmla="*/ 3126700 w 8345547"/>
              <a:gd name="connsiteY35" fmla="*/ 6469220 h 12088480"/>
              <a:gd name="connsiteX36" fmla="*/ 1734893 w 8345547"/>
              <a:gd name="connsiteY36" fmla="*/ 5213978 h 12088480"/>
              <a:gd name="connsiteX37" fmla="*/ 1507405 w 8345547"/>
              <a:gd name="connsiteY37" fmla="*/ 5133294 h 12088480"/>
              <a:gd name="connsiteX38" fmla="*/ 1507387 w 8345547"/>
              <a:gd name="connsiteY38" fmla="*/ 5133290 h 12088480"/>
              <a:gd name="connsiteX39" fmla="*/ 1484080 w 8345547"/>
              <a:gd name="connsiteY39" fmla="*/ 5125024 h 12088480"/>
              <a:gd name="connsiteX40" fmla="*/ 1277501 w 8345547"/>
              <a:gd name="connsiteY40" fmla="*/ 5073285 h 12088480"/>
              <a:gd name="connsiteX41" fmla="*/ 1066018 w 8345547"/>
              <a:gd name="connsiteY41" fmla="*/ 4998281 h 12088480"/>
              <a:gd name="connsiteX42" fmla="*/ 624128 w 8345547"/>
              <a:gd name="connsiteY42" fmla="*/ 4765640 h 12088480"/>
              <a:gd name="connsiteX43" fmla="*/ 607773 w 8345547"/>
              <a:gd name="connsiteY43" fmla="*/ 4753726 h 12088480"/>
              <a:gd name="connsiteX44" fmla="*/ 420546 w 8345547"/>
              <a:gd name="connsiteY44" fmla="*/ 4617333 h 12088480"/>
              <a:gd name="connsiteX45" fmla="*/ 56945 w 8345547"/>
              <a:gd name="connsiteY45" fmla="*/ 4259410 h 12088480"/>
              <a:gd name="connsiteX46" fmla="*/ 0 w 8345547"/>
              <a:gd name="connsiteY46" fmla="*/ 4183520 h 12088480"/>
              <a:gd name="connsiteX47" fmla="*/ 0 w 8345547"/>
              <a:gd name="connsiteY47" fmla="*/ 1007131 h 12088480"/>
              <a:gd name="connsiteX48" fmla="*/ 29895 w 8345547"/>
              <a:gd name="connsiteY48" fmla="*/ 966094 h 12088480"/>
              <a:gd name="connsiteX49" fmla="*/ 823930 w 8345547"/>
              <a:gd name="connsiteY49" fmla="*/ 308751 h 12088480"/>
              <a:gd name="connsiteX50" fmla="*/ 2062435 w 8345547"/>
              <a:gd name="connsiteY50" fmla="*/ 38 h 1208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45547" h="12088480">
                <a:moveTo>
                  <a:pt x="2062435" y="38"/>
                </a:moveTo>
                <a:cubicBezTo>
                  <a:pt x="2983313" y="4966"/>
                  <a:pt x="3872624" y="500871"/>
                  <a:pt x="4338477" y="1369477"/>
                </a:cubicBezTo>
                <a:cubicBezTo>
                  <a:pt x="4507878" y="1685333"/>
                  <a:pt x="4605247" y="2020571"/>
                  <a:pt x="4636271" y="2356345"/>
                </a:cubicBezTo>
                <a:lnTo>
                  <a:pt x="4646313" y="2587766"/>
                </a:lnTo>
                <a:lnTo>
                  <a:pt x="4647190" y="2607983"/>
                </a:lnTo>
                <a:cubicBezTo>
                  <a:pt x="4646294" y="2775414"/>
                  <a:pt x="4629167" y="2941802"/>
                  <a:pt x="4596521" y="3104794"/>
                </a:cubicBezTo>
                <a:lnTo>
                  <a:pt x="4540526" y="3328362"/>
                </a:lnTo>
                <a:lnTo>
                  <a:pt x="4471577" y="3522762"/>
                </a:lnTo>
                <a:lnTo>
                  <a:pt x="4467048" y="3540849"/>
                </a:lnTo>
                <a:lnTo>
                  <a:pt x="4467048" y="3540847"/>
                </a:lnTo>
                <a:lnTo>
                  <a:pt x="4406925" y="3780908"/>
                </a:lnTo>
                <a:cubicBezTo>
                  <a:pt x="4284857" y="4390339"/>
                  <a:pt x="4365893" y="5044253"/>
                  <a:pt x="4682595" y="5634761"/>
                </a:cubicBezTo>
                <a:cubicBezTo>
                  <a:pt x="4999296" y="6225265"/>
                  <a:pt x="5499195" y="6654534"/>
                  <a:pt x="6074401" y="6890001"/>
                </a:cubicBezTo>
                <a:lnTo>
                  <a:pt x="6214288" y="6939616"/>
                </a:lnTo>
                <a:lnTo>
                  <a:pt x="6257567" y="6946414"/>
                </a:lnTo>
                <a:lnTo>
                  <a:pt x="6299108" y="6956818"/>
                </a:lnTo>
                <a:lnTo>
                  <a:pt x="6316681" y="6963051"/>
                </a:lnTo>
                <a:lnTo>
                  <a:pt x="6516766" y="7013162"/>
                </a:lnTo>
                <a:lnTo>
                  <a:pt x="6733983" y="7090201"/>
                </a:lnTo>
                <a:cubicBezTo>
                  <a:pt x="6964738" y="7184663"/>
                  <a:pt x="7182545" y="7312447"/>
                  <a:pt x="7379455" y="7471149"/>
                </a:cubicBezTo>
                <a:lnTo>
                  <a:pt x="7468575" y="7550529"/>
                </a:lnTo>
                <a:lnTo>
                  <a:pt x="7569105" y="7640070"/>
                </a:lnTo>
                <a:cubicBezTo>
                  <a:pt x="7751199" y="7819120"/>
                  <a:pt x="7909747" y="8028291"/>
                  <a:pt x="8036797" y="8265184"/>
                </a:cubicBezTo>
                <a:cubicBezTo>
                  <a:pt x="8714401" y="9528610"/>
                  <a:pt x="8239498" y="11102126"/>
                  <a:pt x="6976071" y="11779730"/>
                </a:cubicBezTo>
                <a:cubicBezTo>
                  <a:pt x="5712645" y="12457334"/>
                  <a:pt x="4139129" y="11982431"/>
                  <a:pt x="3461525" y="10719004"/>
                </a:cubicBezTo>
                <a:cubicBezTo>
                  <a:pt x="3334474" y="10482112"/>
                  <a:pt x="3247941" y="10234317"/>
                  <a:pt x="3199527" y="9983572"/>
                </a:cubicBezTo>
                <a:lnTo>
                  <a:pt x="3180552" y="9850291"/>
                </a:lnTo>
                <a:lnTo>
                  <a:pt x="3163730" y="9732136"/>
                </a:lnTo>
                <a:cubicBezTo>
                  <a:pt x="3140461" y="9480306"/>
                  <a:pt x="3154511" y="9228173"/>
                  <a:pt x="3203481" y="8983688"/>
                </a:cubicBezTo>
                <a:lnTo>
                  <a:pt x="3257998" y="8766022"/>
                </a:lnTo>
                <a:lnTo>
                  <a:pt x="3329184" y="8565312"/>
                </a:lnTo>
                <a:lnTo>
                  <a:pt x="3335191" y="8541324"/>
                </a:lnTo>
                <a:lnTo>
                  <a:pt x="3347268" y="8507271"/>
                </a:lnTo>
                <a:lnTo>
                  <a:pt x="3366999" y="8464299"/>
                </a:lnTo>
                <a:lnTo>
                  <a:pt x="3402369" y="8323071"/>
                </a:lnTo>
                <a:cubicBezTo>
                  <a:pt x="3524437" y="7713640"/>
                  <a:pt x="3443401" y="7059726"/>
                  <a:pt x="3126700" y="6469220"/>
                </a:cubicBezTo>
                <a:cubicBezTo>
                  <a:pt x="2809998" y="5878714"/>
                  <a:pt x="2310099" y="5449445"/>
                  <a:pt x="1734893" y="5213978"/>
                </a:cubicBezTo>
                <a:lnTo>
                  <a:pt x="1507405" y="5133294"/>
                </a:lnTo>
                <a:lnTo>
                  <a:pt x="1507387" y="5133290"/>
                </a:lnTo>
                <a:lnTo>
                  <a:pt x="1484080" y="5125024"/>
                </a:lnTo>
                <a:lnTo>
                  <a:pt x="1277501" y="5073285"/>
                </a:lnTo>
                <a:lnTo>
                  <a:pt x="1066018" y="4998281"/>
                </a:lnTo>
                <a:cubicBezTo>
                  <a:pt x="912180" y="4935306"/>
                  <a:pt x="764099" y="4857521"/>
                  <a:pt x="624128" y="4765640"/>
                </a:cubicBezTo>
                <a:lnTo>
                  <a:pt x="607773" y="4753726"/>
                </a:lnTo>
                <a:lnTo>
                  <a:pt x="420546" y="4617333"/>
                </a:lnTo>
                <a:cubicBezTo>
                  <a:pt x="289273" y="4511531"/>
                  <a:pt x="167288" y="4391986"/>
                  <a:pt x="56945" y="4259410"/>
                </a:cubicBezTo>
                <a:lnTo>
                  <a:pt x="0" y="4183520"/>
                </a:lnTo>
                <a:lnTo>
                  <a:pt x="0" y="1007131"/>
                </a:lnTo>
                <a:lnTo>
                  <a:pt x="29895" y="966094"/>
                </a:lnTo>
                <a:cubicBezTo>
                  <a:pt x="241499" y="703548"/>
                  <a:pt x="508073" y="478152"/>
                  <a:pt x="823930" y="308751"/>
                </a:cubicBezTo>
                <a:cubicBezTo>
                  <a:pt x="1218751" y="97000"/>
                  <a:pt x="1643854" y="-2202"/>
                  <a:pt x="2062435" y="38"/>
                </a:cubicBezTo>
                <a:close/>
              </a:path>
            </a:pathLst>
          </a:custGeom>
          <a:solidFill>
            <a:schemeClr val="bg1">
              <a:lumMod val="95000"/>
            </a:schemeClr>
          </a:solidFill>
        </p:spPr>
        <p:txBody>
          <a:bodyPr wrap="square">
            <a:noAutofit/>
          </a:bodyPr>
          <a:lstStyle/>
          <a:p>
            <a:r>
              <a:rPr lang="en-US"/>
              <a:t>Drag picture to placeholder or click icon to add</a:t>
            </a:r>
          </a:p>
        </p:txBody>
      </p:sp>
      <p:sp>
        <p:nvSpPr>
          <p:cNvPr id="4" name="Date Placeholder 3"/>
          <p:cNvSpPr>
            <a:spLocks noGrp="1"/>
          </p:cNvSpPr>
          <p:nvPr>
            <p:ph type="dt" sz="half" idx="10"/>
          </p:nvPr>
        </p:nvSpPr>
        <p:spPr/>
        <p:txBody>
          <a:bodyPr/>
          <a:lstStyle/>
          <a:p>
            <a:fld id="{FC9BD937-9FD6-417D-BC45-66141CCE36C9}" type="datetime4">
              <a:rPr lang="en-US" smtClean="0"/>
              <a:t>December 6, 2024</a:t>
            </a:fld>
            <a:endParaRPr lang="en-US"/>
          </a:p>
        </p:txBody>
      </p:sp>
      <p:sp>
        <p:nvSpPr>
          <p:cNvPr id="11" name="Content Placeholder 2"/>
          <p:cNvSpPr>
            <a:spLocks noGrp="1"/>
          </p:cNvSpPr>
          <p:nvPr>
            <p:ph idx="15"/>
          </p:nvPr>
        </p:nvSpPr>
        <p:spPr>
          <a:xfrm>
            <a:off x="8132702" y="1270011"/>
            <a:ext cx="2997182" cy="3864959"/>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p:nvPr>
        </p:nvSpPr>
        <p:spPr>
          <a:xfrm>
            <a:off x="5556534" y="1160283"/>
            <a:ext cx="2134961" cy="2372297"/>
          </a:xfrm>
          <a:prstGeom prst="rect">
            <a:avLst/>
          </a:prstGeom>
        </p:spPr>
        <p:txBody>
          <a:bodyPr anchor="t" anchorCtr="0">
            <a:normAutofit/>
          </a:bodyPr>
          <a:lstStyle>
            <a:lvl1pPr algn="r">
              <a:lnSpc>
                <a:spcPct val="110000"/>
              </a:lnSpc>
              <a:defRPr sz="3300">
                <a:solidFill>
                  <a:schemeClr val="tx1"/>
                </a:solidFill>
              </a:defRPr>
            </a:lvl1pPr>
          </a:lstStyle>
          <a:p>
            <a:r>
              <a:rPr lang="en-US"/>
              <a:t>Click to edit Master title style</a:t>
            </a:r>
          </a:p>
        </p:txBody>
      </p:sp>
    </p:spTree>
    <p:extLst>
      <p:ext uri="{BB962C8B-B14F-4D97-AF65-F5344CB8AC3E}">
        <p14:creationId xmlns:p14="http://schemas.microsoft.com/office/powerpoint/2010/main" val="2375868830"/>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g image left">
    <p:spTree>
      <p:nvGrpSpPr>
        <p:cNvPr id="1" name=""/>
        <p:cNvGrpSpPr/>
        <p:nvPr/>
      </p:nvGrpSpPr>
      <p:grpSpPr>
        <a:xfrm>
          <a:off x="0" y="0"/>
          <a:ext cx="0" cy="0"/>
          <a:chOff x="0" y="0"/>
          <a:chExt cx="0" cy="0"/>
        </a:xfrm>
      </p:grpSpPr>
      <p:sp>
        <p:nvSpPr>
          <p:cNvPr id="12" name="Picture Placeholder 11"/>
          <p:cNvSpPr>
            <a:spLocks noGrp="1"/>
          </p:cNvSpPr>
          <p:nvPr>
            <p:ph type="pic" sz="quarter" idx="15" hasCustomPrompt="1"/>
          </p:nvPr>
        </p:nvSpPr>
        <p:spPr>
          <a:xfrm>
            <a:off x="2" y="0"/>
            <a:ext cx="6138863" cy="6858000"/>
          </a:xfrm>
          <a:prstGeom prst="rect">
            <a:avLst/>
          </a:prstGeom>
          <a:solidFill>
            <a:schemeClr val="bg1">
              <a:lumMod val="95000"/>
            </a:schemeClr>
          </a:solidFill>
        </p:spPr>
        <p:txBody>
          <a:bodyPr>
            <a:normAutofit/>
          </a:bodyPr>
          <a:lstStyle>
            <a:lvl2pPr marL="457086" indent="0">
              <a:lnSpc>
                <a:spcPct val="150000"/>
              </a:lnSpc>
              <a:buFontTx/>
              <a:buNone/>
              <a:defRPr lang="en-US" b="0" i="0" smtClean="0">
                <a:effectLst/>
              </a:defRPr>
            </a:lvl2pPr>
          </a:lstStyle>
          <a:p>
            <a:pPr lvl="1"/>
            <a:r>
              <a:rPr lang="en-US"/>
              <a:t>Click the icon to insert your image</a:t>
            </a:r>
          </a:p>
        </p:txBody>
      </p:sp>
      <p:sp>
        <p:nvSpPr>
          <p:cNvPr id="4" name="Date Placeholder 3"/>
          <p:cNvSpPr>
            <a:spLocks noGrp="1"/>
          </p:cNvSpPr>
          <p:nvPr>
            <p:ph type="dt" sz="half" idx="10"/>
          </p:nvPr>
        </p:nvSpPr>
        <p:spPr/>
        <p:txBody>
          <a:bodyPr/>
          <a:lstStyle/>
          <a:p>
            <a:fld id="{51AB762C-ACCA-47E9-8620-37304E09A69C}" type="datetime4">
              <a:rPr lang="en-US" smtClean="0"/>
              <a:t>December 6, 2024</a:t>
            </a:fld>
            <a:endParaRPr lang="en-US"/>
          </a:p>
        </p:txBody>
      </p:sp>
      <p:sp>
        <p:nvSpPr>
          <p:cNvPr id="9" name="Content Placeholder 2"/>
          <p:cNvSpPr>
            <a:spLocks noGrp="1"/>
          </p:cNvSpPr>
          <p:nvPr>
            <p:ph idx="13"/>
          </p:nvPr>
        </p:nvSpPr>
        <p:spPr>
          <a:xfrm>
            <a:off x="6588671" y="2065198"/>
            <a:ext cx="4601282" cy="830691"/>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0" name="Content Placeholder 2"/>
          <p:cNvSpPr>
            <a:spLocks noGrp="1"/>
          </p:cNvSpPr>
          <p:nvPr>
            <p:ph idx="16"/>
          </p:nvPr>
        </p:nvSpPr>
        <p:spPr>
          <a:xfrm>
            <a:off x="6588671" y="3095389"/>
            <a:ext cx="4601282" cy="830691"/>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1" name="Content Placeholder 2"/>
          <p:cNvSpPr>
            <a:spLocks noGrp="1"/>
          </p:cNvSpPr>
          <p:nvPr>
            <p:ph idx="17"/>
          </p:nvPr>
        </p:nvSpPr>
        <p:spPr>
          <a:xfrm>
            <a:off x="6588671" y="4125581"/>
            <a:ext cx="4601282" cy="830691"/>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3" name="Content Placeholder 2"/>
          <p:cNvSpPr>
            <a:spLocks noGrp="1"/>
          </p:cNvSpPr>
          <p:nvPr>
            <p:ph idx="18"/>
          </p:nvPr>
        </p:nvSpPr>
        <p:spPr>
          <a:xfrm>
            <a:off x="6588671" y="5155772"/>
            <a:ext cx="4601282" cy="830691"/>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6" name="Title 1"/>
          <p:cNvSpPr>
            <a:spLocks noGrp="1"/>
          </p:cNvSpPr>
          <p:nvPr>
            <p:ph type="title"/>
          </p:nvPr>
        </p:nvSpPr>
        <p:spPr>
          <a:xfrm>
            <a:off x="6588671" y="703921"/>
            <a:ext cx="4765129" cy="594360"/>
          </a:xfrm>
          <a:prstGeom prst="rect">
            <a:avLst/>
          </a:prstGeom>
        </p:spPr>
        <p:txBody>
          <a:bodyPr anchor="ctr" anchorCtr="0">
            <a:normAutofit/>
          </a:bodyPr>
          <a:lstStyle>
            <a:lvl1pPr>
              <a:defRPr sz="3300">
                <a:solidFill>
                  <a:schemeClr val="tx1"/>
                </a:solidFill>
              </a:defRPr>
            </a:lvl1pPr>
          </a:lstStyle>
          <a:p>
            <a:r>
              <a:rPr lang="en-US"/>
              <a:t>Click to edit Master title style</a:t>
            </a:r>
          </a:p>
        </p:txBody>
      </p:sp>
      <p:sp>
        <p:nvSpPr>
          <p:cNvPr id="17" name="Text Placeholder 7"/>
          <p:cNvSpPr>
            <a:spLocks noGrp="1"/>
          </p:cNvSpPr>
          <p:nvPr>
            <p:ph type="body" sz="quarter" idx="14"/>
          </p:nvPr>
        </p:nvSpPr>
        <p:spPr>
          <a:xfrm>
            <a:off x="6588629" y="1252762"/>
            <a:ext cx="4601323"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1447683818"/>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simple text boxes with heading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4584" y="2650134"/>
            <a:ext cx="3076657" cy="3310413"/>
          </a:xfrm>
          <a:prstGeom prst="rect">
            <a:avLst/>
          </a:prstGeom>
          <a:solidFill>
            <a:schemeClr val="bg1">
              <a:lumMod val="95000"/>
            </a:schemeClr>
          </a:solidFill>
        </p:spPr>
        <p:txBody>
          <a:bodyPr lIns="365760" tIns="182880" rIns="365760">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35B7EB-1276-4D6C-B0BA-A8636F660987}" type="datetime4">
              <a:rPr lang="en-US" smtClean="0"/>
              <a:t>December 6, 2024</a:t>
            </a:fld>
            <a:endParaRPr lang="en-US"/>
          </a:p>
        </p:txBody>
      </p:sp>
      <p:sp>
        <p:nvSpPr>
          <p:cNvPr id="11" name="Content Placeholder 2"/>
          <p:cNvSpPr>
            <a:spLocks noGrp="1"/>
          </p:cNvSpPr>
          <p:nvPr>
            <p:ph idx="15"/>
          </p:nvPr>
        </p:nvSpPr>
        <p:spPr>
          <a:xfrm>
            <a:off x="8084787" y="2650134"/>
            <a:ext cx="3076657" cy="3310413"/>
          </a:xfrm>
          <a:prstGeom prst="rect">
            <a:avLst/>
          </a:prstGeom>
          <a:solidFill>
            <a:schemeClr val="bg1">
              <a:lumMod val="95000"/>
            </a:schemeClr>
          </a:solidFill>
        </p:spPr>
        <p:txBody>
          <a:bodyPr lIns="365760" tIns="182880" rIns="365760">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6"/>
          </p:nvPr>
        </p:nvSpPr>
        <p:spPr>
          <a:xfrm>
            <a:off x="1044380" y="2650134"/>
            <a:ext cx="3076657" cy="3310413"/>
          </a:xfrm>
          <a:prstGeom prst="rect">
            <a:avLst/>
          </a:prstGeom>
          <a:solidFill>
            <a:schemeClr val="bg1">
              <a:lumMod val="95000"/>
            </a:schemeClr>
          </a:solidFill>
        </p:spPr>
        <p:txBody>
          <a:bodyPr lIns="365760" tIns="182880" rIns="365760">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a:solidFill>
                  <a:schemeClr val="tx1"/>
                </a:solidFill>
                <a:latin typeface="Raleway Light" panose="020B04030301010600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p:cNvSpPr>
            <a:spLocks noGrp="1"/>
          </p:cNvSpPr>
          <p:nvPr>
            <p:ph type="body" sz="quarter" idx="21" hasCustomPrompt="1"/>
          </p:nvPr>
        </p:nvSpPr>
        <p:spPr>
          <a:xfrm>
            <a:off x="1044382" y="2101201"/>
            <a:ext cx="3076656" cy="548932"/>
          </a:xfrm>
          <a:prstGeom prst="rect">
            <a:avLst/>
          </a:prstGeom>
          <a:solidFill>
            <a:schemeClr val="accent1"/>
          </a:solidFill>
        </p:spPr>
        <p:txBody>
          <a:bodyPr lIns="365760" tIns="0" rIns="365760" bIns="0" anchor="ctr" anchorCtr="0">
            <a:normAutofit/>
          </a:bodyPr>
          <a:lstStyle>
            <a:lvl1pPr marL="0" indent="0">
              <a:lnSpc>
                <a:spcPct val="130000"/>
              </a:lnSpc>
              <a:spcAft>
                <a:spcPts val="1200"/>
              </a:spcAft>
              <a:buNone/>
              <a:defRPr sz="1600" baseline="0">
                <a:solidFill>
                  <a:schemeClr val="bg1"/>
                </a:solidFill>
                <a:latin typeface="Raleway Medium" panose="020B0603030101060003" pitchFamily="34" charset="0"/>
              </a:defRPr>
            </a:lvl1pPr>
            <a:lvl2pPr marL="457086" indent="0">
              <a:buNone/>
              <a:defRPr sz="1400"/>
            </a:lvl2pPr>
            <a:lvl3pPr marL="914172" indent="0">
              <a:buNone/>
              <a:defRPr sz="1400"/>
            </a:lvl3pPr>
            <a:lvl4pPr marL="1371257" indent="0">
              <a:buNone/>
              <a:defRPr sz="1400"/>
            </a:lvl4pPr>
            <a:lvl5pPr marL="1828343" indent="0">
              <a:buNone/>
              <a:defRPr sz="1400"/>
            </a:lvl5pPr>
          </a:lstStyle>
          <a:p>
            <a:pPr lvl="0"/>
            <a:r>
              <a:rPr lang="en-US"/>
              <a:t>Add Title</a:t>
            </a:r>
          </a:p>
        </p:txBody>
      </p:sp>
      <p:sp>
        <p:nvSpPr>
          <p:cNvPr id="13" name="Text Placeholder 8"/>
          <p:cNvSpPr>
            <a:spLocks noGrp="1"/>
          </p:cNvSpPr>
          <p:nvPr>
            <p:ph type="body" sz="quarter" idx="22" hasCustomPrompt="1"/>
          </p:nvPr>
        </p:nvSpPr>
        <p:spPr>
          <a:xfrm>
            <a:off x="4564585" y="2101201"/>
            <a:ext cx="3076656" cy="548932"/>
          </a:xfrm>
          <a:prstGeom prst="rect">
            <a:avLst/>
          </a:prstGeom>
          <a:solidFill>
            <a:schemeClr val="accent2"/>
          </a:solidFill>
        </p:spPr>
        <p:txBody>
          <a:bodyPr lIns="365760" tIns="0" rIns="365760" bIns="0" anchor="ctr" anchorCtr="0">
            <a:normAutofit/>
          </a:bodyPr>
          <a:lstStyle>
            <a:lvl1pPr marL="0" indent="0">
              <a:lnSpc>
                <a:spcPct val="130000"/>
              </a:lnSpc>
              <a:spcAft>
                <a:spcPts val="1200"/>
              </a:spcAft>
              <a:buNone/>
              <a:defRPr sz="1600" baseline="0">
                <a:solidFill>
                  <a:schemeClr val="bg1"/>
                </a:solidFill>
                <a:latin typeface="Raleway Medium" panose="020B0603030101060003" pitchFamily="34" charset="0"/>
              </a:defRPr>
            </a:lvl1pPr>
            <a:lvl2pPr marL="457086" indent="0">
              <a:buNone/>
              <a:defRPr sz="1400"/>
            </a:lvl2pPr>
            <a:lvl3pPr marL="914172" indent="0">
              <a:buNone/>
              <a:defRPr sz="1400"/>
            </a:lvl3pPr>
            <a:lvl4pPr marL="1371257" indent="0">
              <a:buNone/>
              <a:defRPr sz="1400"/>
            </a:lvl4pPr>
            <a:lvl5pPr marL="1828343" indent="0">
              <a:buNone/>
              <a:defRPr sz="1400"/>
            </a:lvl5pPr>
          </a:lstStyle>
          <a:p>
            <a:pPr lvl="0"/>
            <a:r>
              <a:rPr lang="en-US"/>
              <a:t>Add Title</a:t>
            </a:r>
          </a:p>
        </p:txBody>
      </p:sp>
      <p:sp>
        <p:nvSpPr>
          <p:cNvPr id="14" name="Text Placeholder 8"/>
          <p:cNvSpPr>
            <a:spLocks noGrp="1"/>
          </p:cNvSpPr>
          <p:nvPr>
            <p:ph type="body" sz="quarter" idx="23" hasCustomPrompt="1"/>
          </p:nvPr>
        </p:nvSpPr>
        <p:spPr>
          <a:xfrm>
            <a:off x="8084788" y="2101201"/>
            <a:ext cx="3076656" cy="548932"/>
          </a:xfrm>
          <a:prstGeom prst="rect">
            <a:avLst/>
          </a:prstGeom>
          <a:solidFill>
            <a:schemeClr val="accent3"/>
          </a:solidFill>
        </p:spPr>
        <p:txBody>
          <a:bodyPr lIns="365760" tIns="0" rIns="365760" bIns="0" anchor="ctr" anchorCtr="0">
            <a:normAutofit/>
          </a:bodyPr>
          <a:lstStyle>
            <a:lvl1pPr marL="0" indent="0">
              <a:lnSpc>
                <a:spcPct val="130000"/>
              </a:lnSpc>
              <a:spcAft>
                <a:spcPts val="1200"/>
              </a:spcAft>
              <a:buNone/>
              <a:defRPr sz="1600" baseline="0">
                <a:solidFill>
                  <a:schemeClr val="bg1"/>
                </a:solidFill>
                <a:latin typeface="Raleway Medium" panose="020B0603030101060003" pitchFamily="34" charset="0"/>
              </a:defRPr>
            </a:lvl1pPr>
            <a:lvl2pPr marL="457086" indent="0">
              <a:buNone/>
              <a:defRPr sz="1400"/>
            </a:lvl2pPr>
            <a:lvl3pPr marL="914172" indent="0">
              <a:buNone/>
              <a:defRPr sz="1400"/>
            </a:lvl3pPr>
            <a:lvl4pPr marL="1371257" indent="0">
              <a:buNone/>
              <a:defRPr sz="1400"/>
            </a:lvl4pPr>
            <a:lvl5pPr marL="1828343" indent="0">
              <a:buNone/>
              <a:defRPr sz="1400"/>
            </a:lvl5pPr>
          </a:lstStyle>
          <a:p>
            <a:pPr lvl="0"/>
            <a:r>
              <a:rPr lang="en-US"/>
              <a:t>Add Title</a:t>
            </a:r>
          </a:p>
        </p:txBody>
      </p:sp>
      <p:sp>
        <p:nvSpPr>
          <p:cNvPr id="21"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22"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909502087"/>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 text blocks - 3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1772" y="2065198"/>
            <a:ext cx="3107533" cy="198800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4" name="Date Placeholder 3"/>
          <p:cNvSpPr>
            <a:spLocks noGrp="1"/>
          </p:cNvSpPr>
          <p:nvPr>
            <p:ph type="dt" sz="half" idx="10"/>
          </p:nvPr>
        </p:nvSpPr>
        <p:spPr/>
        <p:txBody>
          <a:bodyPr/>
          <a:lstStyle/>
          <a:p>
            <a:fld id="{07E61220-4439-4B38-82A9-814C3916321C}" type="datetime4">
              <a:rPr lang="en-US" smtClean="0"/>
              <a:t>December 6, 2024</a:t>
            </a:fld>
            <a:endParaRPr lang="en-US"/>
          </a:p>
        </p:txBody>
      </p:sp>
      <p:sp>
        <p:nvSpPr>
          <p:cNvPr id="11" name="Content Placeholder 2"/>
          <p:cNvSpPr>
            <a:spLocks noGrp="1"/>
          </p:cNvSpPr>
          <p:nvPr>
            <p:ph idx="15"/>
          </p:nvPr>
        </p:nvSpPr>
        <p:spPr>
          <a:xfrm>
            <a:off x="8068202" y="2065198"/>
            <a:ext cx="3107533" cy="198800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2" name="Content Placeholder 2"/>
          <p:cNvSpPr>
            <a:spLocks noGrp="1"/>
          </p:cNvSpPr>
          <p:nvPr>
            <p:ph idx="16"/>
          </p:nvPr>
        </p:nvSpPr>
        <p:spPr>
          <a:xfrm>
            <a:off x="995341" y="2065198"/>
            <a:ext cx="3107533" cy="198800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0" name="Content Placeholder 2"/>
          <p:cNvSpPr>
            <a:spLocks noGrp="1"/>
          </p:cNvSpPr>
          <p:nvPr>
            <p:ph idx="17"/>
          </p:nvPr>
        </p:nvSpPr>
        <p:spPr>
          <a:xfrm>
            <a:off x="4531772" y="4178526"/>
            <a:ext cx="3107533" cy="177936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3" name="Content Placeholder 2"/>
          <p:cNvSpPr>
            <a:spLocks noGrp="1"/>
          </p:cNvSpPr>
          <p:nvPr>
            <p:ph idx="18"/>
          </p:nvPr>
        </p:nvSpPr>
        <p:spPr>
          <a:xfrm>
            <a:off x="8068202" y="4178526"/>
            <a:ext cx="3107533" cy="177936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4" name="Content Placeholder 2"/>
          <p:cNvSpPr>
            <a:spLocks noGrp="1"/>
          </p:cNvSpPr>
          <p:nvPr>
            <p:ph idx="19"/>
          </p:nvPr>
        </p:nvSpPr>
        <p:spPr>
          <a:xfrm>
            <a:off x="995341" y="4178526"/>
            <a:ext cx="3107533" cy="177936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9"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20"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324935050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 content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735" y="2071688"/>
            <a:ext cx="3109770" cy="1928814"/>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4" name="Date Placeholder 3"/>
          <p:cNvSpPr>
            <a:spLocks noGrp="1"/>
          </p:cNvSpPr>
          <p:nvPr>
            <p:ph type="dt" sz="half" idx="10"/>
          </p:nvPr>
        </p:nvSpPr>
        <p:spPr/>
        <p:txBody>
          <a:bodyPr/>
          <a:lstStyle/>
          <a:p>
            <a:fld id="{B9010645-1B3F-44F3-8DA8-73C761CE0AD3}" type="datetime4">
              <a:rPr lang="en-US" smtClean="0"/>
              <a:t>December 6, 2024</a:t>
            </a:fld>
            <a:endParaRPr lang="en-US"/>
          </a:p>
        </p:txBody>
      </p:sp>
      <p:sp>
        <p:nvSpPr>
          <p:cNvPr id="11" name="Content Placeholder 2"/>
          <p:cNvSpPr>
            <a:spLocks noGrp="1"/>
          </p:cNvSpPr>
          <p:nvPr>
            <p:ph idx="15"/>
          </p:nvPr>
        </p:nvSpPr>
        <p:spPr>
          <a:xfrm>
            <a:off x="8070496" y="2071688"/>
            <a:ext cx="3109770" cy="1928814"/>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2" name="Content Placeholder 2"/>
          <p:cNvSpPr>
            <a:spLocks noGrp="1"/>
          </p:cNvSpPr>
          <p:nvPr>
            <p:ph idx="16"/>
          </p:nvPr>
        </p:nvSpPr>
        <p:spPr>
          <a:xfrm>
            <a:off x="995342" y="2071688"/>
            <a:ext cx="3109770" cy="1928814"/>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0" name="Content Placeholder 2"/>
          <p:cNvSpPr>
            <a:spLocks noGrp="1"/>
          </p:cNvSpPr>
          <p:nvPr>
            <p:ph idx="17"/>
          </p:nvPr>
        </p:nvSpPr>
        <p:spPr>
          <a:xfrm>
            <a:off x="4419735" y="4534005"/>
            <a:ext cx="3109770" cy="142654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3" name="Content Placeholder 2"/>
          <p:cNvSpPr>
            <a:spLocks noGrp="1"/>
          </p:cNvSpPr>
          <p:nvPr>
            <p:ph idx="18"/>
          </p:nvPr>
        </p:nvSpPr>
        <p:spPr>
          <a:xfrm>
            <a:off x="8070496" y="4534005"/>
            <a:ext cx="3109770" cy="142654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4" name="Content Placeholder 2"/>
          <p:cNvSpPr>
            <a:spLocks noGrp="1"/>
          </p:cNvSpPr>
          <p:nvPr>
            <p:ph idx="19"/>
          </p:nvPr>
        </p:nvSpPr>
        <p:spPr>
          <a:xfrm>
            <a:off x="995342" y="4534005"/>
            <a:ext cx="3109770" cy="1426542"/>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 typeface="Wingdings" panose="05000000000000000000" pitchFamily="2" charset="2"/>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5" name="Text Placeholder 7"/>
          <p:cNvSpPr>
            <a:spLocks noGrp="1"/>
          </p:cNvSpPr>
          <p:nvPr>
            <p:ph type="body" sz="quarter" idx="20" hasCustomPrompt="1"/>
          </p:nvPr>
        </p:nvSpPr>
        <p:spPr>
          <a:xfrm>
            <a:off x="995342" y="4168243"/>
            <a:ext cx="3109770" cy="365760"/>
          </a:xfrm>
          <a:prstGeom prst="rect">
            <a:avLst/>
          </a:prstGeom>
        </p:spPr>
        <p:txBody>
          <a:bodyPr vert="horz" lIns="91440" tIns="45720" rIns="91440" bIns="45720" rtlCol="0" anchor="ctr" anchorCtr="0">
            <a:noAutofit/>
          </a:bodyPr>
          <a:lstStyle>
            <a:lvl1pPr algn="ctr">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16" name="Text Placeholder 7"/>
          <p:cNvSpPr>
            <a:spLocks noGrp="1"/>
          </p:cNvSpPr>
          <p:nvPr>
            <p:ph type="body" sz="quarter" idx="21" hasCustomPrompt="1"/>
          </p:nvPr>
        </p:nvSpPr>
        <p:spPr>
          <a:xfrm>
            <a:off x="4419735" y="4168243"/>
            <a:ext cx="3109770" cy="365760"/>
          </a:xfrm>
          <a:prstGeom prst="rect">
            <a:avLst/>
          </a:prstGeom>
        </p:spPr>
        <p:txBody>
          <a:bodyPr vert="horz" lIns="91440" tIns="45720" rIns="91440" bIns="45720" rtlCol="0" anchor="ctr" anchorCtr="0">
            <a:noAutofit/>
          </a:bodyPr>
          <a:lstStyle>
            <a:lvl1pPr algn="ctr">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17" name="Text Placeholder 7"/>
          <p:cNvSpPr>
            <a:spLocks noGrp="1"/>
          </p:cNvSpPr>
          <p:nvPr>
            <p:ph type="body" sz="quarter" idx="22" hasCustomPrompt="1"/>
          </p:nvPr>
        </p:nvSpPr>
        <p:spPr>
          <a:xfrm>
            <a:off x="8070496" y="4168243"/>
            <a:ext cx="3109770" cy="365760"/>
          </a:xfrm>
          <a:prstGeom prst="rect">
            <a:avLst/>
          </a:prstGeom>
        </p:spPr>
        <p:txBody>
          <a:bodyPr vert="horz" lIns="91440" tIns="45720" rIns="91440" bIns="45720" rtlCol="0" anchor="ctr" anchorCtr="0">
            <a:noAutofit/>
          </a:bodyPr>
          <a:lstStyle>
            <a:lvl1pPr algn="ctr">
              <a:buFontTx/>
              <a:buNone/>
              <a:defRPr lang="en-US" sz="1600" dirty="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gn="ctr">
              <a:lnSpc>
                <a:spcPct val="130000"/>
              </a:lnSpc>
              <a:buClr>
                <a:srgbClr val="6D7B83"/>
              </a:buClr>
              <a:buNone/>
              <a:tabLst>
                <a:tab pos="338054" algn="l"/>
              </a:tabLst>
            </a:pPr>
            <a:r>
              <a:rPr lang="en-US"/>
              <a:t>Click to edit subtitle.</a:t>
            </a:r>
          </a:p>
        </p:txBody>
      </p:sp>
      <p:sp>
        <p:nvSpPr>
          <p:cNvPr id="22"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23"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2703585660"/>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273913F-9870-4708-9B00-6766454AC9F5}" type="datetime4">
              <a:rPr lang="en-US" smtClean="0"/>
              <a:t>December 6, 2024</a:t>
            </a:fld>
            <a:endParaRPr lang="en-US"/>
          </a:p>
        </p:txBody>
      </p:sp>
      <p:sp>
        <p:nvSpPr>
          <p:cNvPr id="13" name="Text Placeholder 8"/>
          <p:cNvSpPr>
            <a:spLocks noGrp="1"/>
          </p:cNvSpPr>
          <p:nvPr>
            <p:ph type="body" sz="quarter" idx="17"/>
          </p:nvPr>
        </p:nvSpPr>
        <p:spPr>
          <a:xfrm>
            <a:off x="1011926" y="4798145"/>
            <a:ext cx="2240280" cy="1178167"/>
          </a:xfrm>
          <a:prstGeom prst="rect">
            <a:avLst/>
          </a:prstGeom>
        </p:spPr>
        <p:txBody>
          <a:bodyPr vert="horz" lIns="91440" tIns="0" rIns="91440" bIns="45720" rtlCol="0">
            <a:normAutofit/>
          </a:bodyPr>
          <a:lstStyle>
            <a:lvl1pPr marL="0" indent="0">
              <a:lnSpc>
                <a:spcPct val="140000"/>
              </a:lnSpc>
              <a:buFontTx/>
              <a:buNone/>
              <a:defRPr lang="en-US" sz="1100" kern="1200" dirty="0" smtClean="0">
                <a:solidFill>
                  <a:schemeClr val="tx1"/>
                </a:solidFill>
                <a:latin typeface="Raleway Light" panose="020B0403030101060003" pitchFamily="34" charset="0"/>
                <a:ea typeface="+mn-ea"/>
                <a:cs typeface="+mn-cs"/>
              </a:defRPr>
            </a:lvl1pPr>
          </a:lstStyle>
          <a:p>
            <a:pPr marL="0" lvl="0"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pPr>
            <a:r>
              <a:rPr lang="en-US"/>
              <a:t>Click to edit Master text styles</a:t>
            </a:r>
          </a:p>
        </p:txBody>
      </p:sp>
      <p:sp>
        <p:nvSpPr>
          <p:cNvPr id="14" name="Text Placeholder 7"/>
          <p:cNvSpPr>
            <a:spLocks noGrp="1"/>
          </p:cNvSpPr>
          <p:nvPr>
            <p:ph type="body" sz="quarter" idx="18" hasCustomPrompt="1"/>
          </p:nvPr>
        </p:nvSpPr>
        <p:spPr>
          <a:xfrm>
            <a:off x="1011926" y="4422808"/>
            <a:ext cx="2240280" cy="374904"/>
          </a:xfrm>
          <a:prstGeom prst="rect">
            <a:avLst/>
          </a:prstGeom>
        </p:spPr>
        <p:txBody>
          <a:bodyPr vert="horz" lIns="91440" tIns="0" rIns="91440" bIns="0" rtlCol="0" anchor="ctr" anchorCtr="0">
            <a:normAutofit/>
          </a:bodyPr>
          <a:lstStyle>
            <a:lvl1pPr marL="342815" indent="-342815">
              <a:buFontTx/>
              <a:buNone/>
              <a:defRPr lang="en-US" sz="1800" baseline="0">
                <a:solidFill>
                  <a:schemeClr val="tx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Add subtitle</a:t>
            </a:r>
          </a:p>
        </p:txBody>
      </p:sp>
      <p:sp>
        <p:nvSpPr>
          <p:cNvPr id="15" name="Text Placeholder 8"/>
          <p:cNvSpPr>
            <a:spLocks noGrp="1"/>
          </p:cNvSpPr>
          <p:nvPr>
            <p:ph type="body" sz="quarter" idx="19"/>
          </p:nvPr>
        </p:nvSpPr>
        <p:spPr>
          <a:xfrm>
            <a:off x="3655084" y="4798145"/>
            <a:ext cx="2240280" cy="1178167"/>
          </a:xfrm>
          <a:prstGeom prst="rect">
            <a:avLst/>
          </a:prstGeom>
        </p:spPr>
        <p:txBody>
          <a:bodyPr vert="horz" lIns="91440" tIns="0" rIns="91440" bIns="45720" rtlCol="0">
            <a:normAutofit/>
          </a:bodyPr>
          <a:lstStyle>
            <a:lvl1pPr marL="0" indent="0">
              <a:lnSpc>
                <a:spcPct val="140000"/>
              </a:lnSpc>
              <a:buFontTx/>
              <a:buNone/>
              <a:defRPr lang="en-US" sz="1100" kern="1200" dirty="0" smtClean="0">
                <a:solidFill>
                  <a:schemeClr val="tx1"/>
                </a:solidFill>
                <a:latin typeface="Raleway Light" panose="020B0403030101060003" pitchFamily="34" charset="0"/>
                <a:ea typeface="+mn-ea"/>
                <a:cs typeface="+mn-cs"/>
              </a:defRPr>
            </a:lvl1pPr>
          </a:lstStyle>
          <a:p>
            <a:pPr marL="0" lvl="0"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pPr>
            <a:r>
              <a:rPr lang="en-US"/>
              <a:t>Click to edit Master text styles</a:t>
            </a:r>
          </a:p>
        </p:txBody>
      </p:sp>
      <p:sp>
        <p:nvSpPr>
          <p:cNvPr id="16" name="Text Placeholder 7"/>
          <p:cNvSpPr>
            <a:spLocks noGrp="1"/>
          </p:cNvSpPr>
          <p:nvPr>
            <p:ph type="body" sz="quarter" idx="20" hasCustomPrompt="1"/>
          </p:nvPr>
        </p:nvSpPr>
        <p:spPr>
          <a:xfrm>
            <a:off x="3655084" y="4422808"/>
            <a:ext cx="2240280" cy="374904"/>
          </a:xfrm>
          <a:prstGeom prst="rect">
            <a:avLst/>
          </a:prstGeom>
        </p:spPr>
        <p:txBody>
          <a:bodyPr vert="horz" lIns="91440" tIns="0" rIns="91440" bIns="0" rtlCol="0" anchor="ctr" anchorCtr="0">
            <a:noAutofit/>
          </a:bodyPr>
          <a:lstStyle>
            <a:lvl1pPr marL="0" indent="0">
              <a:lnSpc>
                <a:spcPct val="130000"/>
              </a:lnSpc>
              <a:buClr>
                <a:srgbClr val="6D7B83"/>
              </a:buClr>
              <a:buFontTx/>
              <a:buNone/>
              <a:tabLst>
                <a:tab pos="338054" algn="l"/>
              </a:tabLst>
              <a:defRPr lang="en-US" sz="1800" baseline="0">
                <a:solidFill>
                  <a:schemeClr val="tx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Add subtitle</a:t>
            </a:r>
          </a:p>
        </p:txBody>
      </p:sp>
      <p:sp>
        <p:nvSpPr>
          <p:cNvPr id="17" name="Text Placeholder 8"/>
          <p:cNvSpPr>
            <a:spLocks noGrp="1"/>
          </p:cNvSpPr>
          <p:nvPr>
            <p:ph type="body" sz="quarter" idx="21"/>
          </p:nvPr>
        </p:nvSpPr>
        <p:spPr>
          <a:xfrm>
            <a:off x="6298242" y="4798145"/>
            <a:ext cx="2240280" cy="1178167"/>
          </a:xfrm>
          <a:prstGeom prst="rect">
            <a:avLst/>
          </a:prstGeom>
        </p:spPr>
        <p:txBody>
          <a:bodyPr vert="horz" lIns="91440" tIns="0" rIns="91440" bIns="45720" rtlCol="0">
            <a:normAutofit/>
          </a:bodyPr>
          <a:lstStyle>
            <a:lvl1pPr marL="0" indent="0">
              <a:lnSpc>
                <a:spcPct val="140000"/>
              </a:lnSpc>
              <a:buFontTx/>
              <a:buNone/>
              <a:defRPr lang="en-US" sz="1100" kern="1200" dirty="0" smtClean="0">
                <a:solidFill>
                  <a:schemeClr val="tx1"/>
                </a:solidFill>
                <a:latin typeface="Raleway Light" panose="020B0403030101060003" pitchFamily="34" charset="0"/>
                <a:ea typeface="+mn-ea"/>
                <a:cs typeface="+mn-cs"/>
              </a:defRPr>
            </a:lvl1pPr>
          </a:lstStyle>
          <a:p>
            <a:pPr marL="0" lvl="0"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pPr>
            <a:r>
              <a:rPr lang="en-US"/>
              <a:t>Click to edit Master text styles</a:t>
            </a:r>
          </a:p>
        </p:txBody>
      </p:sp>
      <p:sp>
        <p:nvSpPr>
          <p:cNvPr id="18" name="Text Placeholder 7"/>
          <p:cNvSpPr>
            <a:spLocks noGrp="1"/>
          </p:cNvSpPr>
          <p:nvPr>
            <p:ph type="body" sz="quarter" idx="22" hasCustomPrompt="1"/>
          </p:nvPr>
        </p:nvSpPr>
        <p:spPr>
          <a:xfrm>
            <a:off x="6298242" y="4422808"/>
            <a:ext cx="2240280" cy="374904"/>
          </a:xfrm>
          <a:prstGeom prst="rect">
            <a:avLst/>
          </a:prstGeom>
        </p:spPr>
        <p:txBody>
          <a:bodyPr vert="horz" lIns="91440" tIns="0" rIns="91440" bIns="0" rtlCol="0" anchor="ctr" anchorCtr="0">
            <a:noAutofit/>
          </a:bodyPr>
          <a:lstStyle>
            <a:lvl1pPr marL="0" marR="0" indent="0" algn="l" defTabSz="914172" rtl="0" eaLnBrk="1" fontAlgn="auto" latinLnBrk="0" hangingPunct="1">
              <a:lnSpc>
                <a:spcPct val="130000"/>
              </a:lnSpc>
              <a:spcBef>
                <a:spcPts val="0"/>
              </a:spcBef>
              <a:spcAft>
                <a:spcPts val="2400"/>
              </a:spcAft>
              <a:buClr>
                <a:srgbClr val="6D7B83"/>
              </a:buClr>
              <a:buSzTx/>
              <a:buFontTx/>
              <a:buNone/>
              <a:tabLst>
                <a:tab pos="338054" algn="l"/>
              </a:tabLst>
              <a:defRPr lang="en-US" sz="1800" baseline="0">
                <a:solidFill>
                  <a:schemeClr val="tx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Add subtitle</a:t>
            </a:r>
          </a:p>
        </p:txBody>
      </p:sp>
      <p:sp>
        <p:nvSpPr>
          <p:cNvPr id="19" name="Text Placeholder 8"/>
          <p:cNvSpPr>
            <a:spLocks noGrp="1"/>
          </p:cNvSpPr>
          <p:nvPr>
            <p:ph type="body" sz="quarter" idx="23"/>
          </p:nvPr>
        </p:nvSpPr>
        <p:spPr>
          <a:xfrm>
            <a:off x="8941400" y="4798145"/>
            <a:ext cx="2240280" cy="1178167"/>
          </a:xfrm>
          <a:prstGeom prst="rect">
            <a:avLst/>
          </a:prstGeom>
        </p:spPr>
        <p:txBody>
          <a:bodyPr vert="horz" lIns="91440" tIns="0" rIns="91440" bIns="45720" rtlCol="0">
            <a:normAutofit/>
          </a:bodyPr>
          <a:lstStyle>
            <a:lvl1pPr marL="0" indent="0">
              <a:lnSpc>
                <a:spcPct val="140000"/>
              </a:lnSpc>
              <a:buFontTx/>
              <a:buNone/>
              <a:defRPr lang="en-US" sz="1100" kern="1200" dirty="0" smtClean="0">
                <a:solidFill>
                  <a:schemeClr val="tx1"/>
                </a:solidFill>
                <a:latin typeface="Raleway Light" panose="020B0403030101060003" pitchFamily="34" charset="0"/>
                <a:ea typeface="+mn-ea"/>
                <a:cs typeface="+mn-cs"/>
              </a:defRPr>
            </a:lvl1pPr>
          </a:lstStyle>
          <a:p>
            <a:pPr marL="0" lvl="0"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pPr>
            <a:r>
              <a:rPr lang="en-US"/>
              <a:t>Click to edit Master text styles</a:t>
            </a:r>
          </a:p>
        </p:txBody>
      </p:sp>
      <p:sp>
        <p:nvSpPr>
          <p:cNvPr id="20" name="Text Placeholder 7"/>
          <p:cNvSpPr>
            <a:spLocks noGrp="1"/>
          </p:cNvSpPr>
          <p:nvPr>
            <p:ph type="body" sz="quarter" idx="24" hasCustomPrompt="1"/>
          </p:nvPr>
        </p:nvSpPr>
        <p:spPr>
          <a:xfrm>
            <a:off x="8941400" y="4422808"/>
            <a:ext cx="2240280" cy="374904"/>
          </a:xfrm>
          <a:prstGeom prst="rect">
            <a:avLst/>
          </a:prstGeom>
        </p:spPr>
        <p:txBody>
          <a:bodyPr vert="horz" lIns="91440" tIns="0" rIns="91440" bIns="0" rtlCol="0" anchor="ctr" anchorCtr="0">
            <a:noAutofit/>
          </a:bodyPr>
          <a:lstStyle>
            <a:lvl1pPr marL="0" indent="0">
              <a:lnSpc>
                <a:spcPct val="130000"/>
              </a:lnSpc>
              <a:buClr>
                <a:srgbClr val="6D7B83"/>
              </a:buClr>
              <a:buFontTx/>
              <a:buNone/>
              <a:tabLst>
                <a:tab pos="338054" algn="l"/>
              </a:tabLst>
              <a:defRPr lang="en-US" sz="1800" baseline="0">
                <a:solidFill>
                  <a:schemeClr val="tx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Add subtitle</a:t>
            </a:r>
          </a:p>
        </p:txBody>
      </p:sp>
      <p:sp>
        <p:nvSpPr>
          <p:cNvPr id="9" name="SmartArt Placeholder 8"/>
          <p:cNvSpPr>
            <a:spLocks noGrp="1"/>
          </p:cNvSpPr>
          <p:nvPr>
            <p:ph type="dgm" sz="quarter" idx="25"/>
          </p:nvPr>
        </p:nvSpPr>
        <p:spPr>
          <a:xfrm>
            <a:off x="995342" y="2058701"/>
            <a:ext cx="10180394" cy="2214851"/>
          </a:xfrm>
          <a:prstGeom prst="rect">
            <a:avLst/>
          </a:prstGeom>
        </p:spPr>
        <p:txBody>
          <a:bodyPr/>
          <a:lstStyle/>
          <a:p>
            <a:r>
              <a:rPr lang="en-US"/>
              <a:t>Click icon to add SmartArt graphic</a:t>
            </a:r>
          </a:p>
        </p:txBody>
      </p:sp>
      <p:sp>
        <p:nvSpPr>
          <p:cNvPr id="25"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26"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211481174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1143"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left with 4 text boxes with icon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B479CC-901D-4EA7-8C65-671D6BCC6777}" type="datetime4">
              <a:rPr lang="en-US" smtClean="0"/>
              <a:t>December 6, 2024</a:t>
            </a:fld>
            <a:endParaRPr lang="en-US"/>
          </a:p>
        </p:txBody>
      </p:sp>
      <p:sp>
        <p:nvSpPr>
          <p:cNvPr id="9" name="Text Placeholder 8"/>
          <p:cNvSpPr>
            <a:spLocks noGrp="1"/>
          </p:cNvSpPr>
          <p:nvPr>
            <p:ph type="body" sz="quarter" idx="17"/>
          </p:nvPr>
        </p:nvSpPr>
        <p:spPr>
          <a:xfrm>
            <a:off x="4994058" y="2704503"/>
            <a:ext cx="2743199" cy="1379537"/>
          </a:xfrm>
          <a:prstGeom prst="rect">
            <a:avLst/>
          </a:prstGeom>
        </p:spPr>
        <p:txBody>
          <a:bodyPr vert="horz" lIns="91440" tIns="45720" rIns="91440" bIns="45720" rtlCol="0">
            <a:normAutofit/>
          </a:bodyPr>
          <a:lstStyle>
            <a:lvl1pPr marL="0" indent="0">
              <a:lnSpc>
                <a:spcPct val="140000"/>
              </a:lnSpc>
              <a:buFontTx/>
              <a:buNone/>
              <a:defRPr lang="en-US" sz="1100" kern="1200" dirty="0" smtClean="0">
                <a:solidFill>
                  <a:schemeClr val="tx1"/>
                </a:solidFill>
                <a:latin typeface="Raleway Light" panose="020B0403030101060003" pitchFamily="34" charset="0"/>
                <a:ea typeface="+mn-ea"/>
                <a:cs typeface="+mn-cs"/>
              </a:defRPr>
            </a:lvl1pPr>
          </a:lstStyle>
          <a:p>
            <a:pPr marL="0" lvl="0"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pPr>
            <a:r>
              <a:rPr lang="en-US"/>
              <a:t>Click to edit Master text styles</a:t>
            </a:r>
          </a:p>
        </p:txBody>
      </p:sp>
      <p:sp>
        <p:nvSpPr>
          <p:cNvPr id="13" name="Text Placeholder 7"/>
          <p:cNvSpPr>
            <a:spLocks noGrp="1"/>
          </p:cNvSpPr>
          <p:nvPr>
            <p:ph type="body" sz="quarter" idx="18" hasCustomPrompt="1"/>
          </p:nvPr>
        </p:nvSpPr>
        <p:spPr>
          <a:xfrm>
            <a:off x="5487829" y="2264371"/>
            <a:ext cx="2314458" cy="365760"/>
          </a:xfrm>
          <a:prstGeom prst="rect">
            <a:avLst/>
          </a:prstGeom>
        </p:spPr>
        <p:txBody>
          <a:bodyPr vert="horz" lIns="91440" tIns="45720" rIns="91440" bIns="45720" rtlCol="0" anchor="ctr" anchorCtr="0">
            <a:normAutofit/>
          </a:bodyPr>
          <a:lstStyle>
            <a:lvl1pPr marL="342815" indent="-342815">
              <a:lnSpc>
                <a:spcPct val="100000"/>
              </a:lnSpc>
              <a:buFontTx/>
              <a:buNone/>
              <a:defRPr lang="en-US" sz="1600" baseline="0">
                <a:solidFill>
                  <a:schemeClr val="tx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subtitle</a:t>
            </a:r>
          </a:p>
        </p:txBody>
      </p:sp>
      <p:sp>
        <p:nvSpPr>
          <p:cNvPr id="16" name="Oval 15"/>
          <p:cNvSpPr/>
          <p:nvPr/>
        </p:nvSpPr>
        <p:spPr>
          <a:xfrm>
            <a:off x="4994057" y="2199425"/>
            <a:ext cx="451788" cy="451788"/>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3" name="Text Placeholder 8"/>
          <p:cNvSpPr>
            <a:spLocks noGrp="1"/>
          </p:cNvSpPr>
          <p:nvPr>
            <p:ph type="body" sz="quarter" idx="19" hasCustomPrompt="1"/>
          </p:nvPr>
        </p:nvSpPr>
        <p:spPr>
          <a:xfrm>
            <a:off x="8439106" y="2704503"/>
            <a:ext cx="2743199" cy="1379537"/>
          </a:xfrm>
          <a:prstGeom prst="rect">
            <a:avLst/>
          </a:prstGeom>
        </p:spPr>
        <p:txBody>
          <a:bodyPr vert="horz" lIns="91440" tIns="45720" rIns="91440" bIns="45720" rtlCol="0">
            <a:normAutofit/>
          </a:bodyPr>
          <a:lstStyle>
            <a:lvl1pPr marL="0" indent="0">
              <a:lnSpc>
                <a:spcPct val="140000"/>
              </a:lnSpc>
              <a:buFontTx/>
              <a:buNone/>
              <a:defRPr lang="en-US" sz="1100" kern="1200" dirty="0" smtClean="0">
                <a:solidFill>
                  <a:schemeClr val="tx1"/>
                </a:solidFill>
                <a:latin typeface="Raleway Light" panose="020B0403030101060003" pitchFamily="34" charset="0"/>
                <a:ea typeface="+mn-ea"/>
                <a:cs typeface="+mn-cs"/>
              </a:defRPr>
            </a:lvl1pPr>
          </a:lstStyle>
          <a:p>
            <a:pPr marL="0" lvl="0"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pPr>
            <a:r>
              <a:rPr lang="en-US"/>
              <a:t>Click tqqo edit Master text styles</a:t>
            </a:r>
          </a:p>
        </p:txBody>
      </p:sp>
      <p:sp>
        <p:nvSpPr>
          <p:cNvPr id="24" name="Text Placeholder 7"/>
          <p:cNvSpPr>
            <a:spLocks noGrp="1"/>
          </p:cNvSpPr>
          <p:nvPr>
            <p:ph type="body" sz="quarter" idx="20" hasCustomPrompt="1"/>
          </p:nvPr>
        </p:nvSpPr>
        <p:spPr>
          <a:xfrm>
            <a:off x="8932878" y="2264371"/>
            <a:ext cx="2314458" cy="365760"/>
          </a:xfrm>
          <a:prstGeom prst="rect">
            <a:avLst/>
          </a:prstGeom>
        </p:spPr>
        <p:txBody>
          <a:bodyPr vert="horz" lIns="91440" tIns="45720" rIns="91440" bIns="45720" rtlCol="0" anchor="ctr" anchorCtr="0">
            <a:normAutofit/>
          </a:bodyPr>
          <a:lstStyle>
            <a:lvl1pPr marL="342815" indent="-342815">
              <a:lnSpc>
                <a:spcPct val="100000"/>
              </a:lnSpc>
              <a:buFontTx/>
              <a:buNone/>
              <a:defRPr lang="en-US" sz="1600" baseline="0">
                <a:solidFill>
                  <a:schemeClr val="tx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subtitle</a:t>
            </a:r>
          </a:p>
        </p:txBody>
      </p:sp>
      <p:sp>
        <p:nvSpPr>
          <p:cNvPr id="26" name="Oval 25"/>
          <p:cNvSpPr/>
          <p:nvPr/>
        </p:nvSpPr>
        <p:spPr>
          <a:xfrm>
            <a:off x="8439106" y="2199425"/>
            <a:ext cx="451788" cy="45178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8" name="Text Placeholder 8"/>
          <p:cNvSpPr>
            <a:spLocks noGrp="1"/>
          </p:cNvSpPr>
          <p:nvPr>
            <p:ph type="body" sz="quarter" idx="21"/>
          </p:nvPr>
        </p:nvSpPr>
        <p:spPr>
          <a:xfrm>
            <a:off x="4994058" y="4781886"/>
            <a:ext cx="2743199" cy="1261727"/>
          </a:xfrm>
          <a:prstGeom prst="rect">
            <a:avLst/>
          </a:prstGeom>
        </p:spPr>
        <p:txBody>
          <a:bodyPr vert="horz" lIns="91440" tIns="45720" rIns="91440" bIns="45720" rtlCol="0">
            <a:normAutofit/>
          </a:bodyPr>
          <a:lstStyle>
            <a:lvl1pPr marL="0" indent="0">
              <a:lnSpc>
                <a:spcPct val="140000"/>
              </a:lnSpc>
              <a:buFontTx/>
              <a:buNone/>
              <a:defRPr lang="en-US" sz="1100" kern="1200" dirty="0" smtClean="0">
                <a:solidFill>
                  <a:schemeClr val="tx1"/>
                </a:solidFill>
                <a:latin typeface="Raleway Light" panose="020B0403030101060003" pitchFamily="34" charset="0"/>
                <a:ea typeface="+mn-ea"/>
                <a:cs typeface="+mn-cs"/>
              </a:defRPr>
            </a:lvl1pPr>
          </a:lstStyle>
          <a:p>
            <a:pPr marL="0" lvl="0"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pPr>
            <a:r>
              <a:rPr lang="en-US"/>
              <a:t>Click to edit Master text styles</a:t>
            </a:r>
          </a:p>
        </p:txBody>
      </p:sp>
      <p:sp>
        <p:nvSpPr>
          <p:cNvPr id="29" name="Text Placeholder 7"/>
          <p:cNvSpPr>
            <a:spLocks noGrp="1"/>
          </p:cNvSpPr>
          <p:nvPr>
            <p:ph type="body" sz="quarter" idx="22" hasCustomPrompt="1"/>
          </p:nvPr>
        </p:nvSpPr>
        <p:spPr>
          <a:xfrm>
            <a:off x="5487829" y="4341754"/>
            <a:ext cx="2314458" cy="365760"/>
          </a:xfrm>
          <a:prstGeom prst="rect">
            <a:avLst/>
          </a:prstGeom>
        </p:spPr>
        <p:txBody>
          <a:bodyPr vert="horz" lIns="91440" tIns="45720" rIns="91440" bIns="45720" rtlCol="0" anchor="ctr" anchorCtr="0">
            <a:normAutofit/>
          </a:bodyPr>
          <a:lstStyle>
            <a:lvl1pPr marL="342815" indent="-342815">
              <a:lnSpc>
                <a:spcPct val="100000"/>
              </a:lnSpc>
              <a:buFontTx/>
              <a:buNone/>
              <a:defRPr lang="en-US" sz="1600" baseline="0">
                <a:solidFill>
                  <a:schemeClr val="tx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subtitle</a:t>
            </a:r>
          </a:p>
        </p:txBody>
      </p:sp>
      <p:sp>
        <p:nvSpPr>
          <p:cNvPr id="31" name="Oval 30"/>
          <p:cNvSpPr/>
          <p:nvPr/>
        </p:nvSpPr>
        <p:spPr>
          <a:xfrm>
            <a:off x="4994057" y="4276808"/>
            <a:ext cx="451788" cy="451788"/>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33" name="Text Placeholder 8"/>
          <p:cNvSpPr>
            <a:spLocks noGrp="1"/>
          </p:cNvSpPr>
          <p:nvPr>
            <p:ph type="body" sz="quarter" idx="23" hasCustomPrompt="1"/>
          </p:nvPr>
        </p:nvSpPr>
        <p:spPr>
          <a:xfrm>
            <a:off x="8439106" y="4781886"/>
            <a:ext cx="2743199" cy="1261727"/>
          </a:xfrm>
          <a:prstGeom prst="rect">
            <a:avLst/>
          </a:prstGeom>
        </p:spPr>
        <p:txBody>
          <a:bodyPr vert="horz" lIns="91440" tIns="45720" rIns="91440" bIns="45720" rtlCol="0">
            <a:normAutofit/>
          </a:bodyPr>
          <a:lstStyle>
            <a:lvl1pPr marL="0" indent="0">
              <a:lnSpc>
                <a:spcPct val="140000"/>
              </a:lnSpc>
              <a:buFontTx/>
              <a:buNone/>
              <a:defRPr lang="en-US" sz="1100" kern="1200" dirty="0" smtClean="0">
                <a:solidFill>
                  <a:schemeClr val="tx1"/>
                </a:solidFill>
                <a:latin typeface="Raleway Light" panose="020B0403030101060003" pitchFamily="34" charset="0"/>
                <a:ea typeface="+mn-ea"/>
                <a:cs typeface="+mn-cs"/>
              </a:defRPr>
            </a:lvl1pPr>
          </a:lstStyle>
          <a:p>
            <a:pPr marL="0" lvl="0"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pPr>
            <a:r>
              <a:rPr lang="en-US"/>
              <a:t>Click tqqo edit Master text styles</a:t>
            </a:r>
          </a:p>
        </p:txBody>
      </p:sp>
      <p:sp>
        <p:nvSpPr>
          <p:cNvPr id="34" name="Text Placeholder 7"/>
          <p:cNvSpPr>
            <a:spLocks noGrp="1"/>
          </p:cNvSpPr>
          <p:nvPr>
            <p:ph type="body" sz="quarter" idx="24" hasCustomPrompt="1"/>
          </p:nvPr>
        </p:nvSpPr>
        <p:spPr>
          <a:xfrm>
            <a:off x="8932878" y="4341754"/>
            <a:ext cx="2314458" cy="365760"/>
          </a:xfrm>
          <a:prstGeom prst="rect">
            <a:avLst/>
          </a:prstGeom>
        </p:spPr>
        <p:txBody>
          <a:bodyPr vert="horz" lIns="91440" tIns="45720" rIns="91440" bIns="45720" rtlCol="0" anchor="ctr" anchorCtr="0">
            <a:normAutofit/>
          </a:bodyPr>
          <a:lstStyle>
            <a:lvl1pPr marL="342815" indent="-342815">
              <a:lnSpc>
                <a:spcPct val="100000"/>
              </a:lnSpc>
              <a:buFontTx/>
              <a:buNone/>
              <a:defRPr lang="en-US" sz="1600" baseline="0">
                <a:solidFill>
                  <a:schemeClr val="tx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subtitle</a:t>
            </a:r>
          </a:p>
        </p:txBody>
      </p:sp>
      <p:sp>
        <p:nvSpPr>
          <p:cNvPr id="36" name="Oval 35"/>
          <p:cNvSpPr/>
          <p:nvPr/>
        </p:nvSpPr>
        <p:spPr>
          <a:xfrm>
            <a:off x="8439106" y="4276808"/>
            <a:ext cx="451788" cy="451788"/>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2" name="Picture Placeholder 9"/>
          <p:cNvSpPr>
            <a:spLocks noGrp="1"/>
          </p:cNvSpPr>
          <p:nvPr>
            <p:ph type="pic" sz="quarter" idx="25"/>
          </p:nvPr>
        </p:nvSpPr>
        <p:spPr>
          <a:xfrm>
            <a:off x="0" y="2057400"/>
            <a:ext cx="4368186" cy="3986213"/>
          </a:xfrm>
          <a:prstGeom prst="rect">
            <a:avLst/>
          </a:prstGeom>
          <a:solidFill>
            <a:schemeClr val="bg1">
              <a:lumMod val="95000"/>
            </a:schemeClr>
          </a:solidFill>
        </p:spPr>
        <p:txBody>
          <a:bodyPr/>
          <a:lstStyle/>
          <a:p>
            <a:r>
              <a:rPr lang="en-US"/>
              <a:t>Drag picture to placeholder or click icon to add</a:t>
            </a:r>
          </a:p>
        </p:txBody>
      </p:sp>
      <p:sp>
        <p:nvSpPr>
          <p:cNvPr id="30"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32"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4037977891"/>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ur services /products">
    <p:spTree>
      <p:nvGrpSpPr>
        <p:cNvPr id="1" name=""/>
        <p:cNvGrpSpPr/>
        <p:nvPr/>
      </p:nvGrpSpPr>
      <p:grpSpPr>
        <a:xfrm>
          <a:off x="0" y="0"/>
          <a:ext cx="0" cy="0"/>
          <a:chOff x="0" y="0"/>
          <a:chExt cx="0" cy="0"/>
        </a:xfrm>
      </p:grpSpPr>
      <p:sp>
        <p:nvSpPr>
          <p:cNvPr id="19" name="Rounded Rectangle 18"/>
          <p:cNvSpPr/>
          <p:nvPr userDrawn="1"/>
        </p:nvSpPr>
        <p:spPr>
          <a:xfrm>
            <a:off x="8242822" y="3239206"/>
            <a:ext cx="2944815" cy="71546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b="0">
              <a:solidFill>
                <a:schemeClr val="accent5"/>
              </a:solidFill>
              <a:latin typeface="Raleway Light" panose="020B0403030101060003" pitchFamily="34" charset="0"/>
            </a:endParaRPr>
          </a:p>
        </p:txBody>
      </p:sp>
      <p:sp>
        <p:nvSpPr>
          <p:cNvPr id="40" name="Rounded Rectangle 39"/>
          <p:cNvSpPr/>
          <p:nvPr/>
        </p:nvSpPr>
        <p:spPr>
          <a:xfrm>
            <a:off x="994128" y="3239206"/>
            <a:ext cx="2944815" cy="71546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3598" b="0">
              <a:solidFill>
                <a:schemeClr val="accent5"/>
              </a:solidFill>
              <a:latin typeface="Raleway Light" panose="020B0403030101060003" pitchFamily="34" charset="0"/>
            </a:endParaRPr>
          </a:p>
        </p:txBody>
      </p:sp>
      <p:sp>
        <p:nvSpPr>
          <p:cNvPr id="18" name="Rounded Rectangle 17"/>
          <p:cNvSpPr/>
          <p:nvPr userDrawn="1"/>
        </p:nvSpPr>
        <p:spPr>
          <a:xfrm>
            <a:off x="4634756" y="3239206"/>
            <a:ext cx="2944815" cy="71546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b="0">
              <a:solidFill>
                <a:schemeClr val="accent5"/>
              </a:solidFill>
              <a:latin typeface="Raleway Light" panose="020B0403030101060003" pitchFamily="34" charset="0"/>
            </a:endParaRPr>
          </a:p>
        </p:txBody>
      </p:sp>
      <p:sp>
        <p:nvSpPr>
          <p:cNvPr id="4" name="Date Placeholder 3"/>
          <p:cNvSpPr>
            <a:spLocks noGrp="1"/>
          </p:cNvSpPr>
          <p:nvPr>
            <p:ph type="dt" sz="half" idx="10"/>
          </p:nvPr>
        </p:nvSpPr>
        <p:spPr/>
        <p:txBody>
          <a:bodyPr/>
          <a:lstStyle/>
          <a:p>
            <a:fld id="{8DF085FA-6ED0-4E30-8BE0-6D7F3C6879DE}" type="datetime4">
              <a:rPr lang="en-US" smtClean="0"/>
              <a:t>December 6, 2024</a:t>
            </a:fld>
            <a:endParaRPr lang="en-US"/>
          </a:p>
        </p:txBody>
      </p:sp>
      <p:sp>
        <p:nvSpPr>
          <p:cNvPr id="13" name="Text Placeholder 12"/>
          <p:cNvSpPr>
            <a:spLocks noGrp="1"/>
          </p:cNvSpPr>
          <p:nvPr>
            <p:ph type="body" sz="quarter" idx="17" hasCustomPrompt="1"/>
          </p:nvPr>
        </p:nvSpPr>
        <p:spPr>
          <a:xfrm>
            <a:off x="1028283" y="3239206"/>
            <a:ext cx="2912475" cy="715462"/>
          </a:xfrm>
          <a:prstGeom prst="rect">
            <a:avLst/>
          </a:prstGeom>
          <a:noFill/>
        </p:spPr>
        <p:txBody>
          <a:bodyPr vert="horz" lIns="91440" tIns="45720" rIns="91440" bIns="45720" rtlCol="0" anchor="ctr" anchorCtr="0">
            <a:normAutofit/>
          </a:bodyPr>
          <a:lstStyle>
            <a:lvl1pPr algn="ctr">
              <a:buFontTx/>
              <a:buNone/>
              <a:defRPr lang="en-US" sz="1800">
                <a:solidFill>
                  <a:schemeClr val="bg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FontTx/>
              <a:buNone/>
              <a:tabLst>
                <a:tab pos="338054" algn="l"/>
              </a:tabLst>
            </a:pPr>
            <a:r>
              <a:rPr lang="en-US"/>
              <a:t>Click To Edit Text</a:t>
            </a:r>
          </a:p>
        </p:txBody>
      </p:sp>
      <p:sp>
        <p:nvSpPr>
          <p:cNvPr id="20" name="Text Placeholder 12"/>
          <p:cNvSpPr>
            <a:spLocks noGrp="1"/>
          </p:cNvSpPr>
          <p:nvPr>
            <p:ph type="body" sz="quarter" idx="18" hasCustomPrompt="1"/>
          </p:nvPr>
        </p:nvSpPr>
        <p:spPr>
          <a:xfrm>
            <a:off x="4608450" y="3239206"/>
            <a:ext cx="2912475" cy="715462"/>
          </a:xfrm>
          <a:prstGeom prst="rect">
            <a:avLst/>
          </a:prstGeom>
        </p:spPr>
        <p:txBody>
          <a:bodyPr vert="horz" lIns="91440" tIns="45720" rIns="91440" bIns="45720" rtlCol="0" anchor="ctr" anchorCtr="0">
            <a:normAutofit/>
          </a:bodyPr>
          <a:lstStyle>
            <a:lvl1pPr algn="ctr">
              <a:buFontTx/>
              <a:buNone/>
              <a:defRPr lang="en-US" sz="1800">
                <a:solidFill>
                  <a:schemeClr val="bg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FontTx/>
              <a:buNone/>
              <a:tabLst>
                <a:tab pos="338054" algn="l"/>
              </a:tabLst>
            </a:pPr>
            <a:r>
              <a:rPr lang="en-US"/>
              <a:t>Click To Edit Text</a:t>
            </a:r>
          </a:p>
        </p:txBody>
      </p:sp>
      <p:sp>
        <p:nvSpPr>
          <p:cNvPr id="21" name="Text Placeholder 12"/>
          <p:cNvSpPr>
            <a:spLocks noGrp="1"/>
          </p:cNvSpPr>
          <p:nvPr>
            <p:ph type="body" sz="quarter" idx="19" hasCustomPrompt="1"/>
          </p:nvPr>
        </p:nvSpPr>
        <p:spPr>
          <a:xfrm>
            <a:off x="8275385" y="3239206"/>
            <a:ext cx="2912475" cy="715462"/>
          </a:xfrm>
          <a:prstGeom prst="rect">
            <a:avLst/>
          </a:prstGeom>
        </p:spPr>
        <p:txBody>
          <a:bodyPr vert="horz" lIns="91440" tIns="45720" rIns="91440" bIns="45720" rtlCol="0" anchor="ctr" anchorCtr="0">
            <a:normAutofit/>
          </a:bodyPr>
          <a:lstStyle>
            <a:lvl1pPr algn="ctr">
              <a:buFontTx/>
              <a:buNone/>
              <a:defRPr lang="en-US" sz="1800">
                <a:solidFill>
                  <a:schemeClr val="bg1"/>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FontTx/>
              <a:buNone/>
              <a:tabLst>
                <a:tab pos="338054" algn="l"/>
              </a:tabLst>
            </a:pPr>
            <a:r>
              <a:rPr lang="en-US"/>
              <a:t>Click To Edit Text</a:t>
            </a:r>
          </a:p>
        </p:txBody>
      </p:sp>
      <p:sp>
        <p:nvSpPr>
          <p:cNvPr id="22" name="Content Placeholder 2"/>
          <p:cNvSpPr>
            <a:spLocks noGrp="1"/>
          </p:cNvSpPr>
          <p:nvPr>
            <p:ph idx="20"/>
          </p:nvPr>
        </p:nvSpPr>
        <p:spPr>
          <a:xfrm>
            <a:off x="1028284" y="4047412"/>
            <a:ext cx="2912474" cy="2098873"/>
          </a:xfrm>
          <a:prstGeom prst="rect">
            <a:avLst/>
          </a:prstGeom>
        </p:spPr>
        <p:txBody>
          <a:bodyPr>
            <a:normAutofit/>
          </a:bodyPr>
          <a:lstStyle>
            <a:lvl1pPr marL="0" indent="0">
              <a:lnSpc>
                <a:spcPct val="140000"/>
              </a:lnSpc>
              <a:buFontTx/>
              <a:buNone/>
              <a:tabLst/>
              <a:defRPr lang="en-US" sz="1100" smtClean="0"/>
            </a:lvl1pPr>
            <a:lvl2pPr marL="0" indent="457086">
              <a:buFontTx/>
              <a:buNone/>
              <a:tabLst/>
              <a:defRPr lang="en-US" sz="1400" smtClean="0"/>
            </a:lvl2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23" name="Content Placeholder 2"/>
          <p:cNvSpPr>
            <a:spLocks noGrp="1"/>
          </p:cNvSpPr>
          <p:nvPr>
            <p:ph idx="21"/>
          </p:nvPr>
        </p:nvSpPr>
        <p:spPr>
          <a:xfrm>
            <a:off x="4644092" y="4047412"/>
            <a:ext cx="2912474" cy="2098873"/>
          </a:xfrm>
          <a:prstGeom prst="rect">
            <a:avLst/>
          </a:prstGeom>
        </p:spPr>
        <p:txBody>
          <a:bodyPr>
            <a:normAutofit/>
          </a:bodyPr>
          <a:lstStyle>
            <a:lvl1pPr marL="0" indent="0">
              <a:lnSpc>
                <a:spcPct val="140000"/>
              </a:lnSpc>
              <a:buFontTx/>
              <a:buNone/>
              <a:defRPr lang="en-US" sz="1100" smtClean="0"/>
            </a:lvl1pPr>
            <a:lvl2pPr>
              <a:buFontTx/>
              <a:buNone/>
              <a:defRPr lang="en-US" sz="1400" smtClean="0"/>
            </a:lvl2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24" name="Content Placeholder 2"/>
          <p:cNvSpPr>
            <a:spLocks noGrp="1"/>
          </p:cNvSpPr>
          <p:nvPr>
            <p:ph idx="22"/>
          </p:nvPr>
        </p:nvSpPr>
        <p:spPr>
          <a:xfrm>
            <a:off x="8259899" y="4047412"/>
            <a:ext cx="2912474" cy="2098873"/>
          </a:xfrm>
          <a:prstGeom prst="rect">
            <a:avLst/>
          </a:prstGeom>
        </p:spPr>
        <p:txBody>
          <a:bodyPr>
            <a:normAutofit/>
          </a:bodyPr>
          <a:lstStyle>
            <a:lvl1pPr marL="0" indent="0">
              <a:lnSpc>
                <a:spcPct val="140000"/>
              </a:lnSpc>
              <a:buFontTx/>
              <a:buNone/>
              <a:defRPr lang="en-US" sz="1100" smtClean="0"/>
            </a:lvl1pPr>
            <a:lvl2pPr>
              <a:buFontTx/>
              <a:buNone/>
              <a:defRPr lang="en-US" sz="1400" smtClean="0"/>
            </a:lvl2pPr>
          </a:lstStyle>
          <a:p>
            <a:pPr marL="0" lvl="0" indent="0">
              <a:lnSpc>
                <a:spcPct val="126000"/>
              </a:lnSpc>
              <a:spcAft>
                <a:spcPts val="1800"/>
              </a:spcAft>
              <a:buClr>
                <a:schemeClr val="accent1"/>
              </a:buClr>
              <a:buNone/>
              <a:tabLst>
                <a:tab pos="338054" algn="l"/>
              </a:tabLst>
            </a:pPr>
            <a:r>
              <a:rPr lang="en-US"/>
              <a:t>Click to edit Master text styles</a:t>
            </a:r>
          </a:p>
        </p:txBody>
      </p:sp>
      <p:sp>
        <p:nvSpPr>
          <p:cNvPr id="28" name="Content Placeholder 2"/>
          <p:cNvSpPr>
            <a:spLocks noGrp="1"/>
          </p:cNvSpPr>
          <p:nvPr>
            <p:ph idx="1"/>
          </p:nvPr>
        </p:nvSpPr>
        <p:spPr>
          <a:xfrm>
            <a:off x="995342" y="2043113"/>
            <a:ext cx="10166102" cy="957451"/>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Tx/>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31"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32" name="Text Placeholder 7"/>
          <p:cNvSpPr>
            <a:spLocks noGrp="1"/>
          </p:cNvSpPr>
          <p:nvPr>
            <p:ph type="body" sz="quarter" idx="14"/>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3003914928"/>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width chart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EAB15D0-B83E-4C0F-95FA-655FE3FEC6AD}" type="datetime4">
              <a:rPr lang="en-US" smtClean="0"/>
              <a:t>December 6, 2024</a:t>
            </a:fld>
            <a:endParaRPr lang="en-US"/>
          </a:p>
        </p:txBody>
      </p:sp>
      <p:sp>
        <p:nvSpPr>
          <p:cNvPr id="10" name="Chart Placeholder 9"/>
          <p:cNvSpPr>
            <a:spLocks noGrp="1"/>
          </p:cNvSpPr>
          <p:nvPr>
            <p:ph type="chart" sz="quarter" idx="14"/>
          </p:nvPr>
        </p:nvSpPr>
        <p:spPr>
          <a:xfrm>
            <a:off x="995342" y="3114716"/>
            <a:ext cx="10158163" cy="2845831"/>
          </a:xfrm>
          <a:prstGeom prst="rect">
            <a:avLst/>
          </a:prstGeom>
        </p:spPr>
        <p:txBody>
          <a:bodyPr>
            <a:normAutofit/>
          </a:bodyPr>
          <a:lstStyle>
            <a:lvl1pPr>
              <a:defRPr lang="en-US" sz="1400"/>
            </a:lvl1pPr>
          </a:lstStyle>
          <a:p>
            <a:pPr marL="0" lvl="0" indent="0">
              <a:lnSpc>
                <a:spcPct val="126000"/>
              </a:lnSpc>
              <a:spcAft>
                <a:spcPts val="1800"/>
              </a:spcAft>
              <a:buClr>
                <a:schemeClr val="accent1"/>
              </a:buClr>
              <a:buFontTx/>
              <a:buNone/>
              <a:tabLst>
                <a:tab pos="338054" algn="l"/>
              </a:tabLst>
            </a:pPr>
            <a:r>
              <a:rPr lang="en-US"/>
              <a:t>Click icon to add chart</a:t>
            </a:r>
          </a:p>
        </p:txBody>
      </p:sp>
      <p:sp>
        <p:nvSpPr>
          <p:cNvPr id="11" name="Content Placeholder 2"/>
          <p:cNvSpPr>
            <a:spLocks noGrp="1"/>
          </p:cNvSpPr>
          <p:nvPr>
            <p:ph idx="1"/>
          </p:nvPr>
        </p:nvSpPr>
        <p:spPr>
          <a:xfrm>
            <a:off x="995341" y="2076311"/>
            <a:ext cx="10158090" cy="1038405"/>
          </a:xfrm>
          <a:prstGeom prst="rect">
            <a:avLst/>
          </a:prstGeom>
        </p:spPr>
        <p:txBody>
          <a:bodyPr>
            <a:normAutofit/>
          </a:bodyPr>
          <a:lstStyle>
            <a:lvl1pPr marL="0" indent="0" algn="l" defTabSz="914172" rtl="0" eaLnBrk="1" latinLnBrk="0" hangingPunct="1">
              <a:lnSpc>
                <a:spcPct val="140000"/>
              </a:lnSpc>
              <a:spcBef>
                <a:spcPts val="0"/>
              </a:spcBef>
              <a:spcAft>
                <a:spcPts val="1800"/>
              </a:spcAft>
              <a:buClr>
                <a:schemeClr val="accent1"/>
              </a:buClr>
              <a:buFontTx/>
              <a:buNone/>
              <a:tabLst>
                <a:tab pos="338054" algn="l"/>
              </a:tabLst>
              <a:defRPr lang="en-US" sz="1100" kern="1200" dirty="0" smtClean="0">
                <a:solidFill>
                  <a:schemeClr val="tx1"/>
                </a:solidFill>
                <a:latin typeface="Raleway Light" panose="020B0403030101060003" pitchFamily="34" charset="0"/>
                <a:ea typeface="+mn-ea"/>
                <a:cs typeface="+mn-cs"/>
              </a:defRPr>
            </a:lvl1pPr>
            <a:lvl2pPr marL="457086"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2pPr>
            <a:lvl3pPr marL="914172"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3pPr>
            <a:lvl4pPr marL="1371257"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smtClean="0">
                <a:solidFill>
                  <a:schemeClr val="tx1"/>
                </a:solidFill>
                <a:latin typeface="Raleway Light" panose="020B0403030101060003" pitchFamily="34" charset="0"/>
                <a:ea typeface="+mn-ea"/>
                <a:cs typeface="+mn-cs"/>
              </a:defRPr>
            </a:lvl4pPr>
            <a:lvl5pPr marL="1828343" indent="0" algn="l" defTabSz="914172" rtl="0" eaLnBrk="1" latinLnBrk="0" hangingPunct="1">
              <a:lnSpc>
                <a:spcPct val="126000"/>
              </a:lnSpc>
              <a:spcBef>
                <a:spcPts val="0"/>
              </a:spcBef>
              <a:spcAft>
                <a:spcPts val="1800"/>
              </a:spcAft>
              <a:buClr>
                <a:schemeClr val="accent1"/>
              </a:buClr>
              <a:buFont typeface="Wingdings" panose="05000000000000000000" pitchFamily="2" charset="2"/>
              <a:buNone/>
              <a:tabLst>
                <a:tab pos="338054" algn="l"/>
              </a:tabLst>
              <a:defRPr lang="en-US" sz="1400" kern="1200" dirty="0">
                <a:solidFill>
                  <a:schemeClr val="tx1"/>
                </a:solidFill>
                <a:latin typeface="Raleway Light" panose="020B0403030101060003" pitchFamily="34" charset="0"/>
                <a:ea typeface="+mn-ea"/>
                <a:cs typeface="+mn-cs"/>
              </a:defRPr>
            </a:lvl5pPr>
          </a:lstStyle>
          <a:p>
            <a:pPr lvl="0"/>
            <a:r>
              <a:rPr lang="en-US"/>
              <a:t>Click to edit Master text styles</a:t>
            </a:r>
          </a:p>
        </p:txBody>
      </p:sp>
      <p:sp>
        <p:nvSpPr>
          <p:cNvPr id="15" name="Title 1"/>
          <p:cNvSpPr>
            <a:spLocks noGrp="1"/>
          </p:cNvSpPr>
          <p:nvPr>
            <p:ph type="title"/>
          </p:nvPr>
        </p:nvSpPr>
        <p:spPr>
          <a:xfrm>
            <a:off x="995342" y="708964"/>
            <a:ext cx="10262851" cy="594360"/>
          </a:xfrm>
          <a:prstGeom prst="rect">
            <a:avLst/>
          </a:prstGeom>
        </p:spPr>
        <p:txBody>
          <a:bodyPr anchor="ctr" anchorCtr="0">
            <a:normAutofit/>
          </a:bodyPr>
          <a:lstStyle>
            <a:lvl1pPr>
              <a:defRPr sz="3300">
                <a:solidFill>
                  <a:schemeClr val="accent4"/>
                </a:solidFill>
              </a:defRPr>
            </a:lvl1pPr>
          </a:lstStyle>
          <a:p>
            <a:r>
              <a:rPr lang="en-US"/>
              <a:t>Click to edit Master title style</a:t>
            </a:r>
          </a:p>
        </p:txBody>
      </p:sp>
      <p:sp>
        <p:nvSpPr>
          <p:cNvPr id="16" name="Text Placeholder 7"/>
          <p:cNvSpPr>
            <a:spLocks noGrp="1"/>
          </p:cNvSpPr>
          <p:nvPr>
            <p:ph type="body" sz="quarter" idx="15"/>
          </p:nvPr>
        </p:nvSpPr>
        <p:spPr>
          <a:xfrm>
            <a:off x="995342" y="1257805"/>
            <a:ext cx="10262779" cy="441324"/>
          </a:xfrm>
          <a:prstGeom prst="rect">
            <a:avLst/>
          </a:prstGeom>
        </p:spPr>
        <p:txBody>
          <a:bodyPr vert="horz" lIns="91440" tIns="45720" rIns="91440" bIns="45720" rtlCol="0">
            <a:normAutofit/>
          </a:bodyPr>
          <a:lstStyle>
            <a:lvl1pPr marL="342815" indent="-342815">
              <a:buFontTx/>
              <a:buNone/>
              <a:defRPr lang="en-US" sz="1800">
                <a:solidFill>
                  <a:schemeClr val="bg2">
                    <a:lumMod val="25000"/>
                  </a:schemeClr>
                </a:solidFill>
                <a:latin typeface="Raleway Medium" panose="020B0603030101060003" pitchFamily="34" charset="0"/>
                <a:ea typeface="Lato Light" panose="020F0502020204030203" pitchFamily="34" charset="0"/>
                <a:cs typeface="Lato Light" panose="020F0502020204030203" pitchFamily="34" charset="0"/>
              </a:defRPr>
            </a:lvl1pPr>
          </a:lstStyle>
          <a:p>
            <a:pPr marL="0" lvl="0" indent="0">
              <a:lnSpc>
                <a:spcPct val="130000"/>
              </a:lnSpc>
              <a:buClr>
                <a:srgbClr val="6D7B83"/>
              </a:buClr>
              <a:buNone/>
              <a:tabLst>
                <a:tab pos="338054" algn="l"/>
              </a:tabLst>
            </a:pPr>
            <a:r>
              <a:rPr lang="en-US"/>
              <a:t>Click to edit Master text styles</a:t>
            </a:r>
          </a:p>
        </p:txBody>
      </p:sp>
    </p:spTree>
    <p:extLst>
      <p:ext uri="{BB962C8B-B14F-4D97-AF65-F5344CB8AC3E}">
        <p14:creationId xmlns:p14="http://schemas.microsoft.com/office/powerpoint/2010/main" val="1526114320"/>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ection dev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97944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image" Target="../media/image3.png"/><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image" Target="../media/image2.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image" Target="../media/image1.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theme" Target="../theme/theme2.xml"/><Relationship Id="rId8" Type="http://schemas.openxmlformats.org/officeDocument/2006/relationships/slideLayout" Target="../slideLayouts/slideLayout27.xml"/><Relationship Id="rId3"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image" Target="../media/image7.pn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image" Target="../media/image6.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theme" Target="../theme/theme3.xml"/><Relationship Id="rId8" Type="http://schemas.openxmlformats.org/officeDocument/2006/relationships/slideLayout" Target="../slideLayouts/slideLayout61.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image" Target="../media/image3.png"/><Relationship Id="rId20" Type="http://schemas.openxmlformats.org/officeDocument/2006/relationships/slideLayout" Target="../slideLayouts/slideLayout73.xml"/><Relationship Id="rId41"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4109" r:id="rId18"/>
    <p:sldLayoutId id="214748411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dt" idx="10"/>
          </p:nvPr>
        </p:nvSpPr>
        <p:spPr>
          <a:xfrm>
            <a:off x="838200" y="6374266"/>
            <a:ext cx="2743200" cy="329297"/>
          </a:xfrm>
          <a:prstGeom prst="rect">
            <a:avLst/>
          </a:prstGeom>
          <a:noFill/>
          <a:ln>
            <a:noFill/>
          </a:ln>
        </p:spPr>
        <p:txBody>
          <a:bodyPr spcFirstLastPara="1" wrap="square" lIns="182825" tIns="91400" rIns="182825" bIns="91400" anchor="ctr" anchorCtr="0">
            <a:spAutoFit/>
          </a:bodyPr>
          <a:lstStyle>
            <a:lvl1pPr marR="0" lvl="0" algn="l" rtl="0">
              <a:spcBef>
                <a:spcPts val="0"/>
              </a:spcBef>
              <a:spcAft>
                <a:spcPts val="0"/>
              </a:spcAft>
              <a:buSzPts val="1400"/>
              <a:buNone/>
              <a:defRPr sz="1100" b="0" i="0" u="none" strike="noStrike" cap="none">
                <a:solidFill>
                  <a:srgbClr val="BFBFBF"/>
                </a:solidFill>
                <a:latin typeface="Raleway Light"/>
                <a:ea typeface="Raleway Light"/>
                <a:cs typeface="Raleway Light"/>
                <a:sym typeface="Raleway Light"/>
              </a:defRPr>
            </a:lvl1pPr>
            <a:lvl2pPr marR="0" lvl="1"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a:defRPr>
            </a:lvl2pPr>
            <a:lvl3pPr marR="0" lvl="2"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a:defRPr>
            </a:lvl3pPr>
            <a:lvl4pPr marR="0" lvl="3"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a:defRPr>
            </a:lvl4pPr>
            <a:lvl5pPr marR="0" lvl="4"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a:defRPr>
            </a:lvl5pPr>
            <a:lvl6pPr marR="0" lvl="5"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a:defRPr>
            </a:lvl6pPr>
            <a:lvl7pPr marR="0" lvl="6"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a:defRPr>
            </a:lvl7pPr>
            <a:lvl8pPr marR="0" lvl="7"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a:defRPr>
            </a:lvl8pPr>
            <a:lvl9pPr marR="0" lvl="8"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a:defRPr>
            </a:lvl9pPr>
          </a:lstStyle>
          <a:p>
            <a:endParaRPr/>
          </a:p>
        </p:txBody>
      </p:sp>
      <p:sp>
        <p:nvSpPr>
          <p:cNvPr id="11" name="Google Shape;11;p1"/>
          <p:cNvSpPr txBox="1">
            <a:spLocks noGrp="1"/>
          </p:cNvSpPr>
          <p:nvPr>
            <p:ph type="title"/>
          </p:nvPr>
        </p:nvSpPr>
        <p:spPr>
          <a:xfrm>
            <a:off x="838201" y="756286"/>
            <a:ext cx="711588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4"/>
              </a:buClr>
              <a:buSzPts val="6600"/>
              <a:buFont typeface="Asap Condensed"/>
              <a:buNone/>
              <a:defRPr sz="6600" b="0" i="0" u="none" strike="noStrike" cap="none">
                <a:solidFill>
                  <a:schemeClr val="accent4"/>
                </a:solidFill>
                <a:latin typeface="Asap Condensed"/>
                <a:ea typeface="Asap Condensed"/>
                <a:cs typeface="Asap Condensed"/>
                <a:sym typeface="Asap Condens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838201" y="2216784"/>
            <a:ext cx="9238063" cy="356933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40000"/>
              </a:lnSpc>
              <a:spcBef>
                <a:spcPts val="0"/>
              </a:spcBef>
              <a:spcAft>
                <a:spcPts val="0"/>
              </a:spcAft>
              <a:buClr>
                <a:schemeClr val="dk1"/>
              </a:buClr>
              <a:buSzPts val="3200"/>
              <a:buFont typeface="Open Sans"/>
              <a:buNone/>
              <a:defRPr sz="3200" b="0" i="0" u="none" strike="noStrike" cap="none">
                <a:solidFill>
                  <a:schemeClr val="dk1"/>
                </a:solidFill>
                <a:latin typeface="Open Sans Light"/>
                <a:ea typeface="Open Sans Light"/>
                <a:cs typeface="Open Sans Light"/>
                <a:sym typeface="Open Sans"/>
              </a:defRPr>
            </a:lvl1pPr>
            <a:lvl2pPr marL="914400" marR="0" lvl="1" indent="-228600" algn="l" rtl="0">
              <a:lnSpc>
                <a:spcPct val="140000"/>
              </a:lnSpc>
              <a:spcBef>
                <a:spcPts val="3599"/>
              </a:spcBef>
              <a:spcAft>
                <a:spcPts val="0"/>
              </a:spcAft>
              <a:buClr>
                <a:schemeClr val="dk1"/>
              </a:buClr>
              <a:buSzPts val="3200"/>
              <a:buFont typeface="Open Sans"/>
              <a:buNone/>
              <a:defRPr sz="3200" b="0" i="0" u="none" strike="noStrike" cap="none">
                <a:solidFill>
                  <a:schemeClr val="dk1"/>
                </a:solidFill>
                <a:latin typeface="Open Sans Light"/>
                <a:ea typeface="Open Sans Light"/>
                <a:cs typeface="Open Sans Light"/>
                <a:sym typeface="Open Sans"/>
              </a:defRPr>
            </a:lvl2pPr>
            <a:lvl3pPr marL="1371600" marR="0" lvl="2" indent="-228600" algn="l" rtl="0">
              <a:lnSpc>
                <a:spcPct val="140000"/>
              </a:lnSpc>
              <a:spcBef>
                <a:spcPts val="3599"/>
              </a:spcBef>
              <a:spcAft>
                <a:spcPts val="0"/>
              </a:spcAft>
              <a:buClr>
                <a:schemeClr val="dk1"/>
              </a:buClr>
              <a:buSzPts val="3200"/>
              <a:buFont typeface="Open Sans"/>
              <a:buNone/>
              <a:defRPr sz="3200" b="0" i="0" u="none" strike="noStrike" cap="none">
                <a:solidFill>
                  <a:schemeClr val="dk1"/>
                </a:solidFill>
                <a:latin typeface="Open Sans Light"/>
                <a:ea typeface="Open Sans Light"/>
                <a:cs typeface="Open Sans Light"/>
                <a:sym typeface="Open Sans"/>
              </a:defRPr>
            </a:lvl3pPr>
            <a:lvl4pPr marL="1828800" marR="0" lvl="3" indent="-228600" algn="l" rtl="0">
              <a:lnSpc>
                <a:spcPct val="140000"/>
              </a:lnSpc>
              <a:spcBef>
                <a:spcPts val="3599"/>
              </a:spcBef>
              <a:spcAft>
                <a:spcPts val="0"/>
              </a:spcAft>
              <a:buClr>
                <a:schemeClr val="dk1"/>
              </a:buClr>
              <a:buSzPts val="3200"/>
              <a:buFont typeface="Open Sans"/>
              <a:buNone/>
              <a:defRPr sz="3200" b="0" i="0" u="none" strike="noStrike" cap="none">
                <a:solidFill>
                  <a:schemeClr val="dk1"/>
                </a:solidFill>
                <a:latin typeface="Open Sans Light"/>
                <a:ea typeface="Open Sans Light"/>
                <a:cs typeface="Open Sans Light"/>
                <a:sym typeface="Open Sans"/>
              </a:defRPr>
            </a:lvl4pPr>
            <a:lvl5pPr marL="2286000" marR="0" lvl="4" indent="-228600" algn="l" rtl="0">
              <a:lnSpc>
                <a:spcPct val="140000"/>
              </a:lnSpc>
              <a:spcBef>
                <a:spcPts val="3599"/>
              </a:spcBef>
              <a:spcAft>
                <a:spcPts val="0"/>
              </a:spcAft>
              <a:buClr>
                <a:schemeClr val="dk1"/>
              </a:buClr>
              <a:buSzPts val="3200"/>
              <a:buFont typeface="Open Sans"/>
              <a:buNone/>
              <a:defRPr sz="3200" b="0" i="0" u="none" strike="noStrike" cap="none">
                <a:solidFill>
                  <a:schemeClr val="dk1"/>
                </a:solidFill>
                <a:latin typeface="Open Sans Light"/>
                <a:ea typeface="Open Sans Light"/>
                <a:cs typeface="Open Sans Light"/>
                <a:sym typeface="Open Sans"/>
              </a:defRPr>
            </a:lvl5pPr>
            <a:lvl6pPr marL="2743200" marR="0" lvl="5" indent="-457136" algn="l" rtl="0">
              <a:lnSpc>
                <a:spcPct val="90000"/>
              </a:lnSpc>
              <a:spcBef>
                <a:spcPts val="3599"/>
              </a:spcBef>
              <a:spcAft>
                <a:spcPts val="0"/>
              </a:spcAft>
              <a:buClr>
                <a:schemeClr val="dk1"/>
              </a:buClr>
              <a:buSzPts val="3599"/>
              <a:buFont typeface="Arial"/>
              <a:buChar char="•"/>
              <a:defRPr sz="3599" b="0" i="0" u="none" strike="noStrike" cap="none">
                <a:solidFill>
                  <a:schemeClr val="dk1"/>
                </a:solidFill>
                <a:latin typeface="Open Sans Light"/>
                <a:ea typeface="Open Sans Light"/>
                <a:cs typeface="Open Sans Light"/>
                <a:sym typeface="Open Sans"/>
              </a:defRPr>
            </a:lvl6pPr>
            <a:lvl7pPr marL="3200400" marR="0" lvl="6"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Open Sans Light"/>
                <a:ea typeface="Open Sans Light"/>
                <a:cs typeface="Open Sans Light"/>
                <a:sym typeface="Open Sans"/>
              </a:defRPr>
            </a:lvl7pPr>
            <a:lvl8pPr marL="3657600" marR="0" lvl="7"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Open Sans Light"/>
                <a:ea typeface="Open Sans Light"/>
                <a:cs typeface="Open Sans Light"/>
                <a:sym typeface="Open Sans"/>
              </a:defRPr>
            </a:lvl8pPr>
            <a:lvl9pPr marL="4114800" marR="0" lvl="8"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Open Sans Light"/>
                <a:ea typeface="Open Sans Light"/>
                <a:cs typeface="Open Sans Light"/>
                <a:sym typeface="Open Sans"/>
              </a:defRPr>
            </a:lvl9pPr>
          </a:lstStyle>
          <a:p>
            <a:endParaRPr/>
          </a:p>
        </p:txBody>
      </p:sp>
      <p:sp>
        <p:nvSpPr>
          <p:cNvPr id="13" name="Google Shape;13;p1"/>
          <p:cNvSpPr txBox="1"/>
          <p:nvPr/>
        </p:nvSpPr>
        <p:spPr>
          <a:xfrm>
            <a:off x="2650584" y="8126963"/>
            <a:ext cx="92390" cy="323102"/>
          </a:xfrm>
          <a:prstGeom prst="rect">
            <a:avLst/>
          </a:prstGeom>
          <a:noFill/>
          <a:ln>
            <a:noFill/>
          </a:ln>
        </p:spPr>
        <p:txBody>
          <a:bodyPr spcFirstLastPara="1" wrap="square" lIns="45713" tIns="22850" rIns="45713" bIns="22850" anchor="t" anchorCtr="0">
            <a:spAutoFit/>
          </a:bodyPr>
          <a:lstStyle/>
          <a:p>
            <a:pPr marL="0" marR="0" lvl="0" indent="0" algn="l" rtl="0">
              <a:spcBef>
                <a:spcPts val="0"/>
              </a:spcBef>
              <a:spcAft>
                <a:spcPts val="0"/>
              </a:spcAft>
              <a:buNone/>
            </a:pPr>
            <a:endParaRPr sz="1800">
              <a:solidFill>
                <a:schemeClr val="dk1"/>
              </a:solidFill>
              <a:latin typeface="Open Sans Light"/>
              <a:ea typeface="Open Sans Light"/>
              <a:cs typeface="Open Sans Light"/>
              <a:sym typeface="Open Sans"/>
            </a:endParaRPr>
          </a:p>
        </p:txBody>
      </p:sp>
      <p:pic>
        <p:nvPicPr>
          <p:cNvPr id="14" name="Google Shape;14;p1"/>
          <p:cNvPicPr preferRelativeResize="0"/>
          <p:nvPr/>
        </p:nvPicPr>
        <p:blipFill rotWithShape="1">
          <a:blip r:embed="rId36">
            <a:alphaModFix/>
          </a:blip>
          <a:srcRect l="-2514" t="-2965" r="18573" b="93861"/>
          <a:stretch/>
        </p:blipFill>
        <p:spPr>
          <a:xfrm>
            <a:off x="10404026" y="7091352"/>
            <a:ext cx="1953117" cy="401648"/>
          </a:xfrm>
          <a:prstGeom prst="rect">
            <a:avLst/>
          </a:prstGeom>
          <a:noFill/>
          <a:ln>
            <a:noFill/>
          </a:ln>
        </p:spPr>
      </p:pic>
      <p:pic>
        <p:nvPicPr>
          <p:cNvPr id="15" name="Google Shape;15;p1" descr="Logo&#10;&#10;Description automatically generated"/>
          <p:cNvPicPr preferRelativeResize="0"/>
          <p:nvPr/>
        </p:nvPicPr>
        <p:blipFill rotWithShape="1">
          <a:blip r:embed="rId37">
            <a:alphaModFix/>
          </a:blip>
          <a:srcRect/>
          <a:stretch/>
        </p:blipFill>
        <p:spPr>
          <a:xfrm>
            <a:off x="9581470" y="5626100"/>
            <a:ext cx="2610530" cy="1231900"/>
          </a:xfrm>
          <a:prstGeom prst="rect">
            <a:avLst/>
          </a:prstGeom>
          <a:noFill/>
          <a:ln>
            <a:noFill/>
          </a:ln>
        </p:spPr>
      </p:pic>
      <p:pic>
        <p:nvPicPr>
          <p:cNvPr id="2" name="Picture 1">
            <a:extLst>
              <a:ext uri="{FF2B5EF4-FFF2-40B4-BE49-F238E27FC236}">
                <a16:creationId xmlns:a16="http://schemas.microsoft.com/office/drawing/2014/main" id="{9BDE6DF2-D75D-38A7-E23E-2D44C5E280A7}"/>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0" y="-177"/>
            <a:ext cx="12192000" cy="512303"/>
          </a:xfrm>
          <a:prstGeom prst="rect">
            <a:avLst/>
          </a:prstGeom>
        </p:spPr>
      </p:pic>
    </p:spTree>
    <p:extLst>
      <p:ext uri="{BB962C8B-B14F-4D97-AF65-F5344CB8AC3E}">
        <p14:creationId xmlns:p14="http://schemas.microsoft.com/office/powerpoint/2010/main" val="3411700527"/>
      </p:ext>
    </p:extLst>
  </p:cSld>
  <p:clrMap bg1="lt1" tx1="dk1" bg2="dk2" tx2="lt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4" r:id="rId10"/>
    <p:sldLayoutId id="2147484085" r:id="rId11"/>
    <p:sldLayoutId id="2147484086" r:id="rId12"/>
    <p:sldLayoutId id="2147484087" r:id="rId13"/>
    <p:sldLayoutId id="2147484088" r:id="rId14"/>
    <p:sldLayoutId id="2147484089" r:id="rId15"/>
    <p:sldLayoutId id="2147484090" r:id="rId16"/>
    <p:sldLayoutId id="2147484091" r:id="rId17"/>
    <p:sldLayoutId id="2147484092" r:id="rId18"/>
    <p:sldLayoutId id="2147484093" r:id="rId19"/>
    <p:sldLayoutId id="2147484094" r:id="rId20"/>
    <p:sldLayoutId id="2147484095" r:id="rId21"/>
    <p:sldLayoutId id="2147484096" r:id="rId22"/>
    <p:sldLayoutId id="2147484097" r:id="rId23"/>
    <p:sldLayoutId id="2147484098" r:id="rId24"/>
    <p:sldLayoutId id="2147484099" r:id="rId25"/>
    <p:sldLayoutId id="2147484100" r:id="rId26"/>
    <p:sldLayoutId id="2147484101" r:id="rId27"/>
    <p:sldLayoutId id="2147484102" r:id="rId28"/>
    <p:sldLayoutId id="2147484103" r:id="rId29"/>
    <p:sldLayoutId id="2147484104" r:id="rId30"/>
    <p:sldLayoutId id="2147484105" r:id="rId31"/>
    <p:sldLayoutId id="2147484106" r:id="rId32"/>
    <p:sldLayoutId id="2147484107" r:id="rId33"/>
    <p:sldLayoutId id="2147484108"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020CFF-4419-FD6A-6F84-A16D427DC631}"/>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076461-4CAF-387E-448E-32363A4F3BD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167E6-FBC3-3274-E808-13B139DD32E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defTabSz="914172">
              <a:lnSpc>
                <a:spcPct val="140000"/>
              </a:lnSpc>
              <a:spcAft>
                <a:spcPts val="1800"/>
              </a:spcAft>
            </a:pPr>
            <a:fld id="{B23CC22B-3811-418C-9C79-005A9C807AEE}" type="datetime4">
              <a:rPr lang="en-US" smtClean="0"/>
              <a:pPr defTabSz="914172">
                <a:lnSpc>
                  <a:spcPct val="140000"/>
                </a:lnSpc>
                <a:spcAft>
                  <a:spcPts val="1800"/>
                </a:spcAft>
              </a:pPr>
              <a:t>December 6, 2024</a:t>
            </a:fld>
            <a:endParaRPr lang="en-US"/>
          </a:p>
        </p:txBody>
      </p:sp>
      <p:sp>
        <p:nvSpPr>
          <p:cNvPr id="5" name="Footer Placeholder 4">
            <a:extLst>
              <a:ext uri="{FF2B5EF4-FFF2-40B4-BE49-F238E27FC236}">
                <a16:creationId xmlns:a16="http://schemas.microsoft.com/office/drawing/2014/main" id="{FE40BF46-04E5-00CB-6DAA-A5930DA1B310}"/>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38060D6-B125-5927-FDBA-6D476DEE34B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47CE9A-5A97-6D4E-BB2B-58EDACBAC062}" type="slidenum">
              <a:rPr lang="en-US" smtClean="0"/>
              <a:t>‹#›</a:t>
            </a:fld>
            <a:endParaRPr lang="en-US"/>
          </a:p>
        </p:txBody>
      </p:sp>
      <p:sp>
        <p:nvSpPr>
          <p:cNvPr id="7" name="TextBox 6">
            <a:extLst>
              <a:ext uri="{FF2B5EF4-FFF2-40B4-BE49-F238E27FC236}">
                <a16:creationId xmlns:a16="http://schemas.microsoft.com/office/drawing/2014/main" id="{6443A1D6-4BE8-FE06-5476-5B9ACF1CFECB}"/>
              </a:ext>
            </a:extLst>
          </p:cNvPr>
          <p:cNvSpPr txBox="1"/>
          <p:nvPr userDrawn="1"/>
        </p:nvSpPr>
        <p:spPr>
          <a:xfrm>
            <a:off x="2650584" y="8126963"/>
            <a:ext cx="92390" cy="323102"/>
          </a:xfrm>
          <a:prstGeom prst="rect">
            <a:avLst/>
          </a:prstGeom>
          <a:noFill/>
        </p:spPr>
        <p:txBody>
          <a:bodyPr wrap="square" rtlCol="0">
            <a:spAutoFit/>
          </a:bodyPr>
          <a:lstStyle/>
          <a:p>
            <a:endParaRPr lang="en-US" sz="1800"/>
          </a:p>
        </p:txBody>
      </p:sp>
      <p:pic>
        <p:nvPicPr>
          <p:cNvPr id="8" name="Picture 7">
            <a:extLst>
              <a:ext uri="{FF2B5EF4-FFF2-40B4-BE49-F238E27FC236}">
                <a16:creationId xmlns:a16="http://schemas.microsoft.com/office/drawing/2014/main" id="{A8F0C3D0-29F0-D22F-95FB-5CCB210D3632}"/>
              </a:ext>
            </a:extLst>
          </p:cNvPr>
          <p:cNvPicPr>
            <a:picLocks noChangeAspect="1"/>
          </p:cNvPicPr>
          <p:nvPr userDrawn="1"/>
        </p:nvPicPr>
        <p:blipFill rotWithShape="1">
          <a:blip r:embed="rId44" cstate="print">
            <a:extLst>
              <a:ext uri="{28A0092B-C50C-407E-A947-70E740481C1C}">
                <a14:useLocalDpi xmlns:a14="http://schemas.microsoft.com/office/drawing/2010/main" val="0"/>
              </a:ext>
            </a:extLst>
          </a:blip>
          <a:srcRect l="-2514" t="-2966" r="18574" b="93862"/>
          <a:stretch/>
        </p:blipFill>
        <p:spPr>
          <a:xfrm>
            <a:off x="10404026" y="7091352"/>
            <a:ext cx="1953117" cy="401648"/>
          </a:xfrm>
          <a:prstGeom prst="rect">
            <a:avLst/>
          </a:prstGeom>
        </p:spPr>
      </p:pic>
      <p:pic>
        <p:nvPicPr>
          <p:cNvPr id="9" name="Picture 8" descr="Logo&#10;&#10;Description automatically generated">
            <a:extLst>
              <a:ext uri="{FF2B5EF4-FFF2-40B4-BE49-F238E27FC236}">
                <a16:creationId xmlns:a16="http://schemas.microsoft.com/office/drawing/2014/main" id="{FE2222AF-774D-B731-003B-4872C0AF729F}"/>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9581470" y="5626100"/>
            <a:ext cx="2610530" cy="1231900"/>
          </a:xfrm>
          <a:prstGeom prst="rect">
            <a:avLst/>
          </a:prstGeom>
        </p:spPr>
      </p:pic>
      <p:pic>
        <p:nvPicPr>
          <p:cNvPr id="11" name="Picture 10">
            <a:extLst>
              <a:ext uri="{FF2B5EF4-FFF2-40B4-BE49-F238E27FC236}">
                <a16:creationId xmlns:a16="http://schemas.microsoft.com/office/drawing/2014/main" id="{472EBF08-806C-4612-D985-E526EF06E472}"/>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0" y="-177"/>
            <a:ext cx="12192000" cy="512303"/>
          </a:xfrm>
          <a:prstGeom prst="rect">
            <a:avLst/>
          </a:prstGeom>
        </p:spPr>
      </p:pic>
    </p:spTree>
    <p:extLst>
      <p:ext uri="{BB962C8B-B14F-4D97-AF65-F5344CB8AC3E}">
        <p14:creationId xmlns:p14="http://schemas.microsoft.com/office/powerpoint/2010/main" val="602243070"/>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772" r:id="rId15"/>
    <p:sldLayoutId id="2147483773" r:id="rId16"/>
    <p:sldLayoutId id="2147483774" r:id="rId17"/>
    <p:sldLayoutId id="2147483678" r:id="rId18"/>
    <p:sldLayoutId id="2147483679" r:id="rId19"/>
    <p:sldLayoutId id="2147483851" r:id="rId20"/>
    <p:sldLayoutId id="2147483885" r:id="rId21"/>
    <p:sldLayoutId id="2147483698" r:id="rId22"/>
    <p:sldLayoutId id="2147483751" r:id="rId23"/>
    <p:sldLayoutId id="2147483752" r:id="rId24"/>
    <p:sldLayoutId id="2147483740" r:id="rId25"/>
    <p:sldLayoutId id="2147483742" r:id="rId26"/>
    <p:sldLayoutId id="2147483743" r:id="rId27"/>
    <p:sldLayoutId id="2147483710" r:id="rId28"/>
    <p:sldLayoutId id="2147483766" r:id="rId29"/>
    <p:sldLayoutId id="2147483713" r:id="rId30"/>
    <p:sldLayoutId id="2147483832" r:id="rId31"/>
    <p:sldLayoutId id="2147483833" r:id="rId32"/>
    <p:sldLayoutId id="2147483775" r:id="rId33"/>
    <p:sldLayoutId id="2147483704" r:id="rId34"/>
    <p:sldLayoutId id="2147483736" r:id="rId35"/>
    <p:sldLayoutId id="2147483730" r:id="rId36"/>
    <p:sldLayoutId id="2147483760" r:id="rId37"/>
    <p:sldLayoutId id="2147483715" r:id="rId38"/>
    <p:sldLayoutId id="2147483699" r:id="rId39"/>
    <p:sldLayoutId id="2147483688" r:id="rId40"/>
    <p:sldLayoutId id="2147483684" r:id="rId41"/>
    <p:sldLayoutId id="2147483840" r:id="rId42"/>
  </p:sldLayoutIdLst>
  <p:hf sldNum="0"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sv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svg"/><Relationship Id="rId25" Type="http://schemas.openxmlformats.org/officeDocument/2006/relationships/image" Target="../media/image35.svg"/><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50.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jpeg"/><Relationship Id="rId23" Type="http://schemas.openxmlformats.org/officeDocument/2006/relationships/image" Target="../media/image33.svg"/><Relationship Id="rId10" Type="http://schemas.openxmlformats.org/officeDocument/2006/relationships/image" Target="../media/image20.svg"/><Relationship Id="rId19" Type="http://schemas.openxmlformats.org/officeDocument/2006/relationships/image" Target="../media/image29.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hyperlink" Target="https://www.equalityathome.org/chart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3.png"/><Relationship Id="rId7"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15.png"/><Relationship Id="rId5" Type="http://schemas.openxmlformats.org/officeDocument/2006/relationships/image" Target="../media/image45.jpeg"/><Relationship Id="rId10" Type="http://schemas.openxmlformats.org/officeDocument/2006/relationships/image" Target="../media/image46.jpeg"/><Relationship Id="rId4" Type="http://schemas.openxmlformats.org/officeDocument/2006/relationships/image" Target="../media/image44.jpe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3817CD8-D9FD-6646-AAF6-361651EDACEF}"/>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26895" r="369"/>
          <a:stretch/>
        </p:blipFill>
        <p:spPr>
          <a:xfrm rot="10800000" flipV="1">
            <a:off x="1588" y="-38002"/>
            <a:ext cx="8917139" cy="6896002"/>
          </a:xfrm>
        </p:spPr>
      </p:pic>
      <p:sp>
        <p:nvSpPr>
          <p:cNvPr id="40" name="Title 39">
            <a:extLst>
              <a:ext uri="{FF2B5EF4-FFF2-40B4-BE49-F238E27FC236}">
                <a16:creationId xmlns:a16="http://schemas.microsoft.com/office/drawing/2014/main" id="{03ED3C21-D9B7-5E45-8715-CA6F2AB1858A}"/>
              </a:ext>
            </a:extLst>
          </p:cNvPr>
          <p:cNvSpPr>
            <a:spLocks noGrp="1"/>
          </p:cNvSpPr>
          <p:nvPr>
            <p:ph type="ctrTitle"/>
          </p:nvPr>
        </p:nvSpPr>
        <p:spPr>
          <a:xfrm>
            <a:off x="1093874" y="1721224"/>
            <a:ext cx="5621375" cy="1246263"/>
          </a:xfrm>
        </p:spPr>
        <p:txBody>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r>
              <a:rPr lang="en-US" sz="4400">
                <a:solidFill>
                  <a:schemeClr val="bg1"/>
                </a:solidFill>
                <a:latin typeface="Asap Condensed Regular"/>
              </a:rPr>
              <a:t>PRIVATE SECTOR DATA FOR GENDER </a:t>
            </a:r>
          </a:p>
        </p:txBody>
      </p:sp>
      <p:sp>
        <p:nvSpPr>
          <p:cNvPr id="41" name="Text Placeholder 40">
            <a:extLst>
              <a:ext uri="{FF2B5EF4-FFF2-40B4-BE49-F238E27FC236}">
                <a16:creationId xmlns:a16="http://schemas.microsoft.com/office/drawing/2014/main" id="{574BC345-8472-F347-B848-5184F8BA3160}"/>
              </a:ext>
            </a:extLst>
          </p:cNvPr>
          <p:cNvSpPr>
            <a:spLocks noGrp="1"/>
          </p:cNvSpPr>
          <p:nvPr>
            <p:ph type="body" sz="quarter" idx="14"/>
          </p:nvPr>
        </p:nvSpPr>
        <p:spPr>
          <a:xfrm>
            <a:off x="1093874" y="2865243"/>
            <a:ext cx="4591366" cy="461616"/>
          </a:xfrm>
        </p:spPr>
        <p:txBody>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indent="0">
              <a:buNone/>
            </a:pPr>
            <a:r>
              <a:rPr lang="en-US" sz="2000">
                <a:solidFill>
                  <a:schemeClr val="bg1"/>
                </a:solidFill>
                <a:latin typeface="Open Sans"/>
                <a:ea typeface="Open Sans"/>
                <a:cs typeface="Open Sans"/>
              </a:rPr>
              <a:t>Development Data Partnership</a:t>
            </a:r>
          </a:p>
        </p:txBody>
      </p:sp>
      <p:sp>
        <p:nvSpPr>
          <p:cNvPr id="7" name="TextBox 6">
            <a:extLst>
              <a:ext uri="{FF2B5EF4-FFF2-40B4-BE49-F238E27FC236}">
                <a16:creationId xmlns:a16="http://schemas.microsoft.com/office/drawing/2014/main" id="{8C6EDBD8-0D23-4F4D-BC24-B03FEBB12580}"/>
              </a:ext>
            </a:extLst>
          </p:cNvPr>
          <p:cNvSpPr txBox="1"/>
          <p:nvPr/>
        </p:nvSpPr>
        <p:spPr>
          <a:xfrm>
            <a:off x="-712034" y="2435902"/>
            <a:ext cx="92366" cy="323102"/>
          </a:xfrm>
          <a:prstGeom prst="rect">
            <a:avLst/>
          </a:prstGeom>
          <a:noFill/>
        </p:spPr>
        <p:txBody>
          <a:bodyPr wrap="square" rtlCol="0">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endParaRPr lang="en-US" sz="900"/>
          </a:p>
        </p:txBody>
      </p:sp>
      <p:sp>
        <p:nvSpPr>
          <p:cNvPr id="11" name="Freeform 10">
            <a:extLst>
              <a:ext uri="{FF2B5EF4-FFF2-40B4-BE49-F238E27FC236}">
                <a16:creationId xmlns:a16="http://schemas.microsoft.com/office/drawing/2014/main" id="{416E13EC-2ACC-005C-1413-DF1B03F32C8D}"/>
              </a:ext>
            </a:extLst>
          </p:cNvPr>
          <p:cNvSpPr/>
          <p:nvPr/>
        </p:nvSpPr>
        <p:spPr>
          <a:xfrm>
            <a:off x="5426076" y="0"/>
            <a:ext cx="6764337" cy="6892924"/>
          </a:xfrm>
          <a:custGeom>
            <a:avLst/>
            <a:gdLst>
              <a:gd name="connsiteX0" fmla="*/ 4974282 w 13528674"/>
              <a:gd name="connsiteY0" fmla="*/ 0 h 13785848"/>
              <a:gd name="connsiteX1" fmla="*/ 13528674 w 13528674"/>
              <a:gd name="connsiteY1" fmla="*/ 0 h 13785848"/>
              <a:gd name="connsiteX2" fmla="*/ 13528674 w 13528674"/>
              <a:gd name="connsiteY2" fmla="*/ 13785848 h 13785848"/>
              <a:gd name="connsiteX3" fmla="*/ 0 w 13528674"/>
              <a:gd name="connsiteY3" fmla="*/ 13785848 h 13785848"/>
              <a:gd name="connsiteX4" fmla="*/ 4974282 w 13528674"/>
              <a:gd name="connsiteY4" fmla="*/ 0 h 13785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8674" h="13785848">
                <a:moveTo>
                  <a:pt x="4974282" y="0"/>
                </a:moveTo>
                <a:lnTo>
                  <a:pt x="13528674" y="0"/>
                </a:lnTo>
                <a:lnTo>
                  <a:pt x="13528674" y="13785848"/>
                </a:lnTo>
                <a:lnTo>
                  <a:pt x="0" y="13785848"/>
                </a:lnTo>
                <a:lnTo>
                  <a:pt x="497428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algn="ctr"/>
            <a:endParaRPr lang="en-US" sz="900"/>
          </a:p>
        </p:txBody>
      </p:sp>
      <p:pic>
        <p:nvPicPr>
          <p:cNvPr id="14" name="Picture 13" descr="Logo&#10;&#10;Description automatically generated">
            <a:extLst>
              <a:ext uri="{FF2B5EF4-FFF2-40B4-BE49-F238E27FC236}">
                <a16:creationId xmlns:a16="http://schemas.microsoft.com/office/drawing/2014/main" id="{FBFC2E61-A1F9-E0C1-CE75-848ECF58CF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7775" y="4047565"/>
            <a:ext cx="4985463" cy="2353236"/>
          </a:xfrm>
          <a:prstGeom prst="rect">
            <a:avLst/>
          </a:prstGeom>
          <a:noFill/>
        </p:spPr>
      </p:pic>
      <p:sp>
        <p:nvSpPr>
          <p:cNvPr id="3" name="Text Placeholder 40">
            <a:extLst>
              <a:ext uri="{FF2B5EF4-FFF2-40B4-BE49-F238E27FC236}">
                <a16:creationId xmlns:a16="http://schemas.microsoft.com/office/drawing/2014/main" id="{86CF3904-1DFA-2E6C-F030-7D45A4348997}"/>
              </a:ext>
            </a:extLst>
          </p:cNvPr>
          <p:cNvSpPr txBox="1">
            <a:spLocks/>
          </p:cNvSpPr>
          <p:nvPr/>
        </p:nvSpPr>
        <p:spPr>
          <a:xfrm>
            <a:off x="1202730" y="3327659"/>
            <a:ext cx="4591366" cy="307752"/>
          </a:xfrm>
          <a:prstGeom prst="rect">
            <a:avLst/>
          </a:prstGeom>
          <a:noFill/>
        </p:spPr>
        <p:txBody>
          <a:bodyPr vert="horz" wrap="square" lIns="91416" tIns="45708" rIns="91416" bIns="45708" rtlCol="0" anchor="ctr" anchorCtr="0">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r>
              <a:rPr lang="en-US" sz="1400">
                <a:solidFill>
                  <a:schemeClr val="bg1"/>
                </a:solidFill>
                <a:latin typeface="Open Sans"/>
                <a:ea typeface="Open Sans"/>
                <a:cs typeface="Open Sans"/>
              </a:rPr>
              <a:t>Sahiti Sarva, Data Scientist</a:t>
            </a:r>
          </a:p>
        </p:txBody>
      </p:sp>
    </p:spTree>
    <p:extLst>
      <p:ext uri="{BB962C8B-B14F-4D97-AF65-F5344CB8AC3E}">
        <p14:creationId xmlns:p14="http://schemas.microsoft.com/office/powerpoint/2010/main" val="4195825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7" name="Rectangle 6">
            <a:extLst>
              <a:ext uri="{FF2B5EF4-FFF2-40B4-BE49-F238E27FC236}">
                <a16:creationId xmlns:a16="http://schemas.microsoft.com/office/drawing/2014/main" id="{02365748-5C42-A887-8ACC-177F6E9428C9}"/>
              </a:ext>
            </a:extLst>
          </p:cNvPr>
          <p:cNvSpPr/>
          <p:nvPr/>
        </p:nvSpPr>
        <p:spPr>
          <a:xfrm>
            <a:off x="9671385" y="5767059"/>
            <a:ext cx="2424119" cy="10497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C53C0193-C8FC-CE3F-6464-452B8614D6B4}"/>
              </a:ext>
            </a:extLst>
          </p:cNvPr>
          <p:cNvSpPr/>
          <p:nvPr/>
        </p:nvSpPr>
        <p:spPr>
          <a:xfrm>
            <a:off x="9601905" y="5695931"/>
            <a:ext cx="2424119" cy="10497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itle 2">
            <a:extLst>
              <a:ext uri="{FF2B5EF4-FFF2-40B4-BE49-F238E27FC236}">
                <a16:creationId xmlns:a16="http://schemas.microsoft.com/office/drawing/2014/main" id="{F5926DCD-A575-2733-7C41-8533A6A26199}"/>
              </a:ext>
            </a:extLst>
          </p:cNvPr>
          <p:cNvSpPr>
            <a:spLocks noGrp="1"/>
          </p:cNvSpPr>
          <p:nvPr>
            <p:ph type="title"/>
          </p:nvPr>
        </p:nvSpPr>
        <p:spPr>
          <a:xfrm>
            <a:off x="582008" y="671068"/>
            <a:ext cx="10260179" cy="594360"/>
          </a:xfrm>
        </p:spPr>
        <p:txBody>
          <a:bodyPr>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r>
              <a:rPr lang="en-US" sz="3200">
                <a:latin typeface="Asap Condensed Regular"/>
              </a:rPr>
              <a:t>Development Partners</a:t>
            </a:r>
            <a:endParaRPr lang="en-US" sz="3200">
              <a:cs typeface="Arial"/>
            </a:endParaRPr>
          </a:p>
        </p:txBody>
      </p:sp>
      <p:sp>
        <p:nvSpPr>
          <p:cNvPr id="11" name="Text Placeholder 3">
            <a:extLst>
              <a:ext uri="{FF2B5EF4-FFF2-40B4-BE49-F238E27FC236}">
                <a16:creationId xmlns:a16="http://schemas.microsoft.com/office/drawing/2014/main" id="{7F1CB5F6-3FF7-4F75-F46F-7D08AC9E127B}"/>
              </a:ext>
            </a:extLst>
          </p:cNvPr>
          <p:cNvSpPr txBox="1">
            <a:spLocks/>
          </p:cNvSpPr>
          <p:nvPr/>
        </p:nvSpPr>
        <p:spPr>
          <a:xfrm>
            <a:off x="582080" y="1219909"/>
            <a:ext cx="10260106" cy="441324"/>
          </a:xfrm>
          <a:prstGeom prst="rect">
            <a:avLst/>
          </a:prstGeom>
        </p:spPr>
        <p:txBody>
          <a:bodyPr vert="horz" lIns="45720" tIns="22860" rIns="45720" bIns="22860" rtlCol="0" anchor="t">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342583" marR="0" lvl="0" indent="-342583" algn="l" defTabSz="914172" rtl="0" eaLnBrk="1" fontAlgn="auto" latinLnBrk="0" hangingPunct="1">
              <a:lnSpc>
                <a:spcPct val="140000"/>
              </a:lnSpc>
              <a:spcBef>
                <a:spcPts val="0"/>
              </a:spcBef>
              <a:spcAft>
                <a:spcPts val="1800"/>
              </a:spcAft>
              <a:buClr>
                <a:srgbClr val="000000"/>
              </a:buClr>
              <a:buSzTx/>
              <a:buFontTx/>
              <a:buNone/>
              <a:tabLst/>
              <a:defRPr/>
            </a:pPr>
            <a:r>
              <a:rPr kumimoji="0" lang="en-US" sz="1600" b="0" i="0" u="none" strike="noStrike" kern="1200" cap="none" spc="0" normalizeH="0" baseline="0" noProof="0">
                <a:ln>
                  <a:noFill/>
                </a:ln>
                <a:solidFill>
                  <a:srgbClr val="3B3838"/>
                </a:solidFill>
                <a:effectLst/>
                <a:uLnTx/>
                <a:uFillTx/>
                <a:latin typeface="Open Sans Light"/>
                <a:ea typeface="Open Sans Light"/>
                <a:cs typeface="Open Sans Light"/>
                <a:sym typeface="Arial"/>
              </a:rPr>
              <a:t>Collaboration through a Memorandum of Understanding</a:t>
            </a:r>
            <a:endParaRPr kumimoji="0" lang="en-US" sz="1600" b="0" i="0" u="none" strike="noStrike" kern="1200" cap="none" spc="0" normalizeH="0" baseline="0" noProof="0">
              <a:ln>
                <a:noFill/>
              </a:ln>
              <a:solidFill>
                <a:srgbClr val="3B3838"/>
              </a:solidFill>
              <a:effectLst/>
              <a:uLnTx/>
              <a:uFillTx/>
              <a:latin typeface="Open Sans Light" charset="0"/>
              <a:ea typeface="Open Sans Light" charset="0"/>
              <a:cs typeface="Open Sans Light" charset="0"/>
              <a:sym typeface="Arial"/>
            </a:endParaRPr>
          </a:p>
        </p:txBody>
      </p:sp>
      <p:pic>
        <p:nvPicPr>
          <p:cNvPr id="13" name="Graphic 19">
            <a:extLst>
              <a:ext uri="{FF2B5EF4-FFF2-40B4-BE49-F238E27FC236}">
                <a16:creationId xmlns:a16="http://schemas.microsoft.com/office/drawing/2014/main" id="{F8273D48-FECD-27BE-8040-EDE01EC743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188" y="4629149"/>
            <a:ext cx="2598993" cy="529829"/>
          </a:xfrm>
          <a:prstGeom prst="rect">
            <a:avLst/>
          </a:prstGeom>
        </p:spPr>
      </p:pic>
      <p:pic>
        <p:nvPicPr>
          <p:cNvPr id="15" name="Graphic 14">
            <a:extLst>
              <a:ext uri="{FF2B5EF4-FFF2-40B4-BE49-F238E27FC236}">
                <a16:creationId xmlns:a16="http://schemas.microsoft.com/office/drawing/2014/main" id="{1FE62D92-36E1-5087-2DD0-E32CC4FC5E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67146" y="3324923"/>
            <a:ext cx="1160838" cy="631025"/>
          </a:xfrm>
          <a:prstGeom prst="rect">
            <a:avLst/>
          </a:prstGeom>
        </p:spPr>
      </p:pic>
      <p:pic>
        <p:nvPicPr>
          <p:cNvPr id="17" name="Graphic 17">
            <a:extLst>
              <a:ext uri="{FF2B5EF4-FFF2-40B4-BE49-F238E27FC236}">
                <a16:creationId xmlns:a16="http://schemas.microsoft.com/office/drawing/2014/main" id="{7C3CD39E-0CE2-0486-5DA1-B4B2038C78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94708" y="1960727"/>
            <a:ext cx="921716" cy="935825"/>
          </a:xfrm>
          <a:prstGeom prst="rect">
            <a:avLst/>
          </a:prstGeom>
        </p:spPr>
      </p:pic>
      <p:pic>
        <p:nvPicPr>
          <p:cNvPr id="19" name="Graphic 22">
            <a:extLst>
              <a:ext uri="{FF2B5EF4-FFF2-40B4-BE49-F238E27FC236}">
                <a16:creationId xmlns:a16="http://schemas.microsoft.com/office/drawing/2014/main" id="{699F585D-469A-D9A2-0EB9-F5B11A6763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7793" y="3550161"/>
            <a:ext cx="2010196" cy="527700"/>
          </a:xfrm>
          <a:prstGeom prst="rect">
            <a:avLst/>
          </a:prstGeom>
        </p:spPr>
      </p:pic>
      <p:pic>
        <p:nvPicPr>
          <p:cNvPr id="21" name="Graphic 21">
            <a:extLst>
              <a:ext uri="{FF2B5EF4-FFF2-40B4-BE49-F238E27FC236}">
                <a16:creationId xmlns:a16="http://schemas.microsoft.com/office/drawing/2014/main" id="{EC69C7A5-5F32-CE6B-3E19-7283305DC6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9000" y="1960606"/>
            <a:ext cx="1473002" cy="1034933"/>
          </a:xfrm>
          <a:prstGeom prst="rect">
            <a:avLst/>
          </a:prstGeom>
        </p:spPr>
      </p:pic>
      <p:pic>
        <p:nvPicPr>
          <p:cNvPr id="23" name="Graphic 19">
            <a:extLst>
              <a:ext uri="{FF2B5EF4-FFF2-40B4-BE49-F238E27FC236}">
                <a16:creationId xmlns:a16="http://schemas.microsoft.com/office/drawing/2014/main" id="{B0589E78-EB6B-ED9B-8427-6260ED0D4B9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86552" y="3368363"/>
            <a:ext cx="3054016" cy="715488"/>
          </a:xfrm>
          <a:prstGeom prst="rect">
            <a:avLst/>
          </a:prstGeom>
        </p:spPr>
      </p:pic>
      <p:pic>
        <p:nvPicPr>
          <p:cNvPr id="25" name="Picture 24" descr="Logo&#10;&#10;Description automatically generated">
            <a:extLst>
              <a:ext uri="{FF2B5EF4-FFF2-40B4-BE49-F238E27FC236}">
                <a16:creationId xmlns:a16="http://schemas.microsoft.com/office/drawing/2014/main" id="{D89BFBFA-7138-9A93-D4C4-6F23EA8249B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90852" y="1996798"/>
            <a:ext cx="914750" cy="933842"/>
          </a:xfrm>
          <a:prstGeom prst="rect">
            <a:avLst/>
          </a:prstGeom>
        </p:spPr>
      </p:pic>
      <p:pic>
        <p:nvPicPr>
          <p:cNvPr id="2" name="Graphic 1">
            <a:extLst>
              <a:ext uri="{FF2B5EF4-FFF2-40B4-BE49-F238E27FC236}">
                <a16:creationId xmlns:a16="http://schemas.microsoft.com/office/drawing/2014/main" id="{A10E7A16-0EF7-25FB-C51C-1CBFE4183D1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284021" y="2012415"/>
            <a:ext cx="841880" cy="930697"/>
          </a:xfrm>
          <a:prstGeom prst="rect">
            <a:avLst/>
          </a:prstGeom>
        </p:spPr>
      </p:pic>
      <p:pic>
        <p:nvPicPr>
          <p:cNvPr id="3" name="Graphic 2">
            <a:extLst>
              <a:ext uri="{FF2B5EF4-FFF2-40B4-BE49-F238E27FC236}">
                <a16:creationId xmlns:a16="http://schemas.microsoft.com/office/drawing/2014/main" id="{0B579F63-05A9-A1B1-A47F-27EA624D9D0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916935" y="4488136"/>
            <a:ext cx="3792786" cy="806169"/>
          </a:xfrm>
          <a:prstGeom prst="rect">
            <a:avLst/>
          </a:prstGeom>
        </p:spPr>
      </p:pic>
      <p:pic>
        <p:nvPicPr>
          <p:cNvPr id="4" name="Graphic 3">
            <a:extLst>
              <a:ext uri="{FF2B5EF4-FFF2-40B4-BE49-F238E27FC236}">
                <a16:creationId xmlns:a16="http://schemas.microsoft.com/office/drawing/2014/main" id="{169335E8-E2A2-0B4B-7152-28E709D9005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55909" y="5708541"/>
            <a:ext cx="2569325" cy="789022"/>
          </a:xfrm>
          <a:prstGeom prst="rect">
            <a:avLst/>
          </a:prstGeom>
        </p:spPr>
      </p:pic>
      <p:pic>
        <p:nvPicPr>
          <p:cNvPr id="5" name="Graphic 4">
            <a:extLst>
              <a:ext uri="{FF2B5EF4-FFF2-40B4-BE49-F238E27FC236}">
                <a16:creationId xmlns:a16="http://schemas.microsoft.com/office/drawing/2014/main" id="{69482140-448A-77B2-D76F-063049405AD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288011" y="3517766"/>
            <a:ext cx="2392662" cy="581941"/>
          </a:xfrm>
          <a:prstGeom prst="rect">
            <a:avLst/>
          </a:prstGeom>
        </p:spPr>
      </p:pic>
      <p:pic>
        <p:nvPicPr>
          <p:cNvPr id="6" name="Graphic 5">
            <a:extLst>
              <a:ext uri="{FF2B5EF4-FFF2-40B4-BE49-F238E27FC236}">
                <a16:creationId xmlns:a16="http://schemas.microsoft.com/office/drawing/2014/main" id="{1DECEE5F-0064-688A-45F2-D5B352C6022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093865" y="4466169"/>
            <a:ext cx="2786109" cy="813747"/>
          </a:xfrm>
          <a:prstGeom prst="rect">
            <a:avLst/>
          </a:prstGeom>
        </p:spPr>
      </p:pic>
    </p:spTree>
    <p:extLst>
      <p:ext uri="{BB962C8B-B14F-4D97-AF65-F5344CB8AC3E}">
        <p14:creationId xmlns:p14="http://schemas.microsoft.com/office/powerpoint/2010/main" val="4023358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 name="Title 2">
            <a:extLst>
              <a:ext uri="{FF2B5EF4-FFF2-40B4-BE49-F238E27FC236}">
                <a16:creationId xmlns:a16="http://schemas.microsoft.com/office/drawing/2014/main" id="{35D3C814-0F8F-FCE1-0710-8C8FA8F82D28}"/>
              </a:ext>
            </a:extLst>
          </p:cNvPr>
          <p:cNvSpPr>
            <a:spLocks noGrp="1"/>
          </p:cNvSpPr>
          <p:nvPr>
            <p:ph type="title"/>
          </p:nvPr>
        </p:nvSpPr>
        <p:spPr/>
        <p:txBody>
          <a:bodyPr>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r>
              <a:rPr lang="en-US" sz="2800">
                <a:latin typeface="Asap Condensed Regular"/>
              </a:rPr>
              <a:t>Data Partners</a:t>
            </a:r>
          </a:p>
        </p:txBody>
      </p:sp>
      <p:sp>
        <p:nvSpPr>
          <p:cNvPr id="8" name="Text Placeholder 3">
            <a:extLst>
              <a:ext uri="{FF2B5EF4-FFF2-40B4-BE49-F238E27FC236}">
                <a16:creationId xmlns:a16="http://schemas.microsoft.com/office/drawing/2014/main" id="{F8B65E21-E47D-D644-A8F9-237A9A44225E}"/>
              </a:ext>
            </a:extLst>
          </p:cNvPr>
          <p:cNvSpPr txBox="1">
            <a:spLocks/>
          </p:cNvSpPr>
          <p:nvPr/>
        </p:nvSpPr>
        <p:spPr>
          <a:xfrm>
            <a:off x="996670" y="1257805"/>
            <a:ext cx="10260106" cy="441324"/>
          </a:xfrm>
          <a:prstGeom prst="rect">
            <a:avLst/>
          </a:prstGeom>
        </p:spPr>
        <p:txBody>
          <a:bodyPr vert="horz" lIns="45720" tIns="22860" rIns="45720" bIns="22860" rtlCol="0" anchor="t">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342583" marR="0" lvl="0" indent="-342583" algn="l" defTabSz="914172" rtl="0" eaLnBrk="1" fontAlgn="auto" latinLnBrk="0" hangingPunct="1">
              <a:lnSpc>
                <a:spcPct val="140000"/>
              </a:lnSpc>
              <a:spcBef>
                <a:spcPts val="0"/>
              </a:spcBef>
              <a:spcAft>
                <a:spcPts val="1800"/>
              </a:spcAft>
              <a:buClr>
                <a:srgbClr val="000000"/>
              </a:buClr>
              <a:buSzTx/>
              <a:buFontTx/>
              <a:buNone/>
              <a:tabLst/>
              <a:defRPr/>
            </a:pPr>
            <a:r>
              <a:rPr kumimoji="0" lang="en-US" sz="1600" b="0" i="0" u="none" strike="noStrike" kern="1200" cap="none" spc="0" normalizeH="0" baseline="0" noProof="0">
                <a:ln>
                  <a:noFill/>
                </a:ln>
                <a:solidFill>
                  <a:srgbClr val="3B3838"/>
                </a:solidFill>
                <a:effectLst/>
                <a:uLnTx/>
                <a:uFillTx/>
                <a:latin typeface="Open Sans Light"/>
                <a:ea typeface="Open Sans Light"/>
                <a:cs typeface="Open Sans Light"/>
                <a:sym typeface="Arial"/>
              </a:rPr>
              <a:t>Joined through Bi-Lateral Data License Agreements</a:t>
            </a:r>
            <a:endParaRPr kumimoji="0" lang="en-US" sz="1600" b="0" i="0" u="none" strike="noStrike" kern="1200" cap="none" spc="0" normalizeH="0" baseline="0" noProof="0">
              <a:ln>
                <a:noFill/>
              </a:ln>
              <a:solidFill>
                <a:srgbClr val="3B3838"/>
              </a:solidFill>
              <a:effectLst/>
              <a:uLnTx/>
              <a:uFillTx/>
              <a:latin typeface="Open Sans Light" charset="0"/>
              <a:ea typeface="Open Sans Light" charset="0"/>
              <a:cs typeface="Open Sans Light" charset="0"/>
              <a:sym typeface="Arial"/>
            </a:endParaRPr>
          </a:p>
        </p:txBody>
      </p:sp>
      <p:sp>
        <p:nvSpPr>
          <p:cNvPr id="20" name="Rectangle 19">
            <a:extLst>
              <a:ext uri="{FF2B5EF4-FFF2-40B4-BE49-F238E27FC236}">
                <a16:creationId xmlns:a16="http://schemas.microsoft.com/office/drawing/2014/main" id="{2963E8DB-E606-075A-7045-54D124466135}"/>
              </a:ext>
            </a:extLst>
          </p:cNvPr>
          <p:cNvSpPr/>
          <p:nvPr/>
        </p:nvSpPr>
        <p:spPr>
          <a:xfrm>
            <a:off x="9630127" y="5808236"/>
            <a:ext cx="2424119" cy="10497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descr="A group of logos on a white background&#10;&#10;Description automatically generated">
            <a:extLst>
              <a:ext uri="{FF2B5EF4-FFF2-40B4-BE49-F238E27FC236}">
                <a16:creationId xmlns:a16="http://schemas.microsoft.com/office/drawing/2014/main" id="{22A70950-3853-CAA4-3C92-B12D32469E8B}"/>
              </a:ext>
            </a:extLst>
          </p:cNvPr>
          <p:cNvPicPr>
            <a:picLocks noChangeAspect="1"/>
          </p:cNvPicPr>
          <p:nvPr/>
        </p:nvPicPr>
        <p:blipFill>
          <a:blip r:embed="rId3"/>
          <a:stretch>
            <a:fillRect/>
          </a:stretch>
        </p:blipFill>
        <p:spPr>
          <a:xfrm>
            <a:off x="667013" y="1701694"/>
            <a:ext cx="8766346" cy="5158019"/>
          </a:xfrm>
          <a:prstGeom prst="rect">
            <a:avLst/>
          </a:prstGeom>
          <a:ln>
            <a:noFill/>
          </a:ln>
        </p:spPr>
      </p:pic>
    </p:spTree>
    <p:extLst>
      <p:ext uri="{BB962C8B-B14F-4D97-AF65-F5344CB8AC3E}">
        <p14:creationId xmlns:p14="http://schemas.microsoft.com/office/powerpoint/2010/main" val="2103208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6" name="Rectangle 5">
            <a:extLst>
              <a:ext uri="{FF2B5EF4-FFF2-40B4-BE49-F238E27FC236}">
                <a16:creationId xmlns:a16="http://schemas.microsoft.com/office/drawing/2014/main" id="{CA809EB5-3E00-B196-63C4-CF73D9111D02}"/>
              </a:ext>
            </a:extLst>
          </p:cNvPr>
          <p:cNvSpPr/>
          <p:nvPr/>
        </p:nvSpPr>
        <p:spPr>
          <a:xfrm>
            <a:off x="9682492" y="5697394"/>
            <a:ext cx="2424119" cy="10497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itle 4">
            <a:extLst>
              <a:ext uri="{FF2B5EF4-FFF2-40B4-BE49-F238E27FC236}">
                <a16:creationId xmlns:a16="http://schemas.microsoft.com/office/drawing/2014/main" id="{36580D62-9E4E-791E-AF2B-B7EC7B040382}"/>
              </a:ext>
            </a:extLst>
          </p:cNvPr>
          <p:cNvSpPr txBox="1">
            <a:spLocks/>
          </p:cNvSpPr>
          <p:nvPr/>
        </p:nvSpPr>
        <p:spPr>
          <a:xfrm>
            <a:off x="527396" y="779329"/>
            <a:ext cx="10260179" cy="594360"/>
          </a:xfrm>
          <a:prstGeom prst="rect">
            <a:avLst/>
          </a:prstGeom>
        </p:spPr>
        <p:txBody>
          <a:bodyPr vert="horz" lIns="45720" tIns="22860" rIns="45720" bIns="22860" rtlCol="0" anchor="ctr" anchorCtr="0">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172" rtl="0" eaLnBrk="1" fontAlgn="auto" latinLnBrk="0" hangingPunct="1">
              <a:lnSpc>
                <a:spcPct val="90000"/>
              </a:lnSpc>
              <a:spcBef>
                <a:spcPct val="0"/>
              </a:spcBef>
              <a:spcAft>
                <a:spcPts val="0"/>
              </a:spcAft>
              <a:buClr>
                <a:srgbClr val="000000"/>
              </a:buClr>
              <a:buSzTx/>
              <a:buFont typeface="Arial"/>
              <a:buNone/>
              <a:tabLst/>
              <a:defRPr/>
            </a:pPr>
            <a:r>
              <a:rPr kumimoji="0" lang="en-US" sz="3300" b="0" i="0" u="none" strike="noStrike" kern="1200" cap="none" spc="0" normalizeH="0" baseline="0" noProof="0">
                <a:ln>
                  <a:noFill/>
                </a:ln>
                <a:solidFill>
                  <a:srgbClr val="606986"/>
                </a:solidFill>
                <a:effectLst/>
                <a:uLnTx/>
                <a:uFillTx/>
                <a:latin typeface="Asap Condensed Regular"/>
                <a:sym typeface="Arial"/>
              </a:rPr>
              <a:t>Impact</a:t>
            </a:r>
            <a:endParaRPr kumimoji="0" lang="en-US" sz="3300" b="0" i="0" u="none" strike="noStrike" kern="1200" cap="none" spc="0" normalizeH="0" baseline="0" noProof="0">
              <a:ln>
                <a:noFill/>
              </a:ln>
              <a:solidFill>
                <a:srgbClr val="606986"/>
              </a:solidFill>
              <a:effectLst/>
              <a:uLnTx/>
              <a:uFillTx/>
              <a:latin typeface="Asap Condensed Regular" charset="0"/>
              <a:sym typeface="Arial"/>
            </a:endParaRPr>
          </a:p>
        </p:txBody>
      </p:sp>
      <p:sp>
        <p:nvSpPr>
          <p:cNvPr id="15" name="Text Placeholder 19">
            <a:extLst>
              <a:ext uri="{FF2B5EF4-FFF2-40B4-BE49-F238E27FC236}">
                <a16:creationId xmlns:a16="http://schemas.microsoft.com/office/drawing/2014/main" id="{C74238AB-1567-A5C2-6388-E7CCFB9FD11F}"/>
              </a:ext>
            </a:extLst>
          </p:cNvPr>
          <p:cNvSpPr txBox="1">
            <a:spLocks/>
          </p:cNvSpPr>
          <p:nvPr/>
        </p:nvSpPr>
        <p:spPr>
          <a:xfrm>
            <a:off x="2020473" y="1890288"/>
            <a:ext cx="3252436" cy="768231"/>
          </a:xfrm>
          <a:prstGeom prst="rect">
            <a:avLst/>
          </a:prstGeom>
        </p:spPr>
        <p:txBody>
          <a:bodyPr vert="horz" lIns="45720" tIns="45708" rIns="91416" bIns="45708" rtlCol="0" anchor="ctr" anchorCtr="0">
            <a:no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a:ln>
                  <a:noFill/>
                </a:ln>
                <a:solidFill>
                  <a:srgbClr val="3B3838"/>
                </a:solidFill>
                <a:effectLst/>
                <a:uLnTx/>
                <a:uFillTx/>
                <a:latin typeface="Raleway Medium"/>
                <a:ea typeface="Lato Light"/>
                <a:cs typeface="Lato Light"/>
                <a:sym typeface="Arial"/>
              </a:rPr>
              <a:t>Supported Projects</a:t>
            </a:r>
          </a:p>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rgbClr val="3B3838"/>
                </a:solidFill>
                <a:effectLst/>
                <a:uLnTx/>
                <a:uFillTx/>
                <a:latin typeface="Raleway Light"/>
                <a:ea typeface="+mn-lt"/>
                <a:cs typeface="Arial"/>
                <a:sym typeface="Arial"/>
              </a:rPr>
              <a:t>have been completed or are underway.</a:t>
            </a:r>
            <a:endParaRPr kumimoji="0" lang="en-US" sz="1600" b="0" i="0" u="none" strike="noStrike" kern="1200" cap="none" spc="0" normalizeH="0" baseline="0" noProof="0">
              <a:ln>
                <a:noFill/>
              </a:ln>
              <a:solidFill>
                <a:srgbClr val="3B3838"/>
              </a:solidFill>
              <a:effectLst/>
              <a:uLnTx/>
              <a:uFillTx/>
              <a:latin typeface="Raleway Light"/>
              <a:ea typeface="Open Sans Light"/>
              <a:cs typeface="Open Sans Light"/>
              <a:sym typeface="Arial"/>
            </a:endParaRPr>
          </a:p>
        </p:txBody>
      </p:sp>
      <p:sp>
        <p:nvSpPr>
          <p:cNvPr id="18" name="Oval 17">
            <a:extLst>
              <a:ext uri="{FF2B5EF4-FFF2-40B4-BE49-F238E27FC236}">
                <a16:creationId xmlns:a16="http://schemas.microsoft.com/office/drawing/2014/main" id="{78C5D5E9-6A4A-A1B9-B331-4D879F56E75B}"/>
              </a:ext>
            </a:extLst>
          </p:cNvPr>
          <p:cNvSpPr>
            <a:spLocks noChangeAspect="1"/>
          </p:cNvSpPr>
          <p:nvPr/>
        </p:nvSpPr>
        <p:spPr>
          <a:xfrm>
            <a:off x="703646" y="1883434"/>
            <a:ext cx="1073518" cy="10634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endParaRPr kumimoji="0" lang="en-US" sz="3598"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9" name="TextBox 20">
            <a:extLst>
              <a:ext uri="{FF2B5EF4-FFF2-40B4-BE49-F238E27FC236}">
                <a16:creationId xmlns:a16="http://schemas.microsoft.com/office/drawing/2014/main" id="{F50C3EF0-9F3D-30AE-9478-5BF4A7634FA2}"/>
              </a:ext>
            </a:extLst>
          </p:cNvPr>
          <p:cNvSpPr txBox="1"/>
          <p:nvPr/>
        </p:nvSpPr>
        <p:spPr>
          <a:xfrm>
            <a:off x="766673" y="2170568"/>
            <a:ext cx="1247186" cy="507832"/>
          </a:xfrm>
          <a:prstGeom prst="rect">
            <a:avLst/>
          </a:prstGeom>
          <a:noFill/>
        </p:spPr>
        <p:txBody>
          <a:bodyPr rot="0" spcFirstLastPara="0" vert="horz" wrap="square" lIns="45720" tIns="22860" rIns="45720" bIns="22860" numCol="1" spcCol="0" rtlCol="0" fromWordArt="0" anchor="t" anchorCtr="0" forceAA="0" compatLnSpc="1">
            <a:prstTxWarp prst="textNoShape">
              <a:avLst/>
            </a:prstTxWarp>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1200" cap="none" spc="0" normalizeH="0" baseline="0" noProof="0">
                <a:ln>
                  <a:noFill/>
                </a:ln>
                <a:solidFill>
                  <a:srgbClr val="FFFFFF"/>
                </a:solidFill>
                <a:effectLst/>
                <a:uLnTx/>
                <a:uFillTx/>
                <a:latin typeface="Open Sans ExtraBold"/>
                <a:ea typeface="Open Sans ExtraBold"/>
                <a:cs typeface="Open Sans ExtraBold"/>
                <a:sym typeface="Arial"/>
              </a:rPr>
              <a:t>350+</a:t>
            </a:r>
          </a:p>
        </p:txBody>
      </p:sp>
      <p:sp>
        <p:nvSpPr>
          <p:cNvPr id="10" name="Text Placeholder 19">
            <a:extLst>
              <a:ext uri="{FF2B5EF4-FFF2-40B4-BE49-F238E27FC236}">
                <a16:creationId xmlns:a16="http://schemas.microsoft.com/office/drawing/2014/main" id="{6D1F32C7-E139-2E76-8FA1-BBC72D9D882B}"/>
              </a:ext>
            </a:extLst>
          </p:cNvPr>
          <p:cNvSpPr txBox="1">
            <a:spLocks/>
          </p:cNvSpPr>
          <p:nvPr/>
        </p:nvSpPr>
        <p:spPr>
          <a:xfrm>
            <a:off x="2020473" y="3430920"/>
            <a:ext cx="3629003" cy="782609"/>
          </a:xfrm>
          <a:prstGeom prst="rect">
            <a:avLst/>
          </a:prstGeom>
        </p:spPr>
        <p:txBody>
          <a:bodyPr vert="horz" lIns="45720" tIns="45708" rIns="91416" bIns="45708" rtlCol="0" anchor="ctr" anchorCtr="0">
            <a:no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a:ln>
                  <a:noFill/>
                </a:ln>
                <a:solidFill>
                  <a:srgbClr val="3B3838"/>
                </a:solidFill>
                <a:effectLst/>
                <a:uLnTx/>
                <a:uFillTx/>
                <a:latin typeface="Raleway Medium"/>
                <a:ea typeface="Lato Light"/>
                <a:cs typeface="Lato Light"/>
                <a:sym typeface="Arial"/>
              </a:rPr>
              <a:t>Countries and Territories</a:t>
            </a:r>
          </a:p>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rgbClr val="3B3838"/>
                </a:solidFill>
                <a:effectLst/>
                <a:uLnTx/>
                <a:uFillTx/>
                <a:latin typeface="Raleway Light"/>
                <a:ea typeface="+mn-lt"/>
                <a:cs typeface="Arial"/>
                <a:sym typeface="Arial"/>
              </a:rPr>
              <a:t>are covered by our projects. </a:t>
            </a:r>
            <a:endParaRPr kumimoji="0" lang="en-US" sz="1600" b="0" i="0" u="none" strike="noStrike" kern="1200" cap="none" spc="0" normalizeH="0" baseline="0" noProof="0">
              <a:ln>
                <a:noFill/>
              </a:ln>
              <a:solidFill>
                <a:srgbClr val="000000"/>
              </a:solidFill>
              <a:effectLst/>
              <a:uLnTx/>
              <a:uFillTx/>
              <a:latin typeface="Raleway Light"/>
              <a:ea typeface="+mn-lt"/>
              <a:cs typeface="Arial"/>
              <a:sym typeface="Arial"/>
            </a:endParaRPr>
          </a:p>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1200" cap="none" spc="0" normalizeH="0" baseline="0" noProof="0">
              <a:ln>
                <a:noFill/>
              </a:ln>
              <a:solidFill>
                <a:srgbClr val="3B3838"/>
              </a:solidFill>
              <a:effectLst/>
              <a:uLnTx/>
              <a:uFillTx/>
              <a:latin typeface="Raleway Medium"/>
              <a:ea typeface="Lato Light"/>
              <a:cs typeface="Lato Light"/>
              <a:sym typeface="Arial"/>
            </a:endParaRPr>
          </a:p>
        </p:txBody>
      </p:sp>
      <p:sp>
        <p:nvSpPr>
          <p:cNvPr id="13" name="Oval 12">
            <a:extLst>
              <a:ext uri="{FF2B5EF4-FFF2-40B4-BE49-F238E27FC236}">
                <a16:creationId xmlns:a16="http://schemas.microsoft.com/office/drawing/2014/main" id="{F502F93E-E5A6-72B7-270D-2F79AF9F69AF}"/>
              </a:ext>
            </a:extLst>
          </p:cNvPr>
          <p:cNvSpPr>
            <a:spLocks noChangeAspect="1"/>
          </p:cNvSpPr>
          <p:nvPr/>
        </p:nvSpPr>
        <p:spPr>
          <a:xfrm>
            <a:off x="703071" y="3421812"/>
            <a:ext cx="1073518" cy="10634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endParaRPr kumimoji="0" lang="en-US" sz="3598"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4" name="TextBox 27">
            <a:extLst>
              <a:ext uri="{FF2B5EF4-FFF2-40B4-BE49-F238E27FC236}">
                <a16:creationId xmlns:a16="http://schemas.microsoft.com/office/drawing/2014/main" id="{74633784-5628-4F9B-6A4A-7FBF01D93E6C}"/>
              </a:ext>
            </a:extLst>
          </p:cNvPr>
          <p:cNvSpPr txBox="1"/>
          <p:nvPr/>
        </p:nvSpPr>
        <p:spPr>
          <a:xfrm>
            <a:off x="803926" y="3693499"/>
            <a:ext cx="876289" cy="507832"/>
          </a:xfrm>
          <a:prstGeom prst="rect">
            <a:avLst/>
          </a:prstGeom>
          <a:noFill/>
        </p:spPr>
        <p:txBody>
          <a:bodyPr rot="0" spcFirstLastPara="0" vert="horz" wrap="square" lIns="45720" tIns="22860" rIns="45720" bIns="22860" numCol="1" spcCol="0" rtlCol="0" fromWordArt="0" anchor="t" anchorCtr="0" forceAA="0" compatLnSpc="1">
            <a:prstTxWarp prst="textNoShape">
              <a:avLst/>
            </a:prstTxWarp>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1200" cap="none" spc="0" normalizeH="0" baseline="0" noProof="0">
                <a:ln>
                  <a:noFill/>
                </a:ln>
                <a:solidFill>
                  <a:srgbClr val="FFFFFF"/>
                </a:solidFill>
                <a:effectLst/>
                <a:uLnTx/>
                <a:uFillTx/>
                <a:latin typeface="Open Sans ExtraBold"/>
                <a:ea typeface="Open Sans ExtraBold"/>
                <a:cs typeface="Open Sans ExtraBold"/>
                <a:sym typeface="Arial"/>
              </a:rPr>
              <a:t>190</a:t>
            </a:r>
          </a:p>
        </p:txBody>
      </p:sp>
      <p:sp>
        <p:nvSpPr>
          <p:cNvPr id="2" name="Text Placeholder 19">
            <a:extLst>
              <a:ext uri="{FF2B5EF4-FFF2-40B4-BE49-F238E27FC236}">
                <a16:creationId xmlns:a16="http://schemas.microsoft.com/office/drawing/2014/main" id="{86482847-9738-3938-976D-3AF4951B2E07}"/>
              </a:ext>
            </a:extLst>
          </p:cNvPr>
          <p:cNvSpPr txBox="1">
            <a:spLocks/>
          </p:cNvSpPr>
          <p:nvPr/>
        </p:nvSpPr>
        <p:spPr>
          <a:xfrm>
            <a:off x="2021748" y="4961545"/>
            <a:ext cx="3266809" cy="998268"/>
          </a:xfrm>
          <a:prstGeom prst="rect">
            <a:avLst/>
          </a:prstGeom>
        </p:spPr>
        <p:txBody>
          <a:bodyPr vert="horz" lIns="45720" tIns="45708" rIns="91416" bIns="45708" rtlCol="0" anchor="ctr" anchorCtr="0">
            <a:no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a:ln>
                  <a:noFill/>
                </a:ln>
                <a:solidFill>
                  <a:srgbClr val="3B3838"/>
                </a:solidFill>
                <a:effectLst/>
                <a:uLnTx/>
                <a:uFillTx/>
                <a:latin typeface="Raleway Medium"/>
                <a:ea typeface="Lato Light"/>
                <a:cs typeface="Lato Light"/>
                <a:sym typeface="Arial"/>
              </a:rPr>
              <a:t>Sectors</a:t>
            </a:r>
          </a:p>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rgbClr val="3B3838"/>
                </a:solidFill>
                <a:effectLst/>
                <a:uLnTx/>
                <a:uFillTx/>
                <a:latin typeface="Raleway Light"/>
                <a:ea typeface="+mn-lt"/>
                <a:cs typeface="Arial"/>
                <a:sym typeface="Arial"/>
              </a:rPr>
              <a:t>are covered, w/ transport, digital and labor sectors in the lead. </a:t>
            </a:r>
            <a:endParaRPr kumimoji="0" lang="en-US" sz="1800" b="0" i="0" u="none" strike="noStrike" kern="1200" cap="none" spc="0" normalizeH="0" baseline="0" noProof="0">
              <a:ln>
                <a:noFill/>
              </a:ln>
              <a:solidFill>
                <a:srgbClr val="3B3838"/>
              </a:solidFill>
              <a:effectLst/>
              <a:uLnTx/>
              <a:uFillTx/>
              <a:latin typeface="Raleway Light"/>
              <a:ea typeface="+mn-ea"/>
              <a:cs typeface="+mn-cs"/>
              <a:sym typeface="Arial"/>
            </a:endParaRPr>
          </a:p>
        </p:txBody>
      </p:sp>
      <p:sp>
        <p:nvSpPr>
          <p:cNvPr id="5" name="Oval 4">
            <a:extLst>
              <a:ext uri="{FF2B5EF4-FFF2-40B4-BE49-F238E27FC236}">
                <a16:creationId xmlns:a16="http://schemas.microsoft.com/office/drawing/2014/main" id="{85ED3C89-E615-8AA4-6933-EDBB205C4BE9}"/>
              </a:ext>
            </a:extLst>
          </p:cNvPr>
          <p:cNvSpPr>
            <a:spLocks noChangeAspect="1"/>
          </p:cNvSpPr>
          <p:nvPr/>
        </p:nvSpPr>
        <p:spPr>
          <a:xfrm>
            <a:off x="761140" y="4960189"/>
            <a:ext cx="1053715" cy="10535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endParaRPr kumimoji="0" lang="en-US" sz="3598"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9" name="TextBox 30">
            <a:extLst>
              <a:ext uri="{FF2B5EF4-FFF2-40B4-BE49-F238E27FC236}">
                <a16:creationId xmlns:a16="http://schemas.microsoft.com/office/drawing/2014/main" id="{8380D29F-46B5-2462-63BB-C803F176DA69}"/>
              </a:ext>
            </a:extLst>
          </p:cNvPr>
          <p:cNvSpPr txBox="1"/>
          <p:nvPr/>
        </p:nvSpPr>
        <p:spPr>
          <a:xfrm>
            <a:off x="1000442" y="5265412"/>
            <a:ext cx="555082" cy="525644"/>
          </a:xfrm>
          <a:prstGeom prst="rect">
            <a:avLst/>
          </a:prstGeom>
          <a:noFill/>
        </p:spPr>
        <p:txBody>
          <a:bodyPr rot="0" spcFirstLastPara="0" vert="horz" wrap="square" lIns="45720" tIns="22860" rIns="45720" bIns="22860" numCol="1" spcCol="0" rtlCol="0" fromWordArt="0" anchor="t" anchorCtr="0" forceAA="0" compatLnSpc="1">
            <a:prstTxWarp prst="textNoShape">
              <a:avLst/>
            </a:prstTxWarp>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1200" cap="none" spc="0" normalizeH="0" baseline="0" noProof="0">
                <a:ln>
                  <a:noFill/>
                </a:ln>
                <a:solidFill>
                  <a:srgbClr val="FFFFFF"/>
                </a:solidFill>
                <a:effectLst/>
                <a:uLnTx/>
                <a:uFillTx/>
                <a:latin typeface="Arial"/>
                <a:ea typeface="Open Sans ExtraBold"/>
                <a:cs typeface="Open Sans ExtraBold"/>
                <a:sym typeface="Arial"/>
              </a:rPr>
              <a:t>24</a:t>
            </a:r>
          </a:p>
        </p:txBody>
      </p:sp>
      <p:sp>
        <p:nvSpPr>
          <p:cNvPr id="20" name="Text Placeholder 19">
            <a:extLst>
              <a:ext uri="{FF2B5EF4-FFF2-40B4-BE49-F238E27FC236}">
                <a16:creationId xmlns:a16="http://schemas.microsoft.com/office/drawing/2014/main" id="{A77FCBD1-9122-216C-C591-27CFA517DF8C}"/>
              </a:ext>
            </a:extLst>
          </p:cNvPr>
          <p:cNvSpPr txBox="1">
            <a:spLocks/>
          </p:cNvSpPr>
          <p:nvPr/>
        </p:nvSpPr>
        <p:spPr>
          <a:xfrm>
            <a:off x="7380489" y="1887061"/>
            <a:ext cx="3252436" cy="868873"/>
          </a:xfrm>
          <a:prstGeom prst="rect">
            <a:avLst/>
          </a:prstGeom>
        </p:spPr>
        <p:txBody>
          <a:bodyPr vert="horz" lIns="45720" tIns="45708" rIns="91416" bIns="45708" rtlCol="0" anchor="ctr" anchorCtr="0">
            <a:no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a:ln>
                  <a:noFill/>
                </a:ln>
                <a:solidFill>
                  <a:srgbClr val="3B3838"/>
                </a:solidFill>
                <a:effectLst/>
                <a:uLnTx/>
                <a:uFillTx/>
                <a:latin typeface="Raleway Medium"/>
                <a:ea typeface="Lato Light"/>
                <a:cs typeface="Lato Light"/>
                <a:sym typeface="Arial"/>
              </a:rPr>
              <a:t>SDGs</a:t>
            </a:r>
          </a:p>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rgbClr val="3B3838"/>
                </a:solidFill>
                <a:effectLst/>
                <a:uLnTx/>
                <a:uFillTx/>
                <a:latin typeface="Raleway Light"/>
                <a:ea typeface="+mn-lt"/>
                <a:cs typeface="Arial"/>
                <a:sym typeface="Arial"/>
              </a:rPr>
              <a:t>are now fully covered through the Partnership.</a:t>
            </a:r>
            <a:endParaRPr kumimoji="0" lang="en-US" sz="1800" b="0" i="0" u="none" strike="noStrike" kern="1200" cap="none" spc="0" normalizeH="0" baseline="0" noProof="0">
              <a:ln>
                <a:noFill/>
              </a:ln>
              <a:solidFill>
                <a:srgbClr val="3B3838"/>
              </a:solidFill>
              <a:effectLst/>
              <a:uLnTx/>
              <a:uFillTx/>
              <a:latin typeface="Raleway Light"/>
              <a:ea typeface="+mn-ea"/>
              <a:cs typeface="+mn-cs"/>
              <a:sym typeface="Arial"/>
            </a:endParaRPr>
          </a:p>
        </p:txBody>
      </p:sp>
      <p:sp>
        <p:nvSpPr>
          <p:cNvPr id="22" name="Oval 21">
            <a:extLst>
              <a:ext uri="{FF2B5EF4-FFF2-40B4-BE49-F238E27FC236}">
                <a16:creationId xmlns:a16="http://schemas.microsoft.com/office/drawing/2014/main" id="{EA729DDF-2177-87B0-5C84-B3E309881026}"/>
              </a:ext>
            </a:extLst>
          </p:cNvPr>
          <p:cNvSpPr>
            <a:spLocks noChangeAspect="1"/>
          </p:cNvSpPr>
          <p:nvPr/>
        </p:nvSpPr>
        <p:spPr>
          <a:xfrm>
            <a:off x="6019543" y="1888565"/>
            <a:ext cx="1053715" cy="10535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endParaRPr kumimoji="0" lang="en-US" sz="3598"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3" name="TextBox 30">
            <a:extLst>
              <a:ext uri="{FF2B5EF4-FFF2-40B4-BE49-F238E27FC236}">
                <a16:creationId xmlns:a16="http://schemas.microsoft.com/office/drawing/2014/main" id="{F8D26CFB-487F-7235-3B40-1F8F56912991}"/>
              </a:ext>
            </a:extLst>
          </p:cNvPr>
          <p:cNvSpPr txBox="1"/>
          <p:nvPr/>
        </p:nvSpPr>
        <p:spPr>
          <a:xfrm>
            <a:off x="6258789" y="2154189"/>
            <a:ext cx="555082" cy="525644"/>
          </a:xfrm>
          <a:prstGeom prst="rect">
            <a:avLst/>
          </a:prstGeom>
          <a:noFill/>
        </p:spPr>
        <p:txBody>
          <a:bodyPr rot="0" spcFirstLastPara="0" vert="horz" wrap="square" lIns="45720" tIns="22860" rIns="45720" bIns="22860" numCol="1" spcCol="0" rtlCol="0" fromWordArt="0" anchor="t" anchorCtr="0" forceAA="0" compatLnSpc="1">
            <a:prstTxWarp prst="textNoShape">
              <a:avLst/>
            </a:prstTxWarp>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1200" cap="none" spc="0" normalizeH="0" baseline="0" noProof="0">
                <a:ln>
                  <a:noFill/>
                </a:ln>
                <a:solidFill>
                  <a:srgbClr val="FFFFFF"/>
                </a:solidFill>
                <a:effectLst/>
                <a:uLnTx/>
                <a:uFillTx/>
                <a:latin typeface="Arial"/>
                <a:ea typeface="Open Sans ExtraBold"/>
                <a:cs typeface="Open Sans ExtraBold"/>
                <a:sym typeface="Arial"/>
              </a:rPr>
              <a:t>17</a:t>
            </a:r>
          </a:p>
        </p:txBody>
      </p:sp>
      <p:sp>
        <p:nvSpPr>
          <p:cNvPr id="29" name="Text Placeholder 19">
            <a:extLst>
              <a:ext uri="{FF2B5EF4-FFF2-40B4-BE49-F238E27FC236}">
                <a16:creationId xmlns:a16="http://schemas.microsoft.com/office/drawing/2014/main" id="{E4C46AF9-9B0B-0156-E4F5-F4B497174955}"/>
              </a:ext>
            </a:extLst>
          </p:cNvPr>
          <p:cNvSpPr txBox="1">
            <a:spLocks/>
          </p:cNvSpPr>
          <p:nvPr/>
        </p:nvSpPr>
        <p:spPr>
          <a:xfrm>
            <a:off x="7386964" y="3421259"/>
            <a:ext cx="3643376" cy="811363"/>
          </a:xfrm>
          <a:prstGeom prst="rect">
            <a:avLst/>
          </a:prstGeom>
        </p:spPr>
        <p:txBody>
          <a:bodyPr vert="horz" lIns="45720" tIns="45708" rIns="91416" bIns="45708" rtlCol="0" anchor="ctr" anchorCtr="0">
            <a:no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a:defRPr/>
            </a:pPr>
            <a:r>
              <a:rPr lang="en-US" sz="1600" b="1">
                <a:solidFill>
                  <a:srgbClr val="3B3838"/>
                </a:solidFill>
                <a:latin typeface="Raleway Medium"/>
                <a:ea typeface="Lato Light"/>
                <a:cs typeface="Lato Light"/>
                <a:sym typeface="Arial"/>
              </a:rPr>
              <a:t>Gender Proposals</a:t>
            </a:r>
            <a:endParaRPr lang="en-US"/>
          </a:p>
          <a:p>
            <a:pPr>
              <a:buClr>
                <a:srgbClr val="000000"/>
              </a:buClr>
              <a:defRPr/>
            </a:pPr>
            <a:r>
              <a:rPr lang="en-US" sz="1600">
                <a:solidFill>
                  <a:srgbClr val="3B3838"/>
                </a:solidFill>
                <a:latin typeface="Raleway Light"/>
                <a:ea typeface="+mn-lt"/>
                <a:cs typeface="Arial"/>
                <a:sym typeface="Arial"/>
              </a:rPr>
              <a:t>Focusing on labor markets, green transition</a:t>
            </a:r>
            <a:endParaRPr kumimoji="0" lang="en-US" sz="1800" b="0" i="0" u="none" strike="noStrike" kern="1200" cap="none" spc="0" normalizeH="0" baseline="0" noProof="0">
              <a:ln>
                <a:noFill/>
              </a:ln>
              <a:solidFill>
                <a:srgbClr val="3B3838"/>
              </a:solidFill>
              <a:effectLst/>
              <a:uLnTx/>
              <a:uFillTx/>
              <a:latin typeface="Raleway Light"/>
              <a:ea typeface="+mn-ea"/>
              <a:cs typeface="+mn-cs"/>
              <a:sym typeface="Arial"/>
            </a:endParaRPr>
          </a:p>
        </p:txBody>
      </p:sp>
      <p:sp>
        <p:nvSpPr>
          <p:cNvPr id="32" name="Oval 31">
            <a:extLst>
              <a:ext uri="{FF2B5EF4-FFF2-40B4-BE49-F238E27FC236}">
                <a16:creationId xmlns:a16="http://schemas.microsoft.com/office/drawing/2014/main" id="{C79884B1-2134-37AB-19F5-105EA532FD6B}"/>
              </a:ext>
            </a:extLst>
          </p:cNvPr>
          <p:cNvSpPr>
            <a:spLocks noChangeAspect="1"/>
          </p:cNvSpPr>
          <p:nvPr/>
        </p:nvSpPr>
        <p:spPr>
          <a:xfrm>
            <a:off x="6055188" y="3424953"/>
            <a:ext cx="1073518" cy="10634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endParaRPr kumimoji="0" lang="en-US" sz="3598"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3" name="TextBox 27">
            <a:extLst>
              <a:ext uri="{FF2B5EF4-FFF2-40B4-BE49-F238E27FC236}">
                <a16:creationId xmlns:a16="http://schemas.microsoft.com/office/drawing/2014/main" id="{4256817E-50D9-0CCE-84B7-B6EBECE629FF}"/>
              </a:ext>
            </a:extLst>
          </p:cNvPr>
          <p:cNvSpPr txBox="1"/>
          <p:nvPr/>
        </p:nvSpPr>
        <p:spPr>
          <a:xfrm>
            <a:off x="6285101" y="3696674"/>
            <a:ext cx="617564" cy="507832"/>
          </a:xfrm>
          <a:prstGeom prst="rect">
            <a:avLst/>
          </a:prstGeom>
          <a:noFill/>
        </p:spPr>
        <p:txBody>
          <a:bodyPr rot="0" spcFirstLastPara="0" vert="horz" wrap="square" lIns="45720" tIns="22860" rIns="45720" bIns="22860" numCol="1" spcCol="0" rtlCol="0" fromWordArt="0" anchor="t" anchorCtr="0" forceAA="0" compatLnSpc="1">
            <a:prstTxWarp prst="textNoShape">
              <a:avLst/>
            </a:prstTxWarp>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r>
              <a:rPr lang="en-US" sz="3000" b="1">
                <a:solidFill>
                  <a:srgbClr val="FFFFFF"/>
                </a:solidFill>
                <a:latin typeface="Open Sans ExtraBold"/>
                <a:ea typeface="Open Sans ExtraBold"/>
                <a:cs typeface="Open Sans ExtraBold"/>
              </a:rPr>
              <a:t>34</a:t>
            </a:r>
            <a:endParaRPr lang="en-US" sz="3000" b="1" i="0" u="none" strike="noStrike" kern="1200" cap="none" spc="0" normalizeH="0" baseline="0" noProof="0">
              <a:ln>
                <a:noFill/>
              </a:ln>
              <a:solidFill>
                <a:srgbClr val="FFFFFF"/>
              </a:solidFill>
              <a:effectLst/>
              <a:uLnTx/>
              <a:uFillTx/>
              <a:latin typeface="Open Sans ExtraBold"/>
              <a:ea typeface="Open Sans ExtraBold"/>
              <a:cs typeface="Open Sans ExtraBold"/>
            </a:endParaRPr>
          </a:p>
        </p:txBody>
      </p:sp>
      <p:sp>
        <p:nvSpPr>
          <p:cNvPr id="35" name="Text Placeholder 19">
            <a:extLst>
              <a:ext uri="{FF2B5EF4-FFF2-40B4-BE49-F238E27FC236}">
                <a16:creationId xmlns:a16="http://schemas.microsoft.com/office/drawing/2014/main" id="{4ED5171C-F52E-9D0A-0EBC-41755FB863A3}"/>
              </a:ext>
            </a:extLst>
          </p:cNvPr>
          <p:cNvSpPr txBox="1">
            <a:spLocks/>
          </p:cNvSpPr>
          <p:nvPr/>
        </p:nvSpPr>
        <p:spPr>
          <a:xfrm>
            <a:off x="7381372" y="4962657"/>
            <a:ext cx="3884874" cy="1127664"/>
          </a:xfrm>
          <a:prstGeom prst="rect">
            <a:avLst/>
          </a:prstGeom>
        </p:spPr>
        <p:txBody>
          <a:bodyPr vert="horz" lIns="45720" tIns="45708" rIns="91416" bIns="45708" rtlCol="0" anchor="ctr" anchorCtr="0">
            <a:no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a:ln>
                  <a:noFill/>
                </a:ln>
                <a:solidFill>
                  <a:srgbClr val="3B3838"/>
                </a:solidFill>
                <a:effectLst/>
                <a:uLnTx/>
                <a:uFillTx/>
                <a:latin typeface="Raleway Medium"/>
                <a:ea typeface="Lato Light"/>
                <a:cs typeface="Lato Light"/>
                <a:sym typeface="Arial"/>
              </a:rPr>
              <a:t>Supported Crisis Response Projects</a:t>
            </a:r>
          </a:p>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rgbClr val="3B3838"/>
                </a:solidFill>
                <a:effectLst/>
                <a:uLnTx/>
                <a:uFillTx/>
                <a:latin typeface="Raleway Light"/>
                <a:ea typeface="+mn-lt"/>
                <a:cs typeface="Arial"/>
                <a:sym typeface="Arial"/>
              </a:rPr>
              <a:t>Including earthquakes, COVID, and conflict</a:t>
            </a:r>
            <a:endParaRPr kumimoji="0" lang="en-US" sz="1800" b="0" i="0" u="none" strike="noStrike" kern="1200" cap="none" spc="0" normalizeH="0" baseline="0" noProof="0">
              <a:ln>
                <a:noFill/>
              </a:ln>
              <a:solidFill>
                <a:srgbClr val="3B3838"/>
              </a:solidFill>
              <a:effectLst/>
              <a:uLnTx/>
              <a:uFillTx/>
              <a:latin typeface="Raleway Light"/>
              <a:ea typeface="+mn-ea"/>
              <a:cs typeface="+mn-cs"/>
              <a:sym typeface="Arial"/>
            </a:endParaRPr>
          </a:p>
          <a:p>
            <a:pPr marL="0" marR="0" lvl="0" indent="0" algn="l" defTabSz="914034"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1200" cap="none" spc="0" normalizeH="0" baseline="0" noProof="0">
              <a:ln>
                <a:noFill/>
              </a:ln>
              <a:solidFill>
                <a:srgbClr val="3B3838"/>
              </a:solidFill>
              <a:effectLst/>
              <a:uLnTx/>
              <a:uFillTx/>
              <a:latin typeface="Raleway Medium"/>
              <a:ea typeface="Lato Light"/>
              <a:cs typeface="Lato Light"/>
              <a:sym typeface="Arial"/>
            </a:endParaRPr>
          </a:p>
        </p:txBody>
      </p:sp>
      <p:sp>
        <p:nvSpPr>
          <p:cNvPr id="41" name="Oval 40">
            <a:extLst>
              <a:ext uri="{FF2B5EF4-FFF2-40B4-BE49-F238E27FC236}">
                <a16:creationId xmlns:a16="http://schemas.microsoft.com/office/drawing/2014/main" id="{A304A224-FB12-5364-529E-467F16788834}"/>
              </a:ext>
            </a:extLst>
          </p:cNvPr>
          <p:cNvSpPr>
            <a:spLocks noChangeAspect="1"/>
          </p:cNvSpPr>
          <p:nvPr/>
        </p:nvSpPr>
        <p:spPr>
          <a:xfrm>
            <a:off x="6063943" y="4954217"/>
            <a:ext cx="1073518" cy="10634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1200" cap="none" spc="0" normalizeH="0" baseline="0" noProof="0">
                <a:ln>
                  <a:noFill/>
                </a:ln>
                <a:solidFill>
                  <a:srgbClr val="FFFFFF"/>
                </a:solidFill>
                <a:effectLst/>
                <a:uLnTx/>
                <a:uFillTx/>
                <a:latin typeface="Open Sans ExtraBold"/>
                <a:ea typeface="Open Sans ExtraBold"/>
                <a:cs typeface="Open Sans ExtraBold"/>
                <a:sym typeface="Arial"/>
              </a:rPr>
              <a:t>54</a:t>
            </a:r>
          </a:p>
        </p:txBody>
      </p:sp>
    </p:spTree>
    <p:extLst>
      <p:ext uri="{BB962C8B-B14F-4D97-AF65-F5344CB8AC3E}">
        <p14:creationId xmlns:p14="http://schemas.microsoft.com/office/powerpoint/2010/main" val="158479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8" name="Rectangle 4">
            <a:extLst>
              <a:ext uri="{FF2B5EF4-FFF2-40B4-BE49-F238E27FC236}">
                <a16:creationId xmlns:a16="http://schemas.microsoft.com/office/drawing/2014/main" id="{059EE130-D500-24A3-978B-6669B11878D5}"/>
              </a:ext>
            </a:extLst>
          </p:cNvPr>
          <p:cNvSpPr/>
          <p:nvPr/>
        </p:nvSpPr>
        <p:spPr>
          <a:xfrm>
            <a:off x="9763231" y="5482449"/>
            <a:ext cx="2430047" cy="1221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410AB587-EF9F-EEB6-23CC-BAAA4CE0FC15}"/>
              </a:ext>
            </a:extLst>
          </p:cNvPr>
          <p:cNvSpPr txBox="1"/>
          <p:nvPr/>
        </p:nvSpPr>
        <p:spPr>
          <a:xfrm>
            <a:off x="6875049" y="9095829"/>
            <a:ext cx="22850" cy="323166"/>
          </a:xfrm>
          <a:prstGeom prst="rect">
            <a:avLst/>
          </a:prstGeom>
          <a:noFill/>
        </p:spPr>
        <p:txBody>
          <a:bodyPr wrap="square" rtlCol="0">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3B3838"/>
              </a:solidFill>
              <a:effectLst/>
              <a:uLnTx/>
              <a:uFillTx/>
              <a:latin typeface="Raleway"/>
              <a:ea typeface="+mn-ea"/>
              <a:cs typeface="Arial"/>
              <a:sym typeface="Arial"/>
            </a:endParaRPr>
          </a:p>
        </p:txBody>
      </p:sp>
      <p:sp>
        <p:nvSpPr>
          <p:cNvPr id="9" name="TextBox 8">
            <a:extLst>
              <a:ext uri="{FF2B5EF4-FFF2-40B4-BE49-F238E27FC236}">
                <a16:creationId xmlns:a16="http://schemas.microsoft.com/office/drawing/2014/main" id="{7E30C104-C0F3-017B-8534-09588367C9C4}"/>
              </a:ext>
            </a:extLst>
          </p:cNvPr>
          <p:cNvSpPr txBox="1"/>
          <p:nvPr/>
        </p:nvSpPr>
        <p:spPr>
          <a:xfrm>
            <a:off x="6118600" y="8780642"/>
            <a:ext cx="92366" cy="323166"/>
          </a:xfrm>
          <a:prstGeom prst="rect">
            <a:avLst/>
          </a:prstGeom>
          <a:noFill/>
        </p:spPr>
        <p:txBody>
          <a:bodyPr wrap="square" rtlCol="0">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3B3838"/>
              </a:solidFill>
              <a:effectLst/>
              <a:uLnTx/>
              <a:uFillTx/>
              <a:latin typeface="Raleway"/>
              <a:ea typeface="+mn-ea"/>
              <a:cs typeface="Arial"/>
              <a:sym typeface="Arial"/>
            </a:endParaRPr>
          </a:p>
        </p:txBody>
      </p:sp>
      <p:sp>
        <p:nvSpPr>
          <p:cNvPr id="15" name="Title 1">
            <a:extLst>
              <a:ext uri="{FF2B5EF4-FFF2-40B4-BE49-F238E27FC236}">
                <a16:creationId xmlns:a16="http://schemas.microsoft.com/office/drawing/2014/main" id="{C3CD3AE3-736E-480F-E9E6-9F1FC278E2E6}"/>
              </a:ext>
            </a:extLst>
          </p:cNvPr>
          <p:cNvSpPr txBox="1">
            <a:spLocks/>
          </p:cNvSpPr>
          <p:nvPr/>
        </p:nvSpPr>
        <p:spPr>
          <a:xfrm>
            <a:off x="591344" y="740392"/>
            <a:ext cx="10256171" cy="594128"/>
          </a:xfrm>
          <a:prstGeom prst="rect">
            <a:avLst/>
          </a:prstGeom>
        </p:spPr>
        <p:txBody>
          <a:bodyPr vert="horz" lIns="45703" tIns="22852" rIns="45703" bIns="22852" rtlCol="0" anchor="ctr" anchorCtr="0">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defTabSz="913944">
              <a:lnSpc>
                <a:spcPct val="90000"/>
              </a:lnSpc>
              <a:spcBef>
                <a:spcPct val="0"/>
              </a:spcBef>
              <a:defRPr/>
            </a:pPr>
            <a:r>
              <a:rPr lang="en-US" sz="3300">
                <a:solidFill>
                  <a:srgbClr val="606986"/>
                </a:solidFill>
                <a:latin typeface="Asap Condensed"/>
                <a:sym typeface="Arial"/>
              </a:rPr>
              <a:t>LinkedIn Gender Statistics</a:t>
            </a:r>
            <a:endParaRPr lang="en-US"/>
          </a:p>
        </p:txBody>
      </p:sp>
      <p:pic>
        <p:nvPicPr>
          <p:cNvPr id="2" name="Picture 1">
            <a:extLst>
              <a:ext uri="{FF2B5EF4-FFF2-40B4-BE49-F238E27FC236}">
                <a16:creationId xmlns:a16="http://schemas.microsoft.com/office/drawing/2014/main" id="{1E5631E8-1050-7C60-EE5F-900987B6AB88}"/>
              </a:ext>
            </a:extLst>
          </p:cNvPr>
          <p:cNvPicPr>
            <a:picLocks noChangeAspect="1"/>
          </p:cNvPicPr>
          <p:nvPr/>
        </p:nvPicPr>
        <p:blipFill>
          <a:blip r:embed="rId3"/>
          <a:stretch>
            <a:fillRect/>
          </a:stretch>
        </p:blipFill>
        <p:spPr>
          <a:xfrm>
            <a:off x="129931" y="1333500"/>
            <a:ext cx="5387101" cy="5116286"/>
          </a:xfrm>
          <a:prstGeom prst="rect">
            <a:avLst/>
          </a:prstGeom>
        </p:spPr>
      </p:pic>
      <p:sp>
        <p:nvSpPr>
          <p:cNvPr id="3" name="TextBox 2">
            <a:extLst>
              <a:ext uri="{FF2B5EF4-FFF2-40B4-BE49-F238E27FC236}">
                <a16:creationId xmlns:a16="http://schemas.microsoft.com/office/drawing/2014/main" id="{0B257C7A-CEDC-8853-7E6B-3F3747AD5903}"/>
              </a:ext>
            </a:extLst>
          </p:cNvPr>
          <p:cNvSpPr txBox="1"/>
          <p:nvPr/>
        </p:nvSpPr>
        <p:spPr>
          <a:xfrm>
            <a:off x="6221277" y="846938"/>
            <a:ext cx="5262880"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000" b="1">
                <a:latin typeface="Open Sans"/>
                <a:ea typeface="Open Sans"/>
                <a:cs typeface="Open Sans"/>
              </a:rPr>
              <a:t>LinkedIn Hiring Rate​</a:t>
            </a:r>
            <a:br>
              <a:rPr lang="en-US" sz="2400">
                <a:latin typeface="Open Sans"/>
              </a:rPr>
            </a:br>
            <a:r>
              <a:rPr lang="en-US">
                <a:latin typeface="Open Sans"/>
                <a:ea typeface="Open Sans"/>
                <a:cs typeface="Open Sans"/>
              </a:rPr>
              <a:t>The share of workers in an industry/country that added a new employer to their LinkedIn. </a:t>
            </a:r>
          </a:p>
          <a:p>
            <a:pPr marL="228600" indent="-228600">
              <a:buFont typeface=""/>
              <a:buChar char="•"/>
            </a:pPr>
            <a:endParaRPr lang="en-US">
              <a:latin typeface="Open Sans"/>
              <a:ea typeface="Open Sans"/>
              <a:cs typeface="Open Sans"/>
            </a:endParaRPr>
          </a:p>
          <a:p>
            <a:pPr marL="228600" indent="-228600">
              <a:buFont typeface=""/>
              <a:buChar char="•"/>
            </a:pPr>
            <a:r>
              <a:rPr lang="en-US" sz="2000" b="1">
                <a:latin typeface="Open Sans"/>
                <a:ea typeface="Open Sans"/>
                <a:cs typeface="Open Sans"/>
              </a:rPr>
              <a:t>Career Transitions​</a:t>
            </a:r>
            <a:br>
              <a:rPr lang="en-US" sz="2000" b="1">
                <a:latin typeface="Open Sans"/>
                <a:ea typeface="Open Sans"/>
                <a:cs typeface="Open Sans"/>
              </a:rPr>
            </a:br>
            <a:r>
              <a:rPr lang="en-US">
                <a:latin typeface="Open Sans"/>
                <a:ea typeface="Open Sans"/>
                <a:cs typeface="Open Sans"/>
              </a:rPr>
              <a:t>The number of job-to-job moved between occupations, industries, countries</a:t>
            </a:r>
          </a:p>
          <a:p>
            <a:endParaRPr lang="en-US">
              <a:latin typeface="Open Sans"/>
              <a:ea typeface="Open Sans"/>
              <a:cs typeface="Open Sans"/>
            </a:endParaRPr>
          </a:p>
          <a:p>
            <a:pPr marL="228600" indent="-228600">
              <a:buFont typeface=""/>
              <a:buChar char="•"/>
            </a:pPr>
            <a:r>
              <a:rPr lang="en-US" sz="2000" b="1">
                <a:latin typeface="Open Sans"/>
                <a:ea typeface="Open Sans"/>
                <a:cs typeface="Open Sans"/>
              </a:rPr>
              <a:t>Skills Genome</a:t>
            </a:r>
            <a:br>
              <a:rPr lang="en-US" sz="2000" b="1">
                <a:latin typeface="Open Sans"/>
                <a:ea typeface="Open Sans"/>
                <a:cs typeface="Open Sans"/>
              </a:rPr>
            </a:br>
            <a:r>
              <a:rPr lang="en-US">
                <a:latin typeface="Open Sans"/>
                <a:ea typeface="Open Sans"/>
                <a:cs typeface="Open Sans"/>
              </a:rPr>
              <a:t>A ranked list of 50 skills that are representative of a given occupation, industry, country.</a:t>
            </a:r>
            <a:br>
              <a:rPr lang="en-US"/>
            </a:br>
            <a:endParaRPr lang="en-US">
              <a:latin typeface="Open Sans"/>
              <a:ea typeface="Open Sans"/>
              <a:cs typeface="Open Sans"/>
            </a:endParaRPr>
          </a:p>
          <a:p>
            <a:pPr marL="228600" indent="-228600">
              <a:buFont typeface=""/>
              <a:buChar char="•"/>
            </a:pPr>
            <a:r>
              <a:rPr lang="en-US" sz="2000" b="1">
                <a:latin typeface="Open Sans"/>
                <a:ea typeface="Open Sans"/>
                <a:cs typeface="Open Sans"/>
              </a:rPr>
              <a:t>Skills Penetration</a:t>
            </a:r>
            <a:br>
              <a:rPr lang="en-US" sz="2000" b="1">
                <a:latin typeface="Open Sans"/>
                <a:ea typeface="Open Sans"/>
                <a:cs typeface="Open Sans"/>
              </a:rPr>
            </a:br>
            <a:r>
              <a:rPr lang="en-US">
                <a:latin typeface="Open Sans"/>
                <a:ea typeface="Open Sans"/>
                <a:cs typeface="Open Sans"/>
              </a:rPr>
              <a:t>The share of a country's top 50 skills that come from a single skill group</a:t>
            </a:r>
            <a:br>
              <a:rPr lang="en-US" sz="2000" b="1">
                <a:latin typeface="Open Sans"/>
                <a:ea typeface="Open Sans"/>
                <a:cs typeface="Open Sans"/>
              </a:rPr>
            </a:br>
            <a:endParaRPr lang="en-US" sz="2000" b="1">
              <a:latin typeface="Open Sans"/>
              <a:ea typeface="Open Sans"/>
              <a:cs typeface="Open Sans"/>
            </a:endParaRPr>
          </a:p>
          <a:p>
            <a:pPr marL="228600" indent="-228600">
              <a:buFont typeface=""/>
              <a:buChar char="•"/>
            </a:pPr>
            <a:r>
              <a:rPr lang="en-US" sz="2000" b="1">
                <a:latin typeface="Open Sans"/>
                <a:ea typeface="Open Sans"/>
                <a:cs typeface="Open Sans"/>
              </a:rPr>
              <a:t>Skills Similarity</a:t>
            </a:r>
            <a:br>
              <a:rPr lang="en-US" sz="2400">
                <a:latin typeface="Open Sans"/>
                <a:ea typeface="Open Sans"/>
                <a:cs typeface="Open Sans"/>
              </a:rPr>
            </a:br>
            <a:r>
              <a:rPr lang="en-US">
                <a:latin typeface="Open Sans"/>
                <a:ea typeface="Open Sans"/>
                <a:cs typeface="Open Sans"/>
              </a:rPr>
              <a:t>The skills similarity of two occupations or industries</a:t>
            </a:r>
          </a:p>
          <a:p>
            <a:endParaRPr lang="en-US" sz="2800">
              <a:latin typeface="Open Sans"/>
              <a:ea typeface="Open Sans"/>
              <a:cs typeface="Open Sans"/>
            </a:endParaRPr>
          </a:p>
        </p:txBody>
      </p:sp>
    </p:spTree>
    <p:extLst>
      <p:ext uri="{BB962C8B-B14F-4D97-AF65-F5344CB8AC3E}">
        <p14:creationId xmlns:p14="http://schemas.microsoft.com/office/powerpoint/2010/main" val="3579151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8" name="Rectangle 4">
            <a:extLst>
              <a:ext uri="{FF2B5EF4-FFF2-40B4-BE49-F238E27FC236}">
                <a16:creationId xmlns:a16="http://schemas.microsoft.com/office/drawing/2014/main" id="{059EE130-D500-24A3-978B-6669B11878D5}"/>
              </a:ext>
            </a:extLst>
          </p:cNvPr>
          <p:cNvSpPr/>
          <p:nvPr/>
        </p:nvSpPr>
        <p:spPr>
          <a:xfrm>
            <a:off x="9763231" y="5482449"/>
            <a:ext cx="2430047" cy="1221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410AB587-EF9F-EEB6-23CC-BAAA4CE0FC15}"/>
              </a:ext>
            </a:extLst>
          </p:cNvPr>
          <p:cNvSpPr txBox="1"/>
          <p:nvPr/>
        </p:nvSpPr>
        <p:spPr>
          <a:xfrm>
            <a:off x="6875049" y="9095829"/>
            <a:ext cx="22850" cy="323166"/>
          </a:xfrm>
          <a:prstGeom prst="rect">
            <a:avLst/>
          </a:prstGeom>
          <a:noFill/>
        </p:spPr>
        <p:txBody>
          <a:bodyPr wrap="square" rtlCol="0">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3B3838"/>
              </a:solidFill>
              <a:effectLst/>
              <a:uLnTx/>
              <a:uFillTx/>
              <a:latin typeface="Raleway"/>
              <a:ea typeface="+mn-ea"/>
              <a:cs typeface="Arial"/>
              <a:sym typeface="Arial"/>
            </a:endParaRPr>
          </a:p>
        </p:txBody>
      </p:sp>
      <p:sp>
        <p:nvSpPr>
          <p:cNvPr id="9" name="TextBox 8">
            <a:extLst>
              <a:ext uri="{FF2B5EF4-FFF2-40B4-BE49-F238E27FC236}">
                <a16:creationId xmlns:a16="http://schemas.microsoft.com/office/drawing/2014/main" id="{7E30C104-C0F3-017B-8534-09588367C9C4}"/>
              </a:ext>
            </a:extLst>
          </p:cNvPr>
          <p:cNvSpPr txBox="1"/>
          <p:nvPr/>
        </p:nvSpPr>
        <p:spPr>
          <a:xfrm>
            <a:off x="6118600" y="8780642"/>
            <a:ext cx="92366" cy="323166"/>
          </a:xfrm>
          <a:prstGeom prst="rect">
            <a:avLst/>
          </a:prstGeom>
          <a:noFill/>
        </p:spPr>
        <p:txBody>
          <a:bodyPr wrap="square" rtlCol="0">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3B3838"/>
              </a:solidFill>
              <a:effectLst/>
              <a:uLnTx/>
              <a:uFillTx/>
              <a:latin typeface="Raleway"/>
              <a:ea typeface="+mn-ea"/>
              <a:cs typeface="Arial"/>
              <a:sym typeface="Arial"/>
            </a:endParaRPr>
          </a:p>
        </p:txBody>
      </p:sp>
      <p:sp>
        <p:nvSpPr>
          <p:cNvPr id="15" name="Title 1">
            <a:extLst>
              <a:ext uri="{FF2B5EF4-FFF2-40B4-BE49-F238E27FC236}">
                <a16:creationId xmlns:a16="http://schemas.microsoft.com/office/drawing/2014/main" id="{C3CD3AE3-736E-480F-E9E6-9F1FC278E2E6}"/>
              </a:ext>
            </a:extLst>
          </p:cNvPr>
          <p:cNvSpPr txBox="1">
            <a:spLocks/>
          </p:cNvSpPr>
          <p:nvPr/>
        </p:nvSpPr>
        <p:spPr>
          <a:xfrm>
            <a:off x="591344" y="740392"/>
            <a:ext cx="10256171" cy="594128"/>
          </a:xfrm>
          <a:prstGeom prst="rect">
            <a:avLst/>
          </a:prstGeom>
        </p:spPr>
        <p:txBody>
          <a:bodyPr vert="horz" lIns="45703" tIns="22852" rIns="45703" bIns="22852" rtlCol="0" anchor="ctr" anchorCtr="0">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3944" rtl="0" eaLnBrk="1" fontAlgn="auto" latinLnBrk="0" hangingPunct="1">
              <a:lnSpc>
                <a:spcPct val="90000"/>
              </a:lnSpc>
              <a:spcBef>
                <a:spcPct val="0"/>
              </a:spcBef>
              <a:spcAft>
                <a:spcPts val="0"/>
              </a:spcAft>
              <a:buClr>
                <a:srgbClr val="000000"/>
              </a:buClr>
              <a:buSzTx/>
              <a:buFont typeface="Arial"/>
              <a:buNone/>
              <a:tabLst/>
              <a:defRPr/>
            </a:pPr>
            <a:r>
              <a:rPr lang="en-US" sz="3300">
                <a:solidFill>
                  <a:srgbClr val="606986"/>
                </a:solidFill>
                <a:latin typeface="Asap Condensed"/>
                <a:sym typeface="Arial"/>
              </a:rPr>
              <a:t>Supported</a:t>
            </a:r>
            <a:r>
              <a:rPr kumimoji="0" lang="en-US" sz="3300" b="0" i="0" u="none" strike="noStrike" kern="1200" cap="none" spc="0" normalizeH="0" baseline="0" noProof="0">
                <a:ln>
                  <a:noFill/>
                </a:ln>
                <a:solidFill>
                  <a:srgbClr val="606986"/>
                </a:solidFill>
                <a:effectLst/>
                <a:uLnTx/>
                <a:uFillTx/>
                <a:latin typeface="Asap Condensed"/>
                <a:sym typeface="Arial"/>
              </a:rPr>
              <a:t> Projects </a:t>
            </a:r>
            <a:endParaRPr kumimoji="0" lang="en-US" sz="3300" b="0" i="0" u="none" strike="noStrike" kern="1200" cap="none" spc="0" normalizeH="0" baseline="0" noProof="0">
              <a:ln>
                <a:noFill/>
              </a:ln>
              <a:solidFill>
                <a:srgbClr val="000000"/>
              </a:solidFill>
              <a:effectLst/>
              <a:uLnTx/>
              <a:uFillTx/>
              <a:latin typeface="Asap Condensed"/>
              <a:sym typeface="Arial"/>
            </a:endParaRPr>
          </a:p>
        </p:txBody>
      </p:sp>
      <p:sp>
        <p:nvSpPr>
          <p:cNvPr id="28" name="TextBox 1">
            <a:extLst>
              <a:ext uri="{FF2B5EF4-FFF2-40B4-BE49-F238E27FC236}">
                <a16:creationId xmlns:a16="http://schemas.microsoft.com/office/drawing/2014/main" id="{D7D9E34B-5DE3-C116-9B22-50CCF9A4EA2C}"/>
              </a:ext>
            </a:extLst>
          </p:cNvPr>
          <p:cNvSpPr txBox="1"/>
          <p:nvPr/>
        </p:nvSpPr>
        <p:spPr>
          <a:xfrm>
            <a:off x="1876448" y="5940443"/>
            <a:ext cx="3143568" cy="592470"/>
          </a:xfrm>
          <a:prstGeom prst="rect">
            <a:avLst/>
          </a:prstGeom>
          <a:solidFill>
            <a:schemeClr val="bg1">
              <a:lumMod val="95000"/>
            </a:schemeClr>
          </a:solidFill>
        </p:spPr>
        <p:txBody>
          <a:bodyPr wrap="square" lIns="45720" tIns="22860" rIns="45720" bIns="22860" rtlCol="0" anchor="t">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r>
              <a:rPr lang="en-US" sz="1750">
                <a:solidFill>
                  <a:srgbClr val="3B3838"/>
                </a:solidFill>
                <a:latin typeface="Arial"/>
                <a:ea typeface="Open Sans Light"/>
                <a:cs typeface="Open Sans Light"/>
              </a:rPr>
              <a:t>IDB</a:t>
            </a:r>
            <a:endParaRPr lang="en-US" sz="1750" b="0" i="0" u="none" strike="noStrike" kern="1200" cap="none" spc="0" normalizeH="0" baseline="0" noProof="0">
              <a:ln>
                <a:noFill/>
              </a:ln>
              <a:solidFill>
                <a:srgbClr val="3B3838"/>
              </a:solidFill>
              <a:effectLst/>
              <a:uLnTx/>
              <a:uFillTx/>
              <a:latin typeface="Arial"/>
              <a:ea typeface="Open Sans Light"/>
              <a:cs typeface="Open Sans Light"/>
            </a:endParaRPr>
          </a:p>
          <a:p>
            <a:pPr algn="ctr">
              <a:buClr>
                <a:srgbClr val="000000"/>
              </a:buClr>
              <a:defRPr/>
            </a:pPr>
            <a:r>
              <a:rPr lang="en-US" sz="1750">
                <a:solidFill>
                  <a:srgbClr val="3B3838"/>
                </a:solidFill>
                <a:latin typeface="Arial"/>
                <a:ea typeface="Open Sans Light"/>
                <a:cs typeface="Open Sans Light"/>
              </a:rPr>
              <a:t>LinkedIn Skills</a:t>
            </a:r>
            <a:endParaRPr lang="en-US" sz="1750" b="0" i="0" u="none" strike="noStrike" kern="1200" cap="none" spc="0" normalizeH="0" baseline="0" noProof="0">
              <a:ln>
                <a:noFill/>
              </a:ln>
              <a:solidFill>
                <a:srgbClr val="3B3838"/>
              </a:solidFill>
              <a:effectLst/>
              <a:uLnTx/>
              <a:uFillTx/>
              <a:latin typeface="Arial"/>
              <a:ea typeface="Open Sans Light"/>
              <a:cs typeface="Open Sans Light"/>
            </a:endParaRPr>
          </a:p>
        </p:txBody>
      </p:sp>
      <p:pic>
        <p:nvPicPr>
          <p:cNvPr id="2" name="Picture 1" descr="A blue and white cover with text&#10;&#10;Description automatically generated">
            <a:extLst>
              <a:ext uri="{FF2B5EF4-FFF2-40B4-BE49-F238E27FC236}">
                <a16:creationId xmlns:a16="http://schemas.microsoft.com/office/drawing/2014/main" id="{B8FBF583-5530-0341-1AD8-221F3B152AE7}"/>
              </a:ext>
            </a:extLst>
          </p:cNvPr>
          <p:cNvPicPr>
            <a:picLocks noChangeAspect="1"/>
          </p:cNvPicPr>
          <p:nvPr/>
        </p:nvPicPr>
        <p:blipFill>
          <a:blip r:embed="rId3"/>
          <a:stretch>
            <a:fillRect/>
          </a:stretch>
        </p:blipFill>
        <p:spPr>
          <a:xfrm>
            <a:off x="1726047" y="1473200"/>
            <a:ext cx="3446546" cy="4297680"/>
          </a:xfrm>
          <a:prstGeom prst="rect">
            <a:avLst/>
          </a:prstGeom>
        </p:spPr>
      </p:pic>
      <p:pic>
        <p:nvPicPr>
          <p:cNvPr id="4" name="Picture 3" descr="A person walking on a wooden path with a building in the background&#10;&#10;Description automatically generated">
            <a:extLst>
              <a:ext uri="{FF2B5EF4-FFF2-40B4-BE49-F238E27FC236}">
                <a16:creationId xmlns:a16="http://schemas.microsoft.com/office/drawing/2014/main" id="{56631AB9-B043-013E-FC47-49EAC88A4CAE}"/>
              </a:ext>
            </a:extLst>
          </p:cNvPr>
          <p:cNvPicPr>
            <a:picLocks noChangeAspect="1"/>
          </p:cNvPicPr>
          <p:nvPr/>
        </p:nvPicPr>
        <p:blipFill>
          <a:blip r:embed="rId4"/>
          <a:stretch>
            <a:fillRect/>
          </a:stretch>
        </p:blipFill>
        <p:spPr>
          <a:xfrm>
            <a:off x="6313776" y="1475617"/>
            <a:ext cx="3096256" cy="4293812"/>
          </a:xfrm>
          <a:prstGeom prst="rect">
            <a:avLst/>
          </a:prstGeom>
        </p:spPr>
      </p:pic>
      <p:sp>
        <p:nvSpPr>
          <p:cNvPr id="5" name="TextBox 1">
            <a:extLst>
              <a:ext uri="{FF2B5EF4-FFF2-40B4-BE49-F238E27FC236}">
                <a16:creationId xmlns:a16="http://schemas.microsoft.com/office/drawing/2014/main" id="{9A8E084D-2A4C-97DC-8C15-CBBF94766423}"/>
              </a:ext>
            </a:extLst>
          </p:cNvPr>
          <p:cNvSpPr txBox="1"/>
          <p:nvPr/>
        </p:nvSpPr>
        <p:spPr>
          <a:xfrm>
            <a:off x="6218638" y="5940442"/>
            <a:ext cx="3143568" cy="592470"/>
          </a:xfrm>
          <a:prstGeom prst="rect">
            <a:avLst/>
          </a:prstGeom>
          <a:solidFill>
            <a:schemeClr val="bg1">
              <a:lumMod val="95000"/>
            </a:schemeClr>
          </a:solidFill>
        </p:spPr>
        <p:txBody>
          <a:bodyPr wrap="square" lIns="45720" tIns="22860" rIns="45720" bIns="22860" rtlCol="0" anchor="t">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r>
              <a:rPr lang="en-US" sz="1750">
                <a:solidFill>
                  <a:srgbClr val="3B3838"/>
                </a:solidFill>
                <a:latin typeface="Arial"/>
                <a:ea typeface="Open Sans Light"/>
                <a:cs typeface="Open Sans Light"/>
              </a:rPr>
              <a:t>EBRD</a:t>
            </a:r>
            <a:endParaRPr lang="en-US" sz="1750" b="0" i="0" u="none" strike="noStrike" kern="1200" cap="none" spc="0" normalizeH="0" baseline="0" noProof="0">
              <a:ln>
                <a:noFill/>
              </a:ln>
              <a:solidFill>
                <a:srgbClr val="3B3838"/>
              </a:solidFill>
              <a:effectLst/>
              <a:uLnTx/>
              <a:uFillTx/>
              <a:latin typeface="Arial"/>
              <a:ea typeface="Open Sans Light"/>
              <a:cs typeface="Open Sans Light"/>
            </a:endParaRPr>
          </a:p>
          <a:p>
            <a:pPr algn="ctr">
              <a:buClr>
                <a:srgbClr val="000000"/>
              </a:buClr>
              <a:defRPr/>
            </a:pPr>
            <a:r>
              <a:rPr lang="en-US" sz="1750">
                <a:solidFill>
                  <a:srgbClr val="3B3838"/>
                </a:solidFill>
                <a:latin typeface="Arial"/>
                <a:ea typeface="Open Sans Light"/>
                <a:cs typeface="Open Sans Light"/>
              </a:rPr>
              <a:t>LinkedIn Career Transitions</a:t>
            </a:r>
            <a:endParaRPr lang="en-US" sz="1750" b="0" i="0" u="none" strike="noStrike" kern="1200" cap="none" spc="0" normalizeH="0" baseline="0" noProof="0">
              <a:ln>
                <a:noFill/>
              </a:ln>
              <a:solidFill>
                <a:srgbClr val="3B3838"/>
              </a:solidFill>
              <a:effectLst/>
              <a:uLnTx/>
              <a:uFillTx/>
              <a:latin typeface="Arial"/>
              <a:ea typeface="Open Sans Light"/>
              <a:cs typeface="Open Sans Light"/>
            </a:endParaRPr>
          </a:p>
        </p:txBody>
      </p:sp>
    </p:spTree>
    <p:extLst>
      <p:ext uri="{BB962C8B-B14F-4D97-AF65-F5344CB8AC3E}">
        <p14:creationId xmlns:p14="http://schemas.microsoft.com/office/powerpoint/2010/main" val="2024570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8" name="Rectangle 4">
            <a:extLst>
              <a:ext uri="{FF2B5EF4-FFF2-40B4-BE49-F238E27FC236}">
                <a16:creationId xmlns:a16="http://schemas.microsoft.com/office/drawing/2014/main" id="{059EE130-D500-24A3-978B-6669B11878D5}"/>
              </a:ext>
            </a:extLst>
          </p:cNvPr>
          <p:cNvSpPr/>
          <p:nvPr/>
        </p:nvSpPr>
        <p:spPr>
          <a:xfrm>
            <a:off x="9763231" y="5482449"/>
            <a:ext cx="2430047" cy="1221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410AB587-EF9F-EEB6-23CC-BAAA4CE0FC15}"/>
              </a:ext>
            </a:extLst>
          </p:cNvPr>
          <p:cNvSpPr txBox="1"/>
          <p:nvPr/>
        </p:nvSpPr>
        <p:spPr>
          <a:xfrm>
            <a:off x="6875049" y="9095829"/>
            <a:ext cx="22850" cy="323166"/>
          </a:xfrm>
          <a:prstGeom prst="rect">
            <a:avLst/>
          </a:prstGeom>
          <a:noFill/>
        </p:spPr>
        <p:txBody>
          <a:bodyPr wrap="square" rtlCol="0">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3B3838"/>
              </a:solidFill>
              <a:effectLst/>
              <a:uLnTx/>
              <a:uFillTx/>
              <a:latin typeface="Raleway"/>
              <a:ea typeface="+mn-ea"/>
              <a:cs typeface="Arial"/>
              <a:sym typeface="Arial"/>
            </a:endParaRPr>
          </a:p>
        </p:txBody>
      </p:sp>
      <p:sp>
        <p:nvSpPr>
          <p:cNvPr id="9" name="TextBox 8">
            <a:extLst>
              <a:ext uri="{FF2B5EF4-FFF2-40B4-BE49-F238E27FC236}">
                <a16:creationId xmlns:a16="http://schemas.microsoft.com/office/drawing/2014/main" id="{7E30C104-C0F3-017B-8534-09588367C9C4}"/>
              </a:ext>
            </a:extLst>
          </p:cNvPr>
          <p:cNvSpPr txBox="1"/>
          <p:nvPr/>
        </p:nvSpPr>
        <p:spPr>
          <a:xfrm>
            <a:off x="6118600" y="8780642"/>
            <a:ext cx="92366" cy="323166"/>
          </a:xfrm>
          <a:prstGeom prst="rect">
            <a:avLst/>
          </a:prstGeom>
          <a:noFill/>
        </p:spPr>
        <p:txBody>
          <a:bodyPr wrap="square" rtlCol="0">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3B3838"/>
              </a:solidFill>
              <a:effectLst/>
              <a:uLnTx/>
              <a:uFillTx/>
              <a:latin typeface="Raleway"/>
              <a:ea typeface="+mn-ea"/>
              <a:cs typeface="Arial"/>
              <a:sym typeface="Arial"/>
            </a:endParaRPr>
          </a:p>
        </p:txBody>
      </p:sp>
      <p:sp>
        <p:nvSpPr>
          <p:cNvPr id="15" name="Title 1">
            <a:extLst>
              <a:ext uri="{FF2B5EF4-FFF2-40B4-BE49-F238E27FC236}">
                <a16:creationId xmlns:a16="http://schemas.microsoft.com/office/drawing/2014/main" id="{C3CD3AE3-736E-480F-E9E6-9F1FC278E2E6}"/>
              </a:ext>
            </a:extLst>
          </p:cNvPr>
          <p:cNvSpPr txBox="1">
            <a:spLocks/>
          </p:cNvSpPr>
          <p:nvPr/>
        </p:nvSpPr>
        <p:spPr>
          <a:xfrm>
            <a:off x="591344" y="740392"/>
            <a:ext cx="10256171" cy="594128"/>
          </a:xfrm>
          <a:prstGeom prst="rect">
            <a:avLst/>
          </a:prstGeom>
        </p:spPr>
        <p:txBody>
          <a:bodyPr vert="horz" lIns="45703" tIns="22852" rIns="45703" bIns="22852" rtlCol="0" anchor="ctr" anchorCtr="0">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defTabSz="913944">
              <a:lnSpc>
                <a:spcPct val="90000"/>
              </a:lnSpc>
              <a:spcBef>
                <a:spcPct val="0"/>
              </a:spcBef>
              <a:defRPr/>
            </a:pPr>
            <a:r>
              <a:rPr lang="en-US" sz="3300">
                <a:solidFill>
                  <a:srgbClr val="606986"/>
                </a:solidFill>
                <a:latin typeface="Asap Condensed"/>
                <a:sym typeface="Arial"/>
              </a:rPr>
              <a:t>Meta (Facebook) Gender Statistics</a:t>
            </a:r>
            <a:endParaRPr lang="en-US"/>
          </a:p>
        </p:txBody>
      </p:sp>
      <p:pic>
        <p:nvPicPr>
          <p:cNvPr id="4" name="Picture 3">
            <a:extLst>
              <a:ext uri="{FF2B5EF4-FFF2-40B4-BE49-F238E27FC236}">
                <a16:creationId xmlns:a16="http://schemas.microsoft.com/office/drawing/2014/main" id="{FAE517E7-234B-7518-1D77-9D0386C4A5DA}"/>
              </a:ext>
            </a:extLst>
          </p:cNvPr>
          <p:cNvPicPr>
            <a:picLocks noChangeAspect="1"/>
          </p:cNvPicPr>
          <p:nvPr/>
        </p:nvPicPr>
        <p:blipFill>
          <a:blip r:embed="rId3"/>
          <a:stretch>
            <a:fillRect/>
          </a:stretch>
        </p:blipFill>
        <p:spPr>
          <a:xfrm>
            <a:off x="815534" y="1473200"/>
            <a:ext cx="4464933" cy="4917440"/>
          </a:xfrm>
          <a:prstGeom prst="rect">
            <a:avLst/>
          </a:prstGeom>
        </p:spPr>
      </p:pic>
      <p:sp>
        <p:nvSpPr>
          <p:cNvPr id="7" name="TextBox 6">
            <a:extLst>
              <a:ext uri="{FF2B5EF4-FFF2-40B4-BE49-F238E27FC236}">
                <a16:creationId xmlns:a16="http://schemas.microsoft.com/office/drawing/2014/main" id="{A3C9DEFC-4EF9-252F-2947-7FEC30992147}"/>
              </a:ext>
            </a:extLst>
          </p:cNvPr>
          <p:cNvSpPr txBox="1"/>
          <p:nvPr/>
        </p:nvSpPr>
        <p:spPr>
          <a:xfrm>
            <a:off x="6336937" y="1475135"/>
            <a:ext cx="5045165"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000" b="1">
                <a:latin typeface="Open Sans"/>
                <a:ea typeface="Open Sans"/>
                <a:cs typeface="Open Sans"/>
              </a:rPr>
              <a:t>Future of Business Surveys</a:t>
            </a:r>
            <a:br>
              <a:rPr lang="en-US" sz="2400" b="1">
                <a:latin typeface="Open Sans"/>
              </a:rPr>
            </a:br>
            <a:r>
              <a:rPr lang="en-US">
                <a:latin typeface="Open Sans"/>
                <a:ea typeface="Open Sans"/>
                <a:cs typeface="Open Sans"/>
              </a:rPr>
              <a:t>Available from 2016-2022 for 98 countries. </a:t>
            </a:r>
            <a:br>
              <a:rPr lang="en-US">
                <a:latin typeface="Open Sans"/>
                <a:ea typeface="Open Sans"/>
                <a:cs typeface="Open Sans"/>
              </a:rPr>
            </a:br>
            <a:r>
              <a:rPr lang="en-US">
                <a:latin typeface="Open Sans"/>
                <a:ea typeface="Open Sans"/>
                <a:cs typeface="Open Sans"/>
              </a:rPr>
              <a:t>Shows ownership of SMEs across industries. </a:t>
            </a:r>
          </a:p>
          <a:p>
            <a:endParaRPr lang="en-US">
              <a:latin typeface="Open Sans"/>
              <a:ea typeface="Open Sans"/>
              <a:cs typeface="Open Sans"/>
            </a:endParaRPr>
          </a:p>
          <a:p>
            <a:r>
              <a:rPr lang="en-US" i="1">
                <a:latin typeface="Open Sans"/>
                <a:ea typeface="Open Sans"/>
                <a:cs typeface="Open Sans"/>
              </a:rPr>
              <a:t>"Which sectors are male dominated?"</a:t>
            </a:r>
          </a:p>
          <a:p>
            <a:r>
              <a:rPr lang="en-US" i="1">
                <a:latin typeface="Open Sans"/>
                <a:ea typeface="Open Sans"/>
                <a:cs typeface="Open Sans"/>
              </a:rPr>
              <a:t>"Do women have role models in their industry?"</a:t>
            </a:r>
          </a:p>
          <a:p>
            <a:r>
              <a:rPr lang="en-US" i="1">
                <a:latin typeface="Open Sans"/>
                <a:ea typeface="Open Sans"/>
                <a:cs typeface="Open Sans"/>
              </a:rPr>
              <a:t>"How long are women working in these sectors?"</a:t>
            </a:r>
          </a:p>
          <a:p>
            <a:pPr marL="228600" indent="-228600">
              <a:buFont typeface=""/>
              <a:buChar char="•"/>
            </a:pPr>
            <a:endParaRPr lang="en-US" sz="2400">
              <a:latin typeface="Open Sans"/>
              <a:ea typeface="Open Sans"/>
              <a:cs typeface="Open Sans"/>
            </a:endParaRPr>
          </a:p>
          <a:p>
            <a:pPr marL="228600" indent="-228600">
              <a:buFont typeface=""/>
              <a:buChar char="•"/>
            </a:pPr>
            <a:r>
              <a:rPr lang="en-US" sz="2000" b="1">
                <a:latin typeface="Open Sans"/>
                <a:ea typeface="Open Sans"/>
                <a:cs typeface="Open Sans"/>
              </a:rPr>
              <a:t>Gender Equality Survey at Home</a:t>
            </a:r>
            <a:br>
              <a:rPr lang="en-US" sz="2400" b="1">
                <a:latin typeface="Open Sans"/>
                <a:ea typeface="Open Sans"/>
                <a:cs typeface="Open Sans"/>
              </a:rPr>
            </a:br>
            <a:r>
              <a:rPr lang="en-US">
                <a:latin typeface="Open Sans"/>
                <a:ea typeface="Open Sans"/>
                <a:cs typeface="Open Sans"/>
              </a:rPr>
              <a:t>Conducted in 2020 from 460,000 people across all the countries publicly available. </a:t>
            </a:r>
            <a:br>
              <a:rPr lang="en-US">
                <a:latin typeface="Open Sans"/>
                <a:ea typeface="Open Sans"/>
                <a:cs typeface="Open Sans"/>
              </a:rPr>
            </a:br>
            <a:r>
              <a:rPr lang="en-US" sz="1600">
                <a:latin typeface="OpenSans"/>
                <a:ea typeface="+mn-lt"/>
                <a:cs typeface="+mn-lt"/>
                <a:hlinkClick r:id="rId4"/>
              </a:rPr>
              <a:t>https://www.equalityathome.org/charts</a:t>
            </a:r>
            <a:endParaRPr lang="en-US" sz="1600">
              <a:latin typeface="OpenSans"/>
              <a:ea typeface="Open Sans"/>
              <a:cs typeface="Open Sans"/>
            </a:endParaRPr>
          </a:p>
          <a:p>
            <a:pPr marL="228600" indent="-228600">
              <a:buFont typeface=""/>
              <a:buChar char="•"/>
            </a:pPr>
            <a:endParaRPr lang="en-US">
              <a:latin typeface="Open Sans"/>
              <a:ea typeface="Open Sans"/>
              <a:cs typeface="Open Sans"/>
            </a:endParaRPr>
          </a:p>
          <a:p>
            <a:r>
              <a:rPr lang="en-US" i="1">
                <a:latin typeface="Open Sans"/>
                <a:ea typeface="Open Sans"/>
                <a:cs typeface="Open Sans"/>
              </a:rPr>
              <a:t>"How much time do women spend working?"</a:t>
            </a:r>
          </a:p>
          <a:p>
            <a:r>
              <a:rPr lang="en-US" i="1">
                <a:latin typeface="Open Sans"/>
                <a:ea typeface="Open Sans"/>
                <a:cs typeface="Open Sans"/>
              </a:rPr>
              <a:t>"How much time do women typically spend in domestic activities?"</a:t>
            </a:r>
          </a:p>
          <a:p>
            <a:endParaRPr lang="en-US" sz="3200">
              <a:latin typeface="Aptos"/>
            </a:endParaRPr>
          </a:p>
        </p:txBody>
      </p:sp>
    </p:spTree>
    <p:extLst>
      <p:ext uri="{BB962C8B-B14F-4D97-AF65-F5344CB8AC3E}">
        <p14:creationId xmlns:p14="http://schemas.microsoft.com/office/powerpoint/2010/main" val="2875584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8" name="Rectangle 4">
            <a:extLst>
              <a:ext uri="{FF2B5EF4-FFF2-40B4-BE49-F238E27FC236}">
                <a16:creationId xmlns:a16="http://schemas.microsoft.com/office/drawing/2014/main" id="{059EE130-D500-24A3-978B-6669B11878D5}"/>
              </a:ext>
            </a:extLst>
          </p:cNvPr>
          <p:cNvSpPr/>
          <p:nvPr/>
        </p:nvSpPr>
        <p:spPr>
          <a:xfrm>
            <a:off x="9763231" y="5482449"/>
            <a:ext cx="2430047" cy="1221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410AB587-EF9F-EEB6-23CC-BAAA4CE0FC15}"/>
              </a:ext>
            </a:extLst>
          </p:cNvPr>
          <p:cNvSpPr txBox="1"/>
          <p:nvPr/>
        </p:nvSpPr>
        <p:spPr>
          <a:xfrm>
            <a:off x="6875049" y="9095829"/>
            <a:ext cx="22850" cy="323166"/>
          </a:xfrm>
          <a:prstGeom prst="rect">
            <a:avLst/>
          </a:prstGeom>
          <a:noFill/>
        </p:spPr>
        <p:txBody>
          <a:bodyPr wrap="square" rtlCol="0">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3B3838"/>
              </a:solidFill>
              <a:effectLst/>
              <a:uLnTx/>
              <a:uFillTx/>
              <a:latin typeface="Raleway"/>
              <a:ea typeface="+mn-ea"/>
              <a:cs typeface="Arial"/>
              <a:sym typeface="Arial"/>
            </a:endParaRPr>
          </a:p>
        </p:txBody>
      </p:sp>
      <p:sp>
        <p:nvSpPr>
          <p:cNvPr id="9" name="TextBox 8">
            <a:extLst>
              <a:ext uri="{FF2B5EF4-FFF2-40B4-BE49-F238E27FC236}">
                <a16:creationId xmlns:a16="http://schemas.microsoft.com/office/drawing/2014/main" id="{7E30C104-C0F3-017B-8534-09588367C9C4}"/>
              </a:ext>
            </a:extLst>
          </p:cNvPr>
          <p:cNvSpPr txBox="1"/>
          <p:nvPr/>
        </p:nvSpPr>
        <p:spPr>
          <a:xfrm>
            <a:off x="6118600" y="8780642"/>
            <a:ext cx="92366" cy="323166"/>
          </a:xfrm>
          <a:prstGeom prst="rect">
            <a:avLst/>
          </a:prstGeom>
          <a:noFill/>
        </p:spPr>
        <p:txBody>
          <a:bodyPr wrap="square" rtlCol="0">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3B3838"/>
              </a:solidFill>
              <a:effectLst/>
              <a:uLnTx/>
              <a:uFillTx/>
              <a:latin typeface="Raleway"/>
              <a:ea typeface="+mn-ea"/>
              <a:cs typeface="Arial"/>
              <a:sym typeface="Arial"/>
            </a:endParaRPr>
          </a:p>
        </p:txBody>
      </p:sp>
      <p:sp>
        <p:nvSpPr>
          <p:cNvPr id="15" name="Title 1">
            <a:extLst>
              <a:ext uri="{FF2B5EF4-FFF2-40B4-BE49-F238E27FC236}">
                <a16:creationId xmlns:a16="http://schemas.microsoft.com/office/drawing/2014/main" id="{C3CD3AE3-736E-480F-E9E6-9F1FC278E2E6}"/>
              </a:ext>
            </a:extLst>
          </p:cNvPr>
          <p:cNvSpPr txBox="1">
            <a:spLocks/>
          </p:cNvSpPr>
          <p:nvPr/>
        </p:nvSpPr>
        <p:spPr>
          <a:xfrm>
            <a:off x="591344" y="740392"/>
            <a:ext cx="10256171" cy="594128"/>
          </a:xfrm>
          <a:prstGeom prst="rect">
            <a:avLst/>
          </a:prstGeom>
        </p:spPr>
        <p:txBody>
          <a:bodyPr vert="horz" lIns="45703" tIns="22852" rIns="45703" bIns="22852" rtlCol="0" anchor="ctr" anchorCtr="0">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l" defTabSz="913944" rtl="0" eaLnBrk="1" fontAlgn="auto" latinLnBrk="0" hangingPunct="1">
              <a:lnSpc>
                <a:spcPct val="90000"/>
              </a:lnSpc>
              <a:spcBef>
                <a:spcPct val="0"/>
              </a:spcBef>
              <a:spcAft>
                <a:spcPts val="0"/>
              </a:spcAft>
              <a:buClr>
                <a:srgbClr val="000000"/>
              </a:buClr>
              <a:buSzTx/>
              <a:buFont typeface="Arial"/>
              <a:buNone/>
              <a:tabLst/>
              <a:defRPr/>
            </a:pPr>
            <a:r>
              <a:rPr lang="en-US" sz="3300">
                <a:solidFill>
                  <a:srgbClr val="606986"/>
                </a:solidFill>
                <a:latin typeface="Asap Condensed"/>
                <a:sym typeface="Arial"/>
              </a:rPr>
              <a:t>Supported</a:t>
            </a:r>
            <a:r>
              <a:rPr kumimoji="0" lang="en-US" sz="3300" b="0" i="0" u="none" strike="noStrike" kern="1200" cap="none" spc="0" normalizeH="0" baseline="0" noProof="0">
                <a:ln>
                  <a:noFill/>
                </a:ln>
                <a:solidFill>
                  <a:srgbClr val="606986"/>
                </a:solidFill>
                <a:effectLst/>
                <a:uLnTx/>
                <a:uFillTx/>
                <a:latin typeface="Asap Condensed"/>
                <a:sym typeface="Arial"/>
              </a:rPr>
              <a:t> Projects </a:t>
            </a:r>
            <a:endParaRPr kumimoji="0" lang="en-US" sz="3300" b="0" i="0" u="none" strike="noStrike" kern="1200" cap="none" spc="0" normalizeH="0" baseline="0" noProof="0">
              <a:ln>
                <a:noFill/>
              </a:ln>
              <a:solidFill>
                <a:srgbClr val="000000"/>
              </a:solidFill>
              <a:effectLst/>
              <a:uLnTx/>
              <a:uFillTx/>
              <a:latin typeface="Asap Condensed"/>
              <a:sym typeface="Arial"/>
            </a:endParaRPr>
          </a:p>
        </p:txBody>
      </p:sp>
      <p:sp>
        <p:nvSpPr>
          <p:cNvPr id="28" name="TextBox 1">
            <a:extLst>
              <a:ext uri="{FF2B5EF4-FFF2-40B4-BE49-F238E27FC236}">
                <a16:creationId xmlns:a16="http://schemas.microsoft.com/office/drawing/2014/main" id="{D7D9E34B-5DE3-C116-9B22-50CCF9A4EA2C}"/>
              </a:ext>
            </a:extLst>
          </p:cNvPr>
          <p:cNvSpPr txBox="1"/>
          <p:nvPr/>
        </p:nvSpPr>
        <p:spPr>
          <a:xfrm>
            <a:off x="2028848" y="5798203"/>
            <a:ext cx="3143568" cy="592470"/>
          </a:xfrm>
          <a:prstGeom prst="rect">
            <a:avLst/>
          </a:prstGeom>
          <a:solidFill>
            <a:schemeClr val="bg1">
              <a:lumMod val="95000"/>
            </a:schemeClr>
          </a:solidFill>
        </p:spPr>
        <p:txBody>
          <a:bodyPr wrap="square" lIns="45720" tIns="22860" rIns="45720" bIns="22860" rtlCol="0" anchor="t">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750" b="0" i="0" u="none" strike="noStrike" kern="1200" cap="none" spc="0" normalizeH="0" baseline="0" noProof="0">
                <a:ln>
                  <a:noFill/>
                </a:ln>
                <a:solidFill>
                  <a:srgbClr val="3B3838"/>
                </a:solidFill>
                <a:effectLst/>
                <a:uLnTx/>
                <a:uFillTx/>
                <a:latin typeface="Arial"/>
                <a:ea typeface="Open Sans Light"/>
                <a:cs typeface="Open Sans Light"/>
                <a:sym typeface="Arial"/>
              </a:rPr>
              <a:t>World Bank</a:t>
            </a:r>
          </a:p>
          <a:p>
            <a:pPr algn="ctr">
              <a:buClr>
                <a:srgbClr val="000000"/>
              </a:buClr>
              <a:defRPr/>
            </a:pPr>
            <a:r>
              <a:rPr lang="en-US" sz="1750">
                <a:solidFill>
                  <a:srgbClr val="3B3838"/>
                </a:solidFill>
                <a:latin typeface="Arial"/>
                <a:ea typeface="Open Sans Light"/>
                <a:cs typeface="Open Sans Light"/>
              </a:rPr>
              <a:t>Gender Equality at Home</a:t>
            </a:r>
            <a:endParaRPr lang="en-US" sz="1750" b="0" i="0" u="none" strike="noStrike" kern="1200" cap="none" spc="0" normalizeH="0" baseline="0" noProof="0">
              <a:ln>
                <a:noFill/>
              </a:ln>
              <a:solidFill>
                <a:srgbClr val="3B3838"/>
              </a:solidFill>
              <a:effectLst/>
              <a:uLnTx/>
              <a:uFillTx/>
              <a:latin typeface="Arial"/>
              <a:ea typeface="Open Sans Light"/>
              <a:cs typeface="Open Sans Light"/>
            </a:endParaRPr>
          </a:p>
        </p:txBody>
      </p:sp>
      <p:pic>
        <p:nvPicPr>
          <p:cNvPr id="2" name="Picture 1" descr="A group of people playing a game&#10;&#10;Description automatically generated">
            <a:extLst>
              <a:ext uri="{FF2B5EF4-FFF2-40B4-BE49-F238E27FC236}">
                <a16:creationId xmlns:a16="http://schemas.microsoft.com/office/drawing/2014/main" id="{7596904F-C8FB-AD8A-EB80-8AE8B443E0E0}"/>
              </a:ext>
            </a:extLst>
          </p:cNvPr>
          <p:cNvPicPr>
            <a:picLocks noChangeAspect="1"/>
          </p:cNvPicPr>
          <p:nvPr/>
        </p:nvPicPr>
        <p:blipFill>
          <a:blip r:embed="rId3"/>
          <a:stretch>
            <a:fillRect/>
          </a:stretch>
        </p:blipFill>
        <p:spPr>
          <a:xfrm>
            <a:off x="2096716" y="1330960"/>
            <a:ext cx="2999848" cy="4297680"/>
          </a:xfrm>
          <a:prstGeom prst="rect">
            <a:avLst/>
          </a:prstGeom>
        </p:spPr>
      </p:pic>
      <p:pic>
        <p:nvPicPr>
          <p:cNvPr id="3" name="Picture 2" descr="A group of people standing together&#10;&#10;Description automatically generated">
            <a:extLst>
              <a:ext uri="{FF2B5EF4-FFF2-40B4-BE49-F238E27FC236}">
                <a16:creationId xmlns:a16="http://schemas.microsoft.com/office/drawing/2014/main" id="{57EBFCF5-3EDB-E911-1D07-6B071EAE26A3}"/>
              </a:ext>
            </a:extLst>
          </p:cNvPr>
          <p:cNvPicPr>
            <a:picLocks noChangeAspect="1"/>
          </p:cNvPicPr>
          <p:nvPr/>
        </p:nvPicPr>
        <p:blipFill>
          <a:blip r:embed="rId4"/>
          <a:stretch>
            <a:fillRect/>
          </a:stretch>
        </p:blipFill>
        <p:spPr>
          <a:xfrm>
            <a:off x="6720296" y="1330960"/>
            <a:ext cx="3038929" cy="4297680"/>
          </a:xfrm>
          <a:prstGeom prst="rect">
            <a:avLst/>
          </a:prstGeom>
        </p:spPr>
      </p:pic>
      <p:sp>
        <p:nvSpPr>
          <p:cNvPr id="4" name="TextBox 1">
            <a:extLst>
              <a:ext uri="{FF2B5EF4-FFF2-40B4-BE49-F238E27FC236}">
                <a16:creationId xmlns:a16="http://schemas.microsoft.com/office/drawing/2014/main" id="{2E5CF9B9-5EDD-C90A-572F-B0B3306154D3}"/>
              </a:ext>
            </a:extLst>
          </p:cNvPr>
          <p:cNvSpPr txBox="1"/>
          <p:nvPr/>
        </p:nvSpPr>
        <p:spPr>
          <a:xfrm>
            <a:off x="6722767" y="5798202"/>
            <a:ext cx="3143568" cy="592470"/>
          </a:xfrm>
          <a:prstGeom prst="rect">
            <a:avLst/>
          </a:prstGeom>
          <a:solidFill>
            <a:schemeClr val="bg1">
              <a:lumMod val="95000"/>
            </a:schemeClr>
          </a:solidFill>
        </p:spPr>
        <p:txBody>
          <a:bodyPr wrap="square" lIns="45720" tIns="22860" rIns="45720" bIns="22860" rtlCol="0" anchor="t">
            <a:sp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0"/>
              </a:spcAft>
              <a:buClr>
                <a:srgbClr val="000000"/>
              </a:buClr>
              <a:buSzTx/>
              <a:buFont typeface="Arial"/>
              <a:buNone/>
              <a:tabLst/>
              <a:defRPr/>
            </a:pPr>
            <a:r>
              <a:rPr kumimoji="0" lang="en-US" sz="1750" b="0" i="0" u="none" strike="noStrike" kern="1200" cap="none" spc="0" normalizeH="0" baseline="0" noProof="0">
                <a:ln>
                  <a:noFill/>
                </a:ln>
                <a:solidFill>
                  <a:srgbClr val="3B3838"/>
                </a:solidFill>
                <a:effectLst/>
                <a:uLnTx/>
                <a:uFillTx/>
                <a:latin typeface="Arial"/>
                <a:ea typeface="Open Sans Light"/>
                <a:cs typeface="Open Sans Light"/>
                <a:sym typeface="Arial"/>
              </a:rPr>
              <a:t>World Bank</a:t>
            </a:r>
          </a:p>
          <a:p>
            <a:pPr algn="ctr">
              <a:defRPr/>
            </a:pPr>
            <a:r>
              <a:rPr lang="en-US" sz="1750">
                <a:solidFill>
                  <a:srgbClr val="3B3838"/>
                </a:solidFill>
                <a:latin typeface="Arial"/>
                <a:ea typeface="Open Sans Light"/>
                <a:cs typeface="Open Sans Light"/>
              </a:rPr>
              <a:t>Future of Business Survey</a:t>
            </a:r>
            <a:endParaRPr lang="en-US"/>
          </a:p>
        </p:txBody>
      </p:sp>
    </p:spTree>
    <p:extLst>
      <p:ext uri="{BB962C8B-B14F-4D97-AF65-F5344CB8AC3E}">
        <p14:creationId xmlns:p14="http://schemas.microsoft.com/office/powerpoint/2010/main" val="2430609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22" name="Title 39">
            <a:extLst>
              <a:ext uri="{FF2B5EF4-FFF2-40B4-BE49-F238E27FC236}">
                <a16:creationId xmlns:a16="http://schemas.microsoft.com/office/drawing/2014/main" id="{0612B74C-D614-D2D5-6E12-70C1B2A95EC5}"/>
              </a:ext>
            </a:extLst>
          </p:cNvPr>
          <p:cNvSpPr txBox="1">
            <a:spLocks/>
          </p:cNvSpPr>
          <p:nvPr/>
        </p:nvSpPr>
        <p:spPr>
          <a:xfrm>
            <a:off x="1545704" y="3653163"/>
            <a:ext cx="4165514" cy="1246263"/>
          </a:xfrm>
          <a:prstGeom prst="rect">
            <a:avLst/>
          </a:prstGeom>
        </p:spPr>
        <p:txBody>
          <a:bodyPr vert="horz" lIns="45720" tIns="22860" rIns="45720" bIns="22860" rtlCol="0" anchor="ctr" anchorCtr="0">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r>
              <a:rPr lang="en-US" sz="2400" b="1">
                <a:solidFill>
                  <a:schemeClr val="tx2"/>
                </a:solidFill>
              </a:rPr>
              <a:t>Sahiti Sarva</a:t>
            </a:r>
            <a:endParaRPr lang="en-US" sz="2400">
              <a:solidFill>
                <a:schemeClr val="tx2"/>
              </a:solidFill>
            </a:endParaRPr>
          </a:p>
        </p:txBody>
      </p:sp>
      <p:pic>
        <p:nvPicPr>
          <p:cNvPr id="2" name="Picture 1">
            <a:extLst>
              <a:ext uri="{FF2B5EF4-FFF2-40B4-BE49-F238E27FC236}">
                <a16:creationId xmlns:a16="http://schemas.microsoft.com/office/drawing/2014/main" id="{7F8D763E-77D9-5AC1-217F-E8B16A1414C4}"/>
              </a:ext>
            </a:extLst>
          </p:cNvPr>
          <p:cNvPicPr>
            <a:picLocks noChangeAspect="1"/>
          </p:cNvPicPr>
          <p:nvPr/>
        </p:nvPicPr>
        <p:blipFill>
          <a:blip r:embed="rId3"/>
          <a:stretch>
            <a:fillRect/>
          </a:stretch>
        </p:blipFill>
        <p:spPr>
          <a:xfrm>
            <a:off x="1088835" y="4514756"/>
            <a:ext cx="3103526" cy="790761"/>
          </a:xfrm>
          <a:prstGeom prst="rect">
            <a:avLst/>
          </a:prstGeom>
        </p:spPr>
      </p:pic>
      <p:sp>
        <p:nvSpPr>
          <p:cNvPr id="4" name="Title 39">
            <a:extLst>
              <a:ext uri="{FF2B5EF4-FFF2-40B4-BE49-F238E27FC236}">
                <a16:creationId xmlns:a16="http://schemas.microsoft.com/office/drawing/2014/main" id="{5E9EDE10-7BE7-5CC7-EFDD-2BEEEDA74637}"/>
              </a:ext>
            </a:extLst>
          </p:cNvPr>
          <p:cNvSpPr txBox="1">
            <a:spLocks/>
          </p:cNvSpPr>
          <p:nvPr/>
        </p:nvSpPr>
        <p:spPr>
          <a:xfrm>
            <a:off x="5321686" y="3659966"/>
            <a:ext cx="4165514" cy="1246263"/>
          </a:xfrm>
          <a:prstGeom prst="rect">
            <a:avLst/>
          </a:prstGeom>
        </p:spPr>
        <p:txBody>
          <a:bodyPr vert="horz" lIns="45720" tIns="22860" rIns="45720" bIns="22860" rtlCol="0" anchor="ctr" anchorCtr="0">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r>
              <a:rPr lang="en-US" sz="2400" b="1">
                <a:solidFill>
                  <a:schemeClr val="tx2"/>
                </a:solidFill>
              </a:rPr>
              <a:t>Lorena </a:t>
            </a:r>
            <a:r>
              <a:rPr lang="en-US" sz="2400" b="1" err="1">
                <a:solidFill>
                  <a:schemeClr val="tx2"/>
                </a:solidFill>
              </a:rPr>
              <a:t>Cano</a:t>
            </a:r>
            <a:endParaRPr lang="en-US" err="1">
              <a:solidFill>
                <a:schemeClr val="tx2"/>
              </a:solidFill>
            </a:endParaRPr>
          </a:p>
        </p:txBody>
      </p:sp>
      <p:sp>
        <p:nvSpPr>
          <p:cNvPr id="7" name="Title 39">
            <a:extLst>
              <a:ext uri="{FF2B5EF4-FFF2-40B4-BE49-F238E27FC236}">
                <a16:creationId xmlns:a16="http://schemas.microsoft.com/office/drawing/2014/main" id="{06032F2A-6D66-BF44-3747-0D172E7D64DB}"/>
              </a:ext>
            </a:extLst>
          </p:cNvPr>
          <p:cNvSpPr txBox="1">
            <a:spLocks/>
          </p:cNvSpPr>
          <p:nvPr/>
        </p:nvSpPr>
        <p:spPr>
          <a:xfrm>
            <a:off x="8798311" y="3666770"/>
            <a:ext cx="4165514" cy="1246263"/>
          </a:xfrm>
          <a:prstGeom prst="rect">
            <a:avLst/>
          </a:prstGeom>
        </p:spPr>
        <p:txBody>
          <a:bodyPr vert="horz" lIns="45720" tIns="22860" rIns="45720" bIns="22860" rtlCol="0" anchor="ctr" anchorCtr="0">
            <a:normAutofit/>
          </a:bodyPr>
          <a:lst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9"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4"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8" algn="l" defTabSz="914034" rtl="0" eaLnBrk="1" latinLnBrk="0" hangingPunct="1">
              <a:defRPr sz="1800" kern="1200">
                <a:solidFill>
                  <a:schemeClr val="tx1"/>
                </a:solidFill>
                <a:latin typeface="+mn-lt"/>
                <a:ea typeface="+mn-ea"/>
                <a:cs typeface="+mn-cs"/>
              </a:defRPr>
            </a:lvl9pPr>
          </a:lstStyle>
          <a:p>
            <a:r>
              <a:rPr lang="en-US" sz="2100" b="1">
                <a:latin typeface="Segoe UI"/>
                <a:cs typeface="Segoe UI"/>
              </a:rPr>
              <a:t>Patricia Yanez</a:t>
            </a:r>
            <a:endParaRPr lang="en-US">
              <a:solidFill>
                <a:srgbClr val="000000"/>
              </a:solidFill>
            </a:endParaRPr>
          </a:p>
        </p:txBody>
      </p:sp>
      <p:pic>
        <p:nvPicPr>
          <p:cNvPr id="5" name="Picture 4" descr="A person smiling with her arms crossed&#10;&#10;Description automatically generated">
            <a:extLst>
              <a:ext uri="{FF2B5EF4-FFF2-40B4-BE49-F238E27FC236}">
                <a16:creationId xmlns:a16="http://schemas.microsoft.com/office/drawing/2014/main" id="{75AC0E44-0FAE-5617-E9AB-17E5A0E709AB}"/>
              </a:ext>
            </a:extLst>
          </p:cNvPr>
          <p:cNvPicPr>
            <a:picLocks noChangeAspect="1"/>
          </p:cNvPicPr>
          <p:nvPr/>
        </p:nvPicPr>
        <p:blipFill>
          <a:blip r:embed="rId4"/>
          <a:stretch>
            <a:fillRect/>
          </a:stretch>
        </p:blipFill>
        <p:spPr>
          <a:xfrm>
            <a:off x="8267766" y="1317171"/>
            <a:ext cx="2611212" cy="2645229"/>
          </a:xfrm>
          <a:prstGeom prst="ellipse">
            <a:avLst/>
          </a:prstGeom>
          <a:ln>
            <a:noFill/>
          </a:ln>
          <a:effectLst>
            <a:softEdge rad="112500"/>
          </a:effectLst>
        </p:spPr>
      </p:pic>
      <p:pic>
        <p:nvPicPr>
          <p:cNvPr id="10" name="Picture 9" descr="A person smiling at camera&#10;&#10;Description automatically generated">
            <a:extLst>
              <a:ext uri="{FF2B5EF4-FFF2-40B4-BE49-F238E27FC236}">
                <a16:creationId xmlns:a16="http://schemas.microsoft.com/office/drawing/2014/main" id="{25530DEA-E471-094F-DB58-875472190A95}"/>
              </a:ext>
            </a:extLst>
          </p:cNvPr>
          <p:cNvPicPr>
            <a:picLocks noChangeAspect="1"/>
          </p:cNvPicPr>
          <p:nvPr/>
        </p:nvPicPr>
        <p:blipFill>
          <a:blip r:embed="rId5"/>
          <a:stretch>
            <a:fillRect/>
          </a:stretch>
        </p:blipFill>
        <p:spPr>
          <a:xfrm>
            <a:off x="4814539" y="1317835"/>
            <a:ext cx="2604407" cy="2638424"/>
          </a:xfrm>
          <a:prstGeom prst="ellipse">
            <a:avLst/>
          </a:prstGeom>
          <a:ln>
            <a:noFill/>
          </a:ln>
          <a:effectLst>
            <a:softEdge rad="112500"/>
          </a:effectLst>
        </p:spPr>
      </p:pic>
      <p:pic>
        <p:nvPicPr>
          <p:cNvPr id="12" name="Graphic 11">
            <a:extLst>
              <a:ext uri="{FF2B5EF4-FFF2-40B4-BE49-F238E27FC236}">
                <a16:creationId xmlns:a16="http://schemas.microsoft.com/office/drawing/2014/main" id="{CAA68A29-1692-7169-D9B5-11135BC3C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18896" y="4597191"/>
            <a:ext cx="1160838" cy="631025"/>
          </a:xfrm>
          <a:prstGeom prst="rect">
            <a:avLst/>
          </a:prstGeom>
        </p:spPr>
      </p:pic>
      <p:pic>
        <p:nvPicPr>
          <p:cNvPr id="14" name="Graphic 13">
            <a:extLst>
              <a:ext uri="{FF2B5EF4-FFF2-40B4-BE49-F238E27FC236}">
                <a16:creationId xmlns:a16="http://schemas.microsoft.com/office/drawing/2014/main" id="{A52BBC5D-D2AC-5B6E-FFB7-75727FF9C3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85815" y="4599534"/>
            <a:ext cx="2392662" cy="581941"/>
          </a:xfrm>
          <a:prstGeom prst="rect">
            <a:avLst/>
          </a:prstGeom>
        </p:spPr>
      </p:pic>
      <p:pic>
        <p:nvPicPr>
          <p:cNvPr id="16" name="Picture 15" descr="A person with long black hair wearing glasses&#10;&#10;Description automatically generated">
            <a:extLst>
              <a:ext uri="{FF2B5EF4-FFF2-40B4-BE49-F238E27FC236}">
                <a16:creationId xmlns:a16="http://schemas.microsoft.com/office/drawing/2014/main" id="{243C53AC-7435-34E8-434C-1E37F58C32CF}"/>
              </a:ext>
            </a:extLst>
          </p:cNvPr>
          <p:cNvPicPr>
            <a:picLocks noChangeAspect="1"/>
          </p:cNvPicPr>
          <p:nvPr/>
        </p:nvPicPr>
        <p:blipFill>
          <a:blip r:embed="rId10"/>
          <a:stretch>
            <a:fillRect/>
          </a:stretch>
        </p:blipFill>
        <p:spPr>
          <a:xfrm>
            <a:off x="1307879" y="1319993"/>
            <a:ext cx="2658836" cy="2665640"/>
          </a:xfrm>
          <a:prstGeom prst="ellipse">
            <a:avLst/>
          </a:prstGeom>
          <a:ln>
            <a:noFill/>
          </a:ln>
          <a:effectLst>
            <a:softEdge rad="112500"/>
          </a:effectLst>
        </p:spPr>
      </p:pic>
    </p:spTree>
    <p:extLst>
      <p:ext uri="{BB962C8B-B14F-4D97-AF65-F5344CB8AC3E}">
        <p14:creationId xmlns:p14="http://schemas.microsoft.com/office/powerpoint/2010/main" val="2735581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Flat design">
  <a:themeElements>
    <a:clrScheme name="DDP 1">
      <a:dk1>
        <a:srgbClr val="3B3838"/>
      </a:dk1>
      <a:lt1>
        <a:srgbClr val="FFFFFF"/>
      </a:lt1>
      <a:dk2>
        <a:srgbClr val="001E60"/>
      </a:dk2>
      <a:lt2>
        <a:srgbClr val="E7E6E6"/>
      </a:lt2>
      <a:accent1>
        <a:srgbClr val="F39C11"/>
      </a:accent1>
      <a:accent2>
        <a:srgbClr val="DF6B00"/>
      </a:accent2>
      <a:accent3>
        <a:srgbClr val="3EACAD"/>
      </a:accent3>
      <a:accent4>
        <a:srgbClr val="606986"/>
      </a:accent4>
      <a:accent5>
        <a:srgbClr val="300459"/>
      </a:accent5>
      <a:accent6>
        <a:srgbClr val="001E60"/>
      </a:accent6>
      <a:hlink>
        <a:srgbClr val="3C7E97"/>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77137C8E37D8498EDAAF2506888FEC" ma:contentTypeVersion="4" ma:contentTypeDescription="Create a new document." ma:contentTypeScope="" ma:versionID="3b4e9b9f606d3ebe211529657aeb6999">
  <xsd:schema xmlns:xsd="http://www.w3.org/2001/XMLSchema" xmlns:xs="http://www.w3.org/2001/XMLSchema" xmlns:p="http://schemas.microsoft.com/office/2006/metadata/properties" xmlns:ns2="f4889040-224b-4f99-b78f-469ee0baa050" targetNamespace="http://schemas.microsoft.com/office/2006/metadata/properties" ma:root="true" ma:fieldsID="1e0b716937d162930242a3701c7661f3" ns2:_="">
    <xsd:import namespace="f4889040-224b-4f99-b78f-469ee0baa0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889040-224b-4f99-b78f-469ee0baa0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5FBA23-5242-4F42-8C46-39D6C14BAA5E}">
  <ds:schemaRefs>
    <ds:schemaRef ds:uri="http://schemas.microsoft.com/sharepoint/v3/contenttype/forms"/>
  </ds:schemaRefs>
</ds:datastoreItem>
</file>

<file path=customXml/itemProps2.xml><?xml version="1.0" encoding="utf-8"?>
<ds:datastoreItem xmlns:ds="http://schemas.openxmlformats.org/officeDocument/2006/customXml" ds:itemID="{41A9DFFD-870E-4053-8DAD-4B4E2BF1F3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889040-224b-4f99-b78f-469ee0baa0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6A58CB-252E-4A35-9F74-34A78C1607FA}">
  <ds:schemaRefs>
    <ds:schemaRef ds:uri="3e02667f-0271-471b-bd6e-11a2e16def1d"/>
    <ds:schemaRef ds:uri="49d7565e-b98d-438e-a0f6-8f8c339c941d"/>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1066</Words>
  <Application>Microsoft Office PowerPoint</Application>
  <PresentationFormat>Widescreen</PresentationFormat>
  <Paragraphs>90</Paragraphs>
  <Slides>9</Slides>
  <Notes>9</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9</vt:i4>
      </vt:variant>
    </vt:vector>
  </HeadingPairs>
  <TitlesOfParts>
    <vt:vector size="32" baseType="lpstr">
      <vt:lpstr>Aptos</vt:lpstr>
      <vt:lpstr>Aptos Display</vt:lpstr>
      <vt:lpstr>Arial</vt:lpstr>
      <vt:lpstr>Arial,Sans-Serif</vt:lpstr>
      <vt:lpstr>Asap Condensed</vt:lpstr>
      <vt:lpstr>Asap Condensed Regular</vt:lpstr>
      <vt:lpstr>Calibri</vt:lpstr>
      <vt:lpstr>Lato Light</vt:lpstr>
      <vt:lpstr>Noto Sans Symbols</vt:lpstr>
      <vt:lpstr>Open Sans</vt:lpstr>
      <vt:lpstr>Open Sans ExtraBold</vt:lpstr>
      <vt:lpstr>Open Sans Light</vt:lpstr>
      <vt:lpstr>OpenSans</vt:lpstr>
      <vt:lpstr>Raleway</vt:lpstr>
      <vt:lpstr>Raleway Light</vt:lpstr>
      <vt:lpstr>Raleway Medium</vt:lpstr>
      <vt:lpstr>Raleway SemiBold</vt:lpstr>
      <vt:lpstr>Raleway Thin</vt:lpstr>
      <vt:lpstr>Segoe UI</vt:lpstr>
      <vt:lpstr>Wingdings</vt:lpstr>
      <vt:lpstr>office theme</vt:lpstr>
      <vt:lpstr>3_Flat design</vt:lpstr>
      <vt:lpstr>Office Theme</vt:lpstr>
      <vt:lpstr>PRIVATE SECTOR DATA FOR GENDER </vt:lpstr>
      <vt:lpstr>Development Partners</vt:lpstr>
      <vt:lpstr>Data Partners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Suzanne Perez</dc:creator>
  <cp:lastModifiedBy>Suzanne Perez</cp:lastModifiedBy>
  <cp:revision>3</cp:revision>
  <dcterms:created xsi:type="dcterms:W3CDTF">2024-10-28T19:24:43Z</dcterms:created>
  <dcterms:modified xsi:type="dcterms:W3CDTF">2024-12-06T14:58:02Z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0x010100D577137C8E37D8498EDAAF2506888FEC</vt:lpwstr>
  </property>
  <property fmtid="{D5CDD505-2E9C-101B-9397-08002B2CF9AE}" pid="3" name="MediaServiceImageTags">
    <vt:lpwstr/>
  </property>
  <property fmtid="{D5CDD505-2E9C-101B-9397-08002B2CF9AE}" pid="4" name="MSIP_Label_c09fea3f-9826-418e-976a-6af19317c136_Enabled">
    <vt:lpwstr>True</vt:lpwstr>
  </property>
  <property fmtid="{D5CDD505-2E9C-101B-9397-08002B2CF9AE}" pid="5" name="MSIP_Label_c09fea3f-9826-418e-976a-6af19317c136_SiteId">
    <vt:lpwstr>31a2fec0-266b-4c67-b56e-2796d8f59c36</vt:lpwstr>
  </property>
  <property fmtid="{D5CDD505-2E9C-101B-9397-08002B2CF9AE}" pid="6" name="MSIP_Label_c09fea3f-9826-418e-976a-6af19317c136_SetDate">
    <vt:lpwstr>2024-10-28T21:28:20Z</vt:lpwstr>
  </property>
  <property fmtid="{D5CDD505-2E9C-101B-9397-08002B2CF9AE}" pid="7" name="MSIP_Label_c09fea3f-9826-418e-976a-6af19317c136_Name">
    <vt:lpwstr>-Official Use Only \ Encrypt and Do Not Forward</vt:lpwstr>
  </property>
  <property fmtid="{D5CDD505-2E9C-101B-9397-08002B2CF9AE}" pid="8" name="MSIP_Label_c09fea3f-9826-418e-976a-6af19317c136_ActionId">
    <vt:lpwstr>eb65c6f7-e608-44f5-b0dd-d66f44e66672</vt:lpwstr>
  </property>
  <property fmtid="{D5CDD505-2E9C-101B-9397-08002B2CF9AE}" pid="9" name="MSIP_Label_c09fea3f-9826-418e-976a-6af19317c136_Removed">
    <vt:lpwstr>False</vt:lpwstr>
  </property>
  <property fmtid="{D5CDD505-2E9C-101B-9397-08002B2CF9AE}" pid="10" name="MSIP_Label_c09fea3f-9826-418e-976a-6af19317c136_Parent">
    <vt:lpwstr>0c142cc5-893a-4d5d-b319-31ef0a74c2d3</vt:lpwstr>
  </property>
  <property fmtid="{D5CDD505-2E9C-101B-9397-08002B2CF9AE}" pid="11" name="MSIP_Label_c09fea3f-9826-418e-976a-6af19317c136_Extended_MSFT_Method">
    <vt:lpwstr>Standard</vt:lpwstr>
  </property>
  <property fmtid="{D5CDD505-2E9C-101B-9397-08002B2CF9AE}" pid="12" name="MSIP_Label_0c142cc5-893a-4d5d-b319-31ef0a74c2d3_Enabled">
    <vt:lpwstr>True</vt:lpwstr>
  </property>
  <property fmtid="{D5CDD505-2E9C-101B-9397-08002B2CF9AE}" pid="13" name="MSIP_Label_0c142cc5-893a-4d5d-b319-31ef0a74c2d3_SiteId">
    <vt:lpwstr>31a2fec0-266b-4c67-b56e-2796d8f59c36</vt:lpwstr>
  </property>
  <property fmtid="{D5CDD505-2E9C-101B-9397-08002B2CF9AE}" pid="14" name="MSIP_Label_0c142cc5-893a-4d5d-b319-31ef0a74c2d3_SetDate">
    <vt:lpwstr>2024-10-28T21:28:20Z</vt:lpwstr>
  </property>
  <property fmtid="{D5CDD505-2E9C-101B-9397-08002B2CF9AE}" pid="15" name="MSIP_Label_0c142cc5-893a-4d5d-b319-31ef0a74c2d3_Name">
    <vt:lpwstr>-Official Use Only</vt:lpwstr>
  </property>
  <property fmtid="{D5CDD505-2E9C-101B-9397-08002B2CF9AE}" pid="16" name="MSIP_Label_0c142cc5-893a-4d5d-b319-31ef0a74c2d3_ActionId">
    <vt:lpwstr>d77e36cb-f97d-45c9-9b7c-55119f654828</vt:lpwstr>
  </property>
  <property fmtid="{D5CDD505-2E9C-101B-9397-08002B2CF9AE}" pid="17" name="MSIP_Label_0c142cc5-893a-4d5d-b319-31ef0a74c2d3_Extended_MSFT_Method">
    <vt:lpwstr>Standard</vt:lpwstr>
  </property>
  <property fmtid="{D5CDD505-2E9C-101B-9397-08002B2CF9AE}" pid="18" name="Sensitivity">
    <vt:lpwstr>-Official Use Only \ Encrypt and Do Not Forward -Official Use Only</vt:lpwstr>
  </property>
  <property fmtid="{D5CDD505-2E9C-101B-9397-08002B2CF9AE}" pid="19" name="Order">
    <vt:lpwstr>38400.0000000000</vt:lpwstr>
  </property>
  <property fmtid="{D5CDD505-2E9C-101B-9397-08002B2CF9AE}" pid="20" name="_SourceUrl">
    <vt:lpwstr/>
  </property>
  <property fmtid="{D5CDD505-2E9C-101B-9397-08002B2CF9AE}" pid="21" name="_SharedFileIndex">
    <vt:lpwstr/>
  </property>
  <property fmtid="{D5CDD505-2E9C-101B-9397-08002B2CF9AE}" pid="22" name="ComplianceAssetId">
    <vt:lpwstr/>
  </property>
  <property fmtid="{D5CDD505-2E9C-101B-9397-08002B2CF9AE}" pid="23" name="_ExtendedDescription">
    <vt:lpwstr/>
  </property>
  <property fmtid="{D5CDD505-2E9C-101B-9397-08002B2CF9AE}" pid="24" name="TriggerFlowInfo">
    <vt:lpwstr/>
  </property>
</Properties>
</file>