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8797F-D37D-7869-B35C-DF8B4D0C3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81C3F-7C94-5E3F-FA50-9AA7DC7FE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3EF98-64CD-BA1A-B73A-7992819C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AD8D-1C46-42A9-B1EA-F07B153872C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89A57-854C-0742-F096-D9E9092A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9716B-6ED2-4AF0-8AE8-5CD8AE11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06A8-EF01-4638-AEA0-0CE7AD84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BD98A-E628-1E8F-2D15-52F8BAEC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53974-78B0-0516-A28C-05DE40C74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64D26-012B-E616-7D94-70347B91C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AD8D-1C46-42A9-B1EA-F07B153872C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A0663-826D-8688-8A5C-7F5A6A03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AECDC-45A9-BA72-F274-9E536178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06A8-EF01-4638-AEA0-0CE7AD84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2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E3BAD-A78A-1935-836B-1A96C57B7A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1EC01-0764-7642-3EBF-9C2723F78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0AE67-88D9-E940-ECB5-53B4885D4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AD8D-1C46-42A9-B1EA-F07B153872C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56B1A-93A0-EFA0-62AF-DB0A152E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331F8-669F-ED63-BFE2-18A5A929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06A8-EF01-4638-AEA0-0CE7AD84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8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E7B6-FEB6-3F9B-1163-3E60A219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8CFE6-71C9-C38F-FF3F-A2CEE467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511E6-0841-9513-04F1-6212A3A1D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AD8D-1C46-42A9-B1EA-F07B153872C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2C9D9-1219-523D-1C91-109B3DEA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F02F7-CCC2-B453-4917-49E3C63E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06A8-EF01-4638-AEA0-0CE7AD84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1AD3D-5E22-4402-2038-B75072F8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7574B-A629-D292-D8EF-1B331CDEB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AAA24-B553-289E-4D9D-38F59DAC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AD8D-1C46-42A9-B1EA-F07B153872C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CA93E-8197-2B6B-A8CC-DF0586BE9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28330-ADD5-0058-8AAE-2BD223B4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06A8-EF01-4638-AEA0-0CE7AD84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2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BFFC-B233-6111-5659-F9F549D47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086D0-C5CB-A318-BC59-4A2622E3E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7DEC6-D75A-495A-87F4-FA96C337E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1D26D-1969-5402-E373-8CDED8872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AD8D-1C46-42A9-B1EA-F07B153872C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5088D-9103-4936-84FC-DD8ED1FE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B81C8-E89A-6919-B8F0-6802351A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06A8-EF01-4638-AEA0-0CE7AD84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5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D28C5-F27A-0A36-7EEB-70B14FC9D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33973-76D6-7E1B-9541-76C855CBA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A6CC2-27B6-8D47-2679-4A577D629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B2FEB-3739-16D6-8AB9-838B7F5A4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C438A8-E6DE-1B0D-9982-C78C04B7D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04760A-DEB0-496B-B5A6-82A93E48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AD8D-1C46-42A9-B1EA-F07B153872C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A9D7F3-C91A-72AE-EAC1-B27CCC67A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D54258-2426-28C0-DED6-C4FE554B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06A8-EF01-4638-AEA0-0CE7AD84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3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FB266-A924-6E6E-8F54-5967CB6C7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3BB32-0D2F-A8BA-C8B6-891C7BC5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AD8D-1C46-42A9-B1EA-F07B153872C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43753-BC9E-822B-25F7-86E9C194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2CB6D-C736-3216-3E3F-B2C298AD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06A8-EF01-4638-AEA0-0CE7AD84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1055A-C1AB-DA9B-227D-CC17AD82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AD8D-1C46-42A9-B1EA-F07B153872C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1B68D5-6A6F-66F1-D278-CF2B3FA7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916A4-50E1-6D7A-A60C-A06A2B18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06A8-EF01-4638-AEA0-0CE7AD84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2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9B79-6D4E-28F3-30DA-F06E6E83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6FA45-2F98-F258-6DCB-293E91BB9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8360E-976C-E38C-A1DB-F94A9716B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5B763-E642-229C-1322-1B8B3435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AD8D-1C46-42A9-B1EA-F07B153872C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99545-9A24-D112-B57B-F435CAA4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526BB-14B3-621D-42C0-6AB380D9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06A8-EF01-4638-AEA0-0CE7AD84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0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B871D-1E1F-04E0-4FAA-131613A4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574E08-3329-4B05-4058-B792826169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871C0-9E38-6C7B-C1A8-2B4A44440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FEE2D-05E1-1A8C-E74F-2FA3DD34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AD8D-1C46-42A9-B1EA-F07B153872C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C3531-291D-91BC-4C08-DC4615CC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01D55-C754-498C-58D9-CFBA9650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06A8-EF01-4638-AEA0-0CE7AD84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1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44D4E-7C78-2626-CA38-BF4F15E0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C8DAD-CA67-D820-3384-45E2F3AB7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A6B59-DC6D-D1AC-A4D6-738AD60DC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81AD8D-1C46-42A9-B1EA-F07B153872C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0C382-D4F8-F893-BE89-58294CC04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CF4A5-3C2B-F038-E859-516F97732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9E06A8-EF01-4638-AEA0-0CE7AD84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7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709F98-0B17-DFB8-6816-DA70CB323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75"/>
            <a:ext cx="12192000" cy="6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74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07C606-378E-56A6-62CA-0FF2B401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48"/>
            <a:ext cx="12192000" cy="684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55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07C606-378E-56A6-62CA-0FF2B401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48"/>
            <a:ext cx="12192000" cy="684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3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EDCB1F-5207-F33E-CB1C-CD08B4615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82"/>
            <a:ext cx="12192000" cy="683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1E4784-211A-D16C-D455-549936B0C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09"/>
            <a:ext cx="12192000" cy="68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26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83EA70-A83B-3EF8-C410-9DD7F1BD0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50"/>
            <a:ext cx="12192000" cy="68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29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C5975-CE17-030D-C631-8AE4ACA22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1"/>
            <a:ext cx="12192000" cy="684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35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B57B7E-EDB0-8192-1A18-167B299BD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75"/>
            <a:ext cx="12192000" cy="68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78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06DE0-BC10-17A1-25C6-FE9B8A2E2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89"/>
            <a:ext cx="12192000" cy="682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21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317BAE-AA74-7330-7498-D5174F42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" y="0"/>
            <a:ext cx="12178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00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39E167-8CBC-54A3-0036-9CCEB73AA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3"/>
            <a:ext cx="12192000" cy="683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7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7D05E5-0532-C21F-70A8-A58479710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48"/>
            <a:ext cx="12192000" cy="684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72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946DF3-125D-C4D4-8494-B8952B017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09"/>
            <a:ext cx="12192000" cy="68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93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55701A-323B-0310-BF85-14CE7E53B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"/>
            <a:ext cx="12192000" cy="683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64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9D4D08-1FAE-788E-9FEA-83CBA62AC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" y="0"/>
            <a:ext cx="12173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92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D9935A-EED3-52E3-7793-34B00AD23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8"/>
            <a:ext cx="12192000" cy="68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4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F9DF46-B91F-7EC7-6C81-F197DB3CE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9"/>
            <a:ext cx="12192000" cy="683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8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02AC28-F6A7-C868-B39D-521477AB6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4"/>
            <a:ext cx="12192000" cy="68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0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CE7A94-C387-A576-22CB-F95D16E18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" y="0"/>
            <a:ext cx="12179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5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CF609-BD28-4E70-4666-B01B063B3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48"/>
            <a:ext cx="12192000" cy="684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7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94D79C-005A-4957-FA9D-176E5C6EE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7"/>
            <a:ext cx="12192000" cy="684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8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627EDF-DE84-B32A-7544-34F34D50A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8"/>
            <a:ext cx="12192000" cy="68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6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EDEF8-DA07-163F-EA6E-80B54114C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1"/>
            <a:ext cx="12192000" cy="684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75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77137C8E37D8498EDAAF2506888FEC" ma:contentTypeVersion="4" ma:contentTypeDescription="Create a new document." ma:contentTypeScope="" ma:versionID="3b4e9b9f606d3ebe211529657aeb6999">
  <xsd:schema xmlns:xsd="http://www.w3.org/2001/XMLSchema" xmlns:xs="http://www.w3.org/2001/XMLSchema" xmlns:p="http://schemas.microsoft.com/office/2006/metadata/properties" xmlns:ns2="f4889040-224b-4f99-b78f-469ee0baa050" targetNamespace="http://schemas.microsoft.com/office/2006/metadata/properties" ma:root="true" ma:fieldsID="1e0b716937d162930242a3701c7661f3" ns2:_="">
    <xsd:import namespace="f4889040-224b-4f99-b78f-469ee0baa0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889040-224b-4f99-b78f-469ee0baa0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0121E5-720A-43FD-BCFE-3319BD7BA799}"/>
</file>

<file path=customXml/itemProps2.xml><?xml version="1.0" encoding="utf-8"?>
<ds:datastoreItem xmlns:ds="http://schemas.openxmlformats.org/officeDocument/2006/customXml" ds:itemID="{35CE872B-365A-4A37-98D4-A9644C18F772}"/>
</file>

<file path=customXml/itemProps3.xml><?xml version="1.0" encoding="utf-8"?>
<ds:datastoreItem xmlns:ds="http://schemas.openxmlformats.org/officeDocument/2006/customXml" ds:itemID="{469177F8-11A7-4A87-96EB-F30687D7282F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Megan Elizabeth Lang</dc:creator>
  <cp:lastModifiedBy>Megan Elizabeth Lang</cp:lastModifiedBy>
  <cp:revision>1</cp:revision>
  <dcterms:created xsi:type="dcterms:W3CDTF">2024-10-27T18:06:27Z</dcterms:created>
  <dcterms:modified xsi:type="dcterms:W3CDTF">2024-10-27T18:17:37Z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0x010100D577137C8E37D8498EDAAF2506888FEC</vt:lpwstr>
  </property>
  <property fmtid="{D5CDD505-2E9C-101B-9397-08002B2CF9AE}" pid="3" name="Order">
    <vt:r8>37100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