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4" r:id="rId5"/>
    <p:sldId id="265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BF59E-19BD-4C03-ABE7-0C7D008C17FD}" v="35" dt="2024-10-25T18:40:16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iam Bruhn" userId="222c0a23-038d-435f-8966-23d8ef8a186c" providerId="ADAL" clId="{148BF59E-19BD-4C03-ABE7-0C7D008C17FD}"/>
    <pc:docChg chg="undo custSel addSld modSld">
      <pc:chgData name="Miriam Bruhn" userId="222c0a23-038d-435f-8966-23d8ef8a186c" providerId="ADAL" clId="{148BF59E-19BD-4C03-ABE7-0C7D008C17FD}" dt="2024-10-25T20:03:12.603" v="2032" actId="20577"/>
      <pc:docMkLst>
        <pc:docMk/>
      </pc:docMkLst>
      <pc:sldChg chg="modSp mod">
        <pc:chgData name="Miriam Bruhn" userId="222c0a23-038d-435f-8966-23d8ef8a186c" providerId="ADAL" clId="{148BF59E-19BD-4C03-ABE7-0C7D008C17FD}" dt="2024-10-25T20:03:12.603" v="2032" actId="20577"/>
        <pc:sldMkLst>
          <pc:docMk/>
          <pc:sldMk cId="1742789594" sldId="256"/>
        </pc:sldMkLst>
        <pc:spChg chg="mod">
          <ac:chgData name="Miriam Bruhn" userId="222c0a23-038d-435f-8966-23d8ef8a186c" providerId="ADAL" clId="{148BF59E-19BD-4C03-ABE7-0C7D008C17FD}" dt="2024-10-25T20:03:12.603" v="2032" actId="20577"/>
          <ac:spMkLst>
            <pc:docMk/>
            <pc:sldMk cId="1742789594" sldId="256"/>
            <ac:spMk id="3" creationId="{BFEB4477-BBA1-00AC-59E2-233A834CAAC6}"/>
          </ac:spMkLst>
        </pc:spChg>
      </pc:sldChg>
      <pc:sldChg chg="modSp mod">
        <pc:chgData name="Miriam Bruhn" userId="222c0a23-038d-435f-8966-23d8ef8a186c" providerId="ADAL" clId="{148BF59E-19BD-4C03-ABE7-0C7D008C17FD}" dt="2024-10-25T18:54:38.903" v="1850" actId="20577"/>
        <pc:sldMkLst>
          <pc:docMk/>
          <pc:sldMk cId="889571039" sldId="259"/>
        </pc:sldMkLst>
        <pc:spChg chg="mod">
          <ac:chgData name="Miriam Bruhn" userId="222c0a23-038d-435f-8966-23d8ef8a186c" providerId="ADAL" clId="{148BF59E-19BD-4C03-ABE7-0C7D008C17FD}" dt="2024-10-25T18:54:38.903" v="1850" actId="20577"/>
          <ac:spMkLst>
            <pc:docMk/>
            <pc:sldMk cId="889571039" sldId="259"/>
            <ac:spMk id="3" creationId="{69A2038C-969E-23E0-2069-8BCF46FF15DB}"/>
          </ac:spMkLst>
        </pc:spChg>
      </pc:sldChg>
      <pc:sldChg chg="modSp mod">
        <pc:chgData name="Miriam Bruhn" userId="222c0a23-038d-435f-8966-23d8ef8a186c" providerId="ADAL" clId="{148BF59E-19BD-4C03-ABE7-0C7D008C17FD}" dt="2024-10-25T20:00:29.228" v="2031" actId="114"/>
        <pc:sldMkLst>
          <pc:docMk/>
          <pc:sldMk cId="3882548663" sldId="260"/>
        </pc:sldMkLst>
        <pc:spChg chg="mod">
          <ac:chgData name="Miriam Bruhn" userId="222c0a23-038d-435f-8966-23d8ef8a186c" providerId="ADAL" clId="{148BF59E-19BD-4C03-ABE7-0C7D008C17FD}" dt="2024-10-25T20:00:29.228" v="2031" actId="114"/>
          <ac:spMkLst>
            <pc:docMk/>
            <pc:sldMk cId="3882548663" sldId="260"/>
            <ac:spMk id="3" creationId="{478A4D2D-DF79-DDA7-17C0-8B3F82B1FE34}"/>
          </ac:spMkLst>
        </pc:spChg>
        <pc:spChg chg="mod">
          <ac:chgData name="Miriam Bruhn" userId="222c0a23-038d-435f-8966-23d8ef8a186c" providerId="ADAL" clId="{148BF59E-19BD-4C03-ABE7-0C7D008C17FD}" dt="2024-10-25T19:58:24.398" v="1886" actId="1076"/>
          <ac:spMkLst>
            <pc:docMk/>
            <pc:sldMk cId="3882548663" sldId="260"/>
            <ac:spMk id="6" creationId="{9B9D9D3B-2BEC-4598-6D1D-85D86B0FD172}"/>
          </ac:spMkLst>
        </pc:spChg>
        <pc:graphicFrameChg chg="mod">
          <ac:chgData name="Miriam Bruhn" userId="222c0a23-038d-435f-8966-23d8ef8a186c" providerId="ADAL" clId="{148BF59E-19BD-4C03-ABE7-0C7D008C17FD}" dt="2024-10-25T19:58:30.790" v="1887" actId="1076"/>
          <ac:graphicFrameMkLst>
            <pc:docMk/>
            <pc:sldMk cId="3882548663" sldId="260"/>
            <ac:graphicFrameMk id="4" creationId="{46A7E4BE-B912-E3B7-EA44-1C5ED43378B1}"/>
          </ac:graphicFrameMkLst>
        </pc:graphicFrameChg>
      </pc:sldChg>
      <pc:sldChg chg="modSp modNotesTx">
        <pc:chgData name="Miriam Bruhn" userId="222c0a23-038d-435f-8966-23d8ef8a186c" providerId="ADAL" clId="{148BF59E-19BD-4C03-ABE7-0C7D008C17FD}" dt="2024-10-25T18:47:33.144" v="1737" actId="20577"/>
        <pc:sldMkLst>
          <pc:docMk/>
          <pc:sldMk cId="4041316745" sldId="262"/>
        </pc:sldMkLst>
        <pc:graphicFrameChg chg="mod">
          <ac:chgData name="Miriam Bruhn" userId="222c0a23-038d-435f-8966-23d8ef8a186c" providerId="ADAL" clId="{148BF59E-19BD-4C03-ABE7-0C7D008C17FD}" dt="2024-10-25T16:53:13.967" v="496"/>
          <ac:graphicFrameMkLst>
            <pc:docMk/>
            <pc:sldMk cId="4041316745" sldId="262"/>
            <ac:graphicFrameMk id="4" creationId="{1A68E6E7-F934-9C51-B89E-2B3B185FE47F}"/>
          </ac:graphicFrameMkLst>
        </pc:graphicFrameChg>
      </pc:sldChg>
      <pc:sldChg chg="modSp new mod">
        <pc:chgData name="Miriam Bruhn" userId="222c0a23-038d-435f-8966-23d8ef8a186c" providerId="ADAL" clId="{148BF59E-19BD-4C03-ABE7-0C7D008C17FD}" dt="2024-10-21T18:30:07.893" v="495" actId="20577"/>
        <pc:sldMkLst>
          <pc:docMk/>
          <pc:sldMk cId="2950445718" sldId="263"/>
        </pc:sldMkLst>
        <pc:spChg chg="mod">
          <ac:chgData name="Miriam Bruhn" userId="222c0a23-038d-435f-8966-23d8ef8a186c" providerId="ADAL" clId="{148BF59E-19BD-4C03-ABE7-0C7D008C17FD}" dt="2024-10-21T18:18:51.384" v="121" actId="20577"/>
          <ac:spMkLst>
            <pc:docMk/>
            <pc:sldMk cId="2950445718" sldId="263"/>
            <ac:spMk id="2" creationId="{81F07CF8-4AF3-2A6E-67D4-15D74ED73BAA}"/>
          </ac:spMkLst>
        </pc:spChg>
        <pc:spChg chg="mod">
          <ac:chgData name="Miriam Bruhn" userId="222c0a23-038d-435f-8966-23d8ef8a186c" providerId="ADAL" clId="{148BF59E-19BD-4C03-ABE7-0C7D008C17FD}" dt="2024-10-21T18:30:07.893" v="495" actId="20577"/>
          <ac:spMkLst>
            <pc:docMk/>
            <pc:sldMk cId="2950445718" sldId="263"/>
            <ac:spMk id="3" creationId="{AC2A5561-F09D-33C8-F13F-DD8DF41DEA25}"/>
          </ac:spMkLst>
        </pc:spChg>
      </pc:sldChg>
      <pc:sldChg chg="addSp modSp mod">
        <pc:chgData name="Miriam Bruhn" userId="222c0a23-038d-435f-8966-23d8ef8a186c" providerId="ADAL" clId="{148BF59E-19BD-4C03-ABE7-0C7D008C17FD}" dt="2024-10-25T18:58:47.546" v="1881" actId="20577"/>
        <pc:sldMkLst>
          <pc:docMk/>
          <pc:sldMk cId="3139697387" sldId="264"/>
        </pc:sldMkLst>
        <pc:spChg chg="mod">
          <ac:chgData name="Miriam Bruhn" userId="222c0a23-038d-435f-8966-23d8ef8a186c" providerId="ADAL" clId="{148BF59E-19BD-4C03-ABE7-0C7D008C17FD}" dt="2024-10-25T17:51:55.064" v="1105" actId="20577"/>
          <ac:spMkLst>
            <pc:docMk/>
            <pc:sldMk cId="3139697387" sldId="264"/>
            <ac:spMk id="2" creationId="{D0336652-0327-71DD-99AA-E394B80B2733}"/>
          </ac:spMkLst>
        </pc:spChg>
        <pc:spChg chg="mod">
          <ac:chgData name="Miriam Bruhn" userId="222c0a23-038d-435f-8966-23d8ef8a186c" providerId="ADAL" clId="{148BF59E-19BD-4C03-ABE7-0C7D008C17FD}" dt="2024-10-25T18:58:47.546" v="1881" actId="20577"/>
          <ac:spMkLst>
            <pc:docMk/>
            <pc:sldMk cId="3139697387" sldId="264"/>
            <ac:spMk id="3" creationId="{45E2C94E-8FB4-E4F4-97C9-3B5BDF2982D7}"/>
          </ac:spMkLst>
        </pc:spChg>
        <pc:spChg chg="add mod">
          <ac:chgData name="Miriam Bruhn" userId="222c0a23-038d-435f-8966-23d8ef8a186c" providerId="ADAL" clId="{148BF59E-19BD-4C03-ABE7-0C7D008C17FD}" dt="2024-10-25T18:56:06.322" v="1875" actId="1037"/>
          <ac:spMkLst>
            <pc:docMk/>
            <pc:sldMk cId="3139697387" sldId="264"/>
            <ac:spMk id="4" creationId="{F85FFD16-F100-372C-3CF2-0B0B51D09636}"/>
          </ac:spMkLst>
        </pc:spChg>
      </pc:sldChg>
      <pc:sldChg chg="addSp delSp modSp mod">
        <pc:chgData name="Miriam Bruhn" userId="222c0a23-038d-435f-8966-23d8ef8a186c" providerId="ADAL" clId="{148BF59E-19BD-4C03-ABE7-0C7D008C17FD}" dt="2024-10-25T18:52:24.668" v="1840" actId="20577"/>
        <pc:sldMkLst>
          <pc:docMk/>
          <pc:sldMk cId="2170314541" sldId="265"/>
        </pc:sldMkLst>
        <pc:spChg chg="mod">
          <ac:chgData name="Miriam Bruhn" userId="222c0a23-038d-435f-8966-23d8ef8a186c" providerId="ADAL" clId="{148BF59E-19BD-4C03-ABE7-0C7D008C17FD}" dt="2024-10-25T17:56:34.623" v="1350" actId="20577"/>
          <ac:spMkLst>
            <pc:docMk/>
            <pc:sldMk cId="2170314541" sldId="265"/>
            <ac:spMk id="2" creationId="{59358FF1-7069-4CCD-770C-BCCA55C9ED19}"/>
          </ac:spMkLst>
        </pc:spChg>
        <pc:spChg chg="add del mod">
          <ac:chgData name="Miriam Bruhn" userId="222c0a23-038d-435f-8966-23d8ef8a186c" providerId="ADAL" clId="{148BF59E-19BD-4C03-ABE7-0C7D008C17FD}" dt="2024-10-25T17:43:08.128" v="1056" actId="478"/>
          <ac:spMkLst>
            <pc:docMk/>
            <pc:sldMk cId="2170314541" sldId="265"/>
            <ac:spMk id="3" creationId="{5DF271A6-B3E1-3E4B-EDB8-241289FED233}"/>
          </ac:spMkLst>
        </pc:spChg>
        <pc:graphicFrameChg chg="add del mod modGraphic">
          <ac:chgData name="Miriam Bruhn" userId="222c0a23-038d-435f-8966-23d8ef8a186c" providerId="ADAL" clId="{148BF59E-19BD-4C03-ABE7-0C7D008C17FD}" dt="2024-10-25T18:52:24.668" v="1840" actId="20577"/>
          <ac:graphicFrameMkLst>
            <pc:docMk/>
            <pc:sldMk cId="2170314541" sldId="265"/>
            <ac:graphicFrameMk id="4" creationId="{A0083C84-EB7F-86C7-1B3F-CA22755CADCF}"/>
          </ac:graphicFrameMkLst>
        </pc:graphicFrameChg>
        <pc:graphicFrameChg chg="add mod">
          <ac:chgData name="Miriam Bruhn" userId="222c0a23-038d-435f-8966-23d8ef8a186c" providerId="ADAL" clId="{148BF59E-19BD-4C03-ABE7-0C7D008C17FD}" dt="2024-10-25T17:40:06.057" v="1018"/>
          <ac:graphicFrameMkLst>
            <pc:docMk/>
            <pc:sldMk cId="2170314541" sldId="265"/>
            <ac:graphicFrameMk id="5" creationId="{5204663B-0CAE-73CF-0767-EB8A61D75289}"/>
          </ac:graphicFrameMkLst>
        </pc:graphicFrameChg>
      </pc:sldChg>
    </pc:docChg>
  </pc:docChgLst>
  <pc:docChgLst>
    <pc:chgData name="Miriam Bruhn" userId="222c0a23-038d-435f-8966-23d8ef8a186c" providerId="ADAL" clId="{6BA9F32D-F32A-412E-AA8D-0EF571560B9C}"/>
    <pc:docChg chg="undo redo custSel addSld delSld modSld sldOrd">
      <pc:chgData name="Miriam Bruhn" userId="222c0a23-038d-435f-8966-23d8ef8a186c" providerId="ADAL" clId="{6BA9F32D-F32A-412E-AA8D-0EF571560B9C}" dt="2024-10-23T17:22:41.103" v="4461" actId="20577"/>
      <pc:docMkLst>
        <pc:docMk/>
      </pc:docMkLst>
      <pc:sldChg chg="modSp mod">
        <pc:chgData name="Miriam Bruhn" userId="222c0a23-038d-435f-8966-23d8ef8a186c" providerId="ADAL" clId="{6BA9F32D-F32A-412E-AA8D-0EF571560B9C}" dt="2024-10-23T15:16:46.166" v="821" actId="255"/>
        <pc:sldMkLst>
          <pc:docMk/>
          <pc:sldMk cId="1742789594" sldId="256"/>
        </pc:sldMkLst>
        <pc:spChg chg="mod">
          <ac:chgData name="Miriam Bruhn" userId="222c0a23-038d-435f-8966-23d8ef8a186c" providerId="ADAL" clId="{6BA9F32D-F32A-412E-AA8D-0EF571560B9C}" dt="2024-10-23T15:16:46.166" v="821" actId="255"/>
          <ac:spMkLst>
            <pc:docMk/>
            <pc:sldMk cId="1742789594" sldId="256"/>
            <ac:spMk id="2" creationId="{D5DAFA70-C977-91FE-8184-F926EA0239FC}"/>
          </ac:spMkLst>
        </pc:spChg>
        <pc:spChg chg="mod">
          <ac:chgData name="Miriam Bruhn" userId="222c0a23-038d-435f-8966-23d8ef8a186c" providerId="ADAL" clId="{6BA9F32D-F32A-412E-AA8D-0EF571560B9C}" dt="2024-10-23T15:16:35.586" v="820"/>
          <ac:spMkLst>
            <pc:docMk/>
            <pc:sldMk cId="1742789594" sldId="256"/>
            <ac:spMk id="3" creationId="{BFEB4477-BBA1-00AC-59E2-233A834CAAC6}"/>
          </ac:spMkLst>
        </pc:spChg>
      </pc:sldChg>
      <pc:sldChg chg="modSp mod">
        <pc:chgData name="Miriam Bruhn" userId="222c0a23-038d-435f-8966-23d8ef8a186c" providerId="ADAL" clId="{6BA9F32D-F32A-412E-AA8D-0EF571560B9C}" dt="2024-10-23T15:45:32.507" v="1203" actId="20577"/>
        <pc:sldMkLst>
          <pc:docMk/>
          <pc:sldMk cId="889571039" sldId="259"/>
        </pc:sldMkLst>
        <pc:spChg chg="mod">
          <ac:chgData name="Miriam Bruhn" userId="222c0a23-038d-435f-8966-23d8ef8a186c" providerId="ADAL" clId="{6BA9F32D-F32A-412E-AA8D-0EF571560B9C}" dt="2024-10-23T15:17:21.613" v="822" actId="20577"/>
          <ac:spMkLst>
            <pc:docMk/>
            <pc:sldMk cId="889571039" sldId="259"/>
            <ac:spMk id="2" creationId="{52EAD50D-8059-F80B-29C0-E38F2B2A783E}"/>
          </ac:spMkLst>
        </pc:spChg>
        <pc:spChg chg="mod">
          <ac:chgData name="Miriam Bruhn" userId="222c0a23-038d-435f-8966-23d8ef8a186c" providerId="ADAL" clId="{6BA9F32D-F32A-412E-AA8D-0EF571560B9C}" dt="2024-10-23T15:45:32.507" v="1203" actId="20577"/>
          <ac:spMkLst>
            <pc:docMk/>
            <pc:sldMk cId="889571039" sldId="259"/>
            <ac:spMk id="3" creationId="{69A2038C-969E-23E0-2069-8BCF46FF15DB}"/>
          </ac:spMkLst>
        </pc:spChg>
      </pc:sldChg>
      <pc:sldChg chg="addSp modSp mod">
        <pc:chgData name="Miriam Bruhn" userId="222c0a23-038d-435f-8966-23d8ef8a186c" providerId="ADAL" clId="{6BA9F32D-F32A-412E-AA8D-0EF571560B9C}" dt="2024-10-23T16:08:15.250" v="2328" actId="20577"/>
        <pc:sldMkLst>
          <pc:docMk/>
          <pc:sldMk cId="3882548663" sldId="260"/>
        </pc:sldMkLst>
        <pc:spChg chg="mod">
          <ac:chgData name="Miriam Bruhn" userId="222c0a23-038d-435f-8966-23d8ef8a186c" providerId="ADAL" clId="{6BA9F32D-F32A-412E-AA8D-0EF571560B9C}" dt="2024-10-23T15:59:30.934" v="1815" actId="20577"/>
          <ac:spMkLst>
            <pc:docMk/>
            <pc:sldMk cId="3882548663" sldId="260"/>
            <ac:spMk id="2" creationId="{E9BBBBC3-AC11-8401-A672-4AA56969D2FB}"/>
          </ac:spMkLst>
        </pc:spChg>
        <pc:spChg chg="mod">
          <ac:chgData name="Miriam Bruhn" userId="222c0a23-038d-435f-8966-23d8ef8a186c" providerId="ADAL" clId="{6BA9F32D-F32A-412E-AA8D-0EF571560B9C}" dt="2024-10-23T16:08:15.250" v="2328" actId="20577"/>
          <ac:spMkLst>
            <pc:docMk/>
            <pc:sldMk cId="3882548663" sldId="260"/>
            <ac:spMk id="3" creationId="{478A4D2D-DF79-DDA7-17C0-8B3F82B1FE34}"/>
          </ac:spMkLst>
        </pc:spChg>
        <pc:spChg chg="add mod">
          <ac:chgData name="Miriam Bruhn" userId="222c0a23-038d-435f-8966-23d8ef8a186c" providerId="ADAL" clId="{6BA9F32D-F32A-412E-AA8D-0EF571560B9C}" dt="2024-10-23T15:57:36.301" v="1752" actId="255"/>
          <ac:spMkLst>
            <pc:docMk/>
            <pc:sldMk cId="3882548663" sldId="260"/>
            <ac:spMk id="6" creationId="{9B9D9D3B-2BEC-4598-6D1D-85D86B0FD172}"/>
          </ac:spMkLst>
        </pc:spChg>
        <pc:graphicFrameChg chg="add mod modGraphic">
          <ac:chgData name="Miriam Bruhn" userId="222c0a23-038d-435f-8966-23d8ef8a186c" providerId="ADAL" clId="{6BA9F32D-F32A-412E-AA8D-0EF571560B9C}" dt="2024-10-23T15:57:21.702" v="1750" actId="255"/>
          <ac:graphicFrameMkLst>
            <pc:docMk/>
            <pc:sldMk cId="3882548663" sldId="260"/>
            <ac:graphicFrameMk id="4" creationId="{46A7E4BE-B912-E3B7-EA44-1C5ED43378B1}"/>
          </ac:graphicFrameMkLst>
        </pc:graphicFrameChg>
        <pc:graphicFrameChg chg="add mod">
          <ac:chgData name="Miriam Bruhn" userId="222c0a23-038d-435f-8966-23d8ef8a186c" providerId="ADAL" clId="{6BA9F32D-F32A-412E-AA8D-0EF571560B9C}" dt="2024-10-23T15:49:41.865" v="1462"/>
          <ac:graphicFrameMkLst>
            <pc:docMk/>
            <pc:sldMk cId="3882548663" sldId="260"/>
            <ac:graphicFrameMk id="5" creationId="{DD049434-1F4C-996C-18BA-8DCD1C273C96}"/>
          </ac:graphicFrameMkLst>
        </pc:graphicFrameChg>
      </pc:sldChg>
      <pc:sldChg chg="modSp mod modNotesTx">
        <pc:chgData name="Miriam Bruhn" userId="222c0a23-038d-435f-8966-23d8ef8a186c" providerId="ADAL" clId="{6BA9F32D-F32A-412E-AA8D-0EF571560B9C}" dt="2024-10-23T16:57:02.296" v="4407" actId="20577"/>
        <pc:sldMkLst>
          <pc:docMk/>
          <pc:sldMk cId="776945434" sldId="261"/>
        </pc:sldMkLst>
        <pc:spChg chg="mod">
          <ac:chgData name="Miriam Bruhn" userId="222c0a23-038d-435f-8966-23d8ef8a186c" providerId="ADAL" clId="{6BA9F32D-F32A-412E-AA8D-0EF571560B9C}" dt="2024-10-23T16:57:02.296" v="4407" actId="20577"/>
          <ac:spMkLst>
            <pc:docMk/>
            <pc:sldMk cId="776945434" sldId="261"/>
            <ac:spMk id="2" creationId="{BA44EA6E-C3E5-7563-6240-620E4D483A52}"/>
          </ac:spMkLst>
        </pc:spChg>
        <pc:spChg chg="mod">
          <ac:chgData name="Miriam Bruhn" userId="222c0a23-038d-435f-8966-23d8ef8a186c" providerId="ADAL" clId="{6BA9F32D-F32A-412E-AA8D-0EF571560B9C}" dt="2024-10-23T16:56:22.567" v="4406" actId="27636"/>
          <ac:spMkLst>
            <pc:docMk/>
            <pc:sldMk cId="776945434" sldId="261"/>
            <ac:spMk id="3" creationId="{1A5A99CF-43CD-DA56-0C14-E8D4EB63A250}"/>
          </ac:spMkLst>
        </pc:spChg>
      </pc:sldChg>
      <pc:sldChg chg="addSp modSp mod modNotesTx">
        <pc:chgData name="Miriam Bruhn" userId="222c0a23-038d-435f-8966-23d8ef8a186c" providerId="ADAL" clId="{6BA9F32D-F32A-412E-AA8D-0EF571560B9C}" dt="2024-10-23T17:22:41.103" v="4461" actId="20577"/>
        <pc:sldMkLst>
          <pc:docMk/>
          <pc:sldMk cId="4041316745" sldId="262"/>
        </pc:sldMkLst>
        <pc:spChg chg="mod">
          <ac:chgData name="Miriam Bruhn" userId="222c0a23-038d-435f-8966-23d8ef8a186c" providerId="ADAL" clId="{6BA9F32D-F32A-412E-AA8D-0EF571560B9C}" dt="2024-10-23T16:35:57.104" v="3437" actId="20577"/>
          <ac:spMkLst>
            <pc:docMk/>
            <pc:sldMk cId="4041316745" sldId="262"/>
            <ac:spMk id="2" creationId="{B2CE111D-2A2B-AFC6-518B-46F788AC32FB}"/>
          </ac:spMkLst>
        </pc:spChg>
        <pc:spChg chg="mod">
          <ac:chgData name="Miriam Bruhn" userId="222c0a23-038d-435f-8966-23d8ef8a186c" providerId="ADAL" clId="{6BA9F32D-F32A-412E-AA8D-0EF571560B9C}" dt="2024-10-23T16:54:30.293" v="4399" actId="20577"/>
          <ac:spMkLst>
            <pc:docMk/>
            <pc:sldMk cId="4041316745" sldId="262"/>
            <ac:spMk id="3" creationId="{F69F7074-8FA1-BC00-8B7E-47A4B46A8F7D}"/>
          </ac:spMkLst>
        </pc:spChg>
        <pc:spChg chg="add mod">
          <ac:chgData name="Miriam Bruhn" userId="222c0a23-038d-435f-8966-23d8ef8a186c" providerId="ADAL" clId="{6BA9F32D-F32A-412E-AA8D-0EF571560B9C}" dt="2024-10-23T17:20:20.731" v="4454" actId="20577"/>
          <ac:spMkLst>
            <pc:docMk/>
            <pc:sldMk cId="4041316745" sldId="262"/>
            <ac:spMk id="5" creationId="{E0D821B4-C07D-EAF7-E95A-38165810C770}"/>
          </ac:spMkLst>
        </pc:spChg>
        <pc:graphicFrameChg chg="add mod modGraphic">
          <ac:chgData name="Miriam Bruhn" userId="222c0a23-038d-435f-8966-23d8ef8a186c" providerId="ADAL" clId="{6BA9F32D-F32A-412E-AA8D-0EF571560B9C}" dt="2024-10-23T17:22:41.103" v="4461" actId="20577"/>
          <ac:graphicFrameMkLst>
            <pc:docMk/>
            <pc:sldMk cId="4041316745" sldId="262"/>
            <ac:graphicFrameMk id="4" creationId="{1A68E6E7-F934-9C51-B89E-2B3B185FE47F}"/>
          </ac:graphicFrameMkLst>
        </pc:graphicFrameChg>
      </pc:sldChg>
      <pc:sldChg chg="modSp del mod">
        <pc:chgData name="Miriam Bruhn" userId="222c0a23-038d-435f-8966-23d8ef8a186c" providerId="ADAL" clId="{6BA9F32D-F32A-412E-AA8D-0EF571560B9C}" dt="2024-10-23T15:59:16.880" v="1786" actId="47"/>
        <pc:sldMkLst>
          <pc:docMk/>
          <pc:sldMk cId="2950445718" sldId="263"/>
        </pc:sldMkLst>
        <pc:spChg chg="mod">
          <ac:chgData name="Miriam Bruhn" userId="222c0a23-038d-435f-8966-23d8ef8a186c" providerId="ADAL" clId="{6BA9F32D-F32A-412E-AA8D-0EF571560B9C}" dt="2024-10-23T15:59:01.765" v="1777" actId="27636"/>
          <ac:spMkLst>
            <pc:docMk/>
            <pc:sldMk cId="2950445718" sldId="263"/>
            <ac:spMk id="3" creationId="{AC2A5561-F09D-33C8-F13F-DD8DF41DEA25}"/>
          </ac:spMkLst>
        </pc:spChg>
      </pc:sldChg>
      <pc:sldChg chg="addSp modSp new mod ord">
        <pc:chgData name="Miriam Bruhn" userId="222c0a23-038d-435f-8966-23d8ef8a186c" providerId="ADAL" clId="{6BA9F32D-F32A-412E-AA8D-0EF571560B9C}" dt="2024-10-23T16:08:39.027" v="2333" actId="20577"/>
        <pc:sldMkLst>
          <pc:docMk/>
          <pc:sldMk cId="3139697387" sldId="264"/>
        </pc:sldMkLst>
        <pc:spChg chg="mod">
          <ac:chgData name="Miriam Bruhn" userId="222c0a23-038d-435f-8966-23d8ef8a186c" providerId="ADAL" clId="{6BA9F32D-F32A-412E-AA8D-0EF571560B9C}" dt="2024-10-23T16:02:31.401" v="1863" actId="20577"/>
          <ac:spMkLst>
            <pc:docMk/>
            <pc:sldMk cId="3139697387" sldId="264"/>
            <ac:spMk id="2" creationId="{D0336652-0327-71DD-99AA-E394B80B2733}"/>
          </ac:spMkLst>
        </pc:spChg>
        <pc:spChg chg="mod">
          <ac:chgData name="Miriam Bruhn" userId="222c0a23-038d-435f-8966-23d8ef8a186c" providerId="ADAL" clId="{6BA9F32D-F32A-412E-AA8D-0EF571560B9C}" dt="2024-10-23T16:08:39.027" v="2333" actId="20577"/>
          <ac:spMkLst>
            <pc:docMk/>
            <pc:sldMk cId="3139697387" sldId="264"/>
            <ac:spMk id="3" creationId="{45E2C94E-8FB4-E4F4-97C9-3B5BDF2982D7}"/>
          </ac:spMkLst>
        </pc:spChg>
        <pc:picChg chg="add mod">
          <ac:chgData name="Miriam Bruhn" userId="222c0a23-038d-435f-8966-23d8ef8a186c" providerId="ADAL" clId="{6BA9F32D-F32A-412E-AA8D-0EF571560B9C}" dt="2024-10-23T16:07:39.190" v="2320" actId="1036"/>
          <ac:picMkLst>
            <pc:docMk/>
            <pc:sldMk cId="3139697387" sldId="264"/>
            <ac:picMk id="5" creationId="{3E32642C-433B-4C17-C619-15DD8FB4B619}"/>
          </ac:picMkLst>
        </pc:picChg>
      </pc:sldChg>
      <pc:sldChg chg="modSp new mod">
        <pc:chgData name="Miriam Bruhn" userId="222c0a23-038d-435f-8966-23d8ef8a186c" providerId="ADAL" clId="{6BA9F32D-F32A-412E-AA8D-0EF571560B9C}" dt="2024-10-23T16:23:33.601" v="2776" actId="20577"/>
        <pc:sldMkLst>
          <pc:docMk/>
          <pc:sldMk cId="2170314541" sldId="265"/>
        </pc:sldMkLst>
        <pc:spChg chg="mod">
          <ac:chgData name="Miriam Bruhn" userId="222c0a23-038d-435f-8966-23d8ef8a186c" providerId="ADAL" clId="{6BA9F32D-F32A-412E-AA8D-0EF571560B9C}" dt="2024-10-23T16:23:33.601" v="2776" actId="20577"/>
          <ac:spMkLst>
            <pc:docMk/>
            <pc:sldMk cId="2170314541" sldId="265"/>
            <ac:spMk id="2" creationId="{59358FF1-7069-4CCD-770C-BCCA55C9ED19}"/>
          </ac:spMkLst>
        </pc:spChg>
        <pc:spChg chg="mod">
          <ac:chgData name="Miriam Bruhn" userId="222c0a23-038d-435f-8966-23d8ef8a186c" providerId="ADAL" clId="{6BA9F32D-F32A-412E-AA8D-0EF571560B9C}" dt="2024-10-23T16:23:17.783" v="2723" actId="20577"/>
          <ac:spMkLst>
            <pc:docMk/>
            <pc:sldMk cId="2170314541" sldId="265"/>
            <ac:spMk id="3" creationId="{5DF271A6-B3E1-3E4B-EDB8-241289FED233}"/>
          </ac:spMkLst>
        </pc:spChg>
      </pc:sldChg>
      <pc:sldChg chg="modSp add del mod">
        <pc:chgData name="Miriam Bruhn" userId="222c0a23-038d-435f-8966-23d8ef8a186c" providerId="ADAL" clId="{6BA9F32D-F32A-412E-AA8D-0EF571560B9C}" dt="2024-10-23T16:23:09.995" v="2716" actId="47"/>
        <pc:sldMkLst>
          <pc:docMk/>
          <pc:sldMk cId="3071550819" sldId="266"/>
        </pc:sldMkLst>
        <pc:spChg chg="mod">
          <ac:chgData name="Miriam Bruhn" userId="222c0a23-038d-435f-8966-23d8ef8a186c" providerId="ADAL" clId="{6BA9F32D-F32A-412E-AA8D-0EF571560B9C}" dt="2024-10-23T16:17:27.072" v="2449" actId="20577"/>
          <ac:spMkLst>
            <pc:docMk/>
            <pc:sldMk cId="3071550819" sldId="266"/>
            <ac:spMk id="2" creationId="{59358FF1-7069-4CCD-770C-BCCA55C9ED19}"/>
          </ac:spMkLst>
        </pc:spChg>
        <pc:spChg chg="mod">
          <ac:chgData name="Miriam Bruhn" userId="222c0a23-038d-435f-8966-23d8ef8a186c" providerId="ADAL" clId="{6BA9F32D-F32A-412E-AA8D-0EF571560B9C}" dt="2024-10-23T16:20:25.783" v="2715" actId="20577"/>
          <ac:spMkLst>
            <pc:docMk/>
            <pc:sldMk cId="3071550819" sldId="266"/>
            <ac:spMk id="3" creationId="{5DF271A6-B3E1-3E4B-EDB8-241289FED2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13A17-84E1-43A5-8E77-A47371E82D3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040E-4844-4E4A-9E9C-A4A2D18FC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4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srn.com/abstract=489574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x.doi.org/10.2139/ssrn.4895743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B040E-4844-4E4A-9E9C-A4A2D18FC2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42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</a:rPr>
              <a:t>Becerra-Ornelas, Alejandro and Jaume, David and Hernández-</a:t>
            </a:r>
            <a:r>
              <a:rPr lang="en-US" b="0" i="0" dirty="0" err="1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</a:rPr>
              <a:t>Alarcón</a:t>
            </a:r>
            <a:r>
              <a:rPr lang="en-US" b="0" i="0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</a:rPr>
              <a:t>, Thania and Tobal, Martín, Can Regulatory Policies Foster Women's Financial Inclusion? The Role of Loan Loss Provisioning (July 15, 2024). Available at SSRN: </a:t>
            </a:r>
            <a:r>
              <a:rPr lang="en-US" b="0" i="0" u="sng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  <a:hlinkClick r:id="rId3"/>
              </a:rPr>
              <a:t>https://ssrn.com/abstract=4895743</a:t>
            </a:r>
            <a:r>
              <a:rPr lang="en-US" b="0" i="0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</a:rPr>
              <a:t> or </a:t>
            </a:r>
            <a:r>
              <a:rPr lang="en-US" b="0" i="0" u="sng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  <a:hlinkClick r:id="rId4"/>
              </a:rPr>
              <a:t>http://dx.doi.org/10.2139/ssrn.4895743</a:t>
            </a:r>
            <a:r>
              <a:rPr lang="en-US" b="0" i="0" u="sng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</a:rPr>
              <a:t>  </a:t>
            </a:r>
          </a:p>
          <a:p>
            <a:r>
              <a:rPr lang="en-US" b="0" i="0" u="none" dirty="0">
                <a:solidFill>
                  <a:srgbClr val="505050"/>
                </a:solidFill>
                <a:effectLst/>
                <a:highlight>
                  <a:srgbClr val="FFFFFF"/>
                </a:highlight>
                <a:latin typeface="NexusSansWebPro"/>
              </a:rPr>
              <a:t>This paper finds that a reform that introduced lower loan loss provisions for loans to women led to lower interest rates for women. </a:t>
            </a:r>
            <a:r>
              <a:rPr lang="en-US" dirty="0"/>
              <a:t>The reform was effective on personal, salary-based, automotive, and durable goods loans.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B040E-4844-4E4A-9E9C-A4A2D18FC2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39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https://www.bb.org.bd/smeportal/wepolicy_updated.php</a:t>
            </a:r>
          </a:p>
          <a:p>
            <a:r>
              <a:rPr lang="en-US" dirty="0"/>
              <a:t>Average loan size in USD is 14,000, interest rate gap is equivalent to USD 420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B040E-4844-4E4A-9E9C-A4A2D18FC2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8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FDC8-4F57-82DB-2ED7-A4ADEAD22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7CB89-5BE1-E047-3480-085944091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C458B-1F32-815C-960D-29C620A6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AD48A-826A-C90C-CF92-82C652FB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A655D-5E7B-DA17-E47A-4BD576907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5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C5D2F-2855-756C-9BDE-22509116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8F87C-118E-C08A-C89F-C177BA450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27902-860D-3F37-7E66-520B0C6E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55EC7-9858-FC41-9C02-833C929C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AE1C7-F60F-31AB-0562-D1ADB3E2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2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124DBA-03CB-4C38-CC92-BCDB1D4BC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219E4-5E90-7764-A9FE-3B67779F4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604C-589F-8603-608A-CF8A1F7C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E529E-2313-93A9-FE26-1669E2E3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88EA5-A9E5-306C-4F24-F4CE21871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5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8F8-CD33-8D01-5EAD-54F9C6C73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6F654-01EE-7807-41AB-E1F3B4CA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4B84-1FDB-CC93-8E38-9FCC8222D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3F409-62F0-F07C-FCFE-7F6F9985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FADE2-803A-E049-558E-7D457750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4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56C8-8FB6-957C-34D4-66198FEA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FB31E-FF0F-A0F4-803A-223A8F455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5B8F9-E0E3-D15A-EAC7-01046B03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051AF-9D2E-0297-3383-0CB51CCF9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0640A-E8F9-D99C-0EDE-22898D49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E7DC9-6EC4-0E58-10DA-6E90683D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B02D2-E468-7276-3161-36D0CA9F0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9D709-C22B-B934-B4FF-305472E69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43395-0A59-C279-29B3-AD22C55B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D582D-7090-B656-E510-0FBA32076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7F14-561A-E4B3-279D-4E0F97C0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2D00-059E-0B54-BC47-20EB53045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CC2D9-3B0D-9B53-B85F-FCFE63CFB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9286D-BF83-DCC9-9A9A-C25526E06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DA571-36FA-9156-4854-139496EC6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1FD75-5650-6CA4-212E-59117A1F8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F4D2E3-00CB-01A7-29F0-78659A10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65EF79-F598-72C5-6F76-AC526CE1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8E982E-E2D3-3D7A-363F-A492D537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8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7EA9-EC87-5A21-F6C1-68B074BB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12B4CE-DF24-3CD8-AB29-7229CD17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10EE9-EE1E-0FDB-AB64-F7FAD09FD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F141D-F59D-DCB1-4912-3424700F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4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A2F793-399C-C6CE-BF20-EC996D27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FDC229-F198-0F16-D4D3-1D88371B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21B8F-ED4A-3061-26E7-2B7A373C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5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681FF-01F9-467D-C2A2-25C82CCB2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51F3-50E4-222A-5405-9E0D60CEF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3EB0F-4AB6-F0DD-BE93-AA631790C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B0FA0-C637-509F-8F73-146BA3B3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A793F-3617-05AE-5A0B-3F23C9E0B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0C52C-5429-9DC1-88A7-714B48D1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5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868F6-C9B3-0AB7-24BE-B2F103677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A25000-B647-324C-C4C0-360D24305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58B11-F110-6C6E-BB12-A298CCE4A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D3E31-5A5E-4D28-6528-107E2739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6EB94-BFBE-74CF-EA5B-30AFCD4C0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3F9BA-AA46-B544-A749-3E9A489C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0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1BE074-79F3-2F66-8C91-8171F689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CE6EC-EC1F-D74A-BE93-F51A8CA5A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03B57-EE6B-0070-4B67-EEC9D6BDE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C10105-8DC7-4A96-BCA7-C941F3D6BFFC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8CF85-8368-E40E-2EEF-F9236B00F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7F772-9D67-AA55-ADFC-65A4170A9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86F743-A30E-4AAD-89D6-5045E357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6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AFA70-C977-91FE-8184-F926EA0239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Discussion of </a:t>
            </a:r>
            <a:br>
              <a:rPr lang="en-US" sz="4800" dirty="0"/>
            </a:br>
            <a:r>
              <a:rPr lang="en-US" sz="4800" dirty="0"/>
              <a:t>“Is There a Gender Premium? Financial Frictions and Credit to Female Entrepreneurs”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B4477-BBA1-00AC-59E2-233A834CA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8926"/>
            <a:ext cx="9144000" cy="1655762"/>
          </a:xfrm>
        </p:spPr>
        <p:txBody>
          <a:bodyPr>
            <a:noAutofit/>
          </a:bodyPr>
          <a:lstStyle/>
          <a:p>
            <a:r>
              <a:rPr lang="en-US" sz="2200" dirty="0"/>
              <a:t>Miriam Bruhn</a:t>
            </a:r>
          </a:p>
          <a:p>
            <a:r>
              <a:rPr lang="en-US" sz="2200" dirty="0"/>
              <a:t>(DECRG, World Bank)</a:t>
            </a:r>
          </a:p>
          <a:p>
            <a:endParaRPr lang="en-US" sz="2200" dirty="0"/>
          </a:p>
          <a:p>
            <a:r>
              <a:rPr lang="en-US" sz="2200" dirty="0"/>
              <a:t>IDB, IDB Invest, We-Fi, EBRD and IBSI Research Conference</a:t>
            </a:r>
          </a:p>
          <a:p>
            <a:r>
              <a:rPr lang="en-US" sz="2200" dirty="0"/>
              <a:t>“Accelerating Growth for Women-led SMEs Conference”</a:t>
            </a:r>
          </a:p>
          <a:p>
            <a:r>
              <a:rPr lang="en-US" sz="2200" dirty="0"/>
              <a:t>October 29, 2024</a:t>
            </a:r>
          </a:p>
        </p:txBody>
      </p:sp>
    </p:spTree>
    <p:extLst>
      <p:ext uri="{BB962C8B-B14F-4D97-AF65-F5344CB8AC3E}">
        <p14:creationId xmlns:p14="http://schemas.microsoft.com/office/powerpoint/2010/main" val="174278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AD50D-8059-F80B-29C0-E38F2B2A7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Relevance and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2038C-969E-23E0-2069-8BCF46FF1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new evidence on the gender gap in firms’ access to credit for developing countries </a:t>
            </a:r>
          </a:p>
          <a:p>
            <a:endParaRPr lang="en-US" dirty="0"/>
          </a:p>
          <a:p>
            <a:r>
              <a:rPr lang="en-US" dirty="0"/>
              <a:t>Use administrative data that covers the universe of firm loans from 33 financial intermediaries in Mexico</a:t>
            </a:r>
          </a:p>
          <a:p>
            <a:pPr lvl="1"/>
            <a:r>
              <a:rPr lang="en-US" dirty="0"/>
              <a:t>Focus on sole proprietors to identify women </a:t>
            </a:r>
          </a:p>
          <a:p>
            <a:pPr lvl="1"/>
            <a:endParaRPr lang="en-US" dirty="0"/>
          </a:p>
          <a:p>
            <a:r>
              <a:rPr lang="en-US" dirty="0"/>
              <a:t>Investigate how the gender gap changes with </a:t>
            </a:r>
          </a:p>
          <a:p>
            <a:pPr lvl="1"/>
            <a:r>
              <a:rPr lang="en-US" dirty="0"/>
              <a:t>High macro financial uncertainty (COVID-19 shock)</a:t>
            </a:r>
          </a:p>
          <a:p>
            <a:pPr lvl="1"/>
            <a:r>
              <a:rPr lang="en-US" dirty="0"/>
              <a:t>Increases in credit availability </a:t>
            </a:r>
          </a:p>
        </p:txBody>
      </p:sp>
    </p:spTree>
    <p:extLst>
      <p:ext uri="{BB962C8B-B14F-4D97-AF65-F5344CB8AC3E}">
        <p14:creationId xmlns:p14="http://schemas.microsoft.com/office/powerpoint/2010/main" val="88957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BBBC3-AC11-8401-A672-4AA56969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 I: </a:t>
            </a:r>
            <a:br>
              <a:rPr lang="en-US" dirty="0"/>
            </a:br>
            <a:r>
              <a:rPr lang="en-US" dirty="0"/>
              <a:t>What is the share of women-owned firms?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A4D2D-DF79-DDA7-17C0-8B3F82B1F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The paper finds that 31% of loans go to women</a:t>
            </a:r>
          </a:p>
          <a:p>
            <a:r>
              <a:rPr lang="en-US" dirty="0"/>
              <a:t>Is this number higher or lower than the share of women owners?</a:t>
            </a:r>
          </a:p>
          <a:p>
            <a:r>
              <a:rPr lang="en-US" dirty="0"/>
              <a:t>Data from World Bank Enterprise Survey suggests the share of women owners is low (for firms with 5 or more employees)</a:t>
            </a:r>
          </a:p>
          <a:p>
            <a:r>
              <a:rPr lang="en-US" dirty="0"/>
              <a:t>I suggest adding data from local sources to the paper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A7E4BE-B912-E3B7-EA44-1C5ED4337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960261"/>
              </p:ext>
            </p:extLst>
          </p:nvPr>
        </p:nvGraphicFramePr>
        <p:xfrm>
          <a:off x="1065275" y="4396998"/>
          <a:ext cx="10061449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7232">
                  <a:extLst>
                    <a:ext uri="{9D8B030D-6E8A-4147-A177-3AD203B41FA5}">
                      <a16:colId xmlns:a16="http://schemas.microsoft.com/office/drawing/2014/main" val="91842356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334901002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354241550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3922825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Economies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077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Percent of firms with women participation in ownership</a:t>
                      </a:r>
                    </a:p>
                  </a:txBody>
                  <a:tcPr marL="152400" marR="152400" marT="114300" marB="1143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35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Percent of firms with majority ownership</a:t>
                      </a:r>
                    </a:p>
                  </a:txBody>
                  <a:tcPr marL="152400" marR="152400" marT="114300" marB="1143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54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Percent of firms with a woman top manager</a:t>
                      </a:r>
                    </a:p>
                  </a:txBody>
                  <a:tcPr marL="152400" marR="152400" marT="114300" marB="1143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3876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9D9D3B-2BEC-4598-6D1D-85D86B0FD172}"/>
              </a:ext>
            </a:extLst>
          </p:cNvPr>
          <p:cNvSpPr txBox="1"/>
          <p:nvPr/>
        </p:nvSpPr>
        <p:spPr>
          <a:xfrm>
            <a:off x="1121662" y="6338986"/>
            <a:ext cx="10174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2023 World Bank Enterprise Survey (https://www.enterprisesurveys.org/en/data/exploreeconomies/2023/mexico#gender) </a:t>
            </a:r>
          </a:p>
        </p:txBody>
      </p:sp>
    </p:spTree>
    <p:extLst>
      <p:ext uri="{BB962C8B-B14F-4D97-AF65-F5344CB8AC3E}">
        <p14:creationId xmlns:p14="http://schemas.microsoft.com/office/powerpoint/2010/main" val="388254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6652-0327-71DD-99AA-E394B80B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II:</a:t>
            </a:r>
            <a:br>
              <a:rPr lang="en-US" dirty="0"/>
            </a:br>
            <a:r>
              <a:rPr lang="en-US" dirty="0"/>
              <a:t>Controlling for collateral amounts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2C94E-8FB4-E4F4-97C9-3B5BDF298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6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Women run smaller firms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addition to fewer employees and lower sales, women likely have lower (fixed) assets, resulting in less collateral</a:t>
            </a:r>
          </a:p>
          <a:p>
            <a:r>
              <a:rPr lang="en-US" dirty="0"/>
              <a:t>The analysis controls for a collateral </a:t>
            </a:r>
            <a:r>
              <a:rPr lang="en-US"/>
              <a:t>dummy variable (0.5)</a:t>
            </a:r>
            <a:endParaRPr lang="en-US" dirty="0"/>
          </a:p>
          <a:p>
            <a:r>
              <a:rPr lang="en-US" dirty="0"/>
              <a:t>I suggest adding the collateral amount and/or value of assets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32642C-433B-4C17-C619-15DD8FB4B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41" y="2273681"/>
            <a:ext cx="6685935" cy="2172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85FFD16-F100-372C-3CF2-0B0B51D09636}"/>
              </a:ext>
            </a:extLst>
          </p:cNvPr>
          <p:cNvSpPr/>
          <p:nvPr/>
        </p:nvSpPr>
        <p:spPr>
          <a:xfrm>
            <a:off x="2067638" y="3780431"/>
            <a:ext cx="7328848" cy="6661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9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58FF1-7069-4CCD-770C-BCCA55C9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 III:</a:t>
            </a:r>
            <a:br>
              <a:rPr lang="en-US" dirty="0"/>
            </a:br>
            <a:r>
              <a:rPr lang="en-US" dirty="0"/>
              <a:t>How economically meaningful are the gaps?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083C84-EB7F-86C7-1B3F-CA22755CA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63572"/>
              </p:ext>
            </p:extLst>
          </p:nvPr>
        </p:nvGraphicFramePr>
        <p:xfrm>
          <a:off x="292290" y="1852921"/>
          <a:ext cx="11607419" cy="4410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0910">
                  <a:extLst>
                    <a:ext uri="{9D8B030D-6E8A-4147-A177-3AD203B41FA5}">
                      <a16:colId xmlns:a16="http://schemas.microsoft.com/office/drawing/2014/main" val="3920779982"/>
                    </a:ext>
                  </a:extLst>
                </a:gridCol>
                <a:gridCol w="3991970">
                  <a:extLst>
                    <a:ext uri="{9D8B030D-6E8A-4147-A177-3AD203B41FA5}">
                      <a16:colId xmlns:a16="http://schemas.microsoft.com/office/drawing/2014/main" val="2158500725"/>
                    </a:ext>
                  </a:extLst>
                </a:gridCol>
                <a:gridCol w="2081284">
                  <a:extLst>
                    <a:ext uri="{9D8B030D-6E8A-4147-A177-3AD203B41FA5}">
                      <a16:colId xmlns:a16="http://schemas.microsoft.com/office/drawing/2014/main" val="2320921608"/>
                    </a:ext>
                  </a:extLst>
                </a:gridCol>
                <a:gridCol w="1760561">
                  <a:extLst>
                    <a:ext uri="{9D8B030D-6E8A-4147-A177-3AD203B41FA5}">
                      <a16:colId xmlns:a16="http://schemas.microsoft.com/office/drawing/2014/main" val="4035719930"/>
                    </a:ext>
                  </a:extLst>
                </a:gridCol>
                <a:gridCol w="1322694">
                  <a:extLst>
                    <a:ext uri="{9D8B030D-6E8A-4147-A177-3AD203B41FA5}">
                      <a16:colId xmlns:a16="http://schemas.microsoft.com/office/drawing/2014/main" val="2236876676"/>
                    </a:ext>
                  </a:extLst>
                </a:gridCol>
              </a:tblGrid>
              <a:tr h="735076">
                <a:tc>
                  <a:txBody>
                    <a:bodyPr/>
                    <a:lstStyle/>
                    <a:p>
                      <a:r>
                        <a:rPr lang="en-US" sz="2000" dirty="0"/>
                        <a:t>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Interest Rate Gender 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Average</a:t>
                      </a:r>
                    </a:p>
                    <a:p>
                      <a:r>
                        <a:rPr lang="en-US" sz="2000" dirty="0"/>
                        <a:t>Interest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Average Loan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45494"/>
                  </a:ext>
                </a:extLst>
              </a:tr>
              <a:tr h="735076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Bellucci, Borisov, and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Zazzaro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(2010)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 data on 7,800 credit lines for sole proprietors in Italy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-0.08 p.p. 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(not significant)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2655"/>
                  </a:ext>
                </a:extLst>
              </a:tr>
              <a:tr h="735076">
                <a:tc>
                  <a:txBody>
                    <a:bodyPr/>
                    <a:lstStyle/>
                    <a:p>
                      <a:r>
                        <a:rPr lang="es-MX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Alesina</a:t>
                      </a:r>
                      <a:r>
                        <a:rPr lang="es-MX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Lotti, and </a:t>
                      </a:r>
                      <a:r>
                        <a:rPr lang="es-MX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Mistrulli</a:t>
                      </a:r>
                      <a:r>
                        <a:rPr lang="es-MX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(2013)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 data on 1.2 million loans to small firms in Italy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 p.p. 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[$69]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$75,000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315988"/>
                  </a:ext>
                </a:extLst>
              </a:tr>
              <a:tr h="735076">
                <a:tc>
                  <a:txBody>
                    <a:bodyPr/>
                    <a:lstStyle/>
                    <a:p>
                      <a:r>
                        <a:rPr lang="en-US" sz="2000" dirty="0"/>
                        <a:t>This paper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Admin data on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201,714 </a:t>
                      </a:r>
                      <a:r>
                        <a:rPr lang="en-US" sz="2000" dirty="0"/>
                        <a:t>loans to sole proprietors in Mexico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0.18 p.p. </a:t>
                      </a:r>
                    </a:p>
                    <a:p>
                      <a:r>
                        <a:rPr lang="en-US" sz="2000" dirty="0"/>
                        <a:t>[$90]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8%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$50,000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54852"/>
                  </a:ext>
                </a:extLst>
              </a:tr>
              <a:tr h="735076">
                <a:tc>
                  <a:txBody>
                    <a:bodyPr/>
                    <a:lstStyle/>
                    <a:p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Muravyev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Talavera, and Schäfer (2009)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Survey data on 14,108 firms in 34 countries in ECA (BEEPS)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0.47 p.p.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803142"/>
                  </a:ext>
                </a:extLst>
              </a:tr>
              <a:tr h="735076">
                <a:tc>
                  <a:txBody>
                    <a:bodyPr/>
                    <a:lstStyle/>
                    <a:p>
                      <a:r>
                        <a:rPr lang="it-IT" sz="2000" dirty="0"/>
                        <a:t>Chen, Li, and Lai (2017)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 data on 10,522 listings from a P2P lending platform in China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0.62 p.p.  </a:t>
                      </a:r>
                    </a:p>
                    <a:p>
                      <a:r>
                        <a:rPr lang="en-US" sz="2000" dirty="0"/>
                        <a:t>[$9]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170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31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4EA6E-C3E5-7563-6240-620E4D48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Policy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A99CF-43CD-DA56-0C14-E8D4EB63A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drives the gender gap in this paper?</a:t>
            </a:r>
          </a:p>
          <a:p>
            <a:pPr lvl="1"/>
            <a:r>
              <a:rPr lang="en-US" dirty="0"/>
              <a:t>Loan officers perceive women as riskier even though they default less</a:t>
            </a:r>
          </a:p>
          <a:p>
            <a:pPr lvl="2"/>
            <a:r>
              <a:rPr lang="en-US" dirty="0"/>
              <a:t>The gap increases during COVID-19, a time with more uncertainty</a:t>
            </a:r>
          </a:p>
          <a:p>
            <a:pPr lvl="2"/>
            <a:endParaRPr lang="en-US" dirty="0"/>
          </a:p>
          <a:p>
            <a:r>
              <a:rPr lang="en-US" dirty="0"/>
              <a:t>Will the gender gap disappear as the market expands? </a:t>
            </a:r>
          </a:p>
          <a:p>
            <a:pPr lvl="1"/>
            <a:r>
              <a:rPr lang="en-US" dirty="0"/>
              <a:t>Probably not: Increase in credit availability leads to lower-cost credit for men-owned SMEs, but not for women-owned SMEs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May need </a:t>
            </a:r>
            <a:r>
              <a:rPr lang="en-US" dirty="0"/>
              <a:t>targeted policies to close the gender gap in firm credit</a:t>
            </a:r>
          </a:p>
          <a:p>
            <a:pPr lvl="1"/>
            <a:r>
              <a:rPr lang="en-US" dirty="0"/>
              <a:t>Training loan officers?</a:t>
            </a:r>
          </a:p>
          <a:p>
            <a:pPr lvl="1"/>
            <a:r>
              <a:rPr lang="en-US" dirty="0"/>
              <a:t>Expand reduced loan loss provisions to firm loans?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94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E111D-2A2B-AFC6-518B-46F788AC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gender gap in Bangladesh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F7074-8FA1-BC00-8B7E-47A4B46A8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Bank of Bangladesh has many policies to increase financial access of women-owned firms, including interest rates subsides and loan quotas</a:t>
            </a:r>
          </a:p>
          <a:p>
            <a:r>
              <a:rPr lang="en-US" dirty="0"/>
              <a:t>Data from an IFC client shows women receive better loan terms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68E6E7-F934-9C51-B89E-2B3B185FE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153676"/>
              </p:ext>
            </p:extLst>
          </p:nvPr>
        </p:nvGraphicFramePr>
        <p:xfrm>
          <a:off x="838200" y="3577970"/>
          <a:ext cx="10689336" cy="239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761">
                  <a:extLst>
                    <a:ext uri="{9D8B030D-6E8A-4147-A177-3AD203B41FA5}">
                      <a16:colId xmlns:a16="http://schemas.microsoft.com/office/drawing/2014/main" val="2601149143"/>
                    </a:ext>
                  </a:extLst>
                </a:gridCol>
                <a:gridCol w="2453591">
                  <a:extLst>
                    <a:ext uri="{9D8B030D-6E8A-4147-A177-3AD203B41FA5}">
                      <a16:colId xmlns:a16="http://schemas.microsoft.com/office/drawing/2014/main" val="1016299209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val="1605876095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1513518483"/>
                    </a:ext>
                  </a:extLst>
                </a:gridCol>
              </a:tblGrid>
              <a:tr h="3740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Loan amount (million)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Maturity (months)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Interest rate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581483"/>
                  </a:ext>
                </a:extLst>
              </a:tr>
              <a:tr h="403804">
                <a:tc>
                  <a:txBody>
                    <a:bodyPr/>
                    <a:lstStyle/>
                    <a:p>
                      <a:r>
                        <a:rPr lang="en-US" dirty="0"/>
                        <a:t>Female 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0.362***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2.27***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-3.000***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054131"/>
                  </a:ext>
                </a:extLst>
              </a:tr>
              <a:tr h="403804">
                <a:tc>
                  <a:txBody>
                    <a:bodyPr/>
                    <a:lstStyle/>
                    <a:p>
                      <a:r>
                        <a:rPr lang="en-US" dirty="0"/>
                        <a:t>Loan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814657"/>
                  </a:ext>
                </a:extLst>
              </a:tr>
              <a:tr h="4038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576152"/>
                  </a:ext>
                </a:extLst>
              </a:tr>
              <a:tr h="403804">
                <a:tc>
                  <a:txBody>
                    <a:bodyPr/>
                    <a:lstStyle/>
                    <a:p>
                      <a:r>
                        <a:rPr lang="en-US" dirty="0"/>
                        <a:t>Average for men-owned firms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988082"/>
                  </a:ext>
                </a:extLst>
              </a:tr>
              <a:tr h="403804">
                <a:tc>
                  <a:txBody>
                    <a:bodyPr/>
                    <a:lstStyle/>
                    <a:p>
                      <a:r>
                        <a:rPr lang="en-US" dirty="0"/>
                        <a:t>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200,426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200,426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200,339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7518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0D821B4-C07D-EAF7-E95A-38165810C770}"/>
              </a:ext>
            </a:extLst>
          </p:cNvPr>
          <p:cNvSpPr txBox="1"/>
          <p:nvPr/>
        </p:nvSpPr>
        <p:spPr>
          <a:xfrm>
            <a:off x="838200" y="5995973"/>
            <a:ext cx="10689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Notes: All regressions control for business age, profits, years in premises, employees, assets, liabilities, having a credit history, being a new client, owning land, year fixed effects, and sector fixed effects. Loan amount in Taka (0.011 USD).</a:t>
            </a:r>
          </a:p>
          <a:p>
            <a:r>
              <a:rPr lang="en-US" sz="1600" dirty="0"/>
              <a:t>Source: Bruhn, Haji, Lai, and Singh (2024)</a:t>
            </a:r>
          </a:p>
        </p:txBody>
      </p:sp>
    </p:spTree>
    <p:extLst>
      <p:ext uri="{BB962C8B-B14F-4D97-AF65-F5344CB8AC3E}">
        <p14:creationId xmlns:p14="http://schemas.microsoft.com/office/powerpoint/2010/main" val="404131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77137C8E37D8498EDAAF2506888FEC" ma:contentTypeVersion="4" ma:contentTypeDescription="Create a new document." ma:contentTypeScope="" ma:versionID="3b4e9b9f606d3ebe211529657aeb6999">
  <xsd:schema xmlns:xsd="http://www.w3.org/2001/XMLSchema" xmlns:xs="http://www.w3.org/2001/XMLSchema" xmlns:p="http://schemas.microsoft.com/office/2006/metadata/properties" xmlns:ns2="f4889040-224b-4f99-b78f-469ee0baa050" targetNamespace="http://schemas.microsoft.com/office/2006/metadata/properties" ma:root="true" ma:fieldsID="1e0b716937d162930242a3701c7661f3" ns2:_="">
    <xsd:import namespace="f4889040-224b-4f99-b78f-469ee0baa0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89040-224b-4f99-b78f-469ee0baa0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0A0C36-BFDB-4696-ACE8-0B2FCDB992C1}"/>
</file>

<file path=customXml/itemProps2.xml><?xml version="1.0" encoding="utf-8"?>
<ds:datastoreItem xmlns:ds="http://schemas.openxmlformats.org/officeDocument/2006/customXml" ds:itemID="{B3D0EC60-D34D-4FD2-910E-C83EB38D2AE1}"/>
</file>

<file path=customXml/itemProps3.xml><?xml version="1.0" encoding="utf-8"?>
<ds:datastoreItem xmlns:ds="http://schemas.openxmlformats.org/officeDocument/2006/customXml" ds:itemID="{CB5D1D10-95A6-4129-9C42-CA0F95C4AD87}"/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843</Words>
  <Application>Microsoft Office PowerPoint</Application>
  <PresentationFormat>Widescreen</PresentationFormat>
  <Paragraphs>126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NexusSansWebPro</vt:lpstr>
      <vt:lpstr>Wingdings</vt:lpstr>
      <vt:lpstr>Office Theme</vt:lpstr>
      <vt:lpstr>Discussion of  “Is There a Gender Premium? Financial Frictions and Credit to Female Entrepreneurs”</vt:lpstr>
      <vt:lpstr>Relevance and contributions</vt:lpstr>
      <vt:lpstr>Comment I:  What is the share of women-owned firms?</vt:lpstr>
      <vt:lpstr>Comment II: Controlling for collateral amounts</vt:lpstr>
      <vt:lpstr>Comment III: How economically meaningful are the gaps?</vt:lpstr>
      <vt:lpstr>Policy implications</vt:lpstr>
      <vt:lpstr>Reverse gender gap in Bangladesh</vt:lpstr>
    </vt:vector>
  </TitlesOfParts>
  <Company>WBG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Miriam Bruhn</dc:creator>
  <cp:lastModifiedBy>Miriam Bruhn</cp:lastModifiedBy>
  <cp:revision>1</cp:revision>
  <dcterms:created xsi:type="dcterms:W3CDTF">2024-10-21T16:11:07Z</dcterms:created>
  <dcterms:modified xsi:type="dcterms:W3CDTF">2024-10-25T20:03:16Z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0x010100D577137C8E37D8498EDAAF2506888FEC</vt:lpwstr>
  </property>
  <property fmtid="{D5CDD505-2E9C-101B-9397-08002B2CF9AE}" pid="3" name="Order">
    <vt:r8>37000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