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2" r:id="rId5"/>
    <p:sldId id="28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D8825-48D8-4D3D-9E95-FE4F47E26073}" v="18" dt="2024-06-25T14:19:21.4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9" autoAdjust="0"/>
    <p:restoredTop sz="94660"/>
  </p:normalViewPr>
  <p:slideViewPr>
    <p:cSldViewPr snapToGrid="0">
      <p:cViewPr>
        <p:scale>
          <a:sx n="100" d="100"/>
          <a:sy n="100" d="100"/>
        </p:scale>
        <p:origin x="145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ED8A3-BAB5-3EBF-0C11-30020F660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8C2DB-B9CC-34C7-26F9-4E9C02B98F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3CA30-BF6B-14E6-ECEC-DB5C32D22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FD67A1-E650-DAEC-5D71-EF2B5F45E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E3EB5E-A76E-84A9-86D8-E1DCD1998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43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05376-2050-D81A-7D08-EA981B479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23DB4C-6A02-0924-0B31-ED922630DE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031E8-E0EB-F613-26BB-9CCB24A1D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04CFC-67B9-17AE-0238-31D6130D7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E0EB70-8637-6FCD-11E9-83E21C661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14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6D2FDB9-0F6D-76C3-B373-2F0828FCD6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D0C534-2358-945C-F456-9895FE6D45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E0DC60-9102-2402-4305-8543E1BA3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63D26-2444-5266-4939-B3A568CF8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31F845-03C2-58EA-DD16-5D0DEA497F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824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CDE7B-5E40-78DC-38EF-44964CBB3F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27A24-B140-6790-F379-D8B1DD04FF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D20FE-BB6F-6551-49E9-229A95445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B1ED2-7C78-1FD0-599D-6910D40E1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B77644-C7D0-CB14-46B6-53A28025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92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5D532-BCD6-4CA3-21B0-5452FF187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6E8DC6-18D9-30A5-6DB3-FCD16FDC5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385A55-2808-A1A4-1D12-950D6BD94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BE97A6-FDFA-F1F5-8930-B3C2AE50EE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B2ABA8-2E4E-6AD7-783E-14CD4D5A8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350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F25B22-FD67-295D-1EE7-819705D54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0541C4-C74C-4C18-EE97-A490B9839C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2A5097-14D7-69B7-4496-66FD87BA9B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A24802-78DA-99BA-8CEC-EA474A414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6D9181-F702-47CA-BE13-F363B48D3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47AC7-D632-C0D9-DB14-A2014C6AB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435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EEA02-5C09-98AC-D85E-CD3FF4F0D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7627E-5230-CAAD-205E-4FE71A834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0241B4-60F1-9EEF-E078-49023AB644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E6CBCF-3A02-538D-43CE-1ADB2C54BA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5AA540-73BD-CDAC-3389-CA0E2C738C7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DAE04-D572-48A0-8BB4-778F165AA3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813818-A0FB-93BD-2ED9-B5C9D9630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15A27B-669C-FD81-F23C-4350329BB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748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5E7E6-BCFC-BD78-C151-2F064BAE0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A43494-200D-D378-6AA8-46E34E74C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D73327-45FD-C3AD-0D83-7D7DFB435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3AFBC8-98F8-69DB-9135-1F1225F7F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585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27BA5D-798A-A7A1-BDA2-6C47C79E6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E1ACD9-F9E6-F8FF-C5FB-B7E7FA889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718BDB-8861-E6B0-F369-FA42A58F6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87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DE6C7-45DD-3184-1123-946C5FA5F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8BA45-77E8-8E3A-E0BF-C17124478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55FA68-E3F5-3F9D-ECEF-BA5AC94CA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20C39E-FD6E-A0E8-9A73-18D3B3656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168FE2-4419-9D2A-7C6C-D51A342E7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D6747B-DB2B-77D1-8951-5C7A81DCA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487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5F1DF-CEFF-C007-269E-EA7F95954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99BC24-42A0-614E-B2B5-68946B1794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8180D4-3098-0940-D4A9-E127054D0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A1F540-C516-8D12-2DD9-7647E9660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8FFD05-82D9-8598-4396-4CEB6464E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293E2E-F420-544B-16BD-9B167E2D7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9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DE8D1DA-9D6B-0F5F-1960-103459276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C7B4F-083C-D090-9EA1-81EE61CC2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70426-0797-CA59-0060-356F75075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367-DF38-470C-8689-6E5B6A459C74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5CD7-9DF9-126E-291F-3F4BFBE14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0BEEE-550D-B6B5-77AC-BCD54B781B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29F61-C359-471E-AAD5-F35C466D8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044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BE0E92-63EB-B82E-27FC-A0803ACC60A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70E3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DE475A89-30DA-BF46-12AD-2867E04A6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00" y="330615"/>
            <a:ext cx="2849064" cy="29805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FBF72C8-26FB-80DC-413A-B960F4B4B8C9}"/>
              </a:ext>
            </a:extLst>
          </p:cNvPr>
          <p:cNvSpPr txBox="1"/>
          <p:nvPr/>
        </p:nvSpPr>
        <p:spPr>
          <a:xfrm>
            <a:off x="964906" y="3201386"/>
            <a:ext cx="6268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rgbClr val="FFFFFF"/>
                </a:solidFill>
                <a:effectLst/>
                <a:latin typeface="Lato" panose="020B0604020202020204" pitchFamily="34" charset="0"/>
              </a:rPr>
              <a:t>www.wefinancecode.org</a:t>
            </a:r>
          </a:p>
        </p:txBody>
      </p:sp>
      <p:pic>
        <p:nvPicPr>
          <p:cNvPr id="4" name="Picture 3" descr="A white logo with a check mark in a circle&#10;&#10;Description automatically generated">
            <a:extLst>
              <a:ext uri="{FF2B5EF4-FFF2-40B4-BE49-F238E27FC236}">
                <a16:creationId xmlns:a16="http://schemas.microsoft.com/office/drawing/2014/main" id="{599354FB-6225-657C-8B62-41CD7EFF0A39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2539" y="1487055"/>
            <a:ext cx="6964352" cy="7285782"/>
          </a:xfrm>
          <a:prstGeom prst="rect">
            <a:avLst/>
          </a:prstGeom>
        </p:spPr>
      </p:pic>
      <p:pic>
        <p:nvPicPr>
          <p:cNvPr id="3" name="Graphic 2" descr="Image outline">
            <a:extLst>
              <a:ext uri="{FF2B5EF4-FFF2-40B4-BE49-F238E27FC236}">
                <a16:creationId xmlns:a16="http://schemas.microsoft.com/office/drawing/2014/main" id="{7EC8F1CA-FF40-68F7-7908-7B0A561AA3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776" y="5126146"/>
            <a:ext cx="1252770" cy="1252770"/>
          </a:xfrm>
          <a:prstGeom prst="rect">
            <a:avLst/>
          </a:prstGeom>
        </p:spPr>
      </p:pic>
      <p:pic>
        <p:nvPicPr>
          <p:cNvPr id="5" name="Graphic 4" descr="Image outline">
            <a:extLst>
              <a:ext uri="{FF2B5EF4-FFF2-40B4-BE49-F238E27FC236}">
                <a16:creationId xmlns:a16="http://schemas.microsoft.com/office/drawing/2014/main" id="{30943DDC-A173-5307-51D9-0D944A5EAC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35832" y="5126146"/>
            <a:ext cx="1252770" cy="1252770"/>
          </a:xfrm>
          <a:prstGeom prst="rect">
            <a:avLst/>
          </a:prstGeom>
        </p:spPr>
      </p:pic>
      <p:pic>
        <p:nvPicPr>
          <p:cNvPr id="7" name="Graphic 6" descr="Image outline">
            <a:extLst>
              <a:ext uri="{FF2B5EF4-FFF2-40B4-BE49-F238E27FC236}">
                <a16:creationId xmlns:a16="http://schemas.microsoft.com/office/drawing/2014/main" id="{83F13668-34CB-A94C-0F82-3378617B0E3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9918" y="5126146"/>
            <a:ext cx="1252770" cy="1252770"/>
          </a:xfrm>
          <a:prstGeom prst="rect">
            <a:avLst/>
          </a:prstGeom>
        </p:spPr>
      </p:pic>
      <p:pic>
        <p:nvPicPr>
          <p:cNvPr id="8" name="Graphic 7" descr="Image outline">
            <a:extLst>
              <a:ext uri="{FF2B5EF4-FFF2-40B4-BE49-F238E27FC236}">
                <a16:creationId xmlns:a16="http://schemas.microsoft.com/office/drawing/2014/main" id="{E26D1A62-F597-1103-FA7F-4F7A8FBEB1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04004" y="5126146"/>
            <a:ext cx="1252770" cy="1252770"/>
          </a:xfrm>
          <a:prstGeom prst="rect">
            <a:avLst/>
          </a:prstGeom>
        </p:spPr>
      </p:pic>
      <p:pic>
        <p:nvPicPr>
          <p:cNvPr id="9" name="Graphic 8" descr="Image outline">
            <a:extLst>
              <a:ext uri="{FF2B5EF4-FFF2-40B4-BE49-F238E27FC236}">
                <a16:creationId xmlns:a16="http://schemas.microsoft.com/office/drawing/2014/main" id="{94E66AB3-A8EE-C520-98E3-6E5B6A39C6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38090" y="5126146"/>
            <a:ext cx="1252770" cy="12527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4B3891D-E927-C2A6-1353-72A39A60DE75}"/>
              </a:ext>
            </a:extLst>
          </p:cNvPr>
          <p:cNvSpPr txBox="1"/>
          <p:nvPr/>
        </p:nvSpPr>
        <p:spPr>
          <a:xfrm>
            <a:off x="1049967" y="4756814"/>
            <a:ext cx="455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PARTNER / CO-ORGANIZER LOGOS:</a:t>
            </a:r>
          </a:p>
        </p:txBody>
      </p:sp>
    </p:spTree>
    <p:extLst>
      <p:ext uri="{BB962C8B-B14F-4D97-AF65-F5344CB8AC3E}">
        <p14:creationId xmlns:p14="http://schemas.microsoft.com/office/powerpoint/2010/main" val="297612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logo with text on it&#10;&#10;Description automatically generated">
            <a:extLst>
              <a:ext uri="{FF2B5EF4-FFF2-40B4-BE49-F238E27FC236}">
                <a16:creationId xmlns:a16="http://schemas.microsoft.com/office/drawing/2014/main" id="{DE475A89-30DA-BF46-12AD-2867E04A6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300" y="330615"/>
            <a:ext cx="2849064" cy="298055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EFBF72C8-26FB-80DC-413A-B960F4B4B8C9}"/>
              </a:ext>
            </a:extLst>
          </p:cNvPr>
          <p:cNvSpPr txBox="1"/>
          <p:nvPr/>
        </p:nvSpPr>
        <p:spPr>
          <a:xfrm>
            <a:off x="964906" y="3201386"/>
            <a:ext cx="62689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Lato" panose="020B0604020202020204" pitchFamily="34" charset="0"/>
              </a:rPr>
              <a:t>www.wefinancecode.org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9354FB-6225-657C-8B62-41CD7EFF0A3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014" b="26257"/>
          <a:stretch/>
        </p:blipFill>
        <p:spPr>
          <a:xfrm>
            <a:off x="6412539" y="1490881"/>
            <a:ext cx="5779461" cy="5367119"/>
          </a:xfrm>
          <a:prstGeom prst="rect">
            <a:avLst/>
          </a:prstGeom>
        </p:spPr>
      </p:pic>
      <p:pic>
        <p:nvPicPr>
          <p:cNvPr id="5" name="Graphic 4" descr="Image outline">
            <a:extLst>
              <a:ext uri="{FF2B5EF4-FFF2-40B4-BE49-F238E27FC236}">
                <a16:creationId xmlns:a16="http://schemas.microsoft.com/office/drawing/2014/main" id="{75E73ED5-0684-AB69-9CBE-A79E2659771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99776" y="5126146"/>
            <a:ext cx="1252770" cy="1252770"/>
          </a:xfrm>
          <a:prstGeom prst="rect">
            <a:avLst/>
          </a:prstGeom>
        </p:spPr>
      </p:pic>
      <p:pic>
        <p:nvPicPr>
          <p:cNvPr id="7" name="Graphic 6" descr="Image outline">
            <a:extLst>
              <a:ext uri="{FF2B5EF4-FFF2-40B4-BE49-F238E27FC236}">
                <a16:creationId xmlns:a16="http://schemas.microsoft.com/office/drawing/2014/main" id="{50DE8FE6-D95B-6A49-72F1-00E3991814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35832" y="5126146"/>
            <a:ext cx="1252770" cy="1252770"/>
          </a:xfrm>
          <a:prstGeom prst="rect">
            <a:avLst/>
          </a:prstGeom>
        </p:spPr>
      </p:pic>
      <p:pic>
        <p:nvPicPr>
          <p:cNvPr id="8" name="Graphic 7" descr="Image outline">
            <a:extLst>
              <a:ext uri="{FF2B5EF4-FFF2-40B4-BE49-F238E27FC236}">
                <a16:creationId xmlns:a16="http://schemas.microsoft.com/office/drawing/2014/main" id="{7D3555A3-BE73-D4F1-9876-30F46C8FA4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069918" y="5126146"/>
            <a:ext cx="1252770" cy="1252770"/>
          </a:xfrm>
          <a:prstGeom prst="rect">
            <a:avLst/>
          </a:prstGeom>
        </p:spPr>
      </p:pic>
      <p:pic>
        <p:nvPicPr>
          <p:cNvPr id="9" name="Graphic 8" descr="Image outline">
            <a:extLst>
              <a:ext uri="{FF2B5EF4-FFF2-40B4-BE49-F238E27FC236}">
                <a16:creationId xmlns:a16="http://schemas.microsoft.com/office/drawing/2014/main" id="{ECA02354-F404-13DF-DF64-68BF442707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04004" y="5126146"/>
            <a:ext cx="1252770" cy="1252770"/>
          </a:xfrm>
          <a:prstGeom prst="rect">
            <a:avLst/>
          </a:prstGeom>
        </p:spPr>
      </p:pic>
      <p:pic>
        <p:nvPicPr>
          <p:cNvPr id="10" name="Graphic 9" descr="Image outline">
            <a:extLst>
              <a:ext uri="{FF2B5EF4-FFF2-40B4-BE49-F238E27FC236}">
                <a16:creationId xmlns:a16="http://schemas.microsoft.com/office/drawing/2014/main" id="{9A305847-A2B4-D2FB-1549-F64F1AB838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38090" y="5126146"/>
            <a:ext cx="1252770" cy="12527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3B9FCAED-6CE9-BDDF-C1DF-20818270FF6A}"/>
              </a:ext>
            </a:extLst>
          </p:cNvPr>
          <p:cNvSpPr txBox="1"/>
          <p:nvPr/>
        </p:nvSpPr>
        <p:spPr>
          <a:xfrm>
            <a:off x="1049967" y="4756814"/>
            <a:ext cx="4554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PARTNER / CO-ORGANIZER LOGOS:</a:t>
            </a:r>
          </a:p>
        </p:txBody>
      </p:sp>
    </p:spTree>
    <p:extLst>
      <p:ext uri="{BB962C8B-B14F-4D97-AF65-F5344CB8AC3E}">
        <p14:creationId xmlns:p14="http://schemas.microsoft.com/office/powerpoint/2010/main" val="1246990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c5acc4e-0c25-495a-afe8-cebdbe1b35e5">
      <Terms xmlns="http://schemas.microsoft.com/office/infopath/2007/PartnerControls"/>
    </lcf76f155ced4ddcb4097134ff3c332f>
    <TaxCatchAll xmlns="3e02667f-0271-471b-bd6e-11a2e16def1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4578C4F266F345BC9CA4E571ADCDC3" ma:contentTypeVersion="18" ma:contentTypeDescription="Create a new document." ma:contentTypeScope="" ma:versionID="a0d7a26184f5f8e9be36c2be4ad3f6c1">
  <xsd:schema xmlns:xsd="http://www.w3.org/2001/XMLSchema" xmlns:xs="http://www.w3.org/2001/XMLSchema" xmlns:p="http://schemas.microsoft.com/office/2006/metadata/properties" xmlns:ns2="fc5acc4e-0c25-495a-afe8-cebdbe1b35e5" xmlns:ns3="8c652d72-a731-4ede-abc3-d9bc4a2de092" xmlns:ns4="3e02667f-0271-471b-bd6e-11a2e16def1d" targetNamespace="http://schemas.microsoft.com/office/2006/metadata/properties" ma:root="true" ma:fieldsID="3c4c8322261e2bc127cbff87623edcd5" ns2:_="" ns3:_="" ns4:_="">
    <xsd:import namespace="fc5acc4e-0c25-495a-afe8-cebdbe1b35e5"/>
    <xsd:import namespace="8c652d72-a731-4ede-abc3-d9bc4a2de092"/>
    <xsd:import namespace="3e02667f-0271-471b-bd6e-11a2e16def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5acc4e-0c25-495a-afe8-cebdbe1b35e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a6c10d7-b926-4fc0-945e-3cbf5049f6b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652d72-a731-4ede-abc3-d9bc4a2de092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02667f-0271-471b-bd6e-11a2e16def1d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4926b564-27c1-41a1-8131-4b8895b467a0}" ma:internalName="TaxCatchAll" ma:showField="CatchAllData" ma:web="8c652d72-a731-4ede-abc3-d9bc4a2de09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E0B003-1D4F-4F31-8A21-8D0055CAEC3F}">
  <ds:schemaRefs>
    <ds:schemaRef ds:uri="http://schemas.microsoft.com/office/2006/metadata/properties"/>
    <ds:schemaRef ds:uri="http://schemas.microsoft.com/office/infopath/2007/PartnerControls"/>
    <ds:schemaRef ds:uri="fc5acc4e-0c25-495a-afe8-cebdbe1b35e5"/>
    <ds:schemaRef ds:uri="3e02667f-0271-471b-bd6e-11a2e16def1d"/>
  </ds:schemaRefs>
</ds:datastoreItem>
</file>

<file path=customXml/itemProps2.xml><?xml version="1.0" encoding="utf-8"?>
<ds:datastoreItem xmlns:ds="http://schemas.openxmlformats.org/officeDocument/2006/customXml" ds:itemID="{0748661D-4271-4534-9DBE-B84839B879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5acc4e-0c25-495a-afe8-cebdbe1b35e5"/>
    <ds:schemaRef ds:uri="8c652d72-a731-4ede-abc3-d9bc4a2de092"/>
    <ds:schemaRef ds:uri="3e02667f-0271-471b-bd6e-11a2e16def1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673B8C7-50B5-4A03-9DFB-F7AAEC4B004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20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Office Theme</vt:lpstr>
      <vt:lpstr>PowerPoint Presentation</vt:lpstr>
      <vt:lpstr>PowerPoint Presentation</vt:lpstr>
    </vt:vector>
  </TitlesOfParts>
  <Company>WBG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Ding</dc:creator>
  <cp:lastModifiedBy>Sean Ding</cp:lastModifiedBy>
  <cp:revision>3</cp:revision>
  <dcterms:created xsi:type="dcterms:W3CDTF">2023-10-08T23:21:36Z</dcterms:created>
  <dcterms:modified xsi:type="dcterms:W3CDTF">2024-06-25T14:19:36Z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0x010100AF4578C4F266F345BC9CA4E571ADCDC3</vt:lpwstr>
  </property>
</Properties>
</file>