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notesMasterIdLst>
    <p:notesMasterId r:id="rId9"/>
  </p:notesMasterIdLst>
  <p:sldIdLst>
    <p:sldId id="256" r:id="rId4"/>
    <p:sldId id="257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019"/>
    <a:srgbClr val="120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36139-8F7B-4F5F-B0CD-280D89E0CA8E}" v="160" dt="2024-06-25T14:56:14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80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Ding" userId="a75644e6-66af-4a2e-8ea3-5ed6ff5f1a6f" providerId="ADAL" clId="{6D736139-8F7B-4F5F-B0CD-280D89E0CA8E}"/>
    <pc:docChg chg="undo custSel addSld delSld modSld modMainMaster">
      <pc:chgData name="Sean Ding" userId="a75644e6-66af-4a2e-8ea3-5ed6ff5f1a6f" providerId="ADAL" clId="{6D736139-8F7B-4F5F-B0CD-280D89E0CA8E}" dt="2024-06-25T14:56:30.302" v="410" actId="680"/>
      <pc:docMkLst>
        <pc:docMk/>
      </pc:docMkLst>
      <pc:sldChg chg="addSp delSp modSp new mod">
        <pc:chgData name="Sean Ding" userId="a75644e6-66af-4a2e-8ea3-5ed6ff5f1a6f" providerId="ADAL" clId="{6D736139-8F7B-4F5F-B0CD-280D89E0CA8E}" dt="2024-06-25T14:47:08.090" v="287" actId="1076"/>
        <pc:sldMkLst>
          <pc:docMk/>
          <pc:sldMk cId="2431036645" sldId="256"/>
        </pc:sldMkLst>
        <pc:spChg chg="del">
          <ac:chgData name="Sean Ding" userId="a75644e6-66af-4a2e-8ea3-5ed6ff5f1a6f" providerId="ADAL" clId="{6D736139-8F7B-4F5F-B0CD-280D89E0CA8E}" dt="2024-06-25T14:39:31.573" v="142"/>
          <ac:spMkLst>
            <pc:docMk/>
            <pc:sldMk cId="2431036645" sldId="256"/>
            <ac:spMk id="4" creationId="{62938690-D32E-47ED-24A3-85C9D4834635}"/>
          </ac:spMkLst>
        </pc:spChg>
        <pc:spChg chg="add mod">
          <ac:chgData name="Sean Ding" userId="a75644e6-66af-4a2e-8ea3-5ed6ff5f1a6f" providerId="ADAL" clId="{6D736139-8F7B-4F5F-B0CD-280D89E0CA8E}" dt="2024-06-25T14:41:12.401" v="197"/>
          <ac:spMkLst>
            <pc:docMk/>
            <pc:sldMk cId="2431036645" sldId="256"/>
            <ac:spMk id="10" creationId="{422AAE40-D12F-6E63-3DCE-FEE970C2C7AD}"/>
          </ac:spMkLst>
        </pc:spChg>
        <pc:spChg chg="add mod">
          <ac:chgData name="Sean Ding" userId="a75644e6-66af-4a2e-8ea3-5ed6ff5f1a6f" providerId="ADAL" clId="{6D736139-8F7B-4F5F-B0CD-280D89E0CA8E}" dt="2024-06-25T14:47:01.855" v="286"/>
          <ac:spMkLst>
            <pc:docMk/>
            <pc:sldMk cId="2431036645" sldId="256"/>
            <ac:spMk id="11" creationId="{425033CD-F013-DC9E-8873-100AF34D61A0}"/>
          </ac:spMkLst>
        </pc:spChg>
        <pc:picChg chg="add mod">
          <ac:chgData name="Sean Ding" userId="a75644e6-66af-4a2e-8ea3-5ed6ff5f1a6f" providerId="ADAL" clId="{6D736139-8F7B-4F5F-B0CD-280D89E0CA8E}" dt="2024-06-25T14:41:12.401" v="197"/>
          <ac:picMkLst>
            <pc:docMk/>
            <pc:sldMk cId="2431036645" sldId="256"/>
            <ac:picMk id="5" creationId="{D6C48AAC-DD01-5281-1487-752E8DAFA58A}"/>
          </ac:picMkLst>
        </pc:picChg>
        <pc:picChg chg="add mod">
          <ac:chgData name="Sean Ding" userId="a75644e6-66af-4a2e-8ea3-5ed6ff5f1a6f" providerId="ADAL" clId="{6D736139-8F7B-4F5F-B0CD-280D89E0CA8E}" dt="2024-06-25T14:41:12.401" v="197"/>
          <ac:picMkLst>
            <pc:docMk/>
            <pc:sldMk cId="2431036645" sldId="256"/>
            <ac:picMk id="6" creationId="{C880D25F-EA65-30EA-5205-92370567D99F}"/>
          </ac:picMkLst>
        </pc:picChg>
        <pc:picChg chg="add mod">
          <ac:chgData name="Sean Ding" userId="a75644e6-66af-4a2e-8ea3-5ed6ff5f1a6f" providerId="ADAL" clId="{6D736139-8F7B-4F5F-B0CD-280D89E0CA8E}" dt="2024-06-25T14:41:12.401" v="197"/>
          <ac:picMkLst>
            <pc:docMk/>
            <pc:sldMk cId="2431036645" sldId="256"/>
            <ac:picMk id="7" creationId="{32298095-30E5-C7A4-CBE0-63A5083E4AE3}"/>
          </ac:picMkLst>
        </pc:picChg>
        <pc:picChg chg="add mod">
          <ac:chgData name="Sean Ding" userId="a75644e6-66af-4a2e-8ea3-5ed6ff5f1a6f" providerId="ADAL" clId="{6D736139-8F7B-4F5F-B0CD-280D89E0CA8E}" dt="2024-06-25T14:41:12.401" v="197"/>
          <ac:picMkLst>
            <pc:docMk/>
            <pc:sldMk cId="2431036645" sldId="256"/>
            <ac:picMk id="8" creationId="{0665855A-400A-6F2D-8CD9-20B696E830D7}"/>
          </ac:picMkLst>
        </pc:picChg>
        <pc:picChg chg="add mod">
          <ac:chgData name="Sean Ding" userId="a75644e6-66af-4a2e-8ea3-5ed6ff5f1a6f" providerId="ADAL" clId="{6D736139-8F7B-4F5F-B0CD-280D89E0CA8E}" dt="2024-06-25T14:41:12.401" v="197"/>
          <ac:picMkLst>
            <pc:docMk/>
            <pc:sldMk cId="2431036645" sldId="256"/>
            <ac:picMk id="9" creationId="{7823C1DE-9311-8E97-EC6D-9BF8CBBD5C67}"/>
          </ac:picMkLst>
        </pc:picChg>
        <pc:picChg chg="add mod">
          <ac:chgData name="Sean Ding" userId="a75644e6-66af-4a2e-8ea3-5ed6ff5f1a6f" providerId="ADAL" clId="{6D736139-8F7B-4F5F-B0CD-280D89E0CA8E}" dt="2024-06-25T14:47:08.090" v="287" actId="1076"/>
          <ac:picMkLst>
            <pc:docMk/>
            <pc:sldMk cId="2431036645" sldId="256"/>
            <ac:picMk id="12" creationId="{DAB58313-809A-ACD6-AFF7-4391A6E4CA1F}"/>
          </ac:picMkLst>
        </pc:picChg>
      </pc:sldChg>
      <pc:sldChg chg="addSp delSp modSp del mod setBg setClrOvrMap">
        <pc:chgData name="Sean Ding" userId="a75644e6-66af-4a2e-8ea3-5ed6ff5f1a6f" providerId="ADAL" clId="{6D736139-8F7B-4F5F-B0CD-280D89E0CA8E}" dt="2024-06-25T14:33:51.508" v="65" actId="47"/>
        <pc:sldMkLst>
          <pc:docMk/>
          <pc:sldMk cId="2453797112" sldId="256"/>
        </pc:sldMkLst>
        <pc:spChg chg="mod">
          <ac:chgData name="Sean Ding" userId="a75644e6-66af-4a2e-8ea3-5ed6ff5f1a6f" providerId="ADAL" clId="{6D736139-8F7B-4F5F-B0CD-280D89E0CA8E}" dt="2024-06-25T14:33:24.214" v="64" actId="1076"/>
          <ac:spMkLst>
            <pc:docMk/>
            <pc:sldMk cId="2453797112" sldId="256"/>
            <ac:spMk id="2" creationId="{BD38642C-D4DC-004F-E731-134444A6203A}"/>
          </ac:spMkLst>
        </pc:spChg>
        <pc:spChg chg="mod">
          <ac:chgData name="Sean Ding" userId="a75644e6-66af-4a2e-8ea3-5ed6ff5f1a6f" providerId="ADAL" clId="{6D736139-8F7B-4F5F-B0CD-280D89E0CA8E}" dt="2024-06-25T14:33:24.214" v="64" actId="1076"/>
          <ac:spMkLst>
            <pc:docMk/>
            <pc:sldMk cId="2453797112" sldId="256"/>
            <ac:spMk id="3" creationId="{1C61D3A2-6F2D-063B-3E0E-E4A2C7BB81D2}"/>
          </ac:spMkLst>
        </pc:spChg>
        <pc:spChg chg="add del">
          <ac:chgData name="Sean Ding" userId="a75644e6-66af-4a2e-8ea3-5ed6ff5f1a6f" providerId="ADAL" clId="{6D736139-8F7B-4F5F-B0CD-280D89E0CA8E}" dt="2024-06-25T14:32:42.400" v="40" actId="26606"/>
          <ac:spMkLst>
            <pc:docMk/>
            <pc:sldMk cId="2453797112" sldId="256"/>
            <ac:spMk id="9" creationId="{0671A8AE-40A1-4631-A6B8-581AFF065482}"/>
          </ac:spMkLst>
        </pc:spChg>
        <pc:spChg chg="add del">
          <ac:chgData name="Sean Ding" userId="a75644e6-66af-4a2e-8ea3-5ed6ff5f1a6f" providerId="ADAL" clId="{6D736139-8F7B-4F5F-B0CD-280D89E0CA8E}" dt="2024-06-25T14:32:42.400" v="40" actId="26606"/>
          <ac:spMkLst>
            <pc:docMk/>
            <pc:sldMk cId="2453797112" sldId="256"/>
            <ac:spMk id="11" creationId="{AB58EF07-17C2-48CF-ABB0-EEF1F17CB8F0}"/>
          </ac:spMkLst>
        </pc:spChg>
        <pc:spChg chg="add del">
          <ac:chgData name="Sean Ding" userId="a75644e6-66af-4a2e-8ea3-5ed6ff5f1a6f" providerId="ADAL" clId="{6D736139-8F7B-4F5F-B0CD-280D89E0CA8E}" dt="2024-06-25T14:32:42.400" v="40" actId="26606"/>
          <ac:spMkLst>
            <pc:docMk/>
            <pc:sldMk cId="2453797112" sldId="256"/>
            <ac:spMk id="13" creationId="{AF2F604E-43BE-4DC3-B983-E071523364F8}"/>
          </ac:spMkLst>
        </pc:spChg>
        <pc:spChg chg="add del">
          <ac:chgData name="Sean Ding" userId="a75644e6-66af-4a2e-8ea3-5ed6ff5f1a6f" providerId="ADAL" clId="{6D736139-8F7B-4F5F-B0CD-280D89E0CA8E}" dt="2024-06-25T14:32:42.400" v="40" actId="26606"/>
          <ac:spMkLst>
            <pc:docMk/>
            <pc:sldMk cId="2453797112" sldId="256"/>
            <ac:spMk id="15" creationId="{08C9B587-E65E-4B52-B37C-ABEBB6E87928}"/>
          </ac:spMkLst>
        </pc:spChg>
        <pc:spChg chg="add del">
          <ac:chgData name="Sean Ding" userId="a75644e6-66af-4a2e-8ea3-5ed6ff5f1a6f" providerId="ADAL" clId="{6D736139-8F7B-4F5F-B0CD-280D89E0CA8E}" dt="2024-06-25T14:32:20.063" v="31" actId="26606"/>
          <ac:spMkLst>
            <pc:docMk/>
            <pc:sldMk cId="2453797112" sldId="256"/>
            <ac:spMk id="20" creationId="{47942995-B07F-4636-9A06-C6A104B260A8}"/>
          </ac:spMkLst>
        </pc:spChg>
        <pc:spChg chg="add del">
          <ac:chgData name="Sean Ding" userId="a75644e6-66af-4a2e-8ea3-5ed6ff5f1a6f" providerId="ADAL" clId="{6D736139-8F7B-4F5F-B0CD-280D89E0CA8E}" dt="2024-06-25T14:32:26.534" v="35" actId="26606"/>
          <ac:spMkLst>
            <pc:docMk/>
            <pc:sldMk cId="2453797112" sldId="256"/>
            <ac:spMk id="24" creationId="{D4331EE8-85A4-4588-8D9E-70E534D477DB}"/>
          </ac:spMkLst>
        </pc:spChg>
        <pc:spChg chg="add del">
          <ac:chgData name="Sean Ding" userId="a75644e6-66af-4a2e-8ea3-5ed6ff5f1a6f" providerId="ADAL" clId="{6D736139-8F7B-4F5F-B0CD-280D89E0CA8E}" dt="2024-06-25T14:32:20.063" v="31" actId="26606"/>
          <ac:spMkLst>
            <pc:docMk/>
            <pc:sldMk cId="2453797112" sldId="256"/>
            <ac:spMk id="27" creationId="{B81933D1-5615-42C7-9C0B-4EB7105CCE2D}"/>
          </ac:spMkLst>
        </pc:spChg>
        <pc:spChg chg="add del">
          <ac:chgData name="Sean Ding" userId="a75644e6-66af-4a2e-8ea3-5ed6ff5f1a6f" providerId="ADAL" clId="{6D736139-8F7B-4F5F-B0CD-280D89E0CA8E}" dt="2024-06-25T14:32:20.063" v="31" actId="26606"/>
          <ac:spMkLst>
            <pc:docMk/>
            <pc:sldMk cId="2453797112" sldId="256"/>
            <ac:spMk id="29" creationId="{19C9EAEA-39D0-4B0E-A0EB-51E7B26740B1}"/>
          </ac:spMkLst>
        </pc:spChg>
        <pc:spChg chg="add del">
          <ac:chgData name="Sean Ding" userId="a75644e6-66af-4a2e-8ea3-5ed6ff5f1a6f" providerId="ADAL" clId="{6D736139-8F7B-4F5F-B0CD-280D89E0CA8E}" dt="2024-06-25T14:32:21.334" v="33" actId="26606"/>
          <ac:spMkLst>
            <pc:docMk/>
            <pc:sldMk cId="2453797112" sldId="256"/>
            <ac:spMk id="31" creationId="{9B7AD9F6-8CE7-4299-8FC6-328F4DCD3FF9}"/>
          </ac:spMkLst>
        </pc:spChg>
        <pc:spChg chg="add del">
          <ac:chgData name="Sean Ding" userId="a75644e6-66af-4a2e-8ea3-5ed6ff5f1a6f" providerId="ADAL" clId="{6D736139-8F7B-4F5F-B0CD-280D89E0CA8E}" dt="2024-06-25T14:32:21.334" v="33" actId="26606"/>
          <ac:spMkLst>
            <pc:docMk/>
            <pc:sldMk cId="2453797112" sldId="256"/>
            <ac:spMk id="33" creationId="{F49775AF-8896-43EE-92C6-83497D6DC56F}"/>
          </ac:spMkLst>
        </pc:spChg>
        <pc:spChg chg="add del">
          <ac:chgData name="Sean Ding" userId="a75644e6-66af-4a2e-8ea3-5ed6ff5f1a6f" providerId="ADAL" clId="{6D736139-8F7B-4F5F-B0CD-280D89E0CA8E}" dt="2024-06-25T14:32:26.534" v="35" actId="26606"/>
          <ac:spMkLst>
            <pc:docMk/>
            <pc:sldMk cId="2453797112" sldId="256"/>
            <ac:spMk id="35" creationId="{A8384FB5-9ADC-4DDC-881B-597D56F5B15D}"/>
          </ac:spMkLst>
        </pc:spChg>
        <pc:spChg chg="add del">
          <ac:chgData name="Sean Ding" userId="a75644e6-66af-4a2e-8ea3-5ed6ff5f1a6f" providerId="ADAL" clId="{6D736139-8F7B-4F5F-B0CD-280D89E0CA8E}" dt="2024-06-25T14:32:26.534" v="35" actId="26606"/>
          <ac:spMkLst>
            <pc:docMk/>
            <pc:sldMk cId="2453797112" sldId="256"/>
            <ac:spMk id="37" creationId="{BC05CA36-AD6A-4ABF-9A05-52E5A143D2BB}"/>
          </ac:spMkLst>
        </pc:spChg>
        <pc:spChg chg="add del">
          <ac:chgData name="Sean Ding" userId="a75644e6-66af-4a2e-8ea3-5ed6ff5f1a6f" providerId="ADAL" clId="{6D736139-8F7B-4F5F-B0CD-280D89E0CA8E}" dt="2024-06-25T14:32:26.534" v="35" actId="26606"/>
          <ac:spMkLst>
            <pc:docMk/>
            <pc:sldMk cId="2453797112" sldId="256"/>
            <ac:spMk id="39" creationId="{49D6C862-61CC-4B46-8080-96583D653BAB}"/>
          </ac:spMkLst>
        </pc:spChg>
        <pc:spChg chg="add del">
          <ac:chgData name="Sean Ding" userId="a75644e6-66af-4a2e-8ea3-5ed6ff5f1a6f" providerId="ADAL" clId="{6D736139-8F7B-4F5F-B0CD-280D89E0CA8E}" dt="2024-06-25T14:32:26.534" v="35" actId="26606"/>
          <ac:spMkLst>
            <pc:docMk/>
            <pc:sldMk cId="2453797112" sldId="256"/>
            <ac:spMk id="41" creationId="{E37EECFC-A684-4391-AE85-4CDAF5565F61}"/>
          </ac:spMkLst>
        </pc:spChg>
        <pc:spChg chg="add del">
          <ac:chgData name="Sean Ding" userId="a75644e6-66af-4a2e-8ea3-5ed6ff5f1a6f" providerId="ADAL" clId="{6D736139-8F7B-4F5F-B0CD-280D89E0CA8E}" dt="2024-06-25T14:32:41.527" v="37" actId="26606"/>
          <ac:spMkLst>
            <pc:docMk/>
            <pc:sldMk cId="2453797112" sldId="256"/>
            <ac:spMk id="43" creationId="{A3363022-C969-41E9-8EB2-E4C94908C1FA}"/>
          </ac:spMkLst>
        </pc:spChg>
        <pc:spChg chg="add del">
          <ac:chgData name="Sean Ding" userId="a75644e6-66af-4a2e-8ea3-5ed6ff5f1a6f" providerId="ADAL" clId="{6D736139-8F7B-4F5F-B0CD-280D89E0CA8E}" dt="2024-06-25T14:32:41.527" v="37" actId="26606"/>
          <ac:spMkLst>
            <pc:docMk/>
            <pc:sldMk cId="2453797112" sldId="256"/>
            <ac:spMk id="49" creationId="{8D1AD6B3-BE88-4CEB-BA17-790657CC4729}"/>
          </ac:spMkLst>
        </pc:spChg>
        <pc:spChg chg="add del">
          <ac:chgData name="Sean Ding" userId="a75644e6-66af-4a2e-8ea3-5ed6ff5f1a6f" providerId="ADAL" clId="{6D736139-8F7B-4F5F-B0CD-280D89E0CA8E}" dt="2024-06-25T14:32:42.391" v="39" actId="26606"/>
          <ac:spMkLst>
            <pc:docMk/>
            <pc:sldMk cId="2453797112" sldId="256"/>
            <ac:spMk id="62" creationId="{27427488-068E-4B55-AC8D-CD070B8CD46D}"/>
          </ac:spMkLst>
        </pc:spChg>
        <pc:spChg chg="add del">
          <ac:chgData name="Sean Ding" userId="a75644e6-66af-4a2e-8ea3-5ed6ff5f1a6f" providerId="ADAL" clId="{6D736139-8F7B-4F5F-B0CD-280D89E0CA8E}" dt="2024-06-25T14:32:42.391" v="39" actId="26606"/>
          <ac:spMkLst>
            <pc:docMk/>
            <pc:sldMk cId="2453797112" sldId="256"/>
            <ac:spMk id="72" creationId="{44D26783-C1CA-4BE1-9D40-3EA516AE3E0E}"/>
          </ac:spMkLst>
        </pc:spChg>
        <pc:spChg chg="add del">
          <ac:chgData name="Sean Ding" userId="a75644e6-66af-4a2e-8ea3-5ed6ff5f1a6f" providerId="ADAL" clId="{6D736139-8F7B-4F5F-B0CD-280D89E0CA8E}" dt="2024-06-25T14:32:42.391" v="39" actId="26606"/>
          <ac:spMkLst>
            <pc:docMk/>
            <pc:sldMk cId="2453797112" sldId="256"/>
            <ac:spMk id="73" creationId="{A20AF199-99C2-4569-9CAF-24514AE5E82A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75" creationId="{A3363022-C969-41E9-8EB2-E4C94908C1FA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85" creationId="{8D1AD6B3-BE88-4CEB-BA17-790657CC4729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98" creationId="{362D44EE-C852-4460-B8B5-C4F2BC20510C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100" creationId="{658970D8-8D1D-4B5C-894B-E871CC86543D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102" creationId="{F227E5B6-9132-43CA-B503-37A18562ADF2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104" creationId="{03C2051E-A88D-48E5-BACF-AAED17892722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106" creationId="{7821A508-2985-4905-874A-527429BAABFA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108" creationId="{D2929CB1-0E3C-4B2D-ADC5-0154FB33BA44}"/>
          </ac:spMkLst>
        </pc:spChg>
        <pc:spChg chg="add del">
          <ac:chgData name="Sean Ding" userId="a75644e6-66af-4a2e-8ea3-5ed6ff5f1a6f" providerId="ADAL" clId="{6D736139-8F7B-4F5F-B0CD-280D89E0CA8E}" dt="2024-06-25T14:32:55.311" v="43" actId="26606"/>
          <ac:spMkLst>
            <pc:docMk/>
            <pc:sldMk cId="2453797112" sldId="256"/>
            <ac:spMk id="110" creationId="{5F2F0C84-BE8C-4DC2-A6D3-30349A801D5C}"/>
          </ac:spMkLst>
        </pc:spChg>
        <pc:grpChg chg="add del">
          <ac:chgData name="Sean Ding" userId="a75644e6-66af-4a2e-8ea3-5ed6ff5f1a6f" providerId="ADAL" clId="{6D736139-8F7B-4F5F-B0CD-280D89E0CA8E}" dt="2024-06-25T14:32:20.063" v="31" actId="26606"/>
          <ac:grpSpMkLst>
            <pc:docMk/>
            <pc:sldMk cId="2453797112" sldId="256"/>
            <ac:grpSpMk id="22" creationId="{032D8612-31EB-44CF-A1D0-14FD4C705424}"/>
          </ac:grpSpMkLst>
        </pc:grpChg>
        <pc:grpChg chg="add del">
          <ac:chgData name="Sean Ding" userId="a75644e6-66af-4a2e-8ea3-5ed6ff5f1a6f" providerId="ADAL" clId="{6D736139-8F7B-4F5F-B0CD-280D89E0CA8E}" dt="2024-06-25T14:32:41.527" v="37" actId="26606"/>
          <ac:grpSpMkLst>
            <pc:docMk/>
            <pc:sldMk cId="2453797112" sldId="256"/>
            <ac:grpSpMk id="52" creationId="{89D1390B-7E13-4B4F-9CB2-391063412E54}"/>
          </ac:grpSpMkLst>
        </pc:grpChg>
        <pc:grpChg chg="add del">
          <ac:chgData name="Sean Ding" userId="a75644e6-66af-4a2e-8ea3-5ed6ff5f1a6f" providerId="ADAL" clId="{6D736139-8F7B-4F5F-B0CD-280D89E0CA8E}" dt="2024-06-25T14:32:42.391" v="39" actId="26606"/>
          <ac:grpSpMkLst>
            <pc:docMk/>
            <pc:sldMk cId="2453797112" sldId="256"/>
            <ac:grpSpMk id="64" creationId="{6CEC401A-BC46-41FC-AD55-F7810C3CFA9A}"/>
          </ac:grpSpMkLst>
        </pc:grpChg>
        <pc:grpChg chg="add del">
          <ac:chgData name="Sean Ding" userId="a75644e6-66af-4a2e-8ea3-5ed6ff5f1a6f" providerId="ADAL" clId="{6D736139-8F7B-4F5F-B0CD-280D89E0CA8E}" dt="2024-06-25T14:32:55.311" v="43" actId="26606"/>
          <ac:grpSpMkLst>
            <pc:docMk/>
            <pc:sldMk cId="2453797112" sldId="256"/>
            <ac:grpSpMk id="91" creationId="{89D1390B-7E13-4B4F-9CB2-391063412E54}"/>
          </ac:grpSpMkLst>
        </pc:grpChg>
        <pc:picChg chg="add mod">
          <ac:chgData name="Sean Ding" userId="a75644e6-66af-4a2e-8ea3-5ed6ff5f1a6f" providerId="ADAL" clId="{6D736139-8F7B-4F5F-B0CD-280D89E0CA8E}" dt="2024-06-25T14:32:55.311" v="43" actId="26606"/>
          <ac:picMkLst>
            <pc:docMk/>
            <pc:sldMk cId="2453797112" sldId="256"/>
            <ac:picMk id="5" creationId="{67D6533A-1BD0-9977-5357-E1A77438DBD9}"/>
          </ac:picMkLst>
        </pc:picChg>
        <pc:picChg chg="del">
          <ac:chgData name="Sean Ding" userId="a75644e6-66af-4a2e-8ea3-5ed6ff5f1a6f" providerId="ADAL" clId="{6D736139-8F7B-4F5F-B0CD-280D89E0CA8E}" dt="2024-06-25T14:26:33.485" v="1" actId="478"/>
          <ac:picMkLst>
            <pc:docMk/>
            <pc:sldMk cId="2453797112" sldId="256"/>
            <ac:picMk id="7" creationId="{8CFCDB92-BF04-1FA9-3EDC-BBFD32B46813}"/>
          </ac:picMkLst>
        </pc:picChg>
        <pc:picChg chg="del">
          <ac:chgData name="Sean Ding" userId="a75644e6-66af-4a2e-8ea3-5ed6ff5f1a6f" providerId="ADAL" clId="{6D736139-8F7B-4F5F-B0CD-280D89E0CA8E}" dt="2024-06-25T14:27:32.279" v="3" actId="478"/>
          <ac:picMkLst>
            <pc:docMk/>
            <pc:sldMk cId="2453797112" sldId="256"/>
            <ac:picMk id="21" creationId="{8A89F95B-8F59-94A8-6EBE-79EA22DA9C5D}"/>
          </ac:picMkLst>
        </pc:picChg>
      </pc:sldChg>
      <pc:sldChg chg="delSp new">
        <pc:chgData name="Sean Ding" userId="a75644e6-66af-4a2e-8ea3-5ed6ff5f1a6f" providerId="ADAL" clId="{6D736139-8F7B-4F5F-B0CD-280D89E0CA8E}" dt="2024-06-25T14:39:31.573" v="142"/>
        <pc:sldMkLst>
          <pc:docMk/>
          <pc:sldMk cId="3503856804" sldId="257"/>
        </pc:sldMkLst>
        <pc:spChg chg="del">
          <ac:chgData name="Sean Ding" userId="a75644e6-66af-4a2e-8ea3-5ed6ff5f1a6f" providerId="ADAL" clId="{6D736139-8F7B-4F5F-B0CD-280D89E0CA8E}" dt="2024-06-25T14:39:31.573" v="142"/>
          <ac:spMkLst>
            <pc:docMk/>
            <pc:sldMk cId="3503856804" sldId="257"/>
            <ac:spMk id="4" creationId="{D3EBF007-71DF-0714-2118-85F5C0A4E85C}"/>
          </ac:spMkLst>
        </pc:spChg>
      </pc:sldChg>
      <pc:sldChg chg="addSp delSp modSp new">
        <pc:chgData name="Sean Ding" userId="a75644e6-66af-4a2e-8ea3-5ed6ff5f1a6f" providerId="ADAL" clId="{6D736139-8F7B-4F5F-B0CD-280D89E0CA8E}" dt="2024-06-25T14:56:14.262" v="409" actId="931"/>
        <pc:sldMkLst>
          <pc:docMk/>
          <pc:sldMk cId="2191396927" sldId="258"/>
        </pc:sldMkLst>
        <pc:spChg chg="del">
          <ac:chgData name="Sean Ding" userId="a75644e6-66af-4a2e-8ea3-5ed6ff5f1a6f" providerId="ADAL" clId="{6D736139-8F7B-4F5F-B0CD-280D89E0CA8E}" dt="2024-06-25T14:56:14.262" v="409" actId="931"/>
          <ac:spMkLst>
            <pc:docMk/>
            <pc:sldMk cId="2191396927" sldId="258"/>
            <ac:spMk id="2" creationId="{62A7E09D-D1F5-5769-726B-6832B04A8001}"/>
          </ac:spMkLst>
        </pc:spChg>
        <pc:picChg chg="add mod">
          <ac:chgData name="Sean Ding" userId="a75644e6-66af-4a2e-8ea3-5ed6ff5f1a6f" providerId="ADAL" clId="{6D736139-8F7B-4F5F-B0CD-280D89E0CA8E}" dt="2024-06-25T14:56:14.262" v="409" actId="931"/>
          <ac:picMkLst>
            <pc:docMk/>
            <pc:sldMk cId="2191396927" sldId="258"/>
            <ac:picMk id="6" creationId="{A8D81E70-116A-9075-D9F0-72D2D90940A8}"/>
          </ac:picMkLst>
        </pc:picChg>
      </pc:sldChg>
      <pc:sldChg chg="addSp delSp modSp new mod">
        <pc:chgData name="Sean Ding" userId="a75644e6-66af-4a2e-8ea3-5ed6ff5f1a6f" providerId="ADAL" clId="{6D736139-8F7B-4F5F-B0CD-280D89E0CA8E}" dt="2024-06-25T14:55:40.638" v="408"/>
        <pc:sldMkLst>
          <pc:docMk/>
          <pc:sldMk cId="4260303401" sldId="259"/>
        </pc:sldMkLst>
        <pc:spChg chg="add del mod">
          <ac:chgData name="Sean Ding" userId="a75644e6-66af-4a2e-8ea3-5ed6ff5f1a6f" providerId="ADAL" clId="{6D736139-8F7B-4F5F-B0CD-280D89E0CA8E}" dt="2024-06-25T14:55:40.638" v="408"/>
          <ac:spMkLst>
            <pc:docMk/>
            <pc:sldMk cId="4260303401" sldId="259"/>
            <ac:spMk id="9" creationId="{55FDDDB9-A378-3910-D5E0-D534B8849122}"/>
          </ac:spMkLst>
        </pc:spChg>
        <pc:picChg chg="add del mod">
          <ac:chgData name="Sean Ding" userId="a75644e6-66af-4a2e-8ea3-5ed6ff5f1a6f" providerId="ADAL" clId="{6D736139-8F7B-4F5F-B0CD-280D89E0CA8E}" dt="2024-06-25T14:55:40.638" v="408"/>
          <ac:picMkLst>
            <pc:docMk/>
            <pc:sldMk cId="4260303401" sldId="259"/>
            <ac:picMk id="4" creationId="{1B775965-AAB2-C69D-F8FC-A4ACAC532D04}"/>
          </ac:picMkLst>
        </pc:picChg>
        <pc:picChg chg="add del mod">
          <ac:chgData name="Sean Ding" userId="a75644e6-66af-4a2e-8ea3-5ed6ff5f1a6f" providerId="ADAL" clId="{6D736139-8F7B-4F5F-B0CD-280D89E0CA8E}" dt="2024-06-25T14:55:40.638" v="408"/>
          <ac:picMkLst>
            <pc:docMk/>
            <pc:sldMk cId="4260303401" sldId="259"/>
            <ac:picMk id="5" creationId="{9B6E6CDD-0F1F-91BA-9E40-A0D0E5937517}"/>
          </ac:picMkLst>
        </pc:picChg>
        <pc:picChg chg="add del mod">
          <ac:chgData name="Sean Ding" userId="a75644e6-66af-4a2e-8ea3-5ed6ff5f1a6f" providerId="ADAL" clId="{6D736139-8F7B-4F5F-B0CD-280D89E0CA8E}" dt="2024-06-25T14:55:40.638" v="408"/>
          <ac:picMkLst>
            <pc:docMk/>
            <pc:sldMk cId="4260303401" sldId="259"/>
            <ac:picMk id="6" creationId="{44A85C64-EDE5-D1B5-3F6A-EE5DEC5BEBFA}"/>
          </ac:picMkLst>
        </pc:picChg>
        <pc:picChg chg="add del mod">
          <ac:chgData name="Sean Ding" userId="a75644e6-66af-4a2e-8ea3-5ed6ff5f1a6f" providerId="ADAL" clId="{6D736139-8F7B-4F5F-B0CD-280D89E0CA8E}" dt="2024-06-25T14:55:40.638" v="408"/>
          <ac:picMkLst>
            <pc:docMk/>
            <pc:sldMk cId="4260303401" sldId="259"/>
            <ac:picMk id="7" creationId="{CA5D4EAC-AE1D-E183-07BE-CB65735E4DC9}"/>
          </ac:picMkLst>
        </pc:picChg>
        <pc:picChg chg="add del mod">
          <ac:chgData name="Sean Ding" userId="a75644e6-66af-4a2e-8ea3-5ed6ff5f1a6f" providerId="ADAL" clId="{6D736139-8F7B-4F5F-B0CD-280D89E0CA8E}" dt="2024-06-25T14:55:40.638" v="408"/>
          <ac:picMkLst>
            <pc:docMk/>
            <pc:sldMk cId="4260303401" sldId="259"/>
            <ac:picMk id="8" creationId="{A921B18A-D8DB-7B86-2811-32E86B578D67}"/>
          </ac:picMkLst>
        </pc:picChg>
      </pc:sldChg>
      <pc:sldChg chg="new">
        <pc:chgData name="Sean Ding" userId="a75644e6-66af-4a2e-8ea3-5ed6ff5f1a6f" providerId="ADAL" clId="{6D736139-8F7B-4F5F-B0CD-280D89E0CA8E}" dt="2024-06-25T14:56:30.302" v="410" actId="680"/>
        <pc:sldMkLst>
          <pc:docMk/>
          <pc:sldMk cId="373276315" sldId="260"/>
        </pc:sldMkLst>
      </pc:sldChg>
      <pc:sldChg chg="del">
        <pc:chgData name="Sean Ding" userId="a75644e6-66af-4a2e-8ea3-5ed6ff5f1a6f" providerId="ADAL" clId="{6D736139-8F7B-4F5F-B0CD-280D89E0CA8E}" dt="2024-06-25T14:39:00.226" v="139" actId="47"/>
        <pc:sldMkLst>
          <pc:docMk/>
          <pc:sldMk cId="512433355" sldId="260"/>
        </pc:sldMkLst>
      </pc:sldChg>
      <pc:sldChg chg="del">
        <pc:chgData name="Sean Ding" userId="a75644e6-66af-4a2e-8ea3-5ed6ff5f1a6f" providerId="ADAL" clId="{6D736139-8F7B-4F5F-B0CD-280D89E0CA8E}" dt="2024-06-25T14:38:59.983" v="138" actId="47"/>
        <pc:sldMkLst>
          <pc:docMk/>
          <pc:sldMk cId="2015188572" sldId="261"/>
        </pc:sldMkLst>
      </pc:sldChg>
      <pc:sldChg chg="del">
        <pc:chgData name="Sean Ding" userId="a75644e6-66af-4a2e-8ea3-5ed6ff5f1a6f" providerId="ADAL" clId="{6D736139-8F7B-4F5F-B0CD-280D89E0CA8E}" dt="2024-06-25T14:38:59.597" v="137" actId="47"/>
        <pc:sldMkLst>
          <pc:docMk/>
          <pc:sldMk cId="354418813" sldId="262"/>
        </pc:sldMkLst>
      </pc:sldChg>
      <pc:sldChg chg="del">
        <pc:chgData name="Sean Ding" userId="a75644e6-66af-4a2e-8ea3-5ed6ff5f1a6f" providerId="ADAL" clId="{6D736139-8F7B-4F5F-B0CD-280D89E0CA8E}" dt="2024-06-25T14:38:59.406" v="136" actId="47"/>
        <pc:sldMkLst>
          <pc:docMk/>
          <pc:sldMk cId="3284042268" sldId="263"/>
        </pc:sldMkLst>
      </pc:sldChg>
      <pc:sldChg chg="del">
        <pc:chgData name="Sean Ding" userId="a75644e6-66af-4a2e-8ea3-5ed6ff5f1a6f" providerId="ADAL" clId="{6D736139-8F7B-4F5F-B0CD-280D89E0CA8E}" dt="2024-06-25T14:38:59.254" v="135" actId="47"/>
        <pc:sldMkLst>
          <pc:docMk/>
          <pc:sldMk cId="1704074312" sldId="264"/>
        </pc:sldMkLst>
      </pc:sldChg>
      <pc:sldChg chg="del">
        <pc:chgData name="Sean Ding" userId="a75644e6-66af-4a2e-8ea3-5ed6ff5f1a6f" providerId="ADAL" clId="{6D736139-8F7B-4F5F-B0CD-280D89E0CA8E}" dt="2024-06-25T14:38:59.103" v="134" actId="47"/>
        <pc:sldMkLst>
          <pc:docMk/>
          <pc:sldMk cId="4006695747" sldId="265"/>
        </pc:sldMkLst>
      </pc:sldChg>
      <pc:sldChg chg="del">
        <pc:chgData name="Sean Ding" userId="a75644e6-66af-4a2e-8ea3-5ed6ff5f1a6f" providerId="ADAL" clId="{6D736139-8F7B-4F5F-B0CD-280D89E0CA8E}" dt="2024-06-25T14:38:58.953" v="133" actId="47"/>
        <pc:sldMkLst>
          <pc:docMk/>
          <pc:sldMk cId="54084471" sldId="266"/>
        </pc:sldMkLst>
      </pc:sldChg>
      <pc:sldChg chg="del">
        <pc:chgData name="Sean Ding" userId="a75644e6-66af-4a2e-8ea3-5ed6ff5f1a6f" providerId="ADAL" clId="{6D736139-8F7B-4F5F-B0CD-280D89E0CA8E}" dt="2024-06-25T14:38:58.805" v="132" actId="47"/>
        <pc:sldMkLst>
          <pc:docMk/>
          <pc:sldMk cId="4116576606" sldId="267"/>
        </pc:sldMkLst>
      </pc:sldChg>
      <pc:sldChg chg="del">
        <pc:chgData name="Sean Ding" userId="a75644e6-66af-4a2e-8ea3-5ed6ff5f1a6f" providerId="ADAL" clId="{6D736139-8F7B-4F5F-B0CD-280D89E0CA8E}" dt="2024-06-25T14:38:58.318" v="129" actId="47"/>
        <pc:sldMkLst>
          <pc:docMk/>
          <pc:sldMk cId="798784805" sldId="268"/>
        </pc:sldMkLst>
      </pc:sldChg>
      <pc:sldChg chg="del">
        <pc:chgData name="Sean Ding" userId="a75644e6-66af-4a2e-8ea3-5ed6ff5f1a6f" providerId="ADAL" clId="{6D736139-8F7B-4F5F-B0CD-280D89E0CA8E}" dt="2024-06-25T14:38:58.191" v="128" actId="47"/>
        <pc:sldMkLst>
          <pc:docMk/>
          <pc:sldMk cId="3230776878" sldId="269"/>
        </pc:sldMkLst>
      </pc:sldChg>
      <pc:sldChg chg="del">
        <pc:chgData name="Sean Ding" userId="a75644e6-66af-4a2e-8ea3-5ed6ff5f1a6f" providerId="ADAL" clId="{6D736139-8F7B-4F5F-B0CD-280D89E0CA8E}" dt="2024-06-25T14:38:58.643" v="131" actId="47"/>
        <pc:sldMkLst>
          <pc:docMk/>
          <pc:sldMk cId="3916011898" sldId="270"/>
        </pc:sldMkLst>
      </pc:sldChg>
      <pc:sldChg chg="del">
        <pc:chgData name="Sean Ding" userId="a75644e6-66af-4a2e-8ea3-5ed6ff5f1a6f" providerId="ADAL" clId="{6D736139-8F7B-4F5F-B0CD-280D89E0CA8E}" dt="2024-06-25T14:38:58.488" v="130" actId="47"/>
        <pc:sldMkLst>
          <pc:docMk/>
          <pc:sldMk cId="351741136" sldId="271"/>
        </pc:sldMkLst>
      </pc:sldChg>
      <pc:sldChg chg="del">
        <pc:chgData name="Sean Ding" userId="a75644e6-66af-4a2e-8ea3-5ed6ff5f1a6f" providerId="ADAL" clId="{6D736139-8F7B-4F5F-B0CD-280D89E0CA8E}" dt="2024-06-25T14:38:58.170" v="127" actId="47"/>
        <pc:sldMkLst>
          <pc:docMk/>
          <pc:sldMk cId="779973527" sldId="272"/>
        </pc:sldMkLst>
      </pc:sldChg>
      <pc:sldChg chg="del">
        <pc:chgData name="Sean Ding" userId="a75644e6-66af-4a2e-8ea3-5ed6ff5f1a6f" providerId="ADAL" clId="{6D736139-8F7B-4F5F-B0CD-280D89E0CA8E}" dt="2024-06-25T14:38:57.805" v="126" actId="47"/>
        <pc:sldMkLst>
          <pc:docMk/>
          <pc:sldMk cId="1720277852" sldId="273"/>
        </pc:sldMkLst>
      </pc:sldChg>
      <pc:sldChg chg="del">
        <pc:chgData name="Sean Ding" userId="a75644e6-66af-4a2e-8ea3-5ed6ff5f1a6f" providerId="ADAL" clId="{6D736139-8F7B-4F5F-B0CD-280D89E0CA8E}" dt="2024-06-25T14:38:57.580" v="125" actId="47"/>
        <pc:sldMkLst>
          <pc:docMk/>
          <pc:sldMk cId="1827185675" sldId="274"/>
        </pc:sldMkLst>
      </pc:sldChg>
      <pc:sldChg chg="del">
        <pc:chgData name="Sean Ding" userId="a75644e6-66af-4a2e-8ea3-5ed6ff5f1a6f" providerId="ADAL" clId="{6D736139-8F7B-4F5F-B0CD-280D89E0CA8E}" dt="2024-06-25T14:38:57.315" v="124" actId="47"/>
        <pc:sldMkLst>
          <pc:docMk/>
          <pc:sldMk cId="2681026337" sldId="275"/>
        </pc:sldMkLst>
      </pc:sldChg>
      <pc:sldChg chg="del">
        <pc:chgData name="Sean Ding" userId="a75644e6-66af-4a2e-8ea3-5ed6ff5f1a6f" providerId="ADAL" clId="{6D736139-8F7B-4F5F-B0CD-280D89E0CA8E}" dt="2024-06-25T14:38:56.958" v="123" actId="47"/>
        <pc:sldMkLst>
          <pc:docMk/>
          <pc:sldMk cId="527455795" sldId="276"/>
        </pc:sldMkLst>
      </pc:sldChg>
      <pc:sldChg chg="del">
        <pc:chgData name="Sean Ding" userId="a75644e6-66af-4a2e-8ea3-5ed6ff5f1a6f" providerId="ADAL" clId="{6D736139-8F7B-4F5F-B0CD-280D89E0CA8E}" dt="2024-06-25T14:38:56.482" v="122" actId="47"/>
        <pc:sldMkLst>
          <pc:docMk/>
          <pc:sldMk cId="2345450077" sldId="277"/>
        </pc:sldMkLst>
      </pc:sldChg>
      <pc:sldMasterChg chg="setBg delSldLayout modSldLayout sldLayoutOrd">
        <pc:chgData name="Sean Ding" userId="a75644e6-66af-4a2e-8ea3-5ed6ff5f1a6f" providerId="ADAL" clId="{6D736139-8F7B-4F5F-B0CD-280D89E0CA8E}" dt="2024-06-25T14:52:34.776" v="399" actId="1076"/>
        <pc:sldMasterMkLst>
          <pc:docMk/>
          <pc:sldMasterMk cId="747009471" sldId="2147483672"/>
        </pc:sldMasterMkLst>
        <pc:sldLayoutChg chg="addSp delSp modSp mod">
          <pc:chgData name="Sean Ding" userId="a75644e6-66af-4a2e-8ea3-5ed6ff5f1a6f" providerId="ADAL" clId="{6D736139-8F7B-4F5F-B0CD-280D89E0CA8E}" dt="2024-06-25T14:47:44.764" v="317" actId="255"/>
          <pc:sldLayoutMkLst>
            <pc:docMk/>
            <pc:sldMasterMk cId="747009471" sldId="2147483672"/>
            <pc:sldLayoutMk cId="4017250629" sldId="2147483673"/>
          </pc:sldLayoutMkLst>
          <pc:spChg chg="mod">
            <ac:chgData name="Sean Ding" userId="a75644e6-66af-4a2e-8ea3-5ed6ff5f1a6f" providerId="ADAL" clId="{6D736139-8F7B-4F5F-B0CD-280D89E0CA8E}" dt="2024-06-25T14:36:00.364" v="89" actId="255"/>
            <ac:spMkLst>
              <pc:docMk/>
              <pc:sldMasterMk cId="747009471" sldId="2147483672"/>
              <pc:sldLayoutMk cId="4017250629" sldId="2147483673"/>
              <ac:spMk id="2" creationId="{00000000-0000-0000-0000-000000000000}"/>
            </ac:spMkLst>
          </pc:spChg>
          <pc:spChg chg="mod">
            <ac:chgData name="Sean Ding" userId="a75644e6-66af-4a2e-8ea3-5ed6ff5f1a6f" providerId="ADAL" clId="{6D736139-8F7B-4F5F-B0CD-280D89E0CA8E}" dt="2024-06-25T14:35:56.535" v="88" actId="1076"/>
            <ac:spMkLst>
              <pc:docMk/>
              <pc:sldMasterMk cId="747009471" sldId="2147483672"/>
              <pc:sldLayoutMk cId="4017250629" sldId="2147483673"/>
              <ac:spMk id="3" creationId="{00000000-0000-0000-0000-000000000000}"/>
            </ac:spMkLst>
          </pc:spChg>
          <pc:spChg chg="mod">
            <ac:chgData name="Sean Ding" userId="a75644e6-66af-4a2e-8ea3-5ed6ff5f1a6f" providerId="ADAL" clId="{6D736139-8F7B-4F5F-B0CD-280D89E0CA8E}" dt="2024-06-25T14:46:29.845" v="283" actId="20577"/>
            <ac:spMkLst>
              <pc:docMk/>
              <pc:sldMasterMk cId="747009471" sldId="2147483672"/>
              <pc:sldLayoutMk cId="4017250629" sldId="2147483673"/>
              <ac:spMk id="5" creationId="{00000000-0000-0000-0000-000000000000}"/>
            </ac:spMkLst>
          </pc:spChg>
          <pc:spChg chg="add mod ord">
            <ac:chgData name="Sean Ding" userId="a75644e6-66af-4a2e-8ea3-5ed6ff5f1a6f" providerId="ADAL" clId="{6D736139-8F7B-4F5F-B0CD-280D89E0CA8E}" dt="2024-06-25T14:47:28.591" v="294" actId="1076"/>
            <ac:spMkLst>
              <pc:docMk/>
              <pc:sldMasterMk cId="747009471" sldId="2147483672"/>
              <pc:sldLayoutMk cId="4017250629" sldId="2147483673"/>
              <ac:spMk id="7" creationId="{E31E2394-9DB4-69DC-6EB6-4934C8DB1FFD}"/>
            </ac:spMkLst>
          </pc:spChg>
          <pc:spChg chg="add del mod ord">
            <ac:chgData name="Sean Ding" userId="a75644e6-66af-4a2e-8ea3-5ed6ff5f1a6f" providerId="ADAL" clId="{6D736139-8F7B-4F5F-B0CD-280D89E0CA8E}" dt="2024-06-25T14:40:23.403" v="143" actId="21"/>
            <ac:spMkLst>
              <pc:docMk/>
              <pc:sldMasterMk cId="747009471" sldId="2147483672"/>
              <pc:sldLayoutMk cId="4017250629" sldId="2147483673"/>
              <ac:spMk id="13" creationId="{96336DDC-DC03-BB2E-A1BE-16C2E0EF2293}"/>
            </ac:spMkLst>
          </pc:spChg>
          <pc:spChg chg="add del mod">
            <ac:chgData name="Sean Ding" userId="a75644e6-66af-4a2e-8ea3-5ed6ff5f1a6f" providerId="ADAL" clId="{6D736139-8F7B-4F5F-B0CD-280D89E0CA8E}" dt="2024-06-25T14:46:59.773" v="285" actId="21"/>
            <ac:spMkLst>
              <pc:docMk/>
              <pc:sldMasterMk cId="747009471" sldId="2147483672"/>
              <pc:sldLayoutMk cId="4017250629" sldId="2147483673"/>
              <ac:spMk id="16" creationId="{5B31EDA9-077F-1C63-4849-6810D3A8DD39}"/>
            </ac:spMkLst>
          </pc:spChg>
          <pc:spChg chg="add mod">
            <ac:chgData name="Sean Ding" userId="a75644e6-66af-4a2e-8ea3-5ed6ff5f1a6f" providerId="ADAL" clId="{6D736139-8F7B-4F5F-B0CD-280D89E0CA8E}" dt="2024-06-25T14:47:44.764" v="317" actId="255"/>
            <ac:spMkLst>
              <pc:docMk/>
              <pc:sldMasterMk cId="747009471" sldId="2147483672"/>
              <pc:sldLayoutMk cId="4017250629" sldId="2147483673"/>
              <ac:spMk id="19" creationId="{9C9CC86D-9A5A-B514-09D4-5924EDFF40B8}"/>
            </ac:spMkLst>
          </pc:spChg>
          <pc:picChg chg="add del mod ord">
            <ac:chgData name="Sean Ding" userId="a75644e6-66af-4a2e-8ea3-5ed6ff5f1a6f" providerId="ADAL" clId="{6D736139-8F7B-4F5F-B0CD-280D89E0CA8E}" dt="2024-06-25T14:40:23.403" v="143" actId="21"/>
            <ac:picMkLst>
              <pc:docMk/>
              <pc:sldMasterMk cId="747009471" sldId="2147483672"/>
              <pc:sldLayoutMk cId="4017250629" sldId="2147483673"/>
              <ac:picMk id="8" creationId="{82DF691F-CFA3-2B82-970A-2264ADD57F91}"/>
            </ac:picMkLst>
          </pc:picChg>
          <pc:picChg chg="add del mod ord">
            <ac:chgData name="Sean Ding" userId="a75644e6-66af-4a2e-8ea3-5ed6ff5f1a6f" providerId="ADAL" clId="{6D736139-8F7B-4F5F-B0CD-280D89E0CA8E}" dt="2024-06-25T14:40:23.403" v="143" actId="21"/>
            <ac:picMkLst>
              <pc:docMk/>
              <pc:sldMasterMk cId="747009471" sldId="2147483672"/>
              <pc:sldLayoutMk cId="4017250629" sldId="2147483673"/>
              <ac:picMk id="9" creationId="{817A5A57-803C-5707-96C2-428E3B5E226E}"/>
            </ac:picMkLst>
          </pc:picChg>
          <pc:picChg chg="add del mod ord">
            <ac:chgData name="Sean Ding" userId="a75644e6-66af-4a2e-8ea3-5ed6ff5f1a6f" providerId="ADAL" clId="{6D736139-8F7B-4F5F-B0CD-280D89E0CA8E}" dt="2024-06-25T14:40:23.403" v="143" actId="21"/>
            <ac:picMkLst>
              <pc:docMk/>
              <pc:sldMasterMk cId="747009471" sldId="2147483672"/>
              <pc:sldLayoutMk cId="4017250629" sldId="2147483673"/>
              <ac:picMk id="10" creationId="{47CACEFF-9DA5-038D-386C-1F92E5DFC939}"/>
            </ac:picMkLst>
          </pc:picChg>
          <pc:picChg chg="add del mod ord">
            <ac:chgData name="Sean Ding" userId="a75644e6-66af-4a2e-8ea3-5ed6ff5f1a6f" providerId="ADAL" clId="{6D736139-8F7B-4F5F-B0CD-280D89E0CA8E}" dt="2024-06-25T14:40:23.403" v="143" actId="21"/>
            <ac:picMkLst>
              <pc:docMk/>
              <pc:sldMasterMk cId="747009471" sldId="2147483672"/>
              <pc:sldLayoutMk cId="4017250629" sldId="2147483673"/>
              <ac:picMk id="11" creationId="{E8F73519-D93F-D8D8-734C-CC677F154756}"/>
            </ac:picMkLst>
          </pc:picChg>
          <pc:picChg chg="add del mod ord">
            <ac:chgData name="Sean Ding" userId="a75644e6-66af-4a2e-8ea3-5ed6ff5f1a6f" providerId="ADAL" clId="{6D736139-8F7B-4F5F-B0CD-280D89E0CA8E}" dt="2024-06-25T14:40:23.403" v="143" actId="21"/>
            <ac:picMkLst>
              <pc:docMk/>
              <pc:sldMasterMk cId="747009471" sldId="2147483672"/>
              <pc:sldLayoutMk cId="4017250629" sldId="2147483673"/>
              <ac:picMk id="12" creationId="{C6909D7E-EA3C-10A7-9B74-CE35A126ADC1}"/>
            </ac:picMkLst>
          </pc:picChg>
          <pc:picChg chg="add mod">
            <ac:chgData name="Sean Ding" userId="a75644e6-66af-4a2e-8ea3-5ed6ff5f1a6f" providerId="ADAL" clId="{6D736139-8F7B-4F5F-B0CD-280D89E0CA8E}" dt="2024-06-25T14:36:03.985" v="90" actId="1076"/>
            <ac:picMkLst>
              <pc:docMk/>
              <pc:sldMasterMk cId="747009471" sldId="2147483672"/>
              <pc:sldLayoutMk cId="4017250629" sldId="2147483673"/>
              <ac:picMk id="15" creationId="{1F53867F-607E-3128-2353-2FBE2B1AC5EF}"/>
            </ac:picMkLst>
          </pc:picChg>
          <pc:picChg chg="add del mod">
            <ac:chgData name="Sean Ding" userId="a75644e6-66af-4a2e-8ea3-5ed6ff5f1a6f" providerId="ADAL" clId="{6D736139-8F7B-4F5F-B0CD-280D89E0CA8E}" dt="2024-06-25T14:46:59.773" v="285" actId="21"/>
            <ac:picMkLst>
              <pc:docMk/>
              <pc:sldMasterMk cId="747009471" sldId="2147483672"/>
              <pc:sldLayoutMk cId="4017250629" sldId="2147483673"/>
              <ac:picMk id="18" creationId="{185285FC-8DC8-3254-B81F-9CFD3D130813}"/>
            </ac:picMkLst>
          </pc:picChg>
          <pc:picChg chg="add del mod">
            <ac:chgData name="Sean Ding" userId="a75644e6-66af-4a2e-8ea3-5ed6ff5f1a6f" providerId="ADAL" clId="{6D736139-8F7B-4F5F-B0CD-280D89E0CA8E}" dt="2024-06-25T14:47:21.178" v="290" actId="478"/>
            <ac:picMkLst>
              <pc:docMk/>
              <pc:sldMasterMk cId="747009471" sldId="2147483672"/>
              <pc:sldLayoutMk cId="4017250629" sldId="2147483673"/>
              <ac:picMk id="20" creationId="{C062B027-8BBE-1EDE-A8B9-CD7C80407919}"/>
            </ac:picMkLst>
          </pc:picChg>
        </pc:sldLayoutChg>
        <pc:sldLayoutChg chg="addSp delSp modSp mod setBg">
          <pc:chgData name="Sean Ding" userId="a75644e6-66af-4a2e-8ea3-5ed6ff5f1a6f" providerId="ADAL" clId="{6D736139-8F7B-4F5F-B0CD-280D89E0CA8E}" dt="2024-06-25T14:50:27.106" v="336" actId="1076"/>
          <pc:sldLayoutMkLst>
            <pc:docMk/>
            <pc:sldMasterMk cId="747009471" sldId="2147483672"/>
            <pc:sldLayoutMk cId="1739337118" sldId="2147483674"/>
          </pc:sldLayoutMkLst>
          <pc:spChg chg="mod">
            <ac:chgData name="Sean Ding" userId="a75644e6-66af-4a2e-8ea3-5ed6ff5f1a6f" providerId="ADAL" clId="{6D736139-8F7B-4F5F-B0CD-280D89E0CA8E}" dt="2024-06-25T14:40:53.775" v="181" actId="20577"/>
            <ac:spMkLst>
              <pc:docMk/>
              <pc:sldMasterMk cId="747009471" sldId="2147483672"/>
              <pc:sldLayoutMk cId="1739337118" sldId="2147483674"/>
              <ac:spMk id="2" creationId="{00000000-0000-0000-0000-000000000000}"/>
            </ac:spMkLst>
          </pc:spChg>
          <pc:spChg chg="mod">
            <ac:chgData name="Sean Ding" userId="a75644e6-66af-4a2e-8ea3-5ed6ff5f1a6f" providerId="ADAL" clId="{6D736139-8F7B-4F5F-B0CD-280D89E0CA8E}" dt="2024-06-25T14:50:27.106" v="336" actId="1076"/>
            <ac:spMkLst>
              <pc:docMk/>
              <pc:sldMasterMk cId="747009471" sldId="2147483672"/>
              <pc:sldLayoutMk cId="1739337118" sldId="2147483674"/>
              <ac:spMk id="3" creationId="{00000000-0000-0000-0000-000000000000}"/>
            </ac:spMkLst>
          </pc:spChg>
          <pc:spChg chg="del">
            <ac:chgData name="Sean Ding" userId="a75644e6-66af-4a2e-8ea3-5ed6ff5f1a6f" providerId="ADAL" clId="{6D736139-8F7B-4F5F-B0CD-280D89E0CA8E}" dt="2024-06-25T14:40:34.181" v="145" actId="478"/>
            <ac:spMkLst>
              <pc:docMk/>
              <pc:sldMasterMk cId="747009471" sldId="2147483672"/>
              <pc:sldLayoutMk cId="1739337118" sldId="2147483674"/>
              <ac:spMk id="4" creationId="{00000000-0000-0000-0000-000000000000}"/>
            </ac:spMkLst>
          </pc:spChg>
          <pc:spChg chg="del">
            <ac:chgData name="Sean Ding" userId="a75644e6-66af-4a2e-8ea3-5ed6ff5f1a6f" providerId="ADAL" clId="{6D736139-8F7B-4F5F-B0CD-280D89E0CA8E}" dt="2024-06-25T14:40:37.848" v="146" actId="478"/>
            <ac:spMkLst>
              <pc:docMk/>
              <pc:sldMasterMk cId="747009471" sldId="2147483672"/>
              <pc:sldLayoutMk cId="1739337118" sldId="2147483674"/>
              <ac:spMk id="5" creationId="{00000000-0000-0000-0000-000000000000}"/>
            </ac:spMkLst>
          </pc:spChg>
          <pc:spChg chg="add del mod">
            <ac:chgData name="Sean Ding" userId="a75644e6-66af-4a2e-8ea3-5ed6ff5f1a6f" providerId="ADAL" clId="{6D736139-8F7B-4F5F-B0CD-280D89E0CA8E}" dt="2024-06-25T14:36:51.573" v="94"/>
            <ac:spMkLst>
              <pc:docMk/>
              <pc:sldMasterMk cId="747009471" sldId="2147483672"/>
              <pc:sldLayoutMk cId="1739337118" sldId="2147483674"/>
              <ac:spMk id="7" creationId="{2D72CC42-FCB2-4DF3-83AA-E82F05744090}"/>
            </ac:spMkLst>
          </pc:spChg>
          <pc:spChg chg="add del mod">
            <ac:chgData name="Sean Ding" userId="a75644e6-66af-4a2e-8ea3-5ed6ff5f1a6f" providerId="ADAL" clId="{6D736139-8F7B-4F5F-B0CD-280D89E0CA8E}" dt="2024-06-25T14:36:51.573" v="94"/>
            <ac:spMkLst>
              <pc:docMk/>
              <pc:sldMasterMk cId="747009471" sldId="2147483672"/>
              <pc:sldLayoutMk cId="1739337118" sldId="2147483674"/>
              <ac:spMk id="13" creationId="{7583B5A5-9E87-C89D-BE00-E1E16BF2AD2C}"/>
            </ac:spMkLst>
          </pc:spChg>
          <pc:spChg chg="add mod">
            <ac:chgData name="Sean Ding" userId="a75644e6-66af-4a2e-8ea3-5ed6ff5f1a6f" providerId="ADAL" clId="{6D736139-8F7B-4F5F-B0CD-280D89E0CA8E}" dt="2024-06-25T14:37:07.959" v="95"/>
            <ac:spMkLst>
              <pc:docMk/>
              <pc:sldMasterMk cId="747009471" sldId="2147483672"/>
              <pc:sldLayoutMk cId="1739337118" sldId="2147483674"/>
              <ac:spMk id="14" creationId="{0C935097-0479-1D51-7076-748421EDEF51}"/>
            </ac:spMkLst>
          </pc:spChg>
          <pc:picChg chg="add del mod">
            <ac:chgData name="Sean Ding" userId="a75644e6-66af-4a2e-8ea3-5ed6ff5f1a6f" providerId="ADAL" clId="{6D736139-8F7B-4F5F-B0CD-280D89E0CA8E}" dt="2024-06-25T14:36:51.573" v="94"/>
            <ac:picMkLst>
              <pc:docMk/>
              <pc:sldMasterMk cId="747009471" sldId="2147483672"/>
              <pc:sldLayoutMk cId="1739337118" sldId="2147483674"/>
              <ac:picMk id="8" creationId="{A4B63953-FA54-78F8-3996-A1BE0F6B1B1D}"/>
            </ac:picMkLst>
          </pc:picChg>
          <pc:picChg chg="add del mod">
            <ac:chgData name="Sean Ding" userId="a75644e6-66af-4a2e-8ea3-5ed6ff5f1a6f" providerId="ADAL" clId="{6D736139-8F7B-4F5F-B0CD-280D89E0CA8E}" dt="2024-06-25T14:36:51.573" v="94"/>
            <ac:picMkLst>
              <pc:docMk/>
              <pc:sldMasterMk cId="747009471" sldId="2147483672"/>
              <pc:sldLayoutMk cId="1739337118" sldId="2147483674"/>
              <ac:picMk id="9" creationId="{294FDC53-809E-CB67-F13A-2F1BC30D7B4D}"/>
            </ac:picMkLst>
          </pc:picChg>
          <pc:picChg chg="add del mod">
            <ac:chgData name="Sean Ding" userId="a75644e6-66af-4a2e-8ea3-5ed6ff5f1a6f" providerId="ADAL" clId="{6D736139-8F7B-4F5F-B0CD-280D89E0CA8E}" dt="2024-06-25T14:36:51.573" v="94"/>
            <ac:picMkLst>
              <pc:docMk/>
              <pc:sldMasterMk cId="747009471" sldId="2147483672"/>
              <pc:sldLayoutMk cId="1739337118" sldId="2147483674"/>
              <ac:picMk id="10" creationId="{91134ADF-1121-04CD-F4F8-1225A1B88D57}"/>
            </ac:picMkLst>
          </pc:picChg>
          <pc:picChg chg="add del mod">
            <ac:chgData name="Sean Ding" userId="a75644e6-66af-4a2e-8ea3-5ed6ff5f1a6f" providerId="ADAL" clId="{6D736139-8F7B-4F5F-B0CD-280D89E0CA8E}" dt="2024-06-25T14:36:51.573" v="94"/>
            <ac:picMkLst>
              <pc:docMk/>
              <pc:sldMasterMk cId="747009471" sldId="2147483672"/>
              <pc:sldLayoutMk cId="1739337118" sldId="2147483674"/>
              <ac:picMk id="11" creationId="{B833A87F-3C52-CC82-45DA-CE6936A880F6}"/>
            </ac:picMkLst>
          </pc:picChg>
          <pc:picChg chg="add del mod">
            <ac:chgData name="Sean Ding" userId="a75644e6-66af-4a2e-8ea3-5ed6ff5f1a6f" providerId="ADAL" clId="{6D736139-8F7B-4F5F-B0CD-280D89E0CA8E}" dt="2024-06-25T14:36:51.573" v="94"/>
            <ac:picMkLst>
              <pc:docMk/>
              <pc:sldMasterMk cId="747009471" sldId="2147483672"/>
              <pc:sldLayoutMk cId="1739337118" sldId="2147483674"/>
              <ac:picMk id="12" creationId="{19FB2D10-BC7D-0220-C388-E0505F2553BB}"/>
            </ac:picMkLst>
          </pc:picChg>
          <pc:picChg chg="add mod">
            <ac:chgData name="Sean Ding" userId="a75644e6-66af-4a2e-8ea3-5ed6ff5f1a6f" providerId="ADAL" clId="{6D736139-8F7B-4F5F-B0CD-280D89E0CA8E}" dt="2024-06-25T14:40:44.191" v="147" actId="1076"/>
            <ac:picMkLst>
              <pc:docMk/>
              <pc:sldMasterMk cId="747009471" sldId="2147483672"/>
              <pc:sldLayoutMk cId="1739337118" sldId="2147483674"/>
              <ac:picMk id="16" creationId="{20CFA931-E555-33D5-C827-A1C8BC128211}"/>
            </ac:picMkLst>
          </pc:picChg>
          <pc:picChg chg="add mod modCrop">
            <ac:chgData name="Sean Ding" userId="a75644e6-66af-4a2e-8ea3-5ed6ff5f1a6f" providerId="ADAL" clId="{6D736139-8F7B-4F5F-B0CD-280D89E0CA8E}" dt="2024-06-25T14:38:45.062" v="121" actId="1076"/>
            <ac:picMkLst>
              <pc:docMk/>
              <pc:sldMasterMk cId="747009471" sldId="2147483672"/>
              <pc:sldLayoutMk cId="1739337118" sldId="2147483674"/>
              <ac:picMk id="17" creationId="{6A4E0C50-A728-0DE7-30BE-EE79DF9B7C59}"/>
            </ac:picMkLst>
          </pc:picChg>
        </pc:sldLayoutChg>
        <pc:sldLayoutChg chg="addSp delSp modSp mod">
          <pc:chgData name="Sean Ding" userId="a75644e6-66af-4a2e-8ea3-5ed6ff5f1a6f" providerId="ADAL" clId="{6D736139-8F7B-4F5F-B0CD-280D89E0CA8E}" dt="2024-06-25T14:52:34.776" v="399" actId="1076"/>
          <pc:sldLayoutMkLst>
            <pc:docMk/>
            <pc:sldMasterMk cId="747009471" sldId="2147483672"/>
            <pc:sldLayoutMk cId="4256340700" sldId="2147483675"/>
          </pc:sldLayoutMkLst>
          <pc:spChg chg="mod">
            <ac:chgData name="Sean Ding" userId="a75644e6-66af-4a2e-8ea3-5ed6ff5f1a6f" providerId="ADAL" clId="{6D736139-8F7B-4F5F-B0CD-280D89E0CA8E}" dt="2024-06-25T14:51:59.712" v="388" actId="1076"/>
            <ac:spMkLst>
              <pc:docMk/>
              <pc:sldMasterMk cId="747009471" sldId="2147483672"/>
              <pc:sldLayoutMk cId="4256340700" sldId="2147483675"/>
              <ac:spMk id="2" creationId="{00000000-0000-0000-0000-000000000000}"/>
            </ac:spMkLst>
          </pc:spChg>
          <pc:spChg chg="mod">
            <ac:chgData name="Sean Ding" userId="a75644e6-66af-4a2e-8ea3-5ed6ff5f1a6f" providerId="ADAL" clId="{6D736139-8F7B-4F5F-B0CD-280D89E0CA8E}" dt="2024-06-25T14:52:11.883" v="397" actId="14100"/>
            <ac:spMkLst>
              <pc:docMk/>
              <pc:sldMasterMk cId="747009471" sldId="2147483672"/>
              <pc:sldLayoutMk cId="4256340700" sldId="2147483675"/>
              <ac:spMk id="3" creationId="{00000000-0000-0000-0000-000000000000}"/>
            </ac:spMkLst>
          </pc:spChg>
          <pc:spChg chg="del">
            <ac:chgData name="Sean Ding" userId="a75644e6-66af-4a2e-8ea3-5ed6ff5f1a6f" providerId="ADAL" clId="{6D736139-8F7B-4F5F-B0CD-280D89E0CA8E}" dt="2024-06-25T14:51:24.742" v="376" actId="478"/>
            <ac:spMkLst>
              <pc:docMk/>
              <pc:sldMasterMk cId="747009471" sldId="2147483672"/>
              <pc:sldLayoutMk cId="4256340700" sldId="2147483675"/>
              <ac:spMk id="4" creationId="{00000000-0000-0000-0000-000000000000}"/>
            </ac:spMkLst>
          </pc:spChg>
          <pc:spChg chg="del">
            <ac:chgData name="Sean Ding" userId="a75644e6-66af-4a2e-8ea3-5ed6ff5f1a6f" providerId="ADAL" clId="{6D736139-8F7B-4F5F-B0CD-280D89E0CA8E}" dt="2024-06-25T14:51:26.369" v="377" actId="478"/>
            <ac:spMkLst>
              <pc:docMk/>
              <pc:sldMasterMk cId="747009471" sldId="2147483672"/>
              <pc:sldLayoutMk cId="4256340700" sldId="2147483675"/>
              <ac:spMk id="5" creationId="{00000000-0000-0000-0000-000000000000}"/>
            </ac:spMkLst>
          </pc:spChg>
          <pc:spChg chg="add del mod">
            <ac:chgData name="Sean Ding" userId="a75644e6-66af-4a2e-8ea3-5ed6ff5f1a6f" providerId="ADAL" clId="{6D736139-8F7B-4F5F-B0CD-280D89E0CA8E}" dt="2024-06-25T14:50:56.213" v="345"/>
            <ac:spMkLst>
              <pc:docMk/>
              <pc:sldMasterMk cId="747009471" sldId="2147483672"/>
              <pc:sldLayoutMk cId="4256340700" sldId="2147483675"/>
              <ac:spMk id="7" creationId="{11E6E2E4-A453-7E4E-0405-274498A2BA55}"/>
            </ac:spMkLst>
          </pc:spChg>
          <pc:spChg chg="add del mod ord">
            <ac:chgData name="Sean Ding" userId="a75644e6-66af-4a2e-8ea3-5ed6ff5f1a6f" providerId="ADAL" clId="{6D736139-8F7B-4F5F-B0CD-280D89E0CA8E}" dt="2024-06-25T14:51:29.725" v="379" actId="478"/>
            <ac:spMkLst>
              <pc:docMk/>
              <pc:sldMasterMk cId="747009471" sldId="2147483672"/>
              <pc:sldLayoutMk cId="4256340700" sldId="2147483675"/>
              <ac:spMk id="8" creationId="{DE85F7DD-F616-4AAA-C5F2-A28AFFABD0C9}"/>
            </ac:spMkLst>
          </pc:spChg>
          <pc:spChg chg="add mod">
            <ac:chgData name="Sean Ding" userId="a75644e6-66af-4a2e-8ea3-5ed6ff5f1a6f" providerId="ADAL" clId="{6D736139-8F7B-4F5F-B0CD-280D89E0CA8E}" dt="2024-06-25T14:52:34.776" v="399" actId="1076"/>
            <ac:spMkLst>
              <pc:docMk/>
              <pc:sldMasterMk cId="747009471" sldId="2147483672"/>
              <pc:sldLayoutMk cId="4256340700" sldId="2147483675"/>
              <ac:spMk id="10" creationId="{4E5FA500-FD38-AE67-703B-F100CDBD126C}"/>
            </ac:spMkLst>
          </pc:spChg>
          <pc:picChg chg="add mod">
            <ac:chgData name="Sean Ding" userId="a75644e6-66af-4a2e-8ea3-5ed6ff5f1a6f" providerId="ADAL" clId="{6D736139-8F7B-4F5F-B0CD-280D89E0CA8E}" dt="2024-06-25T14:51:45.372" v="383" actId="1076"/>
            <ac:picMkLst>
              <pc:docMk/>
              <pc:sldMasterMk cId="747009471" sldId="2147483672"/>
              <pc:sldLayoutMk cId="4256340700" sldId="2147483675"/>
              <ac:picMk id="9" creationId="{52C0EFEE-F31A-8369-B40D-D3A1CC111DE2}"/>
            </ac:picMkLst>
          </pc:picChg>
        </pc:sldLayoutChg>
        <pc:sldLayoutChg chg="del">
          <pc:chgData name="Sean Ding" userId="a75644e6-66af-4a2e-8ea3-5ed6ff5f1a6f" providerId="ADAL" clId="{6D736139-8F7B-4F5F-B0CD-280D89E0CA8E}" dt="2024-06-25T14:50:47.212" v="342" actId="2696"/>
          <pc:sldLayoutMkLst>
            <pc:docMk/>
            <pc:sldMasterMk cId="747009471" sldId="2147483672"/>
            <pc:sldLayoutMk cId="3486577468" sldId="2147483676"/>
          </pc:sldLayoutMkLst>
        </pc:sldLayoutChg>
        <pc:sldLayoutChg chg="del">
          <pc:chgData name="Sean Ding" userId="a75644e6-66af-4a2e-8ea3-5ed6ff5f1a6f" providerId="ADAL" clId="{6D736139-8F7B-4F5F-B0CD-280D89E0CA8E}" dt="2024-06-25T14:50:46.087" v="341" actId="2696"/>
          <pc:sldLayoutMkLst>
            <pc:docMk/>
            <pc:sldMasterMk cId="747009471" sldId="2147483672"/>
            <pc:sldLayoutMk cId="1220847926" sldId="2147483677"/>
          </pc:sldLayoutMkLst>
        </pc:sldLayoutChg>
        <pc:sldLayoutChg chg="del">
          <pc:chgData name="Sean Ding" userId="a75644e6-66af-4a2e-8ea3-5ed6ff5f1a6f" providerId="ADAL" clId="{6D736139-8F7B-4F5F-B0CD-280D89E0CA8E}" dt="2024-06-25T14:50:45.157" v="340" actId="2696"/>
          <pc:sldLayoutMkLst>
            <pc:docMk/>
            <pc:sldMasterMk cId="747009471" sldId="2147483672"/>
            <pc:sldLayoutMk cId="839083967" sldId="2147483678"/>
          </pc:sldLayoutMkLst>
        </pc:sldLayoutChg>
        <pc:sldLayoutChg chg="del">
          <pc:chgData name="Sean Ding" userId="a75644e6-66af-4a2e-8ea3-5ed6ff5f1a6f" providerId="ADAL" clId="{6D736139-8F7B-4F5F-B0CD-280D89E0CA8E}" dt="2024-06-25T14:50:50.216" v="343" actId="2696"/>
          <pc:sldLayoutMkLst>
            <pc:docMk/>
            <pc:sldMasterMk cId="747009471" sldId="2147483672"/>
            <pc:sldLayoutMk cId="205445363" sldId="2147483679"/>
          </pc:sldLayoutMkLst>
        </pc:sldLayoutChg>
        <pc:sldLayoutChg chg="del">
          <pc:chgData name="Sean Ding" userId="a75644e6-66af-4a2e-8ea3-5ed6ff5f1a6f" providerId="ADAL" clId="{6D736139-8F7B-4F5F-B0CD-280D89E0CA8E}" dt="2024-06-25T14:50:38.754" v="339" actId="2696"/>
          <pc:sldLayoutMkLst>
            <pc:docMk/>
            <pc:sldMasterMk cId="747009471" sldId="2147483672"/>
            <pc:sldLayoutMk cId="3492887118" sldId="2147483680"/>
          </pc:sldLayoutMkLst>
        </pc:sldLayoutChg>
        <pc:sldLayoutChg chg="addSp delSp modSp mod ord">
          <pc:chgData name="Sean Ding" userId="a75644e6-66af-4a2e-8ea3-5ed6ff5f1a6f" providerId="ADAL" clId="{6D736139-8F7B-4F5F-B0CD-280D89E0CA8E}" dt="2024-06-25T14:49:39.879" v="334" actId="167"/>
          <pc:sldLayoutMkLst>
            <pc:docMk/>
            <pc:sldMasterMk cId="747009471" sldId="2147483672"/>
            <pc:sldLayoutMk cId="3940611768" sldId="2147483681"/>
          </pc:sldLayoutMkLst>
          <pc:spChg chg="del">
            <ac:chgData name="Sean Ding" userId="a75644e6-66af-4a2e-8ea3-5ed6ff5f1a6f" providerId="ADAL" clId="{6D736139-8F7B-4F5F-B0CD-280D89E0CA8E}" dt="2024-06-25T14:49:12.939" v="329" actId="478"/>
            <ac:spMkLst>
              <pc:docMk/>
              <pc:sldMasterMk cId="747009471" sldId="2147483672"/>
              <pc:sldLayoutMk cId="3940611768" sldId="2147483681"/>
              <ac:spMk id="2" creationId="{00000000-0000-0000-0000-000000000000}"/>
            </ac:spMkLst>
          </pc:spChg>
          <pc:spChg chg="mod ord">
            <ac:chgData name="Sean Ding" userId="a75644e6-66af-4a2e-8ea3-5ed6ff5f1a6f" providerId="ADAL" clId="{6D736139-8F7B-4F5F-B0CD-280D89E0CA8E}" dt="2024-06-25T14:49:39.879" v="334" actId="167"/>
            <ac:spMkLst>
              <pc:docMk/>
              <pc:sldMasterMk cId="747009471" sldId="2147483672"/>
              <pc:sldLayoutMk cId="3940611768" sldId="2147483681"/>
              <ac:spMk id="3" creationId="{00000000-0000-0000-0000-000000000000}"/>
            </ac:spMkLst>
          </pc:spChg>
          <pc:spChg chg="del">
            <ac:chgData name="Sean Ding" userId="a75644e6-66af-4a2e-8ea3-5ed6ff5f1a6f" providerId="ADAL" clId="{6D736139-8F7B-4F5F-B0CD-280D89E0CA8E}" dt="2024-06-25T14:49:12.939" v="329" actId="478"/>
            <ac:spMkLst>
              <pc:docMk/>
              <pc:sldMasterMk cId="747009471" sldId="2147483672"/>
              <pc:sldLayoutMk cId="3940611768" sldId="2147483681"/>
              <ac:spMk id="4" creationId="{00000000-0000-0000-0000-000000000000}"/>
            </ac:spMkLst>
          </pc:spChg>
          <pc:spChg chg="del">
            <ac:chgData name="Sean Ding" userId="a75644e6-66af-4a2e-8ea3-5ed6ff5f1a6f" providerId="ADAL" clId="{6D736139-8F7B-4F5F-B0CD-280D89E0CA8E}" dt="2024-06-25T14:49:34.844" v="333" actId="478"/>
            <ac:spMkLst>
              <pc:docMk/>
              <pc:sldMasterMk cId="747009471" sldId="2147483672"/>
              <pc:sldLayoutMk cId="3940611768" sldId="2147483681"/>
              <ac:spMk id="5" creationId="{00000000-0000-0000-0000-000000000000}"/>
            </ac:spMkLst>
          </pc:spChg>
          <pc:spChg chg="add mod">
            <ac:chgData name="Sean Ding" userId="a75644e6-66af-4a2e-8ea3-5ed6ff5f1a6f" providerId="ADAL" clId="{6D736139-8F7B-4F5F-B0CD-280D89E0CA8E}" dt="2024-06-25T14:49:19.061" v="330"/>
            <ac:spMkLst>
              <pc:docMk/>
              <pc:sldMasterMk cId="747009471" sldId="2147483672"/>
              <pc:sldLayoutMk cId="3940611768" sldId="2147483681"/>
              <ac:spMk id="8" creationId="{2998510B-8B1F-45A2-4F43-66C87216ED8A}"/>
            </ac:spMkLst>
          </pc:spChg>
          <pc:spChg chg="add mod">
            <ac:chgData name="Sean Ding" userId="a75644e6-66af-4a2e-8ea3-5ed6ff5f1a6f" providerId="ADAL" clId="{6D736139-8F7B-4F5F-B0CD-280D89E0CA8E}" dt="2024-06-25T14:49:27.771" v="332" actId="14100"/>
            <ac:spMkLst>
              <pc:docMk/>
              <pc:sldMasterMk cId="747009471" sldId="2147483672"/>
              <pc:sldLayoutMk cId="3940611768" sldId="2147483681"/>
              <ac:spMk id="9" creationId="{A3BD1B5D-CD52-BB36-46C3-931BA43CDA06}"/>
            </ac:spMkLst>
          </pc:spChg>
          <pc:spChg chg="add mod">
            <ac:chgData name="Sean Ding" userId="a75644e6-66af-4a2e-8ea3-5ed6ff5f1a6f" providerId="ADAL" clId="{6D736139-8F7B-4F5F-B0CD-280D89E0CA8E}" dt="2024-06-25T14:49:19.061" v="330"/>
            <ac:spMkLst>
              <pc:docMk/>
              <pc:sldMasterMk cId="747009471" sldId="2147483672"/>
              <pc:sldLayoutMk cId="3940611768" sldId="2147483681"/>
              <ac:spMk id="10" creationId="{E083A216-AD71-F612-44BC-4E56F25F9083}"/>
            </ac:spMkLst>
          </pc:spChg>
          <pc:picChg chg="add mod">
            <ac:chgData name="Sean Ding" userId="a75644e6-66af-4a2e-8ea3-5ed6ff5f1a6f" providerId="ADAL" clId="{6D736139-8F7B-4F5F-B0CD-280D89E0CA8E}" dt="2024-06-25T14:49:19.061" v="330"/>
            <ac:picMkLst>
              <pc:docMk/>
              <pc:sldMasterMk cId="747009471" sldId="2147483672"/>
              <pc:sldLayoutMk cId="3940611768" sldId="2147483681"/>
              <ac:picMk id="11" creationId="{AA4C9D9B-7440-DCF5-A42F-0D7FC3F39422}"/>
            </ac:picMkLst>
          </pc:picChg>
        </pc:sldLayoutChg>
        <pc:sldLayoutChg chg="del">
          <pc:chgData name="Sean Ding" userId="a75644e6-66af-4a2e-8ea3-5ed6ff5f1a6f" providerId="ADAL" clId="{6D736139-8F7B-4F5F-B0CD-280D89E0CA8E}" dt="2024-06-25T14:50:37.013" v="338" actId="2696"/>
          <pc:sldLayoutMkLst>
            <pc:docMk/>
            <pc:sldMasterMk cId="747009471" sldId="2147483672"/>
            <pc:sldLayoutMk cId="3614131032" sldId="2147483682"/>
          </pc:sldLayoutMkLst>
        </pc:sldLayoutChg>
        <pc:sldLayoutChg chg="del">
          <pc:chgData name="Sean Ding" userId="a75644e6-66af-4a2e-8ea3-5ed6ff5f1a6f" providerId="ADAL" clId="{6D736139-8F7B-4F5F-B0CD-280D89E0CA8E}" dt="2024-06-25T14:50:35.993" v="337" actId="2696"/>
          <pc:sldLayoutMkLst>
            <pc:docMk/>
            <pc:sldMasterMk cId="747009471" sldId="2147483672"/>
            <pc:sldLayoutMk cId="1508101304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97465-6DE5-4E93-8AD2-FD939010581D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261D0-8056-4734-ADD2-23C2A8536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69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1E2394-9DB4-69DC-6EB6-4934C8DB1F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0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300" y="1280172"/>
            <a:ext cx="7024904" cy="1519237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300" y="2875346"/>
            <a:ext cx="7024904" cy="69685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214B-250A-4787-BE64-514B71D6FAF6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www.wefinancecode.org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A97-39C4-4171-B497-428237B8EC9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A logo with text on it&#10;&#10;Description automatically generated">
            <a:extLst>
              <a:ext uri="{FF2B5EF4-FFF2-40B4-BE49-F238E27FC236}">
                <a16:creationId xmlns:a16="http://schemas.microsoft.com/office/drawing/2014/main" id="{1F53867F-607E-3128-2353-2FBE2B1AC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80" y="1018594"/>
            <a:ext cx="3012443" cy="315147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C9CC86D-9A5A-B514-09D4-5924EDFF40B8}"/>
              </a:ext>
            </a:extLst>
          </p:cNvPr>
          <p:cNvSpPr txBox="1"/>
          <p:nvPr userDrawn="1"/>
        </p:nvSpPr>
        <p:spPr>
          <a:xfrm>
            <a:off x="768350" y="5973604"/>
            <a:ext cx="21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www.wefinancecode.org</a:t>
            </a:r>
          </a:p>
        </p:txBody>
      </p:sp>
    </p:spTree>
    <p:extLst>
      <p:ext uri="{BB962C8B-B14F-4D97-AF65-F5344CB8AC3E}">
        <p14:creationId xmlns:p14="http://schemas.microsoft.com/office/powerpoint/2010/main" val="401725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734" y="724194"/>
            <a:ext cx="5082821" cy="470253"/>
          </a:xfrm>
        </p:spPr>
        <p:txBody>
          <a:bodyPr>
            <a:noAutofit/>
          </a:bodyPr>
          <a:lstStyle>
            <a:lvl1pPr>
              <a:defRPr sz="2400" b="1">
                <a:latin typeface="+mn-lt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734" y="1768475"/>
            <a:ext cx="10515600" cy="25544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main slide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A97-39C4-4171-B497-428237B8E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935097-0479-1D51-7076-748421EDEF51}"/>
              </a:ext>
            </a:extLst>
          </p:cNvPr>
          <p:cNvSpPr/>
          <p:nvPr userDrawn="1"/>
        </p:nvSpPr>
        <p:spPr>
          <a:xfrm>
            <a:off x="512064" y="424282"/>
            <a:ext cx="629107" cy="138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logo with a check mark in a circle&#10;&#10;Description automatically generated">
            <a:extLst>
              <a:ext uri="{FF2B5EF4-FFF2-40B4-BE49-F238E27FC236}">
                <a16:creationId xmlns:a16="http://schemas.microsoft.com/office/drawing/2014/main" id="{20CFA931-E555-33D5-C827-A1C8BC1282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6" y="5320235"/>
            <a:ext cx="1211308" cy="1265883"/>
          </a:xfrm>
          <a:prstGeom prst="rect">
            <a:avLst/>
          </a:prstGeom>
        </p:spPr>
      </p:pic>
      <p:pic>
        <p:nvPicPr>
          <p:cNvPr id="17" name="Picture 16" descr="A logo with a check mark in a circle&#10;&#10;Description automatically generated">
            <a:extLst>
              <a:ext uri="{FF2B5EF4-FFF2-40B4-BE49-F238E27FC236}">
                <a16:creationId xmlns:a16="http://schemas.microsoft.com/office/drawing/2014/main" id="{6A4E0C50-A728-0DE7-30BE-EE79DF9B7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65" r="26152"/>
          <a:stretch/>
        </p:blipFill>
        <p:spPr>
          <a:xfrm>
            <a:off x="9596400" y="63500"/>
            <a:ext cx="2595600" cy="239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3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0" y="0"/>
            <a:ext cx="609600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A97-39C4-4171-B497-428237B8E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998510B-8B1F-45A2-4F43-66C87216ED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734" y="724194"/>
            <a:ext cx="5082821" cy="470253"/>
          </a:xfrm>
        </p:spPr>
        <p:txBody>
          <a:bodyPr>
            <a:noAutofit/>
          </a:bodyPr>
          <a:lstStyle>
            <a:lvl1pPr>
              <a:defRPr sz="2400" b="1">
                <a:latin typeface="+mn-lt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BD1B5D-CD52-BB36-46C3-931BA43CDA0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8734" y="1825625"/>
            <a:ext cx="5082821" cy="25544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main slide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3A216-AD71-F612-44BC-4E56F25F9083}"/>
              </a:ext>
            </a:extLst>
          </p:cNvPr>
          <p:cNvSpPr/>
          <p:nvPr userDrawn="1"/>
        </p:nvSpPr>
        <p:spPr>
          <a:xfrm>
            <a:off x="512064" y="424282"/>
            <a:ext cx="629107" cy="138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heck mark in a circle&#10;&#10;Description automatically generated">
            <a:extLst>
              <a:ext uri="{FF2B5EF4-FFF2-40B4-BE49-F238E27FC236}">
                <a16:creationId xmlns:a16="http://schemas.microsoft.com/office/drawing/2014/main" id="{AA4C9D9B-7440-DCF5-A42F-0D7FC3F394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6" y="5320235"/>
            <a:ext cx="1211308" cy="126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85F7DD-F616-4AAA-C5F2-A28AFFABD0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0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4100" y="3517900"/>
            <a:ext cx="7778750" cy="866775"/>
          </a:xfrm>
        </p:spPr>
        <p:txBody>
          <a:bodyPr anchor="b">
            <a:normAutofit/>
          </a:bodyPr>
          <a:lstStyle>
            <a:lvl1pPr algn="ct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thank you message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7127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A97-39C4-4171-B497-428237B8EC9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A logo with text on it&#10;&#10;Description automatically generated">
            <a:extLst>
              <a:ext uri="{FF2B5EF4-FFF2-40B4-BE49-F238E27FC236}">
                <a16:creationId xmlns:a16="http://schemas.microsoft.com/office/drawing/2014/main" id="{52C0EFEE-F31A-8369-B40D-D3A1CC111D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639" y="856798"/>
            <a:ext cx="2458722" cy="25722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5FA500-FD38-AE67-703B-F100CDBD126C}"/>
              </a:ext>
            </a:extLst>
          </p:cNvPr>
          <p:cNvSpPr txBox="1"/>
          <p:nvPr userDrawn="1"/>
        </p:nvSpPr>
        <p:spPr>
          <a:xfrm>
            <a:off x="5159375" y="6217850"/>
            <a:ext cx="21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www.wefinancecode.org</a:t>
            </a:r>
          </a:p>
        </p:txBody>
      </p:sp>
    </p:spTree>
    <p:extLst>
      <p:ext uri="{BB962C8B-B14F-4D97-AF65-F5344CB8AC3E}">
        <p14:creationId xmlns:p14="http://schemas.microsoft.com/office/powerpoint/2010/main" val="425634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F191-49DE-466E-AC5E-CDCE47F1742C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6A97-39C4-4171-B497-428237B8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0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75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0BDA0-4601-3FE5-EE58-FCBEC23C74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0793B-D2CB-EEE4-5F7F-A4E54C61A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D6C48AAC-DD01-5281-1487-752E8DAFA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109" y="4649956"/>
            <a:ext cx="1252770" cy="1252770"/>
          </a:xfrm>
          <a:prstGeom prst="rect">
            <a:avLst/>
          </a:prstGeom>
        </p:spPr>
      </p:pic>
      <p:pic>
        <p:nvPicPr>
          <p:cNvPr id="6" name="Graphic 5" descr="Image outline">
            <a:extLst>
              <a:ext uri="{FF2B5EF4-FFF2-40B4-BE49-F238E27FC236}">
                <a16:creationId xmlns:a16="http://schemas.microsoft.com/office/drawing/2014/main" id="{C880D25F-EA65-30EA-5205-92370567D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7165" y="4649956"/>
            <a:ext cx="1252770" cy="1252770"/>
          </a:xfrm>
          <a:prstGeom prst="rect">
            <a:avLst/>
          </a:prstGeom>
        </p:spPr>
      </p:pic>
      <p:pic>
        <p:nvPicPr>
          <p:cNvPr id="7" name="Graphic 6" descr="Image outline">
            <a:extLst>
              <a:ext uri="{FF2B5EF4-FFF2-40B4-BE49-F238E27FC236}">
                <a16:creationId xmlns:a16="http://schemas.microsoft.com/office/drawing/2014/main" id="{32298095-30E5-C7A4-CBE0-63A5083E4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1251" y="4649956"/>
            <a:ext cx="1252770" cy="1252770"/>
          </a:xfrm>
          <a:prstGeom prst="rect">
            <a:avLst/>
          </a:prstGeom>
        </p:spPr>
      </p:pic>
      <p:pic>
        <p:nvPicPr>
          <p:cNvPr id="8" name="Graphic 7" descr="Image outline">
            <a:extLst>
              <a:ext uri="{FF2B5EF4-FFF2-40B4-BE49-F238E27FC236}">
                <a16:creationId xmlns:a16="http://schemas.microsoft.com/office/drawing/2014/main" id="{0665855A-400A-6F2D-8CD9-20B696E83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5337" y="4649956"/>
            <a:ext cx="1252770" cy="1252770"/>
          </a:xfrm>
          <a:prstGeom prst="rect">
            <a:avLst/>
          </a:prstGeom>
        </p:spPr>
      </p:pic>
      <p:pic>
        <p:nvPicPr>
          <p:cNvPr id="9" name="Graphic 8" descr="Image outline">
            <a:extLst>
              <a:ext uri="{FF2B5EF4-FFF2-40B4-BE49-F238E27FC236}">
                <a16:creationId xmlns:a16="http://schemas.microsoft.com/office/drawing/2014/main" id="{7823C1DE-9311-8E97-EC6D-9BF8CBBD5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99423" y="4649956"/>
            <a:ext cx="1252770" cy="12527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2AAE40-D12F-6E63-3DCE-FEE970C2C7AD}"/>
              </a:ext>
            </a:extLst>
          </p:cNvPr>
          <p:cNvSpPr txBox="1"/>
          <p:nvPr/>
        </p:nvSpPr>
        <p:spPr>
          <a:xfrm>
            <a:off x="711300" y="4280624"/>
            <a:ext cx="455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PARTNER / CO-ORGANIZER LOGOS: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5033CD-F013-DC9E-8873-100AF34D61A0}"/>
              </a:ext>
            </a:extLst>
          </p:cNvPr>
          <p:cNvSpPr txBox="1"/>
          <p:nvPr/>
        </p:nvSpPr>
        <p:spPr>
          <a:xfrm>
            <a:off x="9442450" y="4208674"/>
            <a:ext cx="210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BY:</a:t>
            </a:r>
          </a:p>
        </p:txBody>
      </p:sp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DAB58313-809A-ACD6-AFF7-4391A6E4CA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134" y="4131076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3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B8ED-6C4E-1BBC-6B2D-B46E138B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EB6E-A071-CF1C-5A78-CCE9A7B82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5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erson wearing an apron standing next to a sign&#10;&#10;Description automatically generated">
            <a:extLst>
              <a:ext uri="{FF2B5EF4-FFF2-40B4-BE49-F238E27FC236}">
                <a16:creationId xmlns:a16="http://schemas.microsoft.com/office/drawing/2014/main" id="{A8D81E70-116A-9075-D9F0-72D2D90940A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0" r="20370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9728CC1-2E7B-E714-55A5-989FE32A1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7E28D-7D4F-A719-087E-47AEAC1E216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9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CEDFA23-93B4-F4DF-EC14-4C4C22E0EEE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FA1B74-FEBC-B191-8604-FB1BBAC7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FAB34-67D3-E3D9-71DE-27189C593EE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9EF9-8D36-6D66-2B15-141A7F14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EC7FB-67FB-5C40-8CDF-2A88671083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B2068"/>
      </a:accent2>
      <a:accent3>
        <a:srgbClr val="80008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578C4F266F345BC9CA4E571ADCDC3" ma:contentTypeVersion="18" ma:contentTypeDescription="Create a new document." ma:contentTypeScope="" ma:versionID="a0d7a26184f5f8e9be36c2be4ad3f6c1">
  <xsd:schema xmlns:xsd="http://www.w3.org/2001/XMLSchema" xmlns:xs="http://www.w3.org/2001/XMLSchema" xmlns:p="http://schemas.microsoft.com/office/2006/metadata/properties" xmlns:ns2="fc5acc4e-0c25-495a-afe8-cebdbe1b35e5" xmlns:ns3="8c652d72-a731-4ede-abc3-d9bc4a2de092" xmlns:ns4="3e02667f-0271-471b-bd6e-11a2e16def1d" targetNamespace="http://schemas.microsoft.com/office/2006/metadata/properties" ma:root="true" ma:fieldsID="3c4c8322261e2bc127cbff87623edcd5" ns2:_="" ns3:_="" ns4:_="">
    <xsd:import namespace="fc5acc4e-0c25-495a-afe8-cebdbe1b35e5"/>
    <xsd:import namespace="8c652d72-a731-4ede-abc3-d9bc4a2de092"/>
    <xsd:import namespace="3e02667f-0271-471b-bd6e-11a2e16def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acc4e-0c25-495a-afe8-cebdbe1b3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6c10d7-b926-4fc0-945e-3cbf5049f6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52d72-a731-4ede-abc3-d9bc4a2de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2667f-0271-471b-bd6e-11a2e16def1d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926b564-27c1-41a1-8131-4b8895b467a0}" ma:internalName="TaxCatchAll" ma:showField="CatchAllData" ma:web="8c652d72-a731-4ede-abc3-d9bc4a2de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BC62E0-1964-416E-9F48-1488685569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B4D00F-E588-45D4-BD5D-023ACD3AF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5acc4e-0c25-495a-afe8-cebdbe1b35e5"/>
    <ds:schemaRef ds:uri="8c652d72-a731-4ede-abc3-d9bc4a2de092"/>
    <ds:schemaRef ds:uri="3e02667f-0271-471b-bd6e-11a2e16def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6209</TotalTime>
  <Words>8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through Empowerment</dc:title>
  <dc:creator>Sean Ding</dc:creator>
  <cp:lastModifiedBy>Sean Ding</cp:lastModifiedBy>
  <cp:revision>2</cp:revision>
  <dcterms:created xsi:type="dcterms:W3CDTF">2024-06-05T18:26:53Z</dcterms:created>
  <dcterms:modified xsi:type="dcterms:W3CDTF">2024-06-25T14:56:32Z</dcterms:modified>
</cp:coreProperties>
</file>