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4"/>
    <p:sldMasterId id="2147483683" r:id="rId5"/>
  </p:sldMasterIdLst>
  <p:notesMasterIdLst>
    <p:notesMasterId r:id="rId11"/>
  </p:notesMasterIdLst>
  <p:handoutMasterIdLst>
    <p:handoutMasterId r:id="rId12"/>
  </p:handoutMasterIdLst>
  <p:sldIdLst>
    <p:sldId id="2141411815" r:id="rId6"/>
    <p:sldId id="2141411818" r:id="rId7"/>
    <p:sldId id="2141411819" r:id="rId8"/>
    <p:sldId id="2141411820" r:id="rId9"/>
    <p:sldId id="2141411821" r:id="rId10"/>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CAE2502-3841-3CE5-6AD3-31330986EE44}" name="Rachel Cassidy" initials="RC" userId="S::rcassidy@ifc.org::14fa155c-90f2-4100-87c0-79347ee59740" providerId="AD"/>
  <p188:author id="{30E9E6EC-26F0-4470-56A1-EDB9F52BB655}" name="Menaal Fatima Ebrahim" initials="MFE" userId="S::mebrahim@worldbank.org::20882ac9-e349-4d1c-99f9-f39ee35a9c3c" providerId="AD"/>
  <p188:author id="{BAEADFFA-701C-4FF5-D3C4-B271F551EFEF}" name="Diego Javier Ubfal" initials="DJU" userId="S::dubfal@worldbank.org::71f425f4-a602-4f72-9db4-cb79db184f2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66"/>
    <a:srgbClr val="1799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C5BD2B-EA8A-457D-91EB-4A43FDC914B2}" v="9" dt="2024-06-01T00:52:27.281"/>
  </p1510:revLst>
</p1510:revInfo>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Stile chiaro 1 - Colore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73A0DAA-6AF3-43AB-8588-CEC1D06C72B9}" styleName="Stile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Stile medio 2 - Color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Stile medio 2 - Colore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Stile medio 2 - Colore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Stile medio 2 - Colore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D7B26C5-4107-4FEC-AEDC-1716B250A1EF}" styleName="Stile chi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C083E6E3-FA7D-4D7B-A595-EF9225AFEA82}" styleName="Stile chiaro 1 - Colore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E3FDE45-AF77-4B5C-9715-49D594BDF05E}" styleName="Stile chiaro 1 - Colore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173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handoutMaster" Target="handoutMasters/handoutMaster1.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theme" Target="theme/theme1.xml"/><Relationship Id="rId10" Type="http://schemas.openxmlformats.org/officeDocument/2006/relationships/slide" Target="slides/slide5.xml"/><Relationship Id="rId19"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iego Javier Ubfal" userId="71f425f4-a602-4f72-9db4-cb79db184f22" providerId="ADAL" clId="{27C5BD2B-EA8A-457D-91EB-4A43FDC914B2}"/>
    <pc:docChg chg="undo custSel addSld delSld modSld sldOrd delMainMaster">
      <pc:chgData name="Diego Javier Ubfal" userId="71f425f4-a602-4f72-9db4-cb79db184f22" providerId="ADAL" clId="{27C5BD2B-EA8A-457D-91EB-4A43FDC914B2}" dt="2024-06-04T14:38:10.544" v="8795" actId="20577"/>
      <pc:docMkLst>
        <pc:docMk/>
      </pc:docMkLst>
      <pc:sldChg chg="del">
        <pc:chgData name="Diego Javier Ubfal" userId="71f425f4-a602-4f72-9db4-cb79db184f22" providerId="ADAL" clId="{27C5BD2B-EA8A-457D-91EB-4A43FDC914B2}" dt="2024-05-31T22:53:08.518" v="0" actId="2696"/>
        <pc:sldMkLst>
          <pc:docMk/>
          <pc:sldMk cId="1515338565" sldId="265"/>
        </pc:sldMkLst>
      </pc:sldChg>
      <pc:sldChg chg="addSp modSp del mod">
        <pc:chgData name="Diego Javier Ubfal" userId="71f425f4-a602-4f72-9db4-cb79db184f22" providerId="ADAL" clId="{27C5BD2B-EA8A-457D-91EB-4A43FDC914B2}" dt="2024-05-31T22:55:25.026" v="43" actId="2696"/>
        <pc:sldMkLst>
          <pc:docMk/>
          <pc:sldMk cId="2751807835" sldId="268"/>
        </pc:sldMkLst>
        <pc:spChg chg="mod">
          <ac:chgData name="Diego Javier Ubfal" userId="71f425f4-a602-4f72-9db4-cb79db184f22" providerId="ADAL" clId="{27C5BD2B-EA8A-457D-91EB-4A43FDC914B2}" dt="2024-05-31T22:53:41.696" v="41" actId="20577"/>
          <ac:spMkLst>
            <pc:docMk/>
            <pc:sldMk cId="2751807835" sldId="268"/>
            <ac:spMk id="8" creationId="{C0163339-E554-484E-B109-22F123744B8E}"/>
          </ac:spMkLst>
        </pc:spChg>
        <pc:picChg chg="add mod">
          <ac:chgData name="Diego Javier Ubfal" userId="71f425f4-a602-4f72-9db4-cb79db184f22" providerId="ADAL" clId="{27C5BD2B-EA8A-457D-91EB-4A43FDC914B2}" dt="2024-05-31T22:55:14.134" v="42"/>
          <ac:picMkLst>
            <pc:docMk/>
            <pc:sldMk cId="2751807835" sldId="268"/>
            <ac:picMk id="3" creationId="{D12C8A00-6DD8-88E4-B779-C68781682C78}"/>
          </ac:picMkLst>
        </pc:picChg>
      </pc:sldChg>
      <pc:sldChg chg="new del">
        <pc:chgData name="Diego Javier Ubfal" userId="71f425f4-a602-4f72-9db4-cb79db184f22" providerId="ADAL" clId="{27C5BD2B-EA8A-457D-91EB-4A43FDC914B2}" dt="2024-05-31T22:53:19.948" v="2" actId="2696"/>
        <pc:sldMkLst>
          <pc:docMk/>
          <pc:sldMk cId="665028493" sldId="269"/>
        </pc:sldMkLst>
      </pc:sldChg>
      <pc:sldChg chg="del">
        <pc:chgData name="Diego Javier Ubfal" userId="71f425f4-a602-4f72-9db4-cb79db184f22" providerId="ADAL" clId="{27C5BD2B-EA8A-457D-91EB-4A43FDC914B2}" dt="2024-05-31T22:53:08.518" v="0" actId="2696"/>
        <pc:sldMkLst>
          <pc:docMk/>
          <pc:sldMk cId="723106032" sldId="294"/>
        </pc:sldMkLst>
      </pc:sldChg>
      <pc:sldChg chg="del">
        <pc:chgData name="Diego Javier Ubfal" userId="71f425f4-a602-4f72-9db4-cb79db184f22" providerId="ADAL" clId="{27C5BD2B-EA8A-457D-91EB-4A43FDC914B2}" dt="2024-05-31T22:53:08.518" v="0" actId="2696"/>
        <pc:sldMkLst>
          <pc:docMk/>
          <pc:sldMk cId="402175368" sldId="308"/>
        </pc:sldMkLst>
      </pc:sldChg>
      <pc:sldChg chg="del">
        <pc:chgData name="Diego Javier Ubfal" userId="71f425f4-a602-4f72-9db4-cb79db184f22" providerId="ADAL" clId="{27C5BD2B-EA8A-457D-91EB-4A43FDC914B2}" dt="2024-05-31T22:53:08.518" v="0" actId="2696"/>
        <pc:sldMkLst>
          <pc:docMk/>
          <pc:sldMk cId="4284890363" sldId="311"/>
        </pc:sldMkLst>
      </pc:sldChg>
      <pc:sldChg chg="del">
        <pc:chgData name="Diego Javier Ubfal" userId="71f425f4-a602-4f72-9db4-cb79db184f22" providerId="ADAL" clId="{27C5BD2B-EA8A-457D-91EB-4A43FDC914B2}" dt="2024-05-31T22:53:08.518" v="0" actId="2696"/>
        <pc:sldMkLst>
          <pc:docMk/>
          <pc:sldMk cId="1651505805" sldId="374"/>
        </pc:sldMkLst>
      </pc:sldChg>
      <pc:sldChg chg="del">
        <pc:chgData name="Diego Javier Ubfal" userId="71f425f4-a602-4f72-9db4-cb79db184f22" providerId="ADAL" clId="{27C5BD2B-EA8A-457D-91EB-4A43FDC914B2}" dt="2024-05-31T22:53:08.518" v="0" actId="2696"/>
        <pc:sldMkLst>
          <pc:docMk/>
          <pc:sldMk cId="3871563778" sldId="390"/>
        </pc:sldMkLst>
      </pc:sldChg>
      <pc:sldChg chg="del">
        <pc:chgData name="Diego Javier Ubfal" userId="71f425f4-a602-4f72-9db4-cb79db184f22" providerId="ADAL" clId="{27C5BD2B-EA8A-457D-91EB-4A43FDC914B2}" dt="2024-05-31T22:53:08.518" v="0" actId="2696"/>
        <pc:sldMkLst>
          <pc:docMk/>
          <pc:sldMk cId="753090473" sldId="408"/>
        </pc:sldMkLst>
      </pc:sldChg>
      <pc:sldChg chg="del">
        <pc:chgData name="Diego Javier Ubfal" userId="71f425f4-a602-4f72-9db4-cb79db184f22" providerId="ADAL" clId="{27C5BD2B-EA8A-457D-91EB-4A43FDC914B2}" dt="2024-05-31T22:53:08.518" v="0" actId="2696"/>
        <pc:sldMkLst>
          <pc:docMk/>
          <pc:sldMk cId="2334467319" sldId="680"/>
        </pc:sldMkLst>
      </pc:sldChg>
      <pc:sldChg chg="del">
        <pc:chgData name="Diego Javier Ubfal" userId="71f425f4-a602-4f72-9db4-cb79db184f22" providerId="ADAL" clId="{27C5BD2B-EA8A-457D-91EB-4A43FDC914B2}" dt="2024-05-31T22:53:08.518" v="0" actId="2696"/>
        <pc:sldMkLst>
          <pc:docMk/>
          <pc:sldMk cId="199402237" sldId="735"/>
        </pc:sldMkLst>
      </pc:sldChg>
      <pc:sldChg chg="del">
        <pc:chgData name="Diego Javier Ubfal" userId="71f425f4-a602-4f72-9db4-cb79db184f22" providerId="ADAL" clId="{27C5BD2B-EA8A-457D-91EB-4A43FDC914B2}" dt="2024-05-31T22:53:08.518" v="0" actId="2696"/>
        <pc:sldMkLst>
          <pc:docMk/>
          <pc:sldMk cId="459712482" sldId="744"/>
        </pc:sldMkLst>
      </pc:sldChg>
      <pc:sldChg chg="del">
        <pc:chgData name="Diego Javier Ubfal" userId="71f425f4-a602-4f72-9db4-cb79db184f22" providerId="ADAL" clId="{27C5BD2B-EA8A-457D-91EB-4A43FDC914B2}" dt="2024-05-31T22:53:08.518" v="0" actId="2696"/>
        <pc:sldMkLst>
          <pc:docMk/>
          <pc:sldMk cId="2160381038" sldId="747"/>
        </pc:sldMkLst>
      </pc:sldChg>
      <pc:sldChg chg="del">
        <pc:chgData name="Diego Javier Ubfal" userId="71f425f4-a602-4f72-9db4-cb79db184f22" providerId="ADAL" clId="{27C5BD2B-EA8A-457D-91EB-4A43FDC914B2}" dt="2024-05-31T22:53:08.518" v="0" actId="2696"/>
        <pc:sldMkLst>
          <pc:docMk/>
          <pc:sldMk cId="2520680918" sldId="754"/>
        </pc:sldMkLst>
      </pc:sldChg>
      <pc:sldChg chg="del">
        <pc:chgData name="Diego Javier Ubfal" userId="71f425f4-a602-4f72-9db4-cb79db184f22" providerId="ADAL" clId="{27C5BD2B-EA8A-457D-91EB-4A43FDC914B2}" dt="2024-05-31T22:53:08.518" v="0" actId="2696"/>
        <pc:sldMkLst>
          <pc:docMk/>
          <pc:sldMk cId="1793938239" sldId="756"/>
        </pc:sldMkLst>
      </pc:sldChg>
      <pc:sldChg chg="del">
        <pc:chgData name="Diego Javier Ubfal" userId="71f425f4-a602-4f72-9db4-cb79db184f22" providerId="ADAL" clId="{27C5BD2B-EA8A-457D-91EB-4A43FDC914B2}" dt="2024-05-31T22:53:08.518" v="0" actId="2696"/>
        <pc:sldMkLst>
          <pc:docMk/>
          <pc:sldMk cId="2572428578" sldId="758"/>
        </pc:sldMkLst>
      </pc:sldChg>
      <pc:sldChg chg="del">
        <pc:chgData name="Diego Javier Ubfal" userId="71f425f4-a602-4f72-9db4-cb79db184f22" providerId="ADAL" clId="{27C5BD2B-EA8A-457D-91EB-4A43FDC914B2}" dt="2024-05-31T22:53:08.518" v="0" actId="2696"/>
        <pc:sldMkLst>
          <pc:docMk/>
          <pc:sldMk cId="1043478700" sldId="759"/>
        </pc:sldMkLst>
      </pc:sldChg>
      <pc:sldChg chg="del">
        <pc:chgData name="Diego Javier Ubfal" userId="71f425f4-a602-4f72-9db4-cb79db184f22" providerId="ADAL" clId="{27C5BD2B-EA8A-457D-91EB-4A43FDC914B2}" dt="2024-05-31T22:53:08.518" v="0" actId="2696"/>
        <pc:sldMkLst>
          <pc:docMk/>
          <pc:sldMk cId="1487283541" sldId="761"/>
        </pc:sldMkLst>
      </pc:sldChg>
      <pc:sldChg chg="del">
        <pc:chgData name="Diego Javier Ubfal" userId="71f425f4-a602-4f72-9db4-cb79db184f22" providerId="ADAL" clId="{27C5BD2B-EA8A-457D-91EB-4A43FDC914B2}" dt="2024-05-31T22:53:08.518" v="0" actId="2696"/>
        <pc:sldMkLst>
          <pc:docMk/>
          <pc:sldMk cId="3931873525" sldId="762"/>
        </pc:sldMkLst>
      </pc:sldChg>
      <pc:sldChg chg="del">
        <pc:chgData name="Diego Javier Ubfal" userId="71f425f4-a602-4f72-9db4-cb79db184f22" providerId="ADAL" clId="{27C5BD2B-EA8A-457D-91EB-4A43FDC914B2}" dt="2024-05-31T22:53:08.518" v="0" actId="2696"/>
        <pc:sldMkLst>
          <pc:docMk/>
          <pc:sldMk cId="4565037" sldId="766"/>
        </pc:sldMkLst>
      </pc:sldChg>
      <pc:sldChg chg="del">
        <pc:chgData name="Diego Javier Ubfal" userId="71f425f4-a602-4f72-9db4-cb79db184f22" providerId="ADAL" clId="{27C5BD2B-EA8A-457D-91EB-4A43FDC914B2}" dt="2024-05-31T22:53:08.518" v="0" actId="2696"/>
        <pc:sldMkLst>
          <pc:docMk/>
          <pc:sldMk cId="3308805220" sldId="771"/>
        </pc:sldMkLst>
      </pc:sldChg>
      <pc:sldChg chg="del">
        <pc:chgData name="Diego Javier Ubfal" userId="71f425f4-a602-4f72-9db4-cb79db184f22" providerId="ADAL" clId="{27C5BD2B-EA8A-457D-91EB-4A43FDC914B2}" dt="2024-05-31T22:53:08.518" v="0" actId="2696"/>
        <pc:sldMkLst>
          <pc:docMk/>
          <pc:sldMk cId="2551805558" sldId="772"/>
        </pc:sldMkLst>
      </pc:sldChg>
      <pc:sldChg chg="del">
        <pc:chgData name="Diego Javier Ubfal" userId="71f425f4-a602-4f72-9db4-cb79db184f22" providerId="ADAL" clId="{27C5BD2B-EA8A-457D-91EB-4A43FDC914B2}" dt="2024-05-31T22:53:08.518" v="0" actId="2696"/>
        <pc:sldMkLst>
          <pc:docMk/>
          <pc:sldMk cId="539915858" sldId="3934"/>
        </pc:sldMkLst>
      </pc:sldChg>
      <pc:sldChg chg="del">
        <pc:chgData name="Diego Javier Ubfal" userId="71f425f4-a602-4f72-9db4-cb79db184f22" providerId="ADAL" clId="{27C5BD2B-EA8A-457D-91EB-4A43FDC914B2}" dt="2024-05-31T22:53:08.518" v="0" actId="2696"/>
        <pc:sldMkLst>
          <pc:docMk/>
          <pc:sldMk cId="3436873049" sldId="3935"/>
        </pc:sldMkLst>
      </pc:sldChg>
      <pc:sldChg chg="del">
        <pc:chgData name="Diego Javier Ubfal" userId="71f425f4-a602-4f72-9db4-cb79db184f22" providerId="ADAL" clId="{27C5BD2B-EA8A-457D-91EB-4A43FDC914B2}" dt="2024-05-31T22:53:08.518" v="0" actId="2696"/>
        <pc:sldMkLst>
          <pc:docMk/>
          <pc:sldMk cId="4111940216" sldId="3936"/>
        </pc:sldMkLst>
      </pc:sldChg>
      <pc:sldChg chg="del">
        <pc:chgData name="Diego Javier Ubfal" userId="71f425f4-a602-4f72-9db4-cb79db184f22" providerId="ADAL" clId="{27C5BD2B-EA8A-457D-91EB-4A43FDC914B2}" dt="2024-05-31T22:53:08.518" v="0" actId="2696"/>
        <pc:sldMkLst>
          <pc:docMk/>
          <pc:sldMk cId="995951638" sldId="3937"/>
        </pc:sldMkLst>
      </pc:sldChg>
      <pc:sldChg chg="del">
        <pc:chgData name="Diego Javier Ubfal" userId="71f425f4-a602-4f72-9db4-cb79db184f22" providerId="ADAL" clId="{27C5BD2B-EA8A-457D-91EB-4A43FDC914B2}" dt="2024-05-31T22:53:08.518" v="0" actId="2696"/>
        <pc:sldMkLst>
          <pc:docMk/>
          <pc:sldMk cId="373171033" sldId="8661"/>
        </pc:sldMkLst>
      </pc:sldChg>
      <pc:sldChg chg="del">
        <pc:chgData name="Diego Javier Ubfal" userId="71f425f4-a602-4f72-9db4-cb79db184f22" providerId="ADAL" clId="{27C5BD2B-EA8A-457D-91EB-4A43FDC914B2}" dt="2024-05-31T22:53:08.518" v="0" actId="2696"/>
        <pc:sldMkLst>
          <pc:docMk/>
          <pc:sldMk cId="365967432" sldId="8663"/>
        </pc:sldMkLst>
      </pc:sldChg>
      <pc:sldChg chg="del">
        <pc:chgData name="Diego Javier Ubfal" userId="71f425f4-a602-4f72-9db4-cb79db184f22" providerId="ADAL" clId="{27C5BD2B-EA8A-457D-91EB-4A43FDC914B2}" dt="2024-05-31T22:53:08.518" v="0" actId="2696"/>
        <pc:sldMkLst>
          <pc:docMk/>
          <pc:sldMk cId="3146487515" sldId="8664"/>
        </pc:sldMkLst>
      </pc:sldChg>
      <pc:sldChg chg="add del">
        <pc:chgData name="Diego Javier Ubfal" userId="71f425f4-a602-4f72-9db4-cb79db184f22" providerId="ADAL" clId="{27C5BD2B-EA8A-457D-91EB-4A43FDC914B2}" dt="2024-05-31T23:05:21.018" v="153" actId="2696"/>
        <pc:sldMkLst>
          <pc:docMk/>
          <pc:sldMk cId="1747150583" sldId="8670"/>
        </pc:sldMkLst>
      </pc:sldChg>
      <pc:sldChg chg="del">
        <pc:chgData name="Diego Javier Ubfal" userId="71f425f4-a602-4f72-9db4-cb79db184f22" providerId="ADAL" clId="{27C5BD2B-EA8A-457D-91EB-4A43FDC914B2}" dt="2024-05-31T22:53:08.518" v="0" actId="2696"/>
        <pc:sldMkLst>
          <pc:docMk/>
          <pc:sldMk cId="3331079611" sldId="8694"/>
        </pc:sldMkLst>
      </pc:sldChg>
      <pc:sldChg chg="del">
        <pc:chgData name="Diego Javier Ubfal" userId="71f425f4-a602-4f72-9db4-cb79db184f22" providerId="ADAL" clId="{27C5BD2B-EA8A-457D-91EB-4A43FDC914B2}" dt="2024-05-31T22:53:08.518" v="0" actId="2696"/>
        <pc:sldMkLst>
          <pc:docMk/>
          <pc:sldMk cId="783754035" sldId="8695"/>
        </pc:sldMkLst>
      </pc:sldChg>
      <pc:sldChg chg="del">
        <pc:chgData name="Diego Javier Ubfal" userId="71f425f4-a602-4f72-9db4-cb79db184f22" providerId="ADAL" clId="{27C5BD2B-EA8A-457D-91EB-4A43FDC914B2}" dt="2024-05-31T22:53:08.518" v="0" actId="2696"/>
        <pc:sldMkLst>
          <pc:docMk/>
          <pc:sldMk cId="632842223" sldId="8696"/>
        </pc:sldMkLst>
      </pc:sldChg>
      <pc:sldChg chg="del">
        <pc:chgData name="Diego Javier Ubfal" userId="71f425f4-a602-4f72-9db4-cb79db184f22" providerId="ADAL" clId="{27C5BD2B-EA8A-457D-91EB-4A43FDC914B2}" dt="2024-05-31T22:53:08.518" v="0" actId="2696"/>
        <pc:sldMkLst>
          <pc:docMk/>
          <pc:sldMk cId="1371615728" sldId="8697"/>
        </pc:sldMkLst>
      </pc:sldChg>
      <pc:sldChg chg="del">
        <pc:chgData name="Diego Javier Ubfal" userId="71f425f4-a602-4f72-9db4-cb79db184f22" providerId="ADAL" clId="{27C5BD2B-EA8A-457D-91EB-4A43FDC914B2}" dt="2024-05-31T22:53:08.518" v="0" actId="2696"/>
        <pc:sldMkLst>
          <pc:docMk/>
          <pc:sldMk cId="2379610987" sldId="8698"/>
        </pc:sldMkLst>
      </pc:sldChg>
      <pc:sldChg chg="modSp mod">
        <pc:chgData name="Diego Javier Ubfal" userId="71f425f4-a602-4f72-9db4-cb79db184f22" providerId="ADAL" clId="{27C5BD2B-EA8A-457D-91EB-4A43FDC914B2}" dt="2024-05-31T22:57:35.369" v="148" actId="20577"/>
        <pc:sldMkLst>
          <pc:docMk/>
          <pc:sldMk cId="3770053414" sldId="2141411815"/>
        </pc:sldMkLst>
        <pc:spChg chg="mod">
          <ac:chgData name="Diego Javier Ubfal" userId="71f425f4-a602-4f72-9db4-cb79db184f22" providerId="ADAL" clId="{27C5BD2B-EA8A-457D-91EB-4A43FDC914B2}" dt="2024-05-31T22:57:20.814" v="143" actId="403"/>
          <ac:spMkLst>
            <pc:docMk/>
            <pc:sldMk cId="3770053414" sldId="2141411815"/>
            <ac:spMk id="2" creationId="{F01BBF9B-E6A1-B924-DE40-9FD4E25E3A3E}"/>
          </ac:spMkLst>
        </pc:spChg>
        <pc:spChg chg="mod">
          <ac:chgData name="Diego Javier Ubfal" userId="71f425f4-a602-4f72-9db4-cb79db184f22" providerId="ADAL" clId="{27C5BD2B-EA8A-457D-91EB-4A43FDC914B2}" dt="2024-05-31T22:57:35.369" v="148" actId="20577"/>
          <ac:spMkLst>
            <pc:docMk/>
            <pc:sldMk cId="3770053414" sldId="2141411815"/>
            <ac:spMk id="4" creationId="{16CE0BDF-02FD-28CC-4CEC-74FA7A4EBC45}"/>
          </ac:spMkLst>
        </pc:spChg>
        <pc:spChg chg="mod">
          <ac:chgData name="Diego Javier Ubfal" userId="71f425f4-a602-4f72-9db4-cb79db184f22" providerId="ADAL" clId="{27C5BD2B-EA8A-457D-91EB-4A43FDC914B2}" dt="2024-05-31T22:57:27.085" v="145" actId="20577"/>
          <ac:spMkLst>
            <pc:docMk/>
            <pc:sldMk cId="3770053414" sldId="2141411815"/>
            <ac:spMk id="13" creationId="{2F392179-5F62-8193-9CD5-0BD92D632B62}"/>
          </ac:spMkLst>
        </pc:spChg>
      </pc:sldChg>
      <pc:sldChg chg="addSp delSp modSp new del mod modClrScheme chgLayout">
        <pc:chgData name="Diego Javier Ubfal" userId="71f425f4-a602-4f72-9db4-cb79db184f22" providerId="ADAL" clId="{27C5BD2B-EA8A-457D-91EB-4A43FDC914B2}" dt="2024-05-31T23:46:40.139" v="2073" actId="2696"/>
        <pc:sldMkLst>
          <pc:docMk/>
          <pc:sldMk cId="3348470346" sldId="2141411816"/>
        </pc:sldMkLst>
        <pc:spChg chg="add del mod">
          <ac:chgData name="Diego Javier Ubfal" userId="71f425f4-a602-4f72-9db4-cb79db184f22" providerId="ADAL" clId="{27C5BD2B-EA8A-457D-91EB-4A43FDC914B2}" dt="2024-05-31T23:15:04.336" v="231" actId="478"/>
          <ac:spMkLst>
            <pc:docMk/>
            <pc:sldMk cId="3348470346" sldId="2141411816"/>
            <ac:spMk id="2" creationId="{17C03D76-A1F3-F73F-B046-01AF2D6D6D68}"/>
          </ac:spMkLst>
        </pc:spChg>
        <pc:spChg chg="add mod ord">
          <ac:chgData name="Diego Javier Ubfal" userId="71f425f4-a602-4f72-9db4-cb79db184f22" providerId="ADAL" clId="{27C5BD2B-EA8A-457D-91EB-4A43FDC914B2}" dt="2024-05-31T23:15:42.362" v="322" actId="20577"/>
          <ac:spMkLst>
            <pc:docMk/>
            <pc:sldMk cId="3348470346" sldId="2141411816"/>
            <ac:spMk id="3" creationId="{531D02B7-0B60-7DC6-55F4-6DDF2E2EDB0B}"/>
          </ac:spMkLst>
        </pc:spChg>
        <pc:spChg chg="add del mod ord">
          <ac:chgData name="Diego Javier Ubfal" userId="71f425f4-a602-4f72-9db4-cb79db184f22" providerId="ADAL" clId="{27C5BD2B-EA8A-457D-91EB-4A43FDC914B2}" dt="2024-05-31T23:23:54.394" v="801" actId="20577"/>
          <ac:spMkLst>
            <pc:docMk/>
            <pc:sldMk cId="3348470346" sldId="2141411816"/>
            <ac:spMk id="4" creationId="{1E3365E8-1EDF-0B27-991D-527C7C330409}"/>
          </ac:spMkLst>
        </pc:spChg>
        <pc:spChg chg="add del mod">
          <ac:chgData name="Diego Javier Ubfal" userId="71f425f4-a602-4f72-9db4-cb79db184f22" providerId="ADAL" clId="{27C5BD2B-EA8A-457D-91EB-4A43FDC914B2}" dt="2024-05-31T23:14:56.638" v="228" actId="478"/>
          <ac:spMkLst>
            <pc:docMk/>
            <pc:sldMk cId="3348470346" sldId="2141411816"/>
            <ac:spMk id="6" creationId="{DD145AB8-D11B-BA9C-4AF1-889B9DC5E0E2}"/>
          </ac:spMkLst>
        </pc:spChg>
      </pc:sldChg>
      <pc:sldChg chg="modSp add del mod ord">
        <pc:chgData name="Diego Javier Ubfal" userId="71f425f4-a602-4f72-9db4-cb79db184f22" providerId="ADAL" clId="{27C5BD2B-EA8A-457D-91EB-4A43FDC914B2}" dt="2024-05-31T23:49:34.905" v="2109" actId="2696"/>
        <pc:sldMkLst>
          <pc:docMk/>
          <pc:sldMk cId="1913537439" sldId="2141411817"/>
        </pc:sldMkLst>
        <pc:spChg chg="mod">
          <ac:chgData name="Diego Javier Ubfal" userId="71f425f4-a602-4f72-9db4-cb79db184f22" providerId="ADAL" clId="{27C5BD2B-EA8A-457D-91EB-4A43FDC914B2}" dt="2024-05-31T23:44:08.646" v="1965" actId="20577"/>
          <ac:spMkLst>
            <pc:docMk/>
            <pc:sldMk cId="1913537439" sldId="2141411817"/>
            <ac:spMk id="3" creationId="{531D02B7-0B60-7DC6-55F4-6DDF2E2EDB0B}"/>
          </ac:spMkLst>
        </pc:spChg>
        <pc:spChg chg="mod">
          <ac:chgData name="Diego Javier Ubfal" userId="71f425f4-a602-4f72-9db4-cb79db184f22" providerId="ADAL" clId="{27C5BD2B-EA8A-457D-91EB-4A43FDC914B2}" dt="2024-05-31T23:46:16.083" v="2071" actId="20577"/>
          <ac:spMkLst>
            <pc:docMk/>
            <pc:sldMk cId="1913537439" sldId="2141411817"/>
            <ac:spMk id="4" creationId="{1E3365E8-1EDF-0B27-991D-527C7C330409}"/>
          </ac:spMkLst>
        </pc:spChg>
      </pc:sldChg>
      <pc:sldChg chg="modSp add mod ord">
        <pc:chgData name="Diego Javier Ubfal" userId="71f425f4-a602-4f72-9db4-cb79db184f22" providerId="ADAL" clId="{27C5BD2B-EA8A-457D-91EB-4A43FDC914B2}" dt="2024-06-04T14:38:10.544" v="8795" actId="20577"/>
        <pc:sldMkLst>
          <pc:docMk/>
          <pc:sldMk cId="3897050675" sldId="2141411818"/>
        </pc:sldMkLst>
        <pc:spChg chg="mod">
          <ac:chgData name="Diego Javier Ubfal" userId="71f425f4-a602-4f72-9db4-cb79db184f22" providerId="ADAL" clId="{27C5BD2B-EA8A-457D-91EB-4A43FDC914B2}" dt="2024-06-01T01:42:11.769" v="8602" actId="113"/>
          <ac:spMkLst>
            <pc:docMk/>
            <pc:sldMk cId="3897050675" sldId="2141411818"/>
            <ac:spMk id="3" creationId="{531D02B7-0B60-7DC6-55F4-6DDF2E2EDB0B}"/>
          </ac:spMkLst>
        </pc:spChg>
        <pc:spChg chg="mod">
          <ac:chgData name="Diego Javier Ubfal" userId="71f425f4-a602-4f72-9db4-cb79db184f22" providerId="ADAL" clId="{27C5BD2B-EA8A-457D-91EB-4A43FDC914B2}" dt="2024-06-04T14:38:10.544" v="8795" actId="20577"/>
          <ac:spMkLst>
            <pc:docMk/>
            <pc:sldMk cId="3897050675" sldId="2141411818"/>
            <ac:spMk id="4" creationId="{1E3365E8-1EDF-0B27-991D-527C7C330409}"/>
          </ac:spMkLst>
        </pc:spChg>
      </pc:sldChg>
      <pc:sldChg chg="modSp add mod">
        <pc:chgData name="Diego Javier Ubfal" userId="71f425f4-a602-4f72-9db4-cb79db184f22" providerId="ADAL" clId="{27C5BD2B-EA8A-457D-91EB-4A43FDC914B2}" dt="2024-06-04T14:26:45.956" v="8722" actId="20577"/>
        <pc:sldMkLst>
          <pc:docMk/>
          <pc:sldMk cId="3671607748" sldId="2141411819"/>
        </pc:sldMkLst>
        <pc:spChg chg="mod">
          <ac:chgData name="Diego Javier Ubfal" userId="71f425f4-a602-4f72-9db4-cb79db184f22" providerId="ADAL" clId="{27C5BD2B-EA8A-457D-91EB-4A43FDC914B2}" dt="2024-06-01T01:42:17.959" v="8603" actId="113"/>
          <ac:spMkLst>
            <pc:docMk/>
            <pc:sldMk cId="3671607748" sldId="2141411819"/>
            <ac:spMk id="3" creationId="{531D02B7-0B60-7DC6-55F4-6DDF2E2EDB0B}"/>
          </ac:spMkLst>
        </pc:spChg>
        <pc:spChg chg="mod">
          <ac:chgData name="Diego Javier Ubfal" userId="71f425f4-a602-4f72-9db4-cb79db184f22" providerId="ADAL" clId="{27C5BD2B-EA8A-457D-91EB-4A43FDC914B2}" dt="2024-06-04T14:26:45.956" v="8722" actId="20577"/>
          <ac:spMkLst>
            <pc:docMk/>
            <pc:sldMk cId="3671607748" sldId="2141411819"/>
            <ac:spMk id="4" creationId="{1E3365E8-1EDF-0B27-991D-527C7C330409}"/>
          </ac:spMkLst>
        </pc:spChg>
      </pc:sldChg>
      <pc:sldChg chg="modSp add mod">
        <pc:chgData name="Diego Javier Ubfal" userId="71f425f4-a602-4f72-9db4-cb79db184f22" providerId="ADAL" clId="{27C5BD2B-EA8A-457D-91EB-4A43FDC914B2}" dt="2024-06-04T14:22:54.769" v="8716" actId="20577"/>
        <pc:sldMkLst>
          <pc:docMk/>
          <pc:sldMk cId="1171573487" sldId="2141411820"/>
        </pc:sldMkLst>
        <pc:spChg chg="mod">
          <ac:chgData name="Diego Javier Ubfal" userId="71f425f4-a602-4f72-9db4-cb79db184f22" providerId="ADAL" clId="{27C5BD2B-EA8A-457D-91EB-4A43FDC914B2}" dt="2024-06-01T01:42:21.912" v="8604" actId="113"/>
          <ac:spMkLst>
            <pc:docMk/>
            <pc:sldMk cId="1171573487" sldId="2141411820"/>
            <ac:spMk id="3" creationId="{531D02B7-0B60-7DC6-55F4-6DDF2E2EDB0B}"/>
          </ac:spMkLst>
        </pc:spChg>
        <pc:spChg chg="mod">
          <ac:chgData name="Diego Javier Ubfal" userId="71f425f4-a602-4f72-9db4-cb79db184f22" providerId="ADAL" clId="{27C5BD2B-EA8A-457D-91EB-4A43FDC914B2}" dt="2024-06-04T14:22:54.769" v="8716" actId="20577"/>
          <ac:spMkLst>
            <pc:docMk/>
            <pc:sldMk cId="1171573487" sldId="2141411820"/>
            <ac:spMk id="4" creationId="{1E3365E8-1EDF-0B27-991D-527C7C330409}"/>
          </ac:spMkLst>
        </pc:spChg>
      </pc:sldChg>
      <pc:sldChg chg="modSp add mod">
        <pc:chgData name="Diego Javier Ubfal" userId="71f425f4-a602-4f72-9db4-cb79db184f22" providerId="ADAL" clId="{27C5BD2B-EA8A-457D-91EB-4A43FDC914B2}" dt="2024-06-01T01:42:27.244" v="8605" actId="113"/>
        <pc:sldMkLst>
          <pc:docMk/>
          <pc:sldMk cId="12942865" sldId="2141411821"/>
        </pc:sldMkLst>
        <pc:spChg chg="mod">
          <ac:chgData name="Diego Javier Ubfal" userId="71f425f4-a602-4f72-9db4-cb79db184f22" providerId="ADAL" clId="{27C5BD2B-EA8A-457D-91EB-4A43FDC914B2}" dt="2024-06-01T01:42:27.244" v="8605" actId="113"/>
          <ac:spMkLst>
            <pc:docMk/>
            <pc:sldMk cId="12942865" sldId="2141411821"/>
            <ac:spMk id="3" creationId="{531D02B7-0B60-7DC6-55F4-6DDF2E2EDB0B}"/>
          </ac:spMkLst>
        </pc:spChg>
        <pc:spChg chg="mod">
          <ac:chgData name="Diego Javier Ubfal" userId="71f425f4-a602-4f72-9db4-cb79db184f22" providerId="ADAL" clId="{27C5BD2B-EA8A-457D-91EB-4A43FDC914B2}" dt="2024-06-01T01:41:28.210" v="8601" actId="20577"/>
          <ac:spMkLst>
            <pc:docMk/>
            <pc:sldMk cId="12942865" sldId="2141411821"/>
            <ac:spMk id="4" creationId="{1E3365E8-1EDF-0B27-991D-527C7C330409}"/>
          </ac:spMkLst>
        </pc:spChg>
      </pc:sldChg>
      <pc:sldMasterChg chg="del delSldLayout">
        <pc:chgData name="Diego Javier Ubfal" userId="71f425f4-a602-4f72-9db4-cb79db184f22" providerId="ADAL" clId="{27C5BD2B-EA8A-457D-91EB-4A43FDC914B2}" dt="2024-05-31T22:53:08.518" v="0" actId="2696"/>
        <pc:sldMasterMkLst>
          <pc:docMk/>
          <pc:sldMasterMk cId="0" sldId="2147483648"/>
        </pc:sldMasterMkLst>
        <pc:sldLayoutChg chg="del">
          <pc:chgData name="Diego Javier Ubfal" userId="71f425f4-a602-4f72-9db4-cb79db184f22" providerId="ADAL" clId="{27C5BD2B-EA8A-457D-91EB-4A43FDC914B2}" dt="2024-05-31T22:53:08.518" v="0" actId="2696"/>
          <pc:sldLayoutMkLst>
            <pc:docMk/>
            <pc:sldMasterMk cId="0" sldId="2147483648"/>
            <pc:sldLayoutMk cId="0" sldId="2147483649"/>
          </pc:sldLayoutMkLst>
        </pc:sldLayoutChg>
        <pc:sldLayoutChg chg="del">
          <pc:chgData name="Diego Javier Ubfal" userId="71f425f4-a602-4f72-9db4-cb79db184f22" providerId="ADAL" clId="{27C5BD2B-EA8A-457D-91EB-4A43FDC914B2}" dt="2024-05-31T22:53:08.518" v="0" actId="2696"/>
          <pc:sldLayoutMkLst>
            <pc:docMk/>
            <pc:sldMasterMk cId="0" sldId="2147483648"/>
            <pc:sldLayoutMk cId="0" sldId="2147483650"/>
          </pc:sldLayoutMkLst>
        </pc:sldLayoutChg>
        <pc:sldLayoutChg chg="del">
          <pc:chgData name="Diego Javier Ubfal" userId="71f425f4-a602-4f72-9db4-cb79db184f22" providerId="ADAL" clId="{27C5BD2B-EA8A-457D-91EB-4A43FDC914B2}" dt="2024-05-31T22:53:08.518" v="0" actId="2696"/>
          <pc:sldLayoutMkLst>
            <pc:docMk/>
            <pc:sldMasterMk cId="0" sldId="2147483648"/>
            <pc:sldLayoutMk cId="0" sldId="2147483651"/>
          </pc:sldLayoutMkLst>
        </pc:sldLayoutChg>
        <pc:sldLayoutChg chg="del">
          <pc:chgData name="Diego Javier Ubfal" userId="71f425f4-a602-4f72-9db4-cb79db184f22" providerId="ADAL" clId="{27C5BD2B-EA8A-457D-91EB-4A43FDC914B2}" dt="2024-05-31T22:53:08.518" v="0" actId="2696"/>
          <pc:sldLayoutMkLst>
            <pc:docMk/>
            <pc:sldMasterMk cId="0" sldId="2147483648"/>
            <pc:sldLayoutMk cId="0" sldId="2147483652"/>
          </pc:sldLayoutMkLst>
        </pc:sldLayoutChg>
        <pc:sldLayoutChg chg="del">
          <pc:chgData name="Diego Javier Ubfal" userId="71f425f4-a602-4f72-9db4-cb79db184f22" providerId="ADAL" clId="{27C5BD2B-EA8A-457D-91EB-4A43FDC914B2}" dt="2024-05-31T22:53:08.518" v="0" actId="2696"/>
          <pc:sldLayoutMkLst>
            <pc:docMk/>
            <pc:sldMasterMk cId="0" sldId="2147483648"/>
            <pc:sldLayoutMk cId="0" sldId="2147483653"/>
          </pc:sldLayoutMkLst>
        </pc:sldLayoutChg>
        <pc:sldLayoutChg chg="del">
          <pc:chgData name="Diego Javier Ubfal" userId="71f425f4-a602-4f72-9db4-cb79db184f22" providerId="ADAL" clId="{27C5BD2B-EA8A-457D-91EB-4A43FDC914B2}" dt="2024-05-31T22:53:08.518" v="0" actId="2696"/>
          <pc:sldLayoutMkLst>
            <pc:docMk/>
            <pc:sldMasterMk cId="0" sldId="2147483648"/>
            <pc:sldLayoutMk cId="0" sldId="2147483654"/>
          </pc:sldLayoutMkLst>
        </pc:sldLayoutChg>
        <pc:sldLayoutChg chg="del">
          <pc:chgData name="Diego Javier Ubfal" userId="71f425f4-a602-4f72-9db4-cb79db184f22" providerId="ADAL" clId="{27C5BD2B-EA8A-457D-91EB-4A43FDC914B2}" dt="2024-05-31T22:53:08.518" v="0" actId="2696"/>
          <pc:sldLayoutMkLst>
            <pc:docMk/>
            <pc:sldMasterMk cId="0" sldId="2147483648"/>
            <pc:sldLayoutMk cId="0" sldId="2147483655"/>
          </pc:sldLayoutMkLst>
        </pc:sldLayoutChg>
        <pc:sldLayoutChg chg="del">
          <pc:chgData name="Diego Javier Ubfal" userId="71f425f4-a602-4f72-9db4-cb79db184f22" providerId="ADAL" clId="{27C5BD2B-EA8A-457D-91EB-4A43FDC914B2}" dt="2024-05-31T22:53:08.518" v="0" actId="2696"/>
          <pc:sldLayoutMkLst>
            <pc:docMk/>
            <pc:sldMasterMk cId="0" sldId="2147483648"/>
            <pc:sldLayoutMk cId="0" sldId="2147483656"/>
          </pc:sldLayoutMkLst>
        </pc:sldLayoutChg>
        <pc:sldLayoutChg chg="del">
          <pc:chgData name="Diego Javier Ubfal" userId="71f425f4-a602-4f72-9db4-cb79db184f22" providerId="ADAL" clId="{27C5BD2B-EA8A-457D-91EB-4A43FDC914B2}" dt="2024-05-31T22:53:08.518" v="0" actId="2696"/>
          <pc:sldLayoutMkLst>
            <pc:docMk/>
            <pc:sldMasterMk cId="0" sldId="2147483648"/>
            <pc:sldLayoutMk cId="0" sldId="2147483657"/>
          </pc:sldLayoutMkLst>
        </pc:sldLayoutChg>
        <pc:sldLayoutChg chg="del">
          <pc:chgData name="Diego Javier Ubfal" userId="71f425f4-a602-4f72-9db4-cb79db184f22" providerId="ADAL" clId="{27C5BD2B-EA8A-457D-91EB-4A43FDC914B2}" dt="2024-05-31T22:53:08.518" v="0" actId="2696"/>
          <pc:sldLayoutMkLst>
            <pc:docMk/>
            <pc:sldMasterMk cId="0" sldId="2147483648"/>
            <pc:sldLayoutMk cId="0" sldId="2147483658"/>
          </pc:sldLayoutMkLst>
        </pc:sldLayoutChg>
        <pc:sldLayoutChg chg="del">
          <pc:chgData name="Diego Javier Ubfal" userId="71f425f4-a602-4f72-9db4-cb79db184f22" providerId="ADAL" clId="{27C5BD2B-EA8A-457D-91EB-4A43FDC914B2}" dt="2024-05-31T22:53:08.518" v="0" actId="2696"/>
          <pc:sldLayoutMkLst>
            <pc:docMk/>
            <pc:sldMasterMk cId="0" sldId="2147483648"/>
            <pc:sldLayoutMk cId="0" sldId="2147483659"/>
          </pc:sldLayoutMkLst>
        </pc:sldLayoutChg>
        <pc:sldLayoutChg chg="del">
          <pc:chgData name="Diego Javier Ubfal" userId="71f425f4-a602-4f72-9db4-cb79db184f22" providerId="ADAL" clId="{27C5BD2B-EA8A-457D-91EB-4A43FDC914B2}" dt="2024-05-31T22:53:08.518" v="0" actId="2696"/>
          <pc:sldLayoutMkLst>
            <pc:docMk/>
            <pc:sldMasterMk cId="0" sldId="2147483648"/>
            <pc:sldLayoutMk cId="0" sldId="2147483660"/>
          </pc:sldLayoutMkLst>
        </pc:sldLayoutChg>
        <pc:sldLayoutChg chg="del">
          <pc:chgData name="Diego Javier Ubfal" userId="71f425f4-a602-4f72-9db4-cb79db184f22" providerId="ADAL" clId="{27C5BD2B-EA8A-457D-91EB-4A43FDC914B2}" dt="2024-05-31T22:53:08.518" v="0" actId="2696"/>
          <pc:sldLayoutMkLst>
            <pc:docMk/>
            <pc:sldMasterMk cId="0" sldId="2147483648"/>
            <pc:sldLayoutMk cId="0" sldId="2147483661"/>
          </pc:sldLayoutMkLst>
        </pc:sldLayoutChg>
        <pc:sldLayoutChg chg="del">
          <pc:chgData name="Diego Javier Ubfal" userId="71f425f4-a602-4f72-9db4-cb79db184f22" providerId="ADAL" clId="{27C5BD2B-EA8A-457D-91EB-4A43FDC914B2}" dt="2024-05-31T22:53:08.518" v="0" actId="2696"/>
          <pc:sldLayoutMkLst>
            <pc:docMk/>
            <pc:sldMasterMk cId="0" sldId="2147483648"/>
            <pc:sldLayoutMk cId="1616223112" sldId="2147483662"/>
          </pc:sldLayoutMkLst>
        </pc:sldLayoutChg>
        <pc:sldLayoutChg chg="del">
          <pc:chgData name="Diego Javier Ubfal" userId="71f425f4-a602-4f72-9db4-cb79db184f22" providerId="ADAL" clId="{27C5BD2B-EA8A-457D-91EB-4A43FDC914B2}" dt="2024-05-31T22:53:08.518" v="0" actId="2696"/>
          <pc:sldLayoutMkLst>
            <pc:docMk/>
            <pc:sldMasterMk cId="0" sldId="2147483648"/>
            <pc:sldLayoutMk cId="2841005406" sldId="2147483663"/>
          </pc:sldLayoutMkLst>
        </pc:sldLayoutChg>
        <pc:sldLayoutChg chg="del">
          <pc:chgData name="Diego Javier Ubfal" userId="71f425f4-a602-4f72-9db4-cb79db184f22" providerId="ADAL" clId="{27C5BD2B-EA8A-457D-91EB-4A43FDC914B2}" dt="2024-05-31T22:53:08.518" v="0" actId="2696"/>
          <pc:sldLayoutMkLst>
            <pc:docMk/>
            <pc:sldMasterMk cId="0" sldId="2147483648"/>
            <pc:sldLayoutMk cId="2395780843" sldId="2147483664"/>
          </pc:sldLayoutMkLst>
        </pc:sldLayoutChg>
      </pc:sldMasterChg>
      <pc:sldMasterChg chg="delSldLayout">
        <pc:chgData name="Diego Javier Ubfal" userId="71f425f4-a602-4f72-9db4-cb79db184f22" providerId="ADAL" clId="{27C5BD2B-EA8A-457D-91EB-4A43FDC914B2}" dt="2024-05-31T22:55:25.026" v="43" actId="2696"/>
        <pc:sldMasterMkLst>
          <pc:docMk/>
          <pc:sldMasterMk cId="2142471447" sldId="2147483665"/>
        </pc:sldMasterMkLst>
        <pc:sldLayoutChg chg="del">
          <pc:chgData name="Diego Javier Ubfal" userId="71f425f4-a602-4f72-9db4-cb79db184f22" providerId="ADAL" clId="{27C5BD2B-EA8A-457D-91EB-4A43FDC914B2}" dt="2024-05-31T22:55:25.026" v="43" actId="2696"/>
          <pc:sldLayoutMkLst>
            <pc:docMk/>
            <pc:sldMasterMk cId="2142471447" sldId="2147483665"/>
            <pc:sldLayoutMk cId="1710607586" sldId="2147483677"/>
          </pc:sldLayoutMkLst>
        </pc:sldLayoutChg>
        <pc:sldLayoutChg chg="del">
          <pc:chgData name="Diego Javier Ubfal" userId="71f425f4-a602-4f72-9db4-cb79db184f22" providerId="ADAL" clId="{27C5BD2B-EA8A-457D-91EB-4A43FDC914B2}" dt="2024-05-31T22:53:08.518" v="0" actId="2696"/>
          <pc:sldLayoutMkLst>
            <pc:docMk/>
            <pc:sldMasterMk cId="2142471447" sldId="2147483665"/>
            <pc:sldLayoutMk cId="2149798089" sldId="2147483683"/>
          </pc:sldLayoutMkLst>
        </pc:sldLayoutChg>
        <pc:sldLayoutChg chg="del">
          <pc:chgData name="Diego Javier Ubfal" userId="71f425f4-a602-4f72-9db4-cb79db184f22" providerId="ADAL" clId="{27C5BD2B-EA8A-457D-91EB-4A43FDC914B2}" dt="2024-05-31T22:53:08.518" v="0" actId="2696"/>
          <pc:sldLayoutMkLst>
            <pc:docMk/>
            <pc:sldMasterMk cId="2142471447" sldId="2147483665"/>
            <pc:sldLayoutMk cId="1399749454" sldId="2147483684"/>
          </pc:sldLayoutMkLst>
        </pc:sldLayoutChg>
      </pc:sldMasterChg>
      <pc:sldMasterChg chg="delSldLayout">
        <pc:chgData name="Diego Javier Ubfal" userId="71f425f4-a602-4f72-9db4-cb79db184f22" providerId="ADAL" clId="{27C5BD2B-EA8A-457D-91EB-4A43FDC914B2}" dt="2024-05-31T23:05:21.018" v="153" actId="2696"/>
        <pc:sldMasterMkLst>
          <pc:docMk/>
          <pc:sldMasterMk cId="3716332189" sldId="2147483683"/>
        </pc:sldMasterMkLst>
        <pc:sldLayoutChg chg="del">
          <pc:chgData name="Diego Javier Ubfal" userId="71f425f4-a602-4f72-9db4-cb79db184f22" providerId="ADAL" clId="{27C5BD2B-EA8A-457D-91EB-4A43FDC914B2}" dt="2024-05-31T23:05:21.018" v="153" actId="2696"/>
          <pc:sldLayoutMkLst>
            <pc:docMk/>
            <pc:sldMasterMk cId="3716332189" sldId="2147483683"/>
            <pc:sldLayoutMk cId="231334925" sldId="2147483696"/>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7282"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97283"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97284"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97285"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66846E21-FA4E-4F02-BCC1-9F4B6783B06F}" type="slidenum">
              <a:rPr lang="en-US"/>
              <a:pPr>
                <a:defRPr/>
              </a:pPr>
              <a:t>‹#›</a:t>
            </a:fld>
            <a:endParaRPr lang="en-US"/>
          </a:p>
        </p:txBody>
      </p:sp>
    </p:spTree>
    <p:extLst>
      <p:ext uri="{BB962C8B-B14F-4D97-AF65-F5344CB8AC3E}">
        <p14:creationId xmlns:p14="http://schemas.microsoft.com/office/powerpoint/2010/main" val="14127241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smtClean="0"/>
            </a:lvl1pPr>
          </a:lstStyle>
          <a:p>
            <a:pPr>
              <a:defRPr/>
            </a:pPr>
            <a:endParaRPr lang="en-US"/>
          </a:p>
        </p:txBody>
      </p:sp>
      <p:sp>
        <p:nvSpPr>
          <p:cNvPr id="39939"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smtClean="0"/>
            </a:lvl1pPr>
          </a:lstStyle>
          <a:p>
            <a:pPr>
              <a:defRPr/>
            </a:pPr>
            <a:endParaRPr lang="en-US"/>
          </a:p>
        </p:txBody>
      </p:sp>
      <p:sp>
        <p:nvSpPr>
          <p:cNvPr id="4608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39941"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9942"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smtClean="0"/>
            </a:lvl1pPr>
          </a:lstStyle>
          <a:p>
            <a:pPr>
              <a:defRPr/>
            </a:pPr>
            <a:endParaRPr lang="en-US"/>
          </a:p>
        </p:txBody>
      </p:sp>
      <p:sp>
        <p:nvSpPr>
          <p:cNvPr id="39943"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smtClean="0"/>
            </a:lvl1pPr>
          </a:lstStyle>
          <a:p>
            <a:pPr>
              <a:defRPr/>
            </a:pPr>
            <a:fld id="{8B761F5A-4C73-4D57-805C-F9B0A3FF7155}" type="slidenum">
              <a:rPr lang="en-US"/>
              <a:pPr>
                <a:defRPr/>
              </a:pPr>
              <a:t>‹#›</a:t>
            </a:fld>
            <a:endParaRPr lang="en-US"/>
          </a:p>
        </p:txBody>
      </p:sp>
    </p:spTree>
    <p:extLst>
      <p:ext uri="{BB962C8B-B14F-4D97-AF65-F5344CB8AC3E}">
        <p14:creationId xmlns:p14="http://schemas.microsoft.com/office/powerpoint/2010/main" val="174598610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spcBef>
                <a:spcPts val="0"/>
              </a:spcBef>
              <a:spcAft>
                <a:spcPts val="0"/>
              </a:spcAft>
            </a:pPr>
            <a:endParaRPr lang="en-US" sz="12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6B0D46-274B-42F4-B695-8E4EB34A4E1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75264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3C43E-AC7A-F796-320C-263BD87E408F}"/>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083D5A16-CEDE-3AF1-174E-43B05F514291}"/>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960D9FD3-753C-673D-DACC-EBA10F041ADA}"/>
              </a:ext>
            </a:extLst>
          </p:cNvPr>
          <p:cNvSpPr>
            <a:spLocks noGrp="1"/>
          </p:cNvSpPr>
          <p:nvPr>
            <p:ph type="dt" sz="half" idx="10"/>
          </p:nvPr>
        </p:nvSpPr>
        <p:spPr/>
        <p:txBody>
          <a:bodyPr/>
          <a:lstStyle/>
          <a:p>
            <a:fld id="{726257DD-0331-4E68-80A8-FFFFA4B3F869}" type="datetimeFigureOut">
              <a:rPr lang="en-US" smtClean="0"/>
              <a:t>6/4/2024</a:t>
            </a:fld>
            <a:endParaRPr lang="en-US"/>
          </a:p>
        </p:txBody>
      </p:sp>
      <p:sp>
        <p:nvSpPr>
          <p:cNvPr id="5" name="Footer Placeholder 4">
            <a:extLst>
              <a:ext uri="{FF2B5EF4-FFF2-40B4-BE49-F238E27FC236}">
                <a16:creationId xmlns:a16="http://schemas.microsoft.com/office/drawing/2014/main" id="{5D472C43-3B1C-FBEE-FB8D-28F8F3E63D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3D8DB5-794F-9360-9315-92BCA5BD300E}"/>
              </a:ext>
            </a:extLst>
          </p:cNvPr>
          <p:cNvSpPr>
            <a:spLocks noGrp="1"/>
          </p:cNvSpPr>
          <p:nvPr>
            <p:ph type="sldNum" sz="quarter" idx="12"/>
          </p:nvPr>
        </p:nvSpPr>
        <p:spPr/>
        <p:txBody>
          <a:bodyPr/>
          <a:lstStyle/>
          <a:p>
            <a:fld id="{519E5445-BBE0-4C21-8C5C-0B75E9B72207}" type="slidenum">
              <a:rPr lang="en-US" smtClean="0"/>
              <a:t>‹#›</a:t>
            </a:fld>
            <a:endParaRPr lang="en-US"/>
          </a:p>
        </p:txBody>
      </p:sp>
    </p:spTree>
    <p:extLst>
      <p:ext uri="{BB962C8B-B14F-4D97-AF65-F5344CB8AC3E}">
        <p14:creationId xmlns:p14="http://schemas.microsoft.com/office/powerpoint/2010/main" val="3439337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D0F4B-B1A6-6FEF-A23C-521300FD95F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F9BB2B9-AFF4-312E-2C18-119F9E8AAD0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80B8C1-687C-8A87-A3E7-6B39B94098BD}"/>
              </a:ext>
            </a:extLst>
          </p:cNvPr>
          <p:cNvSpPr>
            <a:spLocks noGrp="1"/>
          </p:cNvSpPr>
          <p:nvPr>
            <p:ph type="dt" sz="half" idx="10"/>
          </p:nvPr>
        </p:nvSpPr>
        <p:spPr/>
        <p:txBody>
          <a:bodyPr/>
          <a:lstStyle/>
          <a:p>
            <a:fld id="{726257DD-0331-4E68-80A8-FFFFA4B3F869}" type="datetimeFigureOut">
              <a:rPr lang="en-US" smtClean="0"/>
              <a:t>6/4/2024</a:t>
            </a:fld>
            <a:endParaRPr lang="en-US"/>
          </a:p>
        </p:txBody>
      </p:sp>
      <p:sp>
        <p:nvSpPr>
          <p:cNvPr id="5" name="Footer Placeholder 4">
            <a:extLst>
              <a:ext uri="{FF2B5EF4-FFF2-40B4-BE49-F238E27FC236}">
                <a16:creationId xmlns:a16="http://schemas.microsoft.com/office/drawing/2014/main" id="{DCE6E121-C0FF-F16F-78A6-13197FC40F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954881-E468-258A-5129-F046F7ED3CA7}"/>
              </a:ext>
            </a:extLst>
          </p:cNvPr>
          <p:cNvSpPr>
            <a:spLocks noGrp="1"/>
          </p:cNvSpPr>
          <p:nvPr>
            <p:ph type="sldNum" sz="quarter" idx="12"/>
          </p:nvPr>
        </p:nvSpPr>
        <p:spPr/>
        <p:txBody>
          <a:bodyPr/>
          <a:lstStyle/>
          <a:p>
            <a:fld id="{519E5445-BBE0-4C21-8C5C-0B75E9B72207}" type="slidenum">
              <a:rPr lang="en-US" smtClean="0"/>
              <a:t>‹#›</a:t>
            </a:fld>
            <a:endParaRPr lang="en-US"/>
          </a:p>
        </p:txBody>
      </p:sp>
    </p:spTree>
    <p:extLst>
      <p:ext uri="{BB962C8B-B14F-4D97-AF65-F5344CB8AC3E}">
        <p14:creationId xmlns:p14="http://schemas.microsoft.com/office/powerpoint/2010/main" val="156939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BA98278-35F6-32AA-6CA8-705D346A2C80}"/>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D90740E-B7C1-ADE7-B88B-B5C6E2D1D454}"/>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5C3AE7-9630-19A7-A0EB-4FC4E2B79672}"/>
              </a:ext>
            </a:extLst>
          </p:cNvPr>
          <p:cNvSpPr>
            <a:spLocks noGrp="1"/>
          </p:cNvSpPr>
          <p:nvPr>
            <p:ph type="dt" sz="half" idx="10"/>
          </p:nvPr>
        </p:nvSpPr>
        <p:spPr/>
        <p:txBody>
          <a:bodyPr/>
          <a:lstStyle/>
          <a:p>
            <a:fld id="{726257DD-0331-4E68-80A8-FFFFA4B3F869}" type="datetimeFigureOut">
              <a:rPr lang="en-US" smtClean="0"/>
              <a:t>6/4/2024</a:t>
            </a:fld>
            <a:endParaRPr lang="en-US"/>
          </a:p>
        </p:txBody>
      </p:sp>
      <p:sp>
        <p:nvSpPr>
          <p:cNvPr id="5" name="Footer Placeholder 4">
            <a:extLst>
              <a:ext uri="{FF2B5EF4-FFF2-40B4-BE49-F238E27FC236}">
                <a16:creationId xmlns:a16="http://schemas.microsoft.com/office/drawing/2014/main" id="{EFE21FA1-6129-D078-1403-3672DD9BE8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B26C41-B09C-75B0-D549-4F31652986C7}"/>
              </a:ext>
            </a:extLst>
          </p:cNvPr>
          <p:cNvSpPr>
            <a:spLocks noGrp="1"/>
          </p:cNvSpPr>
          <p:nvPr>
            <p:ph type="sldNum" sz="quarter" idx="12"/>
          </p:nvPr>
        </p:nvSpPr>
        <p:spPr/>
        <p:txBody>
          <a:bodyPr/>
          <a:lstStyle/>
          <a:p>
            <a:fld id="{519E5445-BBE0-4C21-8C5C-0B75E9B72207}" type="slidenum">
              <a:rPr lang="en-US" smtClean="0"/>
              <a:t>‹#›</a:t>
            </a:fld>
            <a:endParaRPr lang="en-US"/>
          </a:p>
        </p:txBody>
      </p:sp>
    </p:spTree>
    <p:extLst>
      <p:ext uri="{BB962C8B-B14F-4D97-AF65-F5344CB8AC3E}">
        <p14:creationId xmlns:p14="http://schemas.microsoft.com/office/powerpoint/2010/main" val="10736544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C3E73E7-76B3-496B-A1AB-38C49E0FA7AA}"/>
              </a:ext>
            </a:extLst>
          </p:cNvPr>
          <p:cNvPicPr>
            <a:picLocks noChangeAspect="1"/>
          </p:cNvPicPr>
          <p:nvPr userDrawn="1"/>
        </p:nvPicPr>
        <p:blipFill>
          <a:blip r:embed="rId2"/>
          <a:stretch>
            <a:fillRect/>
          </a:stretch>
        </p:blipFill>
        <p:spPr>
          <a:xfrm>
            <a:off x="0" y="0"/>
            <a:ext cx="9144000" cy="6858000"/>
          </a:xfrm>
          <a:prstGeom prst="rect">
            <a:avLst/>
          </a:prstGeom>
        </p:spPr>
      </p:pic>
      <p:pic>
        <p:nvPicPr>
          <p:cNvPr id="8" name="Picture 7" descr="Icon&#10;&#10;Description automatically generated">
            <a:extLst>
              <a:ext uri="{FF2B5EF4-FFF2-40B4-BE49-F238E27FC236}">
                <a16:creationId xmlns:a16="http://schemas.microsoft.com/office/drawing/2014/main" id="{C8282372-562C-4187-A78B-D24109E114D6}"/>
              </a:ext>
            </a:extLst>
          </p:cNvPr>
          <p:cNvPicPr>
            <a:picLocks noChangeAspect="1"/>
          </p:cNvPicPr>
          <p:nvPr userDrawn="1"/>
        </p:nvPicPr>
        <p:blipFill>
          <a:blip r:embed="rId3">
            <a:alphaModFix amt="30000"/>
          </a:blip>
          <a:stretch>
            <a:fillRect/>
          </a:stretch>
        </p:blipFill>
        <p:spPr>
          <a:xfrm>
            <a:off x="-481957" y="3629000"/>
            <a:ext cx="3002664" cy="4033998"/>
          </a:xfrm>
          <a:prstGeom prst="rect">
            <a:avLst/>
          </a:prstGeom>
        </p:spPr>
      </p:pic>
    </p:spTree>
    <p:extLst>
      <p:ext uri="{BB962C8B-B14F-4D97-AF65-F5344CB8AC3E}">
        <p14:creationId xmlns:p14="http://schemas.microsoft.com/office/powerpoint/2010/main" val="27579500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Regular Slide_3">
    <p:bg>
      <p:bgPr>
        <a:gradFill flip="none" rotWithShape="1">
          <a:gsLst>
            <a:gs pos="0">
              <a:schemeClr val="bg1"/>
            </a:gs>
            <a:gs pos="23000">
              <a:schemeClr val="bg1">
                <a:lumMod val="95000"/>
              </a:schemeClr>
            </a:gs>
            <a:gs pos="69000">
              <a:schemeClr val="bg1">
                <a:lumMod val="95000"/>
              </a:schemeClr>
            </a:gs>
            <a:gs pos="97000">
              <a:schemeClr val="bg1">
                <a:lumMod val="95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14" name="Picture 13" descr="Graphical user interface&#10;&#10;Description automatically generated">
            <a:extLst>
              <a:ext uri="{FF2B5EF4-FFF2-40B4-BE49-F238E27FC236}">
                <a16:creationId xmlns:a16="http://schemas.microsoft.com/office/drawing/2014/main" id="{7CCE26AC-9E06-4FD5-9538-C45B8553E0A3}"/>
              </a:ext>
            </a:extLst>
          </p:cNvPr>
          <p:cNvPicPr>
            <a:picLocks noChangeAspect="1"/>
          </p:cNvPicPr>
          <p:nvPr userDrawn="1"/>
        </p:nvPicPr>
        <p:blipFill rotWithShape="1">
          <a:blip r:embed="rId2"/>
          <a:srcRect t="10074" r="8314" b="74667"/>
          <a:stretch/>
        </p:blipFill>
        <p:spPr>
          <a:xfrm>
            <a:off x="-1" y="-1"/>
            <a:ext cx="9144001" cy="1119783"/>
          </a:xfrm>
          <a:prstGeom prst="rect">
            <a:avLst/>
          </a:prstGeom>
        </p:spPr>
      </p:pic>
      <p:grpSp>
        <p:nvGrpSpPr>
          <p:cNvPr id="7" name="Group 6">
            <a:extLst>
              <a:ext uri="{FF2B5EF4-FFF2-40B4-BE49-F238E27FC236}">
                <a16:creationId xmlns:a16="http://schemas.microsoft.com/office/drawing/2014/main" id="{7AC47981-19D5-430D-8D19-DFA650D899F3}"/>
              </a:ext>
            </a:extLst>
          </p:cNvPr>
          <p:cNvGrpSpPr/>
          <p:nvPr userDrawn="1"/>
        </p:nvGrpSpPr>
        <p:grpSpPr>
          <a:xfrm>
            <a:off x="101288" y="126181"/>
            <a:ext cx="8941425" cy="6605636"/>
            <a:chOff x="135050" y="126181"/>
            <a:chExt cx="11921900" cy="6605636"/>
          </a:xfrm>
          <a:effectLst>
            <a:outerShdw blurRad="50800" dist="38100" dir="2700000" algn="tl" rotWithShape="0">
              <a:prstClr val="black">
                <a:alpha val="40000"/>
              </a:prstClr>
            </a:outerShdw>
          </a:effectLst>
        </p:grpSpPr>
        <p:sp>
          <p:nvSpPr>
            <p:cNvPr id="22" name="Rectangle 21">
              <a:extLst>
                <a:ext uri="{FF2B5EF4-FFF2-40B4-BE49-F238E27FC236}">
                  <a16:creationId xmlns:a16="http://schemas.microsoft.com/office/drawing/2014/main" id="{2B6DA760-88F5-467B-BDEE-6FF629244093}"/>
                </a:ext>
              </a:extLst>
            </p:cNvPr>
            <p:cNvSpPr/>
            <p:nvPr userDrawn="1"/>
          </p:nvSpPr>
          <p:spPr>
            <a:xfrm>
              <a:off x="135050" y="1119782"/>
              <a:ext cx="11921900" cy="56120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Graphical user interface&#10;&#10;Description automatically generated">
              <a:extLst>
                <a:ext uri="{FF2B5EF4-FFF2-40B4-BE49-F238E27FC236}">
                  <a16:creationId xmlns:a16="http://schemas.microsoft.com/office/drawing/2014/main" id="{CE2D6C23-4682-4CC5-852B-364D7F3B99DC}"/>
                </a:ext>
              </a:extLst>
            </p:cNvPr>
            <p:cNvPicPr>
              <a:picLocks noChangeAspect="1"/>
            </p:cNvPicPr>
            <p:nvPr userDrawn="1"/>
          </p:nvPicPr>
          <p:blipFill rotWithShape="1">
            <a:blip r:embed="rId2"/>
            <a:srcRect t="10074" b="74667"/>
            <a:stretch/>
          </p:blipFill>
          <p:spPr>
            <a:xfrm>
              <a:off x="135052" y="126181"/>
              <a:ext cx="11921898" cy="993601"/>
            </a:xfrm>
            <a:prstGeom prst="rect">
              <a:avLst/>
            </a:prstGeom>
          </p:spPr>
        </p:pic>
      </p:grpSp>
      <p:pic>
        <p:nvPicPr>
          <p:cNvPr id="15" name="Picture 14" descr="Icon&#10;&#10;Description automatically generated">
            <a:extLst>
              <a:ext uri="{FF2B5EF4-FFF2-40B4-BE49-F238E27FC236}">
                <a16:creationId xmlns:a16="http://schemas.microsoft.com/office/drawing/2014/main" id="{14BA2ADF-A4E6-46E2-B346-CDA15231A255}"/>
              </a:ext>
            </a:extLst>
          </p:cNvPr>
          <p:cNvPicPr>
            <a:picLocks noChangeAspect="1"/>
          </p:cNvPicPr>
          <p:nvPr userDrawn="1"/>
        </p:nvPicPr>
        <p:blipFill>
          <a:blip r:embed="rId3">
            <a:duotone>
              <a:prstClr val="black"/>
              <a:schemeClr val="tx2">
                <a:tint val="45000"/>
                <a:satMod val="400000"/>
              </a:schemeClr>
            </a:duotone>
            <a:alphaModFix amt="35000"/>
          </a:blip>
          <a:stretch>
            <a:fillRect/>
          </a:stretch>
        </p:blipFill>
        <p:spPr>
          <a:xfrm>
            <a:off x="8260030" y="204600"/>
            <a:ext cx="620825" cy="834062"/>
          </a:xfrm>
          <a:prstGeom prst="rect">
            <a:avLst/>
          </a:prstGeom>
        </p:spPr>
      </p:pic>
      <p:sp>
        <p:nvSpPr>
          <p:cNvPr id="9" name="Title 8">
            <a:extLst>
              <a:ext uri="{FF2B5EF4-FFF2-40B4-BE49-F238E27FC236}">
                <a16:creationId xmlns:a16="http://schemas.microsoft.com/office/drawing/2014/main" id="{8D414CEE-FEFA-4F08-9FAF-33BAC00F973A}"/>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11" name="Date Placeholder 10">
            <a:extLst>
              <a:ext uri="{FF2B5EF4-FFF2-40B4-BE49-F238E27FC236}">
                <a16:creationId xmlns:a16="http://schemas.microsoft.com/office/drawing/2014/main" id="{5DCD1B44-6719-48A0-B1E8-20830AC1B737}"/>
              </a:ext>
            </a:extLst>
          </p:cNvPr>
          <p:cNvSpPr>
            <a:spLocks noGrp="1"/>
          </p:cNvSpPr>
          <p:nvPr>
            <p:ph type="dt" sz="half" idx="10"/>
          </p:nvPr>
        </p:nvSpPr>
        <p:spPr/>
        <p:txBody>
          <a:bodyPr/>
          <a:lstStyle/>
          <a:p>
            <a:fld id="{B07136DF-0E83-41EF-B8E2-44E70274BFC7}" type="datetime1">
              <a:rPr lang="en-US" smtClean="0"/>
              <a:t>6/4/2024</a:t>
            </a:fld>
            <a:endParaRPr lang="en-US"/>
          </a:p>
        </p:txBody>
      </p:sp>
      <p:sp>
        <p:nvSpPr>
          <p:cNvPr id="13" name="Footer Placeholder 12">
            <a:extLst>
              <a:ext uri="{FF2B5EF4-FFF2-40B4-BE49-F238E27FC236}">
                <a16:creationId xmlns:a16="http://schemas.microsoft.com/office/drawing/2014/main" id="{D6777757-3226-49BF-8C2B-668DB7BB8796}"/>
              </a:ext>
            </a:extLst>
          </p:cNvPr>
          <p:cNvSpPr>
            <a:spLocks noGrp="1"/>
          </p:cNvSpPr>
          <p:nvPr>
            <p:ph type="ftr" sz="quarter" idx="11"/>
          </p:nvPr>
        </p:nvSpPr>
        <p:spPr/>
        <p:txBody>
          <a:bodyPr/>
          <a:lstStyle/>
          <a:p>
            <a:endParaRPr lang="en-US"/>
          </a:p>
        </p:txBody>
      </p:sp>
      <p:sp>
        <p:nvSpPr>
          <p:cNvPr id="16" name="Slide Number Placeholder 15">
            <a:extLst>
              <a:ext uri="{FF2B5EF4-FFF2-40B4-BE49-F238E27FC236}">
                <a16:creationId xmlns:a16="http://schemas.microsoft.com/office/drawing/2014/main" id="{01D50E8B-A373-4450-8C47-FC27F22C548B}"/>
              </a:ext>
            </a:extLst>
          </p:cNvPr>
          <p:cNvSpPr>
            <a:spLocks noGrp="1"/>
          </p:cNvSpPr>
          <p:nvPr>
            <p:ph type="sldNum" sz="quarter" idx="12"/>
          </p:nvPr>
        </p:nvSpPr>
        <p:spPr/>
        <p:txBody>
          <a:bodyPr/>
          <a:lstStyle/>
          <a:p>
            <a:fld id="{A11707A9-C527-4950-BC7A-067813BD5CB4}" type="slidenum">
              <a:rPr lang="en-US" smtClean="0"/>
              <a:t>‹#›</a:t>
            </a:fld>
            <a:endParaRPr lang="en-US"/>
          </a:p>
        </p:txBody>
      </p:sp>
      <p:sp>
        <p:nvSpPr>
          <p:cNvPr id="18" name="Text Placeholder 3">
            <a:extLst>
              <a:ext uri="{FF2B5EF4-FFF2-40B4-BE49-F238E27FC236}">
                <a16:creationId xmlns:a16="http://schemas.microsoft.com/office/drawing/2014/main" id="{F23447E6-C550-4E34-B5BA-8D046F5FDD41}"/>
              </a:ext>
            </a:extLst>
          </p:cNvPr>
          <p:cNvSpPr>
            <a:spLocks noGrp="1"/>
          </p:cNvSpPr>
          <p:nvPr>
            <p:ph type="body" sz="quarter" idx="13"/>
          </p:nvPr>
        </p:nvSpPr>
        <p:spPr>
          <a:xfrm>
            <a:off x="342901" y="1198201"/>
            <a:ext cx="8434439" cy="50770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289372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Dark Blue Backgroun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0542767-DEFB-1526-73AC-ED7B7AB5DF9C}"/>
              </a:ext>
            </a:extLst>
          </p:cNvPr>
          <p:cNvSpPr/>
          <p:nvPr userDrawn="1"/>
        </p:nvSpPr>
        <p:spPr>
          <a:xfrm>
            <a:off x="0" y="0"/>
            <a:ext cx="9144000" cy="6858000"/>
          </a:xfrm>
          <a:prstGeom prst="rect">
            <a:avLst/>
          </a:prstGeom>
          <a:solidFill>
            <a:srgbClr val="0017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0A07C647-AAEA-4931-AA8F-12A1759912D3}"/>
              </a:ext>
            </a:extLst>
          </p:cNvPr>
          <p:cNvSpPr/>
          <p:nvPr userDrawn="1"/>
        </p:nvSpPr>
        <p:spPr>
          <a:xfrm>
            <a:off x="101288" y="126181"/>
            <a:ext cx="8941422" cy="6596882"/>
          </a:xfrm>
          <a:prstGeom prst="rect">
            <a:avLst/>
          </a:prstGeom>
          <a:solidFill>
            <a:srgbClr val="00224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Icon&#10;&#10;Description automatically generated">
            <a:extLst>
              <a:ext uri="{FF2B5EF4-FFF2-40B4-BE49-F238E27FC236}">
                <a16:creationId xmlns:a16="http://schemas.microsoft.com/office/drawing/2014/main" id="{4C551A3A-DC15-49FE-A55F-80EAF144FD7B}"/>
              </a:ext>
            </a:extLst>
          </p:cNvPr>
          <p:cNvPicPr>
            <a:picLocks noChangeAspect="1"/>
          </p:cNvPicPr>
          <p:nvPr userDrawn="1"/>
        </p:nvPicPr>
        <p:blipFill>
          <a:blip r:embed="rId2">
            <a:alphaModFix amt="29000"/>
          </a:blip>
          <a:stretch>
            <a:fillRect/>
          </a:stretch>
        </p:blipFill>
        <p:spPr>
          <a:xfrm>
            <a:off x="6804660" y="3766326"/>
            <a:ext cx="2035549" cy="2734705"/>
          </a:xfrm>
          <a:prstGeom prst="rect">
            <a:avLst/>
          </a:prstGeom>
        </p:spPr>
      </p:pic>
      <p:sp>
        <p:nvSpPr>
          <p:cNvPr id="2" name="Title 1">
            <a:extLst>
              <a:ext uri="{FF2B5EF4-FFF2-40B4-BE49-F238E27FC236}">
                <a16:creationId xmlns:a16="http://schemas.microsoft.com/office/drawing/2014/main" id="{ED16C067-2ED1-4C68-8FA6-6E12E3FB210B}"/>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Date Placeholder 2">
            <a:extLst>
              <a:ext uri="{FF2B5EF4-FFF2-40B4-BE49-F238E27FC236}">
                <a16:creationId xmlns:a16="http://schemas.microsoft.com/office/drawing/2014/main" id="{557E425C-B4BD-4F8D-B619-96F079267DE9}"/>
              </a:ext>
            </a:extLst>
          </p:cNvPr>
          <p:cNvSpPr>
            <a:spLocks noGrp="1"/>
          </p:cNvSpPr>
          <p:nvPr>
            <p:ph type="dt" sz="half" idx="10"/>
          </p:nvPr>
        </p:nvSpPr>
        <p:spPr/>
        <p:txBody>
          <a:bodyPr/>
          <a:lstStyle/>
          <a:p>
            <a:fld id="{C8FEE3EA-F82F-42F3-9ABF-1DA12AD47A7F}" type="datetime1">
              <a:rPr lang="en-US" smtClean="0"/>
              <a:t>6/4/2024</a:t>
            </a:fld>
            <a:endParaRPr lang="en-US"/>
          </a:p>
        </p:txBody>
      </p:sp>
      <p:sp>
        <p:nvSpPr>
          <p:cNvPr id="4" name="Footer Placeholder 3">
            <a:extLst>
              <a:ext uri="{FF2B5EF4-FFF2-40B4-BE49-F238E27FC236}">
                <a16:creationId xmlns:a16="http://schemas.microsoft.com/office/drawing/2014/main" id="{78192590-B404-4BB9-B39F-C2E0708790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DA431F2-7644-4A38-9713-92625AF04DAA}"/>
              </a:ext>
            </a:extLst>
          </p:cNvPr>
          <p:cNvSpPr>
            <a:spLocks noGrp="1"/>
          </p:cNvSpPr>
          <p:nvPr>
            <p:ph type="sldNum" sz="quarter" idx="12"/>
          </p:nvPr>
        </p:nvSpPr>
        <p:spPr/>
        <p:txBody>
          <a:bodyPr/>
          <a:lstStyle/>
          <a:p>
            <a:fld id="{A11707A9-C527-4950-BC7A-067813BD5CB4}" type="slidenum">
              <a:rPr lang="en-US" smtClean="0"/>
              <a:t>‹#›</a:t>
            </a:fld>
            <a:endParaRPr lang="en-US"/>
          </a:p>
        </p:txBody>
      </p:sp>
      <p:sp>
        <p:nvSpPr>
          <p:cNvPr id="11" name="Text Placeholder 10">
            <a:extLst>
              <a:ext uri="{FF2B5EF4-FFF2-40B4-BE49-F238E27FC236}">
                <a16:creationId xmlns:a16="http://schemas.microsoft.com/office/drawing/2014/main" id="{6EDD9FC8-8737-4308-87B8-CD846AF01EE6}"/>
              </a:ext>
            </a:extLst>
          </p:cNvPr>
          <p:cNvSpPr>
            <a:spLocks noGrp="1"/>
          </p:cNvSpPr>
          <p:nvPr>
            <p:ph type="body" sz="quarter" idx="13"/>
          </p:nvPr>
        </p:nvSpPr>
        <p:spPr>
          <a:xfrm>
            <a:off x="342900" y="1189038"/>
            <a:ext cx="8434388" cy="494506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661150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Regular Slide_3">
    <p:bg>
      <p:bgPr>
        <a:gradFill flip="none" rotWithShape="1">
          <a:gsLst>
            <a:gs pos="0">
              <a:schemeClr val="bg1"/>
            </a:gs>
            <a:gs pos="23000">
              <a:schemeClr val="bg1">
                <a:lumMod val="95000"/>
              </a:schemeClr>
            </a:gs>
            <a:gs pos="69000">
              <a:schemeClr val="bg1">
                <a:lumMod val="95000"/>
              </a:schemeClr>
            </a:gs>
            <a:gs pos="97000">
              <a:schemeClr val="bg1">
                <a:lumMod val="95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12" name="Picture 11" descr="Graphical user interface&#10;&#10;Description automatically generated">
            <a:extLst>
              <a:ext uri="{FF2B5EF4-FFF2-40B4-BE49-F238E27FC236}">
                <a16:creationId xmlns:a16="http://schemas.microsoft.com/office/drawing/2014/main" id="{CE2D6C23-4682-4CC5-852B-364D7F3B99DC}"/>
              </a:ext>
            </a:extLst>
          </p:cNvPr>
          <p:cNvPicPr>
            <a:picLocks noChangeAspect="1"/>
          </p:cNvPicPr>
          <p:nvPr userDrawn="1"/>
        </p:nvPicPr>
        <p:blipFill rotWithShape="1">
          <a:blip r:embed="rId2"/>
          <a:srcRect t="10074" r="9729" b="74667"/>
          <a:stretch/>
        </p:blipFill>
        <p:spPr>
          <a:xfrm flipH="1">
            <a:off x="0" y="0"/>
            <a:ext cx="9144000" cy="1239952"/>
          </a:xfrm>
          <a:prstGeom prst="rect">
            <a:avLst/>
          </a:prstGeom>
        </p:spPr>
      </p:pic>
      <p:pic>
        <p:nvPicPr>
          <p:cNvPr id="15" name="Picture 14" descr="Icon&#10;&#10;Description automatically generated">
            <a:extLst>
              <a:ext uri="{FF2B5EF4-FFF2-40B4-BE49-F238E27FC236}">
                <a16:creationId xmlns:a16="http://schemas.microsoft.com/office/drawing/2014/main" id="{14BA2ADF-A4E6-46E2-B346-CDA15231A255}"/>
              </a:ext>
            </a:extLst>
          </p:cNvPr>
          <p:cNvPicPr>
            <a:picLocks noChangeAspect="1"/>
          </p:cNvPicPr>
          <p:nvPr userDrawn="1"/>
        </p:nvPicPr>
        <p:blipFill>
          <a:blip r:embed="rId3">
            <a:duotone>
              <a:prstClr val="black"/>
              <a:schemeClr val="tx2">
                <a:tint val="45000"/>
                <a:satMod val="400000"/>
              </a:schemeClr>
            </a:duotone>
            <a:alphaModFix amt="35000"/>
          </a:blip>
          <a:stretch>
            <a:fillRect/>
          </a:stretch>
        </p:blipFill>
        <p:spPr>
          <a:xfrm>
            <a:off x="8303786" y="179676"/>
            <a:ext cx="655784" cy="881029"/>
          </a:xfrm>
          <a:prstGeom prst="rect">
            <a:avLst/>
          </a:prstGeom>
        </p:spPr>
      </p:pic>
    </p:spTree>
    <p:extLst>
      <p:ext uri="{BB962C8B-B14F-4D97-AF65-F5344CB8AC3E}">
        <p14:creationId xmlns:p14="http://schemas.microsoft.com/office/powerpoint/2010/main" val="16388855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Dark Blue Background">
    <p:spTree>
      <p:nvGrpSpPr>
        <p:cNvPr id="1" name=""/>
        <p:cNvGrpSpPr/>
        <p:nvPr/>
      </p:nvGrpSpPr>
      <p:grpSpPr>
        <a:xfrm>
          <a:off x="0" y="0"/>
          <a:ext cx="0" cy="0"/>
          <a:chOff x="0" y="0"/>
          <a:chExt cx="0" cy="0"/>
        </a:xfrm>
      </p:grpSpPr>
      <p:pic>
        <p:nvPicPr>
          <p:cNvPr id="9" name="Content Placeholder 4" descr="A group of children in a classroom&#10;&#10;Description automatically generated with low confidence">
            <a:extLst>
              <a:ext uri="{FF2B5EF4-FFF2-40B4-BE49-F238E27FC236}">
                <a16:creationId xmlns:a16="http://schemas.microsoft.com/office/drawing/2014/main" id="{0DA3A47E-F72B-3063-67FF-01CFFC24BD7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15746"/>
          <a:stretch/>
        </p:blipFill>
        <p:spPr>
          <a:xfrm>
            <a:off x="0" y="1282"/>
            <a:ext cx="9143985" cy="6856718"/>
          </a:xfrm>
          <a:prstGeom prst="rect">
            <a:avLst/>
          </a:prstGeom>
        </p:spPr>
      </p:pic>
      <p:sp>
        <p:nvSpPr>
          <p:cNvPr id="10" name="Rectangle 9">
            <a:extLst>
              <a:ext uri="{FF2B5EF4-FFF2-40B4-BE49-F238E27FC236}">
                <a16:creationId xmlns:a16="http://schemas.microsoft.com/office/drawing/2014/main" id="{2D6B2809-F1DC-DE98-58C5-2EAEB350228E}"/>
              </a:ext>
            </a:extLst>
          </p:cNvPr>
          <p:cNvSpPr/>
          <p:nvPr userDrawn="1"/>
        </p:nvSpPr>
        <p:spPr>
          <a:xfrm>
            <a:off x="0" y="0"/>
            <a:ext cx="9144000" cy="6858000"/>
          </a:xfrm>
          <a:prstGeom prst="rect">
            <a:avLst/>
          </a:prstGeom>
          <a:solidFill>
            <a:srgbClr val="16375C">
              <a:alpha val="8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789698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B7CEE-6EE6-1432-4D01-ABEBD696E46F}"/>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80AFB639-0F66-31A8-8B82-90384150EBB4}"/>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C45765E0-95EB-2C5E-4C26-A413DB294AEA}"/>
              </a:ext>
            </a:extLst>
          </p:cNvPr>
          <p:cNvSpPr>
            <a:spLocks noGrp="1"/>
          </p:cNvSpPr>
          <p:nvPr>
            <p:ph type="dt" sz="half" idx="10"/>
          </p:nvPr>
        </p:nvSpPr>
        <p:spPr/>
        <p:txBody>
          <a:bodyPr/>
          <a:lstStyle/>
          <a:p>
            <a:fld id="{A1C69DE4-72EA-43F9-A18E-604A3904AD4B}" type="datetimeFigureOut">
              <a:rPr lang="en-US" smtClean="0"/>
              <a:t>6/4/2024</a:t>
            </a:fld>
            <a:endParaRPr lang="en-US"/>
          </a:p>
        </p:txBody>
      </p:sp>
      <p:sp>
        <p:nvSpPr>
          <p:cNvPr id="5" name="Footer Placeholder 4">
            <a:extLst>
              <a:ext uri="{FF2B5EF4-FFF2-40B4-BE49-F238E27FC236}">
                <a16:creationId xmlns:a16="http://schemas.microsoft.com/office/drawing/2014/main" id="{B5FCAC48-C933-C7FB-FD27-2B61D40C7A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C2533B-984F-9FF8-18AE-7312ED735230}"/>
              </a:ext>
            </a:extLst>
          </p:cNvPr>
          <p:cNvSpPr>
            <a:spLocks noGrp="1"/>
          </p:cNvSpPr>
          <p:nvPr>
            <p:ph type="sldNum" sz="quarter" idx="12"/>
          </p:nvPr>
        </p:nvSpPr>
        <p:spPr/>
        <p:txBody>
          <a:bodyPr/>
          <a:lstStyle/>
          <a:p>
            <a:fld id="{AA74B19F-9001-45D6-B13E-10AD2D478DE0}" type="slidenum">
              <a:rPr lang="en-US" smtClean="0"/>
              <a:t>‹#›</a:t>
            </a:fld>
            <a:endParaRPr lang="en-US"/>
          </a:p>
        </p:txBody>
      </p:sp>
    </p:spTree>
    <p:extLst>
      <p:ext uri="{BB962C8B-B14F-4D97-AF65-F5344CB8AC3E}">
        <p14:creationId xmlns:p14="http://schemas.microsoft.com/office/powerpoint/2010/main" val="2179062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4D64A-FA01-A2F7-F763-382F1B5FEF3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DD6FC99-B4D1-DC83-BE73-45E86B5C6CE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73E255-DDC9-1CF3-2DCC-0B216397AD4D}"/>
              </a:ext>
            </a:extLst>
          </p:cNvPr>
          <p:cNvSpPr>
            <a:spLocks noGrp="1"/>
          </p:cNvSpPr>
          <p:nvPr>
            <p:ph type="dt" sz="half" idx="10"/>
          </p:nvPr>
        </p:nvSpPr>
        <p:spPr/>
        <p:txBody>
          <a:bodyPr/>
          <a:lstStyle/>
          <a:p>
            <a:fld id="{A1C69DE4-72EA-43F9-A18E-604A3904AD4B}" type="datetimeFigureOut">
              <a:rPr lang="en-US" smtClean="0"/>
              <a:t>6/4/2024</a:t>
            </a:fld>
            <a:endParaRPr lang="en-US"/>
          </a:p>
        </p:txBody>
      </p:sp>
      <p:sp>
        <p:nvSpPr>
          <p:cNvPr id="5" name="Footer Placeholder 4">
            <a:extLst>
              <a:ext uri="{FF2B5EF4-FFF2-40B4-BE49-F238E27FC236}">
                <a16:creationId xmlns:a16="http://schemas.microsoft.com/office/drawing/2014/main" id="{7AD1E6BC-7B97-6178-3661-23450F55E3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A5A193-AADE-7BA4-6907-2437A861CEE0}"/>
              </a:ext>
            </a:extLst>
          </p:cNvPr>
          <p:cNvSpPr>
            <a:spLocks noGrp="1"/>
          </p:cNvSpPr>
          <p:nvPr>
            <p:ph type="sldNum" sz="quarter" idx="12"/>
          </p:nvPr>
        </p:nvSpPr>
        <p:spPr/>
        <p:txBody>
          <a:bodyPr/>
          <a:lstStyle/>
          <a:p>
            <a:fld id="{AA74B19F-9001-45D6-B13E-10AD2D478DE0}" type="slidenum">
              <a:rPr lang="en-US" smtClean="0"/>
              <a:t>‹#›</a:t>
            </a:fld>
            <a:endParaRPr lang="en-US"/>
          </a:p>
        </p:txBody>
      </p:sp>
    </p:spTree>
    <p:extLst>
      <p:ext uri="{BB962C8B-B14F-4D97-AF65-F5344CB8AC3E}">
        <p14:creationId xmlns:p14="http://schemas.microsoft.com/office/powerpoint/2010/main" val="39944400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7D130-5FA1-8BE7-EC27-5949042486DF}"/>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7FD4B1EC-FD2F-A533-738C-78E00194E9A2}"/>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88A8A4A-123B-C8D9-A5E9-5BCD40603182}"/>
              </a:ext>
            </a:extLst>
          </p:cNvPr>
          <p:cNvSpPr>
            <a:spLocks noGrp="1"/>
          </p:cNvSpPr>
          <p:nvPr>
            <p:ph type="dt" sz="half" idx="10"/>
          </p:nvPr>
        </p:nvSpPr>
        <p:spPr/>
        <p:txBody>
          <a:bodyPr/>
          <a:lstStyle/>
          <a:p>
            <a:fld id="{A1C69DE4-72EA-43F9-A18E-604A3904AD4B}" type="datetimeFigureOut">
              <a:rPr lang="en-US" smtClean="0"/>
              <a:t>6/4/2024</a:t>
            </a:fld>
            <a:endParaRPr lang="en-US"/>
          </a:p>
        </p:txBody>
      </p:sp>
      <p:sp>
        <p:nvSpPr>
          <p:cNvPr id="5" name="Footer Placeholder 4">
            <a:extLst>
              <a:ext uri="{FF2B5EF4-FFF2-40B4-BE49-F238E27FC236}">
                <a16:creationId xmlns:a16="http://schemas.microsoft.com/office/drawing/2014/main" id="{6FEF1CA5-370E-FC7D-56E2-A9FF35718E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FF2B75-E2E0-D4E5-C36C-9460D24F5BE7}"/>
              </a:ext>
            </a:extLst>
          </p:cNvPr>
          <p:cNvSpPr>
            <a:spLocks noGrp="1"/>
          </p:cNvSpPr>
          <p:nvPr>
            <p:ph type="sldNum" sz="quarter" idx="12"/>
          </p:nvPr>
        </p:nvSpPr>
        <p:spPr/>
        <p:txBody>
          <a:bodyPr/>
          <a:lstStyle/>
          <a:p>
            <a:fld id="{AA74B19F-9001-45D6-B13E-10AD2D478DE0}" type="slidenum">
              <a:rPr lang="en-US" smtClean="0"/>
              <a:t>‹#›</a:t>
            </a:fld>
            <a:endParaRPr lang="en-US"/>
          </a:p>
        </p:txBody>
      </p:sp>
    </p:spTree>
    <p:extLst>
      <p:ext uri="{BB962C8B-B14F-4D97-AF65-F5344CB8AC3E}">
        <p14:creationId xmlns:p14="http://schemas.microsoft.com/office/powerpoint/2010/main" val="472285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18DAF-642D-C223-1C14-F9389F9C59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A94C1C4-59DA-E744-3359-C01DF8417AC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9D85B6-E8AA-F591-C62B-873114B50B3B}"/>
              </a:ext>
            </a:extLst>
          </p:cNvPr>
          <p:cNvSpPr>
            <a:spLocks noGrp="1"/>
          </p:cNvSpPr>
          <p:nvPr>
            <p:ph type="dt" sz="half" idx="10"/>
          </p:nvPr>
        </p:nvSpPr>
        <p:spPr/>
        <p:txBody>
          <a:bodyPr/>
          <a:lstStyle/>
          <a:p>
            <a:fld id="{726257DD-0331-4E68-80A8-FFFFA4B3F869}" type="datetimeFigureOut">
              <a:rPr lang="en-US" smtClean="0"/>
              <a:t>6/4/2024</a:t>
            </a:fld>
            <a:endParaRPr lang="en-US"/>
          </a:p>
        </p:txBody>
      </p:sp>
      <p:sp>
        <p:nvSpPr>
          <p:cNvPr id="5" name="Footer Placeholder 4">
            <a:extLst>
              <a:ext uri="{FF2B5EF4-FFF2-40B4-BE49-F238E27FC236}">
                <a16:creationId xmlns:a16="http://schemas.microsoft.com/office/drawing/2014/main" id="{1FC51E2F-32B9-76AE-369C-C3D3223A80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F06D0E-422E-AC53-9695-9438668835D7}"/>
              </a:ext>
            </a:extLst>
          </p:cNvPr>
          <p:cNvSpPr>
            <a:spLocks noGrp="1"/>
          </p:cNvSpPr>
          <p:nvPr>
            <p:ph type="sldNum" sz="quarter" idx="12"/>
          </p:nvPr>
        </p:nvSpPr>
        <p:spPr/>
        <p:txBody>
          <a:bodyPr/>
          <a:lstStyle/>
          <a:p>
            <a:fld id="{519E5445-BBE0-4C21-8C5C-0B75E9B72207}" type="slidenum">
              <a:rPr lang="en-US" smtClean="0"/>
              <a:t>‹#›</a:t>
            </a:fld>
            <a:endParaRPr lang="en-US"/>
          </a:p>
        </p:txBody>
      </p:sp>
    </p:spTree>
    <p:extLst>
      <p:ext uri="{BB962C8B-B14F-4D97-AF65-F5344CB8AC3E}">
        <p14:creationId xmlns:p14="http://schemas.microsoft.com/office/powerpoint/2010/main" val="33230906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FB0F6-F4B8-2E7C-A98E-1A2ECBF05A3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C3709F-C25E-4236-99A7-3B50DFC1C7A7}"/>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78B6B32-6FB8-242A-EAFB-A8C124F6909B}"/>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8C438D0-1E1E-72DF-E141-5DC8F20C4220}"/>
              </a:ext>
            </a:extLst>
          </p:cNvPr>
          <p:cNvSpPr>
            <a:spLocks noGrp="1"/>
          </p:cNvSpPr>
          <p:nvPr>
            <p:ph type="dt" sz="half" idx="10"/>
          </p:nvPr>
        </p:nvSpPr>
        <p:spPr/>
        <p:txBody>
          <a:bodyPr/>
          <a:lstStyle/>
          <a:p>
            <a:fld id="{A1C69DE4-72EA-43F9-A18E-604A3904AD4B}" type="datetimeFigureOut">
              <a:rPr lang="en-US" smtClean="0"/>
              <a:t>6/4/2024</a:t>
            </a:fld>
            <a:endParaRPr lang="en-US"/>
          </a:p>
        </p:txBody>
      </p:sp>
      <p:sp>
        <p:nvSpPr>
          <p:cNvPr id="6" name="Footer Placeholder 5">
            <a:extLst>
              <a:ext uri="{FF2B5EF4-FFF2-40B4-BE49-F238E27FC236}">
                <a16:creationId xmlns:a16="http://schemas.microsoft.com/office/drawing/2014/main" id="{52C45DD4-6C59-A9F9-9FE4-1B01FF0C41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7A41B88-E9A2-2B78-D5EC-6AF16FBE509C}"/>
              </a:ext>
            </a:extLst>
          </p:cNvPr>
          <p:cNvSpPr>
            <a:spLocks noGrp="1"/>
          </p:cNvSpPr>
          <p:nvPr>
            <p:ph type="sldNum" sz="quarter" idx="12"/>
          </p:nvPr>
        </p:nvSpPr>
        <p:spPr/>
        <p:txBody>
          <a:bodyPr/>
          <a:lstStyle/>
          <a:p>
            <a:fld id="{AA74B19F-9001-45D6-B13E-10AD2D478DE0}" type="slidenum">
              <a:rPr lang="en-US" smtClean="0"/>
              <a:t>‹#›</a:t>
            </a:fld>
            <a:endParaRPr lang="en-US"/>
          </a:p>
        </p:txBody>
      </p:sp>
    </p:spTree>
    <p:extLst>
      <p:ext uri="{BB962C8B-B14F-4D97-AF65-F5344CB8AC3E}">
        <p14:creationId xmlns:p14="http://schemas.microsoft.com/office/powerpoint/2010/main" val="26091512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34190-D624-18A5-2556-8F5B131C348D}"/>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A732DFE-815F-A0B6-A602-7C62D739152D}"/>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CAA8803B-CFD8-3A80-250E-A2BE73977297}"/>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BE99FAB-88B5-32D7-5899-850742B176D2}"/>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8743F7A5-841F-C60C-5461-DF4B7A5FD6B3}"/>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7ACB960-551A-EAF5-F23D-0F77861832A1}"/>
              </a:ext>
            </a:extLst>
          </p:cNvPr>
          <p:cNvSpPr>
            <a:spLocks noGrp="1"/>
          </p:cNvSpPr>
          <p:nvPr>
            <p:ph type="dt" sz="half" idx="10"/>
          </p:nvPr>
        </p:nvSpPr>
        <p:spPr/>
        <p:txBody>
          <a:bodyPr/>
          <a:lstStyle/>
          <a:p>
            <a:fld id="{A1C69DE4-72EA-43F9-A18E-604A3904AD4B}" type="datetimeFigureOut">
              <a:rPr lang="en-US" smtClean="0"/>
              <a:t>6/4/2024</a:t>
            </a:fld>
            <a:endParaRPr lang="en-US"/>
          </a:p>
        </p:txBody>
      </p:sp>
      <p:sp>
        <p:nvSpPr>
          <p:cNvPr id="8" name="Footer Placeholder 7">
            <a:extLst>
              <a:ext uri="{FF2B5EF4-FFF2-40B4-BE49-F238E27FC236}">
                <a16:creationId xmlns:a16="http://schemas.microsoft.com/office/drawing/2014/main" id="{660EA28C-F3A6-FC18-D149-A75D169B629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3088C18-8846-51B1-676A-3A203622B91C}"/>
              </a:ext>
            </a:extLst>
          </p:cNvPr>
          <p:cNvSpPr>
            <a:spLocks noGrp="1"/>
          </p:cNvSpPr>
          <p:nvPr>
            <p:ph type="sldNum" sz="quarter" idx="12"/>
          </p:nvPr>
        </p:nvSpPr>
        <p:spPr/>
        <p:txBody>
          <a:bodyPr/>
          <a:lstStyle/>
          <a:p>
            <a:fld id="{AA74B19F-9001-45D6-B13E-10AD2D478DE0}" type="slidenum">
              <a:rPr lang="en-US" smtClean="0"/>
              <a:t>‹#›</a:t>
            </a:fld>
            <a:endParaRPr lang="en-US"/>
          </a:p>
        </p:txBody>
      </p:sp>
    </p:spTree>
    <p:extLst>
      <p:ext uri="{BB962C8B-B14F-4D97-AF65-F5344CB8AC3E}">
        <p14:creationId xmlns:p14="http://schemas.microsoft.com/office/powerpoint/2010/main" val="42059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24600-8037-A3B0-0434-19BA4E87501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8CBD168-64A1-3E6E-E00F-195381D919FA}"/>
              </a:ext>
            </a:extLst>
          </p:cNvPr>
          <p:cNvSpPr>
            <a:spLocks noGrp="1"/>
          </p:cNvSpPr>
          <p:nvPr>
            <p:ph type="dt" sz="half" idx="10"/>
          </p:nvPr>
        </p:nvSpPr>
        <p:spPr/>
        <p:txBody>
          <a:bodyPr/>
          <a:lstStyle/>
          <a:p>
            <a:fld id="{A1C69DE4-72EA-43F9-A18E-604A3904AD4B}" type="datetimeFigureOut">
              <a:rPr lang="en-US" smtClean="0"/>
              <a:t>6/4/2024</a:t>
            </a:fld>
            <a:endParaRPr lang="en-US"/>
          </a:p>
        </p:txBody>
      </p:sp>
      <p:sp>
        <p:nvSpPr>
          <p:cNvPr id="4" name="Footer Placeholder 3">
            <a:extLst>
              <a:ext uri="{FF2B5EF4-FFF2-40B4-BE49-F238E27FC236}">
                <a16:creationId xmlns:a16="http://schemas.microsoft.com/office/drawing/2014/main" id="{62C1AAA2-AC64-50CB-1954-01D9536FE97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F163180-84F2-8A52-EE29-4E379A506675}"/>
              </a:ext>
            </a:extLst>
          </p:cNvPr>
          <p:cNvSpPr>
            <a:spLocks noGrp="1"/>
          </p:cNvSpPr>
          <p:nvPr>
            <p:ph type="sldNum" sz="quarter" idx="12"/>
          </p:nvPr>
        </p:nvSpPr>
        <p:spPr/>
        <p:txBody>
          <a:bodyPr/>
          <a:lstStyle/>
          <a:p>
            <a:fld id="{AA74B19F-9001-45D6-B13E-10AD2D478DE0}" type="slidenum">
              <a:rPr lang="en-US" smtClean="0"/>
              <a:t>‹#›</a:t>
            </a:fld>
            <a:endParaRPr lang="en-US"/>
          </a:p>
        </p:txBody>
      </p:sp>
    </p:spTree>
    <p:extLst>
      <p:ext uri="{BB962C8B-B14F-4D97-AF65-F5344CB8AC3E}">
        <p14:creationId xmlns:p14="http://schemas.microsoft.com/office/powerpoint/2010/main" val="16332726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D275D60-1CE9-0134-9CD5-9EEE7DBBAD5B}"/>
              </a:ext>
            </a:extLst>
          </p:cNvPr>
          <p:cNvSpPr>
            <a:spLocks noGrp="1"/>
          </p:cNvSpPr>
          <p:nvPr>
            <p:ph type="dt" sz="half" idx="10"/>
          </p:nvPr>
        </p:nvSpPr>
        <p:spPr/>
        <p:txBody>
          <a:bodyPr/>
          <a:lstStyle/>
          <a:p>
            <a:fld id="{A1C69DE4-72EA-43F9-A18E-604A3904AD4B}" type="datetimeFigureOut">
              <a:rPr lang="en-US" smtClean="0"/>
              <a:t>6/4/2024</a:t>
            </a:fld>
            <a:endParaRPr lang="en-US"/>
          </a:p>
        </p:txBody>
      </p:sp>
      <p:sp>
        <p:nvSpPr>
          <p:cNvPr id="3" name="Footer Placeholder 2">
            <a:extLst>
              <a:ext uri="{FF2B5EF4-FFF2-40B4-BE49-F238E27FC236}">
                <a16:creationId xmlns:a16="http://schemas.microsoft.com/office/drawing/2014/main" id="{CEB58370-E8F1-AB61-F2D5-89B7AE6C9F1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63367D5-384C-2164-8715-59C52B3D9578}"/>
              </a:ext>
            </a:extLst>
          </p:cNvPr>
          <p:cNvSpPr>
            <a:spLocks noGrp="1"/>
          </p:cNvSpPr>
          <p:nvPr>
            <p:ph type="sldNum" sz="quarter" idx="12"/>
          </p:nvPr>
        </p:nvSpPr>
        <p:spPr/>
        <p:txBody>
          <a:bodyPr/>
          <a:lstStyle/>
          <a:p>
            <a:fld id="{AA74B19F-9001-45D6-B13E-10AD2D478DE0}" type="slidenum">
              <a:rPr lang="en-US" smtClean="0"/>
              <a:t>‹#›</a:t>
            </a:fld>
            <a:endParaRPr lang="en-US"/>
          </a:p>
        </p:txBody>
      </p:sp>
    </p:spTree>
    <p:extLst>
      <p:ext uri="{BB962C8B-B14F-4D97-AF65-F5344CB8AC3E}">
        <p14:creationId xmlns:p14="http://schemas.microsoft.com/office/powerpoint/2010/main" val="37172566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3D9DD-C646-F433-ABE5-AC54149D4FB1}"/>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D11BC45F-7765-6846-2CF1-89ABB2F42C61}"/>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8318450-80EA-E932-FD5D-BBBDFC2023FB}"/>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95F12EED-B675-F416-047F-477DC672C41F}"/>
              </a:ext>
            </a:extLst>
          </p:cNvPr>
          <p:cNvSpPr>
            <a:spLocks noGrp="1"/>
          </p:cNvSpPr>
          <p:nvPr>
            <p:ph type="dt" sz="half" idx="10"/>
          </p:nvPr>
        </p:nvSpPr>
        <p:spPr/>
        <p:txBody>
          <a:bodyPr/>
          <a:lstStyle/>
          <a:p>
            <a:fld id="{A1C69DE4-72EA-43F9-A18E-604A3904AD4B}" type="datetimeFigureOut">
              <a:rPr lang="en-US" smtClean="0"/>
              <a:t>6/4/2024</a:t>
            </a:fld>
            <a:endParaRPr lang="en-US"/>
          </a:p>
        </p:txBody>
      </p:sp>
      <p:sp>
        <p:nvSpPr>
          <p:cNvPr id="6" name="Footer Placeholder 5">
            <a:extLst>
              <a:ext uri="{FF2B5EF4-FFF2-40B4-BE49-F238E27FC236}">
                <a16:creationId xmlns:a16="http://schemas.microsoft.com/office/drawing/2014/main" id="{2568CD85-3BB5-9EE0-705B-2071164D349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8AC16C-650D-7B31-0A62-9844C23FB97C}"/>
              </a:ext>
            </a:extLst>
          </p:cNvPr>
          <p:cNvSpPr>
            <a:spLocks noGrp="1"/>
          </p:cNvSpPr>
          <p:nvPr>
            <p:ph type="sldNum" sz="quarter" idx="12"/>
          </p:nvPr>
        </p:nvSpPr>
        <p:spPr/>
        <p:txBody>
          <a:bodyPr/>
          <a:lstStyle/>
          <a:p>
            <a:fld id="{AA74B19F-9001-45D6-B13E-10AD2D478DE0}" type="slidenum">
              <a:rPr lang="en-US" smtClean="0"/>
              <a:t>‹#›</a:t>
            </a:fld>
            <a:endParaRPr lang="en-US"/>
          </a:p>
        </p:txBody>
      </p:sp>
    </p:spTree>
    <p:extLst>
      <p:ext uri="{BB962C8B-B14F-4D97-AF65-F5344CB8AC3E}">
        <p14:creationId xmlns:p14="http://schemas.microsoft.com/office/powerpoint/2010/main" val="8533361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BDCD1-9B53-0D12-FA1D-2409BD7A06D8}"/>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CE1051F5-CCD8-EB6A-7C8A-22186895B258}"/>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DAE04744-E552-2FD4-DB5A-61C16D3552F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DEC08499-68D4-C884-1736-8309454B1EFB}"/>
              </a:ext>
            </a:extLst>
          </p:cNvPr>
          <p:cNvSpPr>
            <a:spLocks noGrp="1"/>
          </p:cNvSpPr>
          <p:nvPr>
            <p:ph type="dt" sz="half" idx="10"/>
          </p:nvPr>
        </p:nvSpPr>
        <p:spPr/>
        <p:txBody>
          <a:bodyPr/>
          <a:lstStyle/>
          <a:p>
            <a:fld id="{A1C69DE4-72EA-43F9-A18E-604A3904AD4B}" type="datetimeFigureOut">
              <a:rPr lang="en-US" smtClean="0"/>
              <a:t>6/4/2024</a:t>
            </a:fld>
            <a:endParaRPr lang="en-US"/>
          </a:p>
        </p:txBody>
      </p:sp>
      <p:sp>
        <p:nvSpPr>
          <p:cNvPr id="6" name="Footer Placeholder 5">
            <a:extLst>
              <a:ext uri="{FF2B5EF4-FFF2-40B4-BE49-F238E27FC236}">
                <a16:creationId xmlns:a16="http://schemas.microsoft.com/office/drawing/2014/main" id="{A5CA7448-DE22-B1DC-0E2C-F810E61697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0ED5ED-7D02-2D64-0687-12693251C298}"/>
              </a:ext>
            </a:extLst>
          </p:cNvPr>
          <p:cNvSpPr>
            <a:spLocks noGrp="1"/>
          </p:cNvSpPr>
          <p:nvPr>
            <p:ph type="sldNum" sz="quarter" idx="12"/>
          </p:nvPr>
        </p:nvSpPr>
        <p:spPr/>
        <p:txBody>
          <a:bodyPr/>
          <a:lstStyle/>
          <a:p>
            <a:fld id="{AA74B19F-9001-45D6-B13E-10AD2D478DE0}" type="slidenum">
              <a:rPr lang="en-US" smtClean="0"/>
              <a:t>‹#›</a:t>
            </a:fld>
            <a:endParaRPr lang="en-US"/>
          </a:p>
        </p:txBody>
      </p:sp>
    </p:spTree>
    <p:extLst>
      <p:ext uri="{BB962C8B-B14F-4D97-AF65-F5344CB8AC3E}">
        <p14:creationId xmlns:p14="http://schemas.microsoft.com/office/powerpoint/2010/main" val="14404540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63F71-4B8F-7E9A-1E6F-7B8CAF4DB94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BCBF31D-BDD6-AC23-7CF4-2E72167DDDE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DF6A4A-B71C-5E42-3F06-3AD1D3AC48C3}"/>
              </a:ext>
            </a:extLst>
          </p:cNvPr>
          <p:cNvSpPr>
            <a:spLocks noGrp="1"/>
          </p:cNvSpPr>
          <p:nvPr>
            <p:ph type="dt" sz="half" idx="10"/>
          </p:nvPr>
        </p:nvSpPr>
        <p:spPr/>
        <p:txBody>
          <a:bodyPr/>
          <a:lstStyle/>
          <a:p>
            <a:fld id="{A1C69DE4-72EA-43F9-A18E-604A3904AD4B}" type="datetimeFigureOut">
              <a:rPr lang="en-US" smtClean="0"/>
              <a:t>6/4/2024</a:t>
            </a:fld>
            <a:endParaRPr lang="en-US"/>
          </a:p>
        </p:txBody>
      </p:sp>
      <p:sp>
        <p:nvSpPr>
          <p:cNvPr id="5" name="Footer Placeholder 4">
            <a:extLst>
              <a:ext uri="{FF2B5EF4-FFF2-40B4-BE49-F238E27FC236}">
                <a16:creationId xmlns:a16="http://schemas.microsoft.com/office/drawing/2014/main" id="{896DDED7-907E-5285-4C04-0B277D0DF7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8572F8-F3A9-7DD6-03B1-E1B326EDB822}"/>
              </a:ext>
            </a:extLst>
          </p:cNvPr>
          <p:cNvSpPr>
            <a:spLocks noGrp="1"/>
          </p:cNvSpPr>
          <p:nvPr>
            <p:ph type="sldNum" sz="quarter" idx="12"/>
          </p:nvPr>
        </p:nvSpPr>
        <p:spPr/>
        <p:txBody>
          <a:bodyPr/>
          <a:lstStyle/>
          <a:p>
            <a:fld id="{AA74B19F-9001-45D6-B13E-10AD2D478DE0}" type="slidenum">
              <a:rPr lang="en-US" smtClean="0"/>
              <a:t>‹#›</a:t>
            </a:fld>
            <a:endParaRPr lang="en-US"/>
          </a:p>
        </p:txBody>
      </p:sp>
    </p:spTree>
    <p:extLst>
      <p:ext uri="{BB962C8B-B14F-4D97-AF65-F5344CB8AC3E}">
        <p14:creationId xmlns:p14="http://schemas.microsoft.com/office/powerpoint/2010/main" val="10333325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DF9B9BA-9C06-FAEA-BD84-CDEDB8F645C5}"/>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8D82A3C-DFA2-0EA8-7D8C-2C00A57CC89A}"/>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CA8DB4-CDA0-56DC-B5F0-25EEA6EDC35A}"/>
              </a:ext>
            </a:extLst>
          </p:cNvPr>
          <p:cNvSpPr>
            <a:spLocks noGrp="1"/>
          </p:cNvSpPr>
          <p:nvPr>
            <p:ph type="dt" sz="half" idx="10"/>
          </p:nvPr>
        </p:nvSpPr>
        <p:spPr/>
        <p:txBody>
          <a:bodyPr/>
          <a:lstStyle/>
          <a:p>
            <a:fld id="{A1C69DE4-72EA-43F9-A18E-604A3904AD4B}" type="datetimeFigureOut">
              <a:rPr lang="en-US" smtClean="0"/>
              <a:t>6/4/2024</a:t>
            </a:fld>
            <a:endParaRPr lang="en-US"/>
          </a:p>
        </p:txBody>
      </p:sp>
      <p:sp>
        <p:nvSpPr>
          <p:cNvPr id="5" name="Footer Placeholder 4">
            <a:extLst>
              <a:ext uri="{FF2B5EF4-FFF2-40B4-BE49-F238E27FC236}">
                <a16:creationId xmlns:a16="http://schemas.microsoft.com/office/drawing/2014/main" id="{61EE3F30-4941-83F4-C168-82420F28C6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44B1F0-C8C4-39A2-C7D4-564FE64A2582}"/>
              </a:ext>
            </a:extLst>
          </p:cNvPr>
          <p:cNvSpPr>
            <a:spLocks noGrp="1"/>
          </p:cNvSpPr>
          <p:nvPr>
            <p:ph type="sldNum" sz="quarter" idx="12"/>
          </p:nvPr>
        </p:nvSpPr>
        <p:spPr/>
        <p:txBody>
          <a:bodyPr/>
          <a:lstStyle/>
          <a:p>
            <a:fld id="{AA74B19F-9001-45D6-B13E-10AD2D478DE0}" type="slidenum">
              <a:rPr lang="en-US" smtClean="0"/>
              <a:t>‹#›</a:t>
            </a:fld>
            <a:endParaRPr lang="en-US"/>
          </a:p>
        </p:txBody>
      </p:sp>
    </p:spTree>
    <p:extLst>
      <p:ext uri="{BB962C8B-B14F-4D97-AF65-F5344CB8AC3E}">
        <p14:creationId xmlns:p14="http://schemas.microsoft.com/office/powerpoint/2010/main" val="15932527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8" name="Picture 7" descr="Icon&#10;&#10;Description automatically generated">
            <a:extLst>
              <a:ext uri="{FF2B5EF4-FFF2-40B4-BE49-F238E27FC236}">
                <a16:creationId xmlns:a16="http://schemas.microsoft.com/office/drawing/2014/main" id="{C8282372-562C-4187-A78B-D24109E114D6}"/>
              </a:ext>
            </a:extLst>
          </p:cNvPr>
          <p:cNvPicPr>
            <a:picLocks noChangeAspect="1"/>
          </p:cNvPicPr>
          <p:nvPr userDrawn="1"/>
        </p:nvPicPr>
        <p:blipFill>
          <a:blip r:embed="rId2">
            <a:alphaModFix amt="30000"/>
          </a:blip>
          <a:stretch>
            <a:fillRect/>
          </a:stretch>
        </p:blipFill>
        <p:spPr>
          <a:xfrm>
            <a:off x="-481957" y="3629000"/>
            <a:ext cx="3002664" cy="4033998"/>
          </a:xfrm>
          <a:prstGeom prst="rect">
            <a:avLst/>
          </a:prstGeom>
        </p:spPr>
      </p:pic>
    </p:spTree>
    <p:extLst>
      <p:ext uri="{BB962C8B-B14F-4D97-AF65-F5344CB8AC3E}">
        <p14:creationId xmlns:p14="http://schemas.microsoft.com/office/powerpoint/2010/main" val="1495023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29441-752A-21B7-BE71-8355A0587540}"/>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862E4021-1AB5-9466-6C91-E8BDF33D447C}"/>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F4FB7BA-0C49-6EA3-7F50-D592658A1949}"/>
              </a:ext>
            </a:extLst>
          </p:cNvPr>
          <p:cNvSpPr>
            <a:spLocks noGrp="1"/>
          </p:cNvSpPr>
          <p:nvPr>
            <p:ph type="dt" sz="half" idx="10"/>
          </p:nvPr>
        </p:nvSpPr>
        <p:spPr/>
        <p:txBody>
          <a:bodyPr/>
          <a:lstStyle/>
          <a:p>
            <a:fld id="{726257DD-0331-4E68-80A8-FFFFA4B3F869}" type="datetimeFigureOut">
              <a:rPr lang="en-US" smtClean="0"/>
              <a:t>6/4/2024</a:t>
            </a:fld>
            <a:endParaRPr lang="en-US"/>
          </a:p>
        </p:txBody>
      </p:sp>
      <p:sp>
        <p:nvSpPr>
          <p:cNvPr id="5" name="Footer Placeholder 4">
            <a:extLst>
              <a:ext uri="{FF2B5EF4-FFF2-40B4-BE49-F238E27FC236}">
                <a16:creationId xmlns:a16="http://schemas.microsoft.com/office/drawing/2014/main" id="{3F7A467A-D447-AD2A-6003-E97771E19A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20C662-E4E9-BE5C-D801-D9C10C8D6C18}"/>
              </a:ext>
            </a:extLst>
          </p:cNvPr>
          <p:cNvSpPr>
            <a:spLocks noGrp="1"/>
          </p:cNvSpPr>
          <p:nvPr>
            <p:ph type="sldNum" sz="quarter" idx="12"/>
          </p:nvPr>
        </p:nvSpPr>
        <p:spPr/>
        <p:txBody>
          <a:bodyPr/>
          <a:lstStyle/>
          <a:p>
            <a:fld id="{519E5445-BBE0-4C21-8C5C-0B75E9B72207}" type="slidenum">
              <a:rPr lang="en-US" smtClean="0"/>
              <a:t>‹#›</a:t>
            </a:fld>
            <a:endParaRPr lang="en-US"/>
          </a:p>
        </p:txBody>
      </p:sp>
    </p:spTree>
    <p:extLst>
      <p:ext uri="{BB962C8B-B14F-4D97-AF65-F5344CB8AC3E}">
        <p14:creationId xmlns:p14="http://schemas.microsoft.com/office/powerpoint/2010/main" val="1013584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301CB-7369-7B51-372D-73CF6B72592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C36BDD-F819-BA86-A48B-484FA07C56C1}"/>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225378C-204E-2A77-9164-03BA2CE53A64}"/>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60BF05E-352D-8935-8B7C-5C6F02C23ACD}"/>
              </a:ext>
            </a:extLst>
          </p:cNvPr>
          <p:cNvSpPr>
            <a:spLocks noGrp="1"/>
          </p:cNvSpPr>
          <p:nvPr>
            <p:ph type="dt" sz="half" idx="10"/>
          </p:nvPr>
        </p:nvSpPr>
        <p:spPr/>
        <p:txBody>
          <a:bodyPr/>
          <a:lstStyle/>
          <a:p>
            <a:fld id="{726257DD-0331-4E68-80A8-FFFFA4B3F869}" type="datetimeFigureOut">
              <a:rPr lang="en-US" smtClean="0"/>
              <a:t>6/4/2024</a:t>
            </a:fld>
            <a:endParaRPr lang="en-US"/>
          </a:p>
        </p:txBody>
      </p:sp>
      <p:sp>
        <p:nvSpPr>
          <p:cNvPr id="6" name="Footer Placeholder 5">
            <a:extLst>
              <a:ext uri="{FF2B5EF4-FFF2-40B4-BE49-F238E27FC236}">
                <a16:creationId xmlns:a16="http://schemas.microsoft.com/office/drawing/2014/main" id="{B211F7C2-E3AB-973F-E1C3-52B35F8A21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0414CB-8ABE-3E1E-868D-7F206B1555C5}"/>
              </a:ext>
            </a:extLst>
          </p:cNvPr>
          <p:cNvSpPr>
            <a:spLocks noGrp="1"/>
          </p:cNvSpPr>
          <p:nvPr>
            <p:ph type="sldNum" sz="quarter" idx="12"/>
          </p:nvPr>
        </p:nvSpPr>
        <p:spPr/>
        <p:txBody>
          <a:bodyPr/>
          <a:lstStyle/>
          <a:p>
            <a:fld id="{519E5445-BBE0-4C21-8C5C-0B75E9B72207}" type="slidenum">
              <a:rPr lang="en-US" smtClean="0"/>
              <a:t>‹#›</a:t>
            </a:fld>
            <a:endParaRPr lang="en-US"/>
          </a:p>
        </p:txBody>
      </p:sp>
    </p:spTree>
    <p:extLst>
      <p:ext uri="{BB962C8B-B14F-4D97-AF65-F5344CB8AC3E}">
        <p14:creationId xmlns:p14="http://schemas.microsoft.com/office/powerpoint/2010/main" val="30561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02258-B748-E1B8-EEED-224307824AEF}"/>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2B37063-6459-6F61-14B1-E29952A4C28A}"/>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E8765F1D-8C0C-C7B4-EAF5-C8455067AE07}"/>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B2BE88-C967-487D-E911-F6F9E6E2F6AC}"/>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2F436566-7EDD-A000-4AFE-AF1DF41F0862}"/>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D237DC9-FA4F-921A-FA33-E435529E332C}"/>
              </a:ext>
            </a:extLst>
          </p:cNvPr>
          <p:cNvSpPr>
            <a:spLocks noGrp="1"/>
          </p:cNvSpPr>
          <p:nvPr>
            <p:ph type="dt" sz="half" idx="10"/>
          </p:nvPr>
        </p:nvSpPr>
        <p:spPr/>
        <p:txBody>
          <a:bodyPr/>
          <a:lstStyle/>
          <a:p>
            <a:fld id="{726257DD-0331-4E68-80A8-FFFFA4B3F869}" type="datetimeFigureOut">
              <a:rPr lang="en-US" smtClean="0"/>
              <a:t>6/4/2024</a:t>
            </a:fld>
            <a:endParaRPr lang="en-US"/>
          </a:p>
        </p:txBody>
      </p:sp>
      <p:sp>
        <p:nvSpPr>
          <p:cNvPr id="8" name="Footer Placeholder 7">
            <a:extLst>
              <a:ext uri="{FF2B5EF4-FFF2-40B4-BE49-F238E27FC236}">
                <a16:creationId xmlns:a16="http://schemas.microsoft.com/office/drawing/2014/main" id="{921B5D0E-D551-4240-8874-486BED3A27A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CA8C704-BACD-43A5-D04E-5207CE4B5306}"/>
              </a:ext>
            </a:extLst>
          </p:cNvPr>
          <p:cNvSpPr>
            <a:spLocks noGrp="1"/>
          </p:cNvSpPr>
          <p:nvPr>
            <p:ph type="sldNum" sz="quarter" idx="12"/>
          </p:nvPr>
        </p:nvSpPr>
        <p:spPr/>
        <p:txBody>
          <a:bodyPr/>
          <a:lstStyle/>
          <a:p>
            <a:fld id="{519E5445-BBE0-4C21-8C5C-0B75E9B72207}" type="slidenum">
              <a:rPr lang="en-US" smtClean="0"/>
              <a:t>‹#›</a:t>
            </a:fld>
            <a:endParaRPr lang="en-US"/>
          </a:p>
        </p:txBody>
      </p:sp>
    </p:spTree>
    <p:extLst>
      <p:ext uri="{BB962C8B-B14F-4D97-AF65-F5344CB8AC3E}">
        <p14:creationId xmlns:p14="http://schemas.microsoft.com/office/powerpoint/2010/main" val="2507660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002D5-BA73-0B97-9C58-7A882F6CAF0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F8E207A-49E6-493A-3A19-4E3CD065ADC1}"/>
              </a:ext>
            </a:extLst>
          </p:cNvPr>
          <p:cNvSpPr>
            <a:spLocks noGrp="1"/>
          </p:cNvSpPr>
          <p:nvPr>
            <p:ph type="dt" sz="half" idx="10"/>
          </p:nvPr>
        </p:nvSpPr>
        <p:spPr/>
        <p:txBody>
          <a:bodyPr/>
          <a:lstStyle/>
          <a:p>
            <a:fld id="{726257DD-0331-4E68-80A8-FFFFA4B3F869}" type="datetimeFigureOut">
              <a:rPr lang="en-US" smtClean="0"/>
              <a:t>6/4/2024</a:t>
            </a:fld>
            <a:endParaRPr lang="en-US"/>
          </a:p>
        </p:txBody>
      </p:sp>
      <p:sp>
        <p:nvSpPr>
          <p:cNvPr id="4" name="Footer Placeholder 3">
            <a:extLst>
              <a:ext uri="{FF2B5EF4-FFF2-40B4-BE49-F238E27FC236}">
                <a16:creationId xmlns:a16="http://schemas.microsoft.com/office/drawing/2014/main" id="{CAC3B593-5222-3B87-6D67-315723F8261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6220B67-72AE-4F7A-AA4F-3BBFF70EBB22}"/>
              </a:ext>
            </a:extLst>
          </p:cNvPr>
          <p:cNvSpPr>
            <a:spLocks noGrp="1"/>
          </p:cNvSpPr>
          <p:nvPr>
            <p:ph type="sldNum" sz="quarter" idx="12"/>
          </p:nvPr>
        </p:nvSpPr>
        <p:spPr/>
        <p:txBody>
          <a:bodyPr/>
          <a:lstStyle/>
          <a:p>
            <a:fld id="{519E5445-BBE0-4C21-8C5C-0B75E9B72207}" type="slidenum">
              <a:rPr lang="en-US" smtClean="0"/>
              <a:t>‹#›</a:t>
            </a:fld>
            <a:endParaRPr lang="en-US"/>
          </a:p>
        </p:txBody>
      </p:sp>
    </p:spTree>
    <p:extLst>
      <p:ext uri="{BB962C8B-B14F-4D97-AF65-F5344CB8AC3E}">
        <p14:creationId xmlns:p14="http://schemas.microsoft.com/office/powerpoint/2010/main" val="2612595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E27CC5A-BFA7-08A0-36B0-50BC3B1133B4}"/>
              </a:ext>
            </a:extLst>
          </p:cNvPr>
          <p:cNvSpPr>
            <a:spLocks noGrp="1"/>
          </p:cNvSpPr>
          <p:nvPr>
            <p:ph type="dt" sz="half" idx="10"/>
          </p:nvPr>
        </p:nvSpPr>
        <p:spPr/>
        <p:txBody>
          <a:bodyPr/>
          <a:lstStyle/>
          <a:p>
            <a:fld id="{726257DD-0331-4E68-80A8-FFFFA4B3F869}" type="datetimeFigureOut">
              <a:rPr lang="en-US" smtClean="0"/>
              <a:t>6/4/2024</a:t>
            </a:fld>
            <a:endParaRPr lang="en-US"/>
          </a:p>
        </p:txBody>
      </p:sp>
      <p:sp>
        <p:nvSpPr>
          <p:cNvPr id="3" name="Footer Placeholder 2">
            <a:extLst>
              <a:ext uri="{FF2B5EF4-FFF2-40B4-BE49-F238E27FC236}">
                <a16:creationId xmlns:a16="http://schemas.microsoft.com/office/drawing/2014/main" id="{E102D63E-594E-CF17-E95B-840D184A96D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2CE7697-F89B-8561-AB64-722EC9571C56}"/>
              </a:ext>
            </a:extLst>
          </p:cNvPr>
          <p:cNvSpPr>
            <a:spLocks noGrp="1"/>
          </p:cNvSpPr>
          <p:nvPr>
            <p:ph type="sldNum" sz="quarter" idx="12"/>
          </p:nvPr>
        </p:nvSpPr>
        <p:spPr/>
        <p:txBody>
          <a:bodyPr/>
          <a:lstStyle/>
          <a:p>
            <a:fld id="{519E5445-BBE0-4C21-8C5C-0B75E9B72207}" type="slidenum">
              <a:rPr lang="en-US" smtClean="0"/>
              <a:t>‹#›</a:t>
            </a:fld>
            <a:endParaRPr lang="en-US"/>
          </a:p>
        </p:txBody>
      </p:sp>
    </p:spTree>
    <p:extLst>
      <p:ext uri="{BB962C8B-B14F-4D97-AF65-F5344CB8AC3E}">
        <p14:creationId xmlns:p14="http://schemas.microsoft.com/office/powerpoint/2010/main" val="896863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BB39B-2351-E673-B883-923E98A30389}"/>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37AB632C-03AC-06C8-BAEC-E56D7FA304E5}"/>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E7B3BFD-C72E-F66D-B4FB-DA2BE25ABE2E}"/>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AD9486E7-E2A7-CE47-CBC2-7E6F2B1352FA}"/>
              </a:ext>
            </a:extLst>
          </p:cNvPr>
          <p:cNvSpPr>
            <a:spLocks noGrp="1"/>
          </p:cNvSpPr>
          <p:nvPr>
            <p:ph type="dt" sz="half" idx="10"/>
          </p:nvPr>
        </p:nvSpPr>
        <p:spPr/>
        <p:txBody>
          <a:bodyPr/>
          <a:lstStyle/>
          <a:p>
            <a:fld id="{726257DD-0331-4E68-80A8-FFFFA4B3F869}" type="datetimeFigureOut">
              <a:rPr lang="en-US" smtClean="0"/>
              <a:t>6/4/2024</a:t>
            </a:fld>
            <a:endParaRPr lang="en-US"/>
          </a:p>
        </p:txBody>
      </p:sp>
      <p:sp>
        <p:nvSpPr>
          <p:cNvPr id="6" name="Footer Placeholder 5">
            <a:extLst>
              <a:ext uri="{FF2B5EF4-FFF2-40B4-BE49-F238E27FC236}">
                <a16:creationId xmlns:a16="http://schemas.microsoft.com/office/drawing/2014/main" id="{DAF7EDC0-1665-C4A4-76CA-9C4B1E9C934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26F222-AECC-F1C3-17C2-4C1FAD98906C}"/>
              </a:ext>
            </a:extLst>
          </p:cNvPr>
          <p:cNvSpPr>
            <a:spLocks noGrp="1"/>
          </p:cNvSpPr>
          <p:nvPr>
            <p:ph type="sldNum" sz="quarter" idx="12"/>
          </p:nvPr>
        </p:nvSpPr>
        <p:spPr/>
        <p:txBody>
          <a:bodyPr/>
          <a:lstStyle/>
          <a:p>
            <a:fld id="{519E5445-BBE0-4C21-8C5C-0B75E9B72207}" type="slidenum">
              <a:rPr lang="en-US" smtClean="0"/>
              <a:t>‹#›</a:t>
            </a:fld>
            <a:endParaRPr lang="en-US"/>
          </a:p>
        </p:txBody>
      </p:sp>
    </p:spTree>
    <p:extLst>
      <p:ext uri="{BB962C8B-B14F-4D97-AF65-F5344CB8AC3E}">
        <p14:creationId xmlns:p14="http://schemas.microsoft.com/office/powerpoint/2010/main" val="30054270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04FC1-DDB7-E34F-7089-C77B29A1DE66}"/>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1CC1FA99-34CC-5781-4655-2A6E0922EC3F}"/>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271D97F8-46B4-1799-825F-F5AC1F254860}"/>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E36EDEC4-48C1-E4C1-F166-C57A25864343}"/>
              </a:ext>
            </a:extLst>
          </p:cNvPr>
          <p:cNvSpPr>
            <a:spLocks noGrp="1"/>
          </p:cNvSpPr>
          <p:nvPr>
            <p:ph type="dt" sz="half" idx="10"/>
          </p:nvPr>
        </p:nvSpPr>
        <p:spPr/>
        <p:txBody>
          <a:bodyPr/>
          <a:lstStyle/>
          <a:p>
            <a:fld id="{726257DD-0331-4E68-80A8-FFFFA4B3F869}" type="datetimeFigureOut">
              <a:rPr lang="en-US" smtClean="0"/>
              <a:t>6/4/2024</a:t>
            </a:fld>
            <a:endParaRPr lang="en-US"/>
          </a:p>
        </p:txBody>
      </p:sp>
      <p:sp>
        <p:nvSpPr>
          <p:cNvPr id="6" name="Footer Placeholder 5">
            <a:extLst>
              <a:ext uri="{FF2B5EF4-FFF2-40B4-BE49-F238E27FC236}">
                <a16:creationId xmlns:a16="http://schemas.microsoft.com/office/drawing/2014/main" id="{F64D0855-9D2D-29DC-8BDA-8F085D5ECD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8B6DB5-A2F8-3470-6F38-6DEF2051EB47}"/>
              </a:ext>
            </a:extLst>
          </p:cNvPr>
          <p:cNvSpPr>
            <a:spLocks noGrp="1"/>
          </p:cNvSpPr>
          <p:nvPr>
            <p:ph type="sldNum" sz="quarter" idx="12"/>
          </p:nvPr>
        </p:nvSpPr>
        <p:spPr/>
        <p:txBody>
          <a:bodyPr/>
          <a:lstStyle/>
          <a:p>
            <a:fld id="{519E5445-BBE0-4C21-8C5C-0B75E9B72207}" type="slidenum">
              <a:rPr lang="en-US" smtClean="0"/>
              <a:t>‹#›</a:t>
            </a:fld>
            <a:endParaRPr lang="en-US"/>
          </a:p>
        </p:txBody>
      </p:sp>
    </p:spTree>
    <p:extLst>
      <p:ext uri="{BB962C8B-B14F-4D97-AF65-F5344CB8AC3E}">
        <p14:creationId xmlns:p14="http://schemas.microsoft.com/office/powerpoint/2010/main" val="30658647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697371E-1741-FB94-65FB-33CF78D824CE}"/>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ECADB61-5E07-CA42-712A-849E2AACA061}"/>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916122-57D8-21F4-DFB3-4273AB5E7F26}"/>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726257DD-0331-4E68-80A8-FFFFA4B3F869}" type="datetimeFigureOut">
              <a:rPr lang="en-US" smtClean="0"/>
              <a:t>6/4/2024</a:t>
            </a:fld>
            <a:endParaRPr lang="en-US"/>
          </a:p>
        </p:txBody>
      </p:sp>
      <p:sp>
        <p:nvSpPr>
          <p:cNvPr id="5" name="Footer Placeholder 4">
            <a:extLst>
              <a:ext uri="{FF2B5EF4-FFF2-40B4-BE49-F238E27FC236}">
                <a16:creationId xmlns:a16="http://schemas.microsoft.com/office/drawing/2014/main" id="{E3BEAAC8-4266-3FAA-6B8D-F76D62702709}"/>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CF92E1A-C6BC-C8D0-3A3F-584F303221E8}"/>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19E5445-BBE0-4C21-8C5C-0B75E9B72207}" type="slidenum">
              <a:rPr lang="en-US" smtClean="0"/>
              <a:t>‹#›</a:t>
            </a:fld>
            <a:endParaRPr lang="en-US"/>
          </a:p>
        </p:txBody>
      </p:sp>
    </p:spTree>
    <p:extLst>
      <p:ext uri="{BB962C8B-B14F-4D97-AF65-F5344CB8AC3E}">
        <p14:creationId xmlns:p14="http://schemas.microsoft.com/office/powerpoint/2010/main" val="2142471447"/>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8" r:id="rId12"/>
    <p:sldLayoutId id="2147483679" r:id="rId13"/>
    <p:sldLayoutId id="2147483680" r:id="rId14"/>
    <p:sldLayoutId id="2147483681" r:id="rId15"/>
    <p:sldLayoutId id="2147483682" r:id="rId16"/>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DACF75D-B79D-4CAB-B923-ADC143BB53EA}"/>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7F93167-CFF3-5892-A01E-955D7B907EA3}"/>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A27649-0D2F-DBA7-74AD-B5318DACB0C0}"/>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1C69DE4-72EA-43F9-A18E-604A3904AD4B}" type="datetimeFigureOut">
              <a:rPr lang="en-US" smtClean="0"/>
              <a:t>6/4/2024</a:t>
            </a:fld>
            <a:endParaRPr lang="en-US"/>
          </a:p>
        </p:txBody>
      </p:sp>
      <p:sp>
        <p:nvSpPr>
          <p:cNvPr id="5" name="Footer Placeholder 4">
            <a:extLst>
              <a:ext uri="{FF2B5EF4-FFF2-40B4-BE49-F238E27FC236}">
                <a16:creationId xmlns:a16="http://schemas.microsoft.com/office/drawing/2014/main" id="{32570B62-F6B2-CAAE-F1D6-42C11D1B70ED}"/>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1D46D18-E14C-9733-06EC-474FAD922B89}"/>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A74B19F-9001-45D6-B13E-10AD2D478DE0}" type="slidenum">
              <a:rPr lang="en-US" smtClean="0"/>
              <a:t>‹#›</a:t>
            </a:fld>
            <a:endParaRPr lang="en-US"/>
          </a:p>
        </p:txBody>
      </p:sp>
    </p:spTree>
    <p:extLst>
      <p:ext uri="{BB962C8B-B14F-4D97-AF65-F5344CB8AC3E}">
        <p14:creationId xmlns:p14="http://schemas.microsoft.com/office/powerpoint/2010/main" val="3716332189"/>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8.xml"/><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group of people's heads&#10;&#10;Description automatically generated">
            <a:extLst>
              <a:ext uri="{FF2B5EF4-FFF2-40B4-BE49-F238E27FC236}">
                <a16:creationId xmlns:a16="http://schemas.microsoft.com/office/drawing/2014/main" id="{B9692125-D9DA-0A01-8C8F-4634A59968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1" y="857250"/>
            <a:ext cx="9139938" cy="5143500"/>
          </a:xfrm>
          <a:prstGeom prst="rect">
            <a:avLst/>
          </a:prstGeom>
        </p:spPr>
      </p:pic>
      <p:pic>
        <p:nvPicPr>
          <p:cNvPr id="10" name="Picture 9">
            <a:extLst>
              <a:ext uri="{FF2B5EF4-FFF2-40B4-BE49-F238E27FC236}">
                <a16:creationId xmlns:a16="http://schemas.microsoft.com/office/drawing/2014/main" id="{9F96DFBC-F73D-B144-21F1-9EFDD7F3DF21}"/>
              </a:ext>
            </a:extLst>
          </p:cNvPr>
          <p:cNvPicPr>
            <a:picLocks noChangeAspect="1"/>
          </p:cNvPicPr>
          <p:nvPr/>
        </p:nvPicPr>
        <p:blipFill>
          <a:blip r:embed="rId4"/>
          <a:stretch>
            <a:fillRect/>
          </a:stretch>
        </p:blipFill>
        <p:spPr>
          <a:xfrm>
            <a:off x="1" y="5902978"/>
            <a:ext cx="9143999" cy="97772"/>
          </a:xfrm>
          <a:prstGeom prst="rect">
            <a:avLst/>
          </a:prstGeom>
        </p:spPr>
      </p:pic>
      <p:sp>
        <p:nvSpPr>
          <p:cNvPr id="13" name="TextBox 12">
            <a:extLst>
              <a:ext uri="{FF2B5EF4-FFF2-40B4-BE49-F238E27FC236}">
                <a16:creationId xmlns:a16="http://schemas.microsoft.com/office/drawing/2014/main" id="{2F392179-5F62-8193-9CD5-0BD92D632B62}"/>
              </a:ext>
            </a:extLst>
          </p:cNvPr>
          <p:cNvSpPr txBox="1"/>
          <p:nvPr/>
        </p:nvSpPr>
        <p:spPr>
          <a:xfrm>
            <a:off x="5113969" y="1877801"/>
            <a:ext cx="3768290" cy="1454244"/>
          </a:xfrm>
          <a:prstGeom prst="rect">
            <a:avLst/>
          </a:prstGeom>
          <a:noFill/>
        </p:spPr>
        <p:txBody>
          <a:bodyPr wrap="square" lIns="68580" tIns="34290" rIns="68580" bIns="34290" rtlCol="0" anchor="t">
            <a:spAutoFit/>
          </a:bodyPr>
          <a:lstStyle/>
          <a:p>
            <a:pPr algn="r" defTabSz="685800" fontAlgn="auto">
              <a:spcBef>
                <a:spcPts val="0"/>
              </a:spcBef>
              <a:spcAft>
                <a:spcPts val="0"/>
              </a:spcAft>
              <a:defRPr/>
            </a:pPr>
            <a:r>
              <a:rPr lang="en-US" sz="2400" b="1" dirty="0">
                <a:solidFill>
                  <a:prstClr val="white"/>
                </a:solidFill>
                <a:latin typeface="Open Sans" panose="020B0606030504020204" pitchFamily="34" charset="0"/>
                <a:ea typeface="Open Sans" panose="020B0606030504020204" pitchFamily="34" charset="0"/>
                <a:cs typeface="Open Sans" panose="020B0606030504020204" pitchFamily="34" charset="0"/>
              </a:rPr>
              <a:t>The role of networks for women-led SMEs</a:t>
            </a:r>
            <a:endParaRPr lang="en-US" sz="2100" b="1"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a:p>
            <a:pPr algn="r" defTabSz="685800" fontAlgn="auto">
              <a:spcBef>
                <a:spcPts val="0"/>
              </a:spcBef>
              <a:spcAft>
                <a:spcPts val="0"/>
              </a:spcAft>
              <a:defRPr/>
            </a:pPr>
            <a:endParaRPr lang="en-US" sz="2100" b="1"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a:p>
            <a:pPr algn="r" defTabSz="685800" fontAlgn="auto">
              <a:spcBef>
                <a:spcPts val="0"/>
              </a:spcBef>
              <a:spcAft>
                <a:spcPts val="0"/>
              </a:spcAft>
              <a:defRPr/>
            </a:pPr>
            <a:r>
              <a:rPr lang="en-US" sz="2100" b="1" dirty="0">
                <a:solidFill>
                  <a:prstClr val="white"/>
                </a:solidFill>
                <a:latin typeface="Open Sans" panose="020B0606030504020204" pitchFamily="34" charset="0"/>
                <a:ea typeface="Open Sans" panose="020B0606030504020204" pitchFamily="34" charset="0"/>
                <a:cs typeface="Open Sans" panose="020B0606030504020204" pitchFamily="34" charset="0"/>
              </a:rPr>
              <a:t>Discussion</a:t>
            </a:r>
          </a:p>
        </p:txBody>
      </p:sp>
      <p:pic>
        <p:nvPicPr>
          <p:cNvPr id="3" name="Picture 2">
            <a:extLst>
              <a:ext uri="{FF2B5EF4-FFF2-40B4-BE49-F238E27FC236}">
                <a16:creationId xmlns:a16="http://schemas.microsoft.com/office/drawing/2014/main" id="{2A7A87FA-8104-DA2C-AD0F-85E2663BD3B1}"/>
              </a:ext>
            </a:extLst>
          </p:cNvPr>
          <p:cNvPicPr>
            <a:picLocks noChangeAspect="1"/>
          </p:cNvPicPr>
          <p:nvPr/>
        </p:nvPicPr>
        <p:blipFill>
          <a:blip r:embed="rId5"/>
          <a:stretch>
            <a:fillRect/>
          </a:stretch>
        </p:blipFill>
        <p:spPr>
          <a:xfrm>
            <a:off x="2926851" y="5433468"/>
            <a:ext cx="2755244" cy="356777"/>
          </a:xfrm>
          <a:prstGeom prst="rect">
            <a:avLst/>
          </a:prstGeom>
        </p:spPr>
      </p:pic>
      <p:sp>
        <p:nvSpPr>
          <p:cNvPr id="2" name="TextBox 1">
            <a:extLst>
              <a:ext uri="{FF2B5EF4-FFF2-40B4-BE49-F238E27FC236}">
                <a16:creationId xmlns:a16="http://schemas.microsoft.com/office/drawing/2014/main" id="{F01BBF9B-E6A1-B924-DE40-9FD4E25E3A3E}"/>
              </a:ext>
            </a:extLst>
          </p:cNvPr>
          <p:cNvSpPr txBox="1"/>
          <p:nvPr/>
        </p:nvSpPr>
        <p:spPr>
          <a:xfrm>
            <a:off x="5982242" y="4260262"/>
            <a:ext cx="2900015" cy="900246"/>
          </a:xfrm>
          <a:prstGeom prst="rect">
            <a:avLst/>
          </a:prstGeom>
          <a:noFill/>
        </p:spPr>
        <p:txBody>
          <a:bodyPr wrap="square" lIns="68580" tIns="34290" rIns="68580" bIns="34290" anchor="t">
            <a:spAutoFit/>
          </a:bodyPr>
          <a:lstStyle/>
          <a:p>
            <a:pPr algn="r" defTabSz="685800" fontAlgn="auto">
              <a:spcBef>
                <a:spcPts val="0"/>
              </a:spcBef>
              <a:spcAft>
                <a:spcPts val="0"/>
              </a:spcAft>
              <a:defRPr/>
            </a:pPr>
            <a:r>
              <a:rPr lang="en-US" b="1" dirty="0">
                <a:solidFill>
                  <a:prstClr val="white"/>
                </a:solidFill>
                <a:latin typeface="Open Sans" panose="020B0606030504020204" pitchFamily="34" charset="0"/>
                <a:ea typeface="Open Sans" panose="020B0606030504020204" pitchFamily="34" charset="0"/>
                <a:cs typeface="Open Sans" panose="020B0606030504020204" pitchFamily="34" charset="0"/>
              </a:rPr>
              <a:t>Diego Ubfal</a:t>
            </a:r>
          </a:p>
          <a:p>
            <a:pPr algn="r" defTabSz="685800" fontAlgn="auto">
              <a:spcBef>
                <a:spcPts val="0"/>
              </a:spcBef>
              <a:spcAft>
                <a:spcPts val="0"/>
              </a:spcAft>
              <a:defRPr/>
            </a:pPr>
            <a:r>
              <a:rPr lang="en-US" b="1" dirty="0">
                <a:solidFill>
                  <a:prstClr val="white"/>
                </a:solidFill>
                <a:latin typeface="Open Sans" panose="020B0606030504020204" pitchFamily="34" charset="0"/>
                <a:ea typeface="Open Sans" panose="020B0606030504020204" pitchFamily="34" charset="0"/>
                <a:cs typeface="Open Sans" panose="020B0606030504020204" pitchFamily="34" charset="0"/>
              </a:rPr>
              <a:t>Gender Group</a:t>
            </a:r>
          </a:p>
          <a:p>
            <a:pPr algn="r" defTabSz="685800" fontAlgn="auto">
              <a:spcBef>
                <a:spcPts val="0"/>
              </a:spcBef>
              <a:spcAft>
                <a:spcPts val="0"/>
              </a:spcAft>
              <a:defRPr/>
            </a:pPr>
            <a:r>
              <a:rPr lang="en-US" b="1" dirty="0">
                <a:solidFill>
                  <a:prstClr val="white"/>
                </a:solidFill>
                <a:latin typeface="Open Sans" panose="020B0606030504020204" pitchFamily="34" charset="0"/>
                <a:ea typeface="Open Sans" panose="020B0606030504020204" pitchFamily="34" charset="0"/>
                <a:cs typeface="Open Sans" panose="020B0606030504020204" pitchFamily="34" charset="0"/>
              </a:rPr>
              <a:t>World Bank</a:t>
            </a:r>
          </a:p>
        </p:txBody>
      </p:sp>
      <p:sp>
        <p:nvSpPr>
          <p:cNvPr id="4" name="TextBox 3">
            <a:extLst>
              <a:ext uri="{FF2B5EF4-FFF2-40B4-BE49-F238E27FC236}">
                <a16:creationId xmlns:a16="http://schemas.microsoft.com/office/drawing/2014/main" id="{16CE0BDF-02FD-28CC-4CEC-74FA7A4EBC45}"/>
              </a:ext>
            </a:extLst>
          </p:cNvPr>
          <p:cNvSpPr txBox="1"/>
          <p:nvPr/>
        </p:nvSpPr>
        <p:spPr>
          <a:xfrm>
            <a:off x="5982241" y="3351260"/>
            <a:ext cx="2900015" cy="761747"/>
          </a:xfrm>
          <a:prstGeom prst="rect">
            <a:avLst/>
          </a:prstGeom>
          <a:noFill/>
        </p:spPr>
        <p:txBody>
          <a:bodyPr wrap="square" lIns="68580" tIns="34290" rIns="68580" bIns="34290" anchor="t">
            <a:spAutoFit/>
          </a:bodyPr>
          <a:lstStyle/>
          <a:p>
            <a:pPr algn="r" defTabSz="685800" fontAlgn="auto">
              <a:spcBef>
                <a:spcPts val="0"/>
              </a:spcBef>
              <a:spcAft>
                <a:spcPts val="0"/>
              </a:spcAft>
              <a:defRPr/>
            </a:pPr>
            <a:endParaRPr lang="en-US" sz="1500" b="1"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a:p>
            <a:pPr algn="r" defTabSz="685800" fontAlgn="auto">
              <a:spcBef>
                <a:spcPts val="0"/>
              </a:spcBef>
              <a:spcAft>
                <a:spcPts val="0"/>
              </a:spcAft>
              <a:defRPr/>
            </a:pPr>
            <a:r>
              <a:rPr lang="en-US" sz="1500" b="1" dirty="0">
                <a:solidFill>
                  <a:prstClr val="white"/>
                </a:solidFill>
                <a:latin typeface="Open Sans" panose="020B0606030504020204" pitchFamily="34" charset="0"/>
                <a:ea typeface="Open Sans" panose="020B0606030504020204" pitchFamily="34" charset="0"/>
                <a:cs typeface="Open Sans" panose="020B0606030504020204" pitchFamily="34" charset="0"/>
              </a:rPr>
              <a:t>We-Fi Knowledge Series</a:t>
            </a:r>
          </a:p>
          <a:p>
            <a:pPr algn="r" defTabSz="685800" fontAlgn="auto">
              <a:spcBef>
                <a:spcPts val="0"/>
              </a:spcBef>
              <a:spcAft>
                <a:spcPts val="0"/>
              </a:spcAft>
              <a:defRPr/>
            </a:pPr>
            <a:r>
              <a:rPr lang="en-US" sz="1500" b="1" dirty="0">
                <a:solidFill>
                  <a:prstClr val="white"/>
                </a:solidFill>
                <a:latin typeface="Open Sans" panose="020B0606030504020204" pitchFamily="34" charset="0"/>
                <a:ea typeface="Open Sans" panose="020B0606030504020204" pitchFamily="34" charset="0"/>
                <a:cs typeface="Open Sans" panose="020B0606030504020204" pitchFamily="34" charset="0"/>
              </a:rPr>
              <a:t>June 2024</a:t>
            </a:r>
          </a:p>
        </p:txBody>
      </p:sp>
    </p:spTree>
    <p:extLst>
      <p:ext uri="{BB962C8B-B14F-4D97-AF65-F5344CB8AC3E}">
        <p14:creationId xmlns:p14="http://schemas.microsoft.com/office/powerpoint/2010/main" val="37700534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31D02B7-0B60-7DC6-55F4-6DDF2E2EDB0B}"/>
              </a:ext>
            </a:extLst>
          </p:cNvPr>
          <p:cNvSpPr>
            <a:spLocks noGrp="1"/>
          </p:cNvSpPr>
          <p:nvPr>
            <p:ph type="title"/>
          </p:nvPr>
        </p:nvSpPr>
        <p:spPr>
          <a:xfrm>
            <a:off x="628650" y="365127"/>
            <a:ext cx="7886700" cy="620992"/>
          </a:xfrm>
        </p:spPr>
        <p:txBody>
          <a:bodyPr/>
          <a:lstStyle/>
          <a:p>
            <a:r>
              <a:rPr lang="en-US" b="1" dirty="0"/>
              <a:t>Networks, Entrepreneurship, and Gender </a:t>
            </a:r>
          </a:p>
        </p:txBody>
      </p:sp>
      <p:sp>
        <p:nvSpPr>
          <p:cNvPr id="4" name="Content Placeholder 3">
            <a:extLst>
              <a:ext uri="{FF2B5EF4-FFF2-40B4-BE49-F238E27FC236}">
                <a16:creationId xmlns:a16="http://schemas.microsoft.com/office/drawing/2014/main" id="{1E3365E8-1EDF-0B27-991D-527C7C330409}"/>
              </a:ext>
            </a:extLst>
          </p:cNvPr>
          <p:cNvSpPr>
            <a:spLocks noGrp="1"/>
          </p:cNvSpPr>
          <p:nvPr>
            <p:ph idx="1"/>
          </p:nvPr>
        </p:nvSpPr>
        <p:spPr>
          <a:xfrm>
            <a:off x="628649" y="1111625"/>
            <a:ext cx="8031257" cy="5450540"/>
          </a:xfrm>
        </p:spPr>
        <p:txBody>
          <a:bodyPr>
            <a:normAutofit/>
          </a:bodyPr>
          <a:lstStyle/>
          <a:p>
            <a:pPr marL="0" indent="0" algn="just" fontAlgn="auto">
              <a:spcAft>
                <a:spcPts val="0"/>
              </a:spcAft>
              <a:buFont typeface="Arial" panose="020B0604020202020204" pitchFamily="34" charset="0"/>
              <a:buNone/>
            </a:pPr>
            <a:endParaRPr lang="en-US" b="1" dirty="0">
              <a:latin typeface="Calibri" panose="020F0502020204030204" pitchFamily="34" charset="0"/>
              <a:ea typeface="Calibri" panose="020F0502020204030204" pitchFamily="34" charset="0"/>
              <a:cs typeface="Arial" panose="020B0604020202020204" pitchFamily="34" charset="0"/>
            </a:endParaRPr>
          </a:p>
          <a:p>
            <a:pPr marL="0" algn="just" fontAlgn="auto">
              <a:spcBef>
                <a:spcPts val="0"/>
              </a:spcBef>
              <a:spcAft>
                <a:spcPts val="0"/>
              </a:spcAft>
              <a:tabLst>
                <a:tab pos="1895475" algn="l"/>
              </a:tabLst>
            </a:pPr>
            <a:r>
              <a:rPr lang="en-US" dirty="0">
                <a:latin typeface="Calibri" panose="020F0502020204030204" pitchFamily="34" charset="0"/>
                <a:ea typeface="Calibri" panose="020F0502020204030204" pitchFamily="34" charset="0"/>
                <a:cs typeface="Arial" panose="020B0604020202020204" pitchFamily="34" charset="0"/>
              </a:rPr>
              <a:t>Wide consensus about the importance of social networks in the process of innovation and entrepreneurship</a:t>
            </a:r>
          </a:p>
          <a:p>
            <a:pPr marL="0" algn="just" fontAlgn="auto">
              <a:spcBef>
                <a:spcPts val="0"/>
              </a:spcBef>
              <a:spcAft>
                <a:spcPts val="0"/>
              </a:spcAft>
              <a:tabLst>
                <a:tab pos="1895475" algn="l"/>
              </a:tabLst>
            </a:pPr>
            <a:endParaRPr lang="en-US" dirty="0">
              <a:latin typeface="Calibri" panose="020F0502020204030204" pitchFamily="34" charset="0"/>
              <a:ea typeface="Calibri" panose="020F0502020204030204" pitchFamily="34" charset="0"/>
              <a:cs typeface="Arial" panose="020B0604020202020204" pitchFamily="34" charset="0"/>
            </a:endParaRPr>
          </a:p>
          <a:p>
            <a:pPr marL="0" algn="just" fontAlgn="auto">
              <a:spcBef>
                <a:spcPts val="0"/>
              </a:spcBef>
              <a:spcAft>
                <a:spcPts val="0"/>
              </a:spcAft>
              <a:tabLst>
                <a:tab pos="1895475" algn="l"/>
              </a:tabLst>
            </a:pPr>
            <a:r>
              <a:rPr lang="en-US" dirty="0">
                <a:latin typeface="Calibri" panose="020F0502020204030204" pitchFamily="34" charset="0"/>
                <a:ea typeface="Calibri" panose="020F0502020204030204" pitchFamily="34" charset="0"/>
                <a:cs typeface="Arial" panose="020B0604020202020204" pitchFamily="34" charset="0"/>
              </a:rPr>
              <a:t>Evidence that inter-firm collaboration can help firms:</a:t>
            </a:r>
          </a:p>
          <a:p>
            <a:pPr marL="342900" lvl="1" algn="just">
              <a:spcBef>
                <a:spcPts val="0"/>
              </a:spcBef>
              <a:tabLst>
                <a:tab pos="1895475" algn="l"/>
              </a:tabLst>
            </a:pPr>
            <a:r>
              <a:rPr lang="en-US" dirty="0">
                <a:latin typeface="Calibri" panose="020F0502020204030204" pitchFamily="34" charset="0"/>
                <a:ea typeface="Calibri" panose="020F0502020204030204" pitchFamily="34" charset="0"/>
                <a:cs typeface="Arial" panose="020B0604020202020204" pitchFamily="34" charset="0"/>
              </a:rPr>
              <a:t>Develop new ideas (Vega Redondo et al. 2019)</a:t>
            </a:r>
          </a:p>
          <a:p>
            <a:pPr marL="342900" lvl="1" algn="just">
              <a:spcBef>
                <a:spcPts val="0"/>
              </a:spcBef>
              <a:tabLst>
                <a:tab pos="1895475" algn="l"/>
              </a:tabLst>
            </a:pPr>
            <a:r>
              <a:rPr lang="en-US" dirty="0">
                <a:latin typeface="Calibri" panose="020F0502020204030204" pitchFamily="34" charset="0"/>
                <a:ea typeface="Calibri" panose="020F0502020204030204" pitchFamily="34" charset="0"/>
                <a:cs typeface="Arial" panose="020B0604020202020204" pitchFamily="34" charset="0"/>
              </a:rPr>
              <a:t>Acquire information (Cai and Szeidl 2018, Hardy and </a:t>
            </a:r>
            <a:r>
              <a:rPr lang="en-US" dirty="0" err="1">
                <a:latin typeface="Calibri" panose="020F0502020204030204" pitchFamily="34" charset="0"/>
                <a:ea typeface="Calibri" panose="020F0502020204030204" pitchFamily="34" charset="0"/>
                <a:cs typeface="Arial" panose="020B0604020202020204" pitchFamily="34" charset="0"/>
              </a:rPr>
              <a:t>McCasland</a:t>
            </a:r>
            <a:r>
              <a:rPr lang="en-US" dirty="0">
                <a:latin typeface="Calibri" panose="020F0502020204030204" pitchFamily="34" charset="0"/>
                <a:ea typeface="Calibri" panose="020F0502020204030204" pitchFamily="34" charset="0"/>
                <a:cs typeface="Arial" panose="020B0604020202020204" pitchFamily="34" charset="0"/>
              </a:rPr>
              <a:t> 2021)</a:t>
            </a:r>
          </a:p>
          <a:p>
            <a:pPr marL="342900" lvl="1" algn="just">
              <a:spcBef>
                <a:spcPts val="0"/>
              </a:spcBef>
              <a:tabLst>
                <a:tab pos="1895475" algn="l"/>
              </a:tabLst>
            </a:pPr>
            <a:r>
              <a:rPr lang="en-US" dirty="0">
                <a:latin typeface="Calibri" panose="020F0502020204030204" pitchFamily="34" charset="0"/>
                <a:ea typeface="Calibri" panose="020F0502020204030204" pitchFamily="34" charset="0"/>
                <a:cs typeface="Arial" panose="020B0604020202020204" pitchFamily="34" charset="0"/>
              </a:rPr>
              <a:t>Adopt management practices, find suppliers and clients, and improve business outcomes (Cai and Szeidl 2018, Fafchamps and Quinn 2018)</a:t>
            </a:r>
          </a:p>
          <a:p>
            <a:pPr marL="171450" lvl="1" indent="0" algn="just">
              <a:spcBef>
                <a:spcPts val="0"/>
              </a:spcBef>
              <a:buNone/>
              <a:tabLst>
                <a:tab pos="1895475" algn="l"/>
              </a:tabLst>
            </a:pPr>
            <a:endParaRPr lang="en-US" dirty="0">
              <a:latin typeface="Calibri" panose="020F0502020204030204" pitchFamily="34" charset="0"/>
              <a:ea typeface="Calibri" panose="020F0502020204030204" pitchFamily="34" charset="0"/>
              <a:cs typeface="Arial" panose="020B0604020202020204" pitchFamily="34" charset="0"/>
            </a:endParaRPr>
          </a:p>
          <a:p>
            <a:pPr marL="0" algn="just">
              <a:spcBef>
                <a:spcPts val="0"/>
              </a:spcBef>
              <a:tabLst>
                <a:tab pos="1895475" algn="l"/>
              </a:tabLst>
            </a:pPr>
            <a:r>
              <a:rPr lang="en-US" dirty="0">
                <a:latin typeface="Calibri" panose="020F0502020204030204" pitchFamily="34" charset="0"/>
                <a:ea typeface="Calibri" panose="020F0502020204030204" pitchFamily="34" charset="0"/>
                <a:cs typeface="Arial" panose="020B0604020202020204" pitchFamily="34" charset="0"/>
              </a:rPr>
              <a:t>Evidence indicates that women have smaller and less dense business networks than men (World Bank 2019)</a:t>
            </a:r>
          </a:p>
          <a:p>
            <a:pPr marL="457200" lvl="1" indent="-285750" algn="just">
              <a:spcBef>
                <a:spcPts val="0"/>
              </a:spcBef>
              <a:tabLst>
                <a:tab pos="1895475" algn="l"/>
              </a:tabLst>
            </a:pPr>
            <a:r>
              <a:rPr lang="en-US" dirty="0">
                <a:latin typeface="Calibri" panose="020F0502020204030204" pitchFamily="34" charset="0"/>
                <a:ea typeface="Calibri" panose="020F0502020204030204" pitchFamily="34" charset="0"/>
                <a:cs typeface="Arial" panose="020B0604020202020204" pitchFamily="34" charset="0"/>
              </a:rPr>
              <a:t>Then, networking interventions may be more impactful for women</a:t>
            </a:r>
          </a:p>
          <a:p>
            <a:pPr marL="114300" indent="-285750" algn="just">
              <a:spcBef>
                <a:spcPts val="0"/>
              </a:spcBef>
              <a:tabLst>
                <a:tab pos="1895475" algn="l"/>
              </a:tabLst>
            </a:pPr>
            <a:endParaRPr lang="en-US" dirty="0">
              <a:solidFill>
                <a:srgbClr val="FF0000"/>
              </a:solidFill>
              <a:latin typeface="Calibri" panose="020F0502020204030204" pitchFamily="34" charset="0"/>
              <a:ea typeface="Calibri" panose="020F0502020204030204" pitchFamily="34" charset="0"/>
              <a:cs typeface="Arial" panose="020B0604020202020204" pitchFamily="34" charset="0"/>
            </a:endParaRPr>
          </a:p>
          <a:p>
            <a:pPr marL="114300" indent="-285750" algn="just">
              <a:spcBef>
                <a:spcPts val="0"/>
              </a:spcBef>
              <a:tabLst>
                <a:tab pos="1895475" algn="l"/>
              </a:tabLst>
            </a:pPr>
            <a:r>
              <a:rPr lang="en-US" dirty="0">
                <a:solidFill>
                  <a:srgbClr val="FF0000"/>
                </a:solidFill>
                <a:latin typeface="Calibri" panose="020F0502020204030204" pitchFamily="34" charset="0"/>
                <a:ea typeface="Calibri" panose="020F0502020204030204" pitchFamily="34" charset="0"/>
                <a:cs typeface="Arial" panose="020B0604020202020204" pitchFamily="34" charset="0"/>
              </a:rPr>
              <a:t>Before the two papers that you saw today, no causal evidence of effect of networking interventions on the performance of women-led businesses (Ubfal, 2024)</a:t>
            </a:r>
          </a:p>
          <a:p>
            <a:pPr marL="0" indent="0">
              <a:buNone/>
            </a:pPr>
            <a:endParaRPr lang="en-US" dirty="0">
              <a:latin typeface="Calibri" panose="020F0502020204030204" pitchFamily="34" charset="0"/>
              <a:ea typeface="Calibri" panose="020F0502020204030204" pitchFamily="34" charset="0"/>
              <a:cs typeface="Arial" panose="020B0604020202020204" pitchFamily="34" charset="0"/>
            </a:endParaRPr>
          </a:p>
          <a:p>
            <a:pPr marL="0" indent="0">
              <a:buNone/>
            </a:pPr>
            <a:endParaRPr lang="en-US" dirty="0"/>
          </a:p>
        </p:txBody>
      </p:sp>
    </p:spTree>
    <p:extLst>
      <p:ext uri="{BB962C8B-B14F-4D97-AF65-F5344CB8AC3E}">
        <p14:creationId xmlns:p14="http://schemas.microsoft.com/office/powerpoint/2010/main" val="38970506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31D02B7-0B60-7DC6-55F4-6DDF2E2EDB0B}"/>
              </a:ext>
            </a:extLst>
          </p:cNvPr>
          <p:cNvSpPr>
            <a:spLocks noGrp="1"/>
          </p:cNvSpPr>
          <p:nvPr>
            <p:ph type="title"/>
          </p:nvPr>
        </p:nvSpPr>
        <p:spPr>
          <a:xfrm>
            <a:off x="628650" y="365127"/>
            <a:ext cx="7886700" cy="620992"/>
          </a:xfrm>
        </p:spPr>
        <p:txBody>
          <a:bodyPr/>
          <a:lstStyle/>
          <a:p>
            <a:r>
              <a:rPr lang="en-US" b="1" dirty="0"/>
              <a:t>What did we learn?</a:t>
            </a:r>
          </a:p>
        </p:txBody>
      </p:sp>
      <p:sp>
        <p:nvSpPr>
          <p:cNvPr id="4" name="Content Placeholder 3">
            <a:extLst>
              <a:ext uri="{FF2B5EF4-FFF2-40B4-BE49-F238E27FC236}">
                <a16:creationId xmlns:a16="http://schemas.microsoft.com/office/drawing/2014/main" id="{1E3365E8-1EDF-0B27-991D-527C7C330409}"/>
              </a:ext>
            </a:extLst>
          </p:cNvPr>
          <p:cNvSpPr>
            <a:spLocks noGrp="1"/>
          </p:cNvSpPr>
          <p:nvPr>
            <p:ph idx="1"/>
          </p:nvPr>
        </p:nvSpPr>
        <p:spPr>
          <a:xfrm>
            <a:off x="628649" y="1111625"/>
            <a:ext cx="8031257" cy="5450540"/>
          </a:xfrm>
        </p:spPr>
        <p:txBody>
          <a:bodyPr>
            <a:normAutofit/>
          </a:bodyPr>
          <a:lstStyle/>
          <a:p>
            <a:pPr marL="0" indent="0" algn="just" fontAlgn="auto">
              <a:spcAft>
                <a:spcPts val="0"/>
              </a:spcAft>
              <a:buFont typeface="Arial" panose="020B0604020202020204" pitchFamily="34" charset="0"/>
              <a:buNone/>
            </a:pPr>
            <a:endParaRPr lang="en-US" b="1" dirty="0">
              <a:latin typeface="Calibri" panose="020F0502020204030204" pitchFamily="34" charset="0"/>
              <a:ea typeface="Calibri" panose="020F0502020204030204" pitchFamily="34" charset="0"/>
              <a:cs typeface="Arial" panose="020B0604020202020204" pitchFamily="34" charset="0"/>
            </a:endParaRPr>
          </a:p>
          <a:p>
            <a:pPr fontAlgn="auto">
              <a:spcAft>
                <a:spcPts val="0"/>
              </a:spcAft>
              <a:tabLst>
                <a:tab pos="1895475" algn="l"/>
              </a:tabLst>
            </a:pPr>
            <a:r>
              <a:rPr lang="en-US" dirty="0"/>
              <a:t>Asiedu et al. (2023): online networking opportunities for growth-oriented women-led microenterprises in Ghana</a:t>
            </a:r>
          </a:p>
          <a:p>
            <a:pPr lvl="1">
              <a:tabLst>
                <a:tab pos="1895475" algn="l"/>
              </a:tabLst>
            </a:pPr>
            <a:r>
              <a:rPr lang="en-US" b="1" dirty="0"/>
              <a:t>Results</a:t>
            </a:r>
            <a:r>
              <a:rPr lang="en-US" dirty="0"/>
              <a:t>: greater innovation, better business practices, and higher profits (driven by reduction in costs?)</a:t>
            </a:r>
          </a:p>
          <a:p>
            <a:pPr lvl="1">
              <a:tabLst>
                <a:tab pos="1895475" algn="l"/>
              </a:tabLst>
            </a:pPr>
            <a:r>
              <a:rPr lang="en-US" b="1" dirty="0"/>
              <a:t>Mechanism</a:t>
            </a:r>
            <a:r>
              <a:rPr lang="en-US" dirty="0"/>
              <a:t>: shift in business collaborations from friends and family members to business network members; learning from peers</a:t>
            </a:r>
          </a:p>
          <a:p>
            <a:pPr lvl="1">
              <a:tabLst>
                <a:tab pos="1895475" algn="l"/>
              </a:tabLst>
            </a:pPr>
            <a:r>
              <a:rPr lang="en-US" b="1" dirty="0"/>
              <a:t>Cost-effective</a:t>
            </a:r>
            <a:r>
              <a:rPr lang="en-US" dirty="0"/>
              <a:t>: seems so (recruitment?)</a:t>
            </a:r>
          </a:p>
          <a:p>
            <a:pPr marL="342900" lvl="1" indent="0">
              <a:buNone/>
              <a:tabLst>
                <a:tab pos="1895475" algn="l"/>
              </a:tabLst>
            </a:pPr>
            <a:endParaRPr lang="en-US" dirty="0"/>
          </a:p>
          <a:p>
            <a:r>
              <a:rPr lang="en-US" dirty="0"/>
              <a:t>Munch et al. (2024): encouragement to join export consortia with other Tunisian women-led firms + business and export consulting</a:t>
            </a:r>
          </a:p>
          <a:p>
            <a:pPr lvl="1"/>
            <a:r>
              <a:rPr lang="en-US" b="1" dirty="0"/>
              <a:t>Results</a:t>
            </a:r>
            <a:r>
              <a:rPr lang="en-US" dirty="0"/>
              <a:t>: higher confidence, better management practices, and higher profits</a:t>
            </a:r>
          </a:p>
          <a:p>
            <a:pPr lvl="1"/>
            <a:r>
              <a:rPr lang="en-US" b="1" dirty="0"/>
              <a:t>Mechanism: </a:t>
            </a:r>
            <a:r>
              <a:rPr lang="en-US" dirty="0"/>
              <a:t>higher collaboration with other female CEOs and changed perception from competitors to partners, but effects on practices (and profits) may be coming from learning from coaches instead of learning from peers</a:t>
            </a:r>
          </a:p>
          <a:p>
            <a:pPr lvl="1"/>
            <a:r>
              <a:rPr lang="en-US" b="1" dirty="0"/>
              <a:t>Cost-effectiveness: </a:t>
            </a:r>
            <a:r>
              <a:rPr lang="en-US" dirty="0"/>
              <a:t>not clear.</a:t>
            </a:r>
          </a:p>
        </p:txBody>
      </p:sp>
    </p:spTree>
    <p:extLst>
      <p:ext uri="{BB962C8B-B14F-4D97-AF65-F5344CB8AC3E}">
        <p14:creationId xmlns:p14="http://schemas.microsoft.com/office/powerpoint/2010/main" val="36716077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31D02B7-0B60-7DC6-55F4-6DDF2E2EDB0B}"/>
              </a:ext>
            </a:extLst>
          </p:cNvPr>
          <p:cNvSpPr>
            <a:spLocks noGrp="1"/>
          </p:cNvSpPr>
          <p:nvPr>
            <p:ph type="title"/>
          </p:nvPr>
        </p:nvSpPr>
        <p:spPr>
          <a:xfrm>
            <a:off x="628650" y="365127"/>
            <a:ext cx="7886700" cy="620992"/>
          </a:xfrm>
        </p:spPr>
        <p:txBody>
          <a:bodyPr/>
          <a:lstStyle/>
          <a:p>
            <a:r>
              <a:rPr lang="en-US" b="1" dirty="0"/>
              <a:t>Features to consider when replicating</a:t>
            </a:r>
          </a:p>
        </p:txBody>
      </p:sp>
      <p:sp>
        <p:nvSpPr>
          <p:cNvPr id="4" name="Content Placeholder 3">
            <a:extLst>
              <a:ext uri="{FF2B5EF4-FFF2-40B4-BE49-F238E27FC236}">
                <a16:creationId xmlns:a16="http://schemas.microsoft.com/office/drawing/2014/main" id="{1E3365E8-1EDF-0B27-991D-527C7C330409}"/>
              </a:ext>
            </a:extLst>
          </p:cNvPr>
          <p:cNvSpPr>
            <a:spLocks noGrp="1"/>
          </p:cNvSpPr>
          <p:nvPr>
            <p:ph idx="1"/>
          </p:nvPr>
        </p:nvSpPr>
        <p:spPr>
          <a:xfrm>
            <a:off x="628649" y="1111625"/>
            <a:ext cx="8031257" cy="5450540"/>
          </a:xfrm>
        </p:spPr>
        <p:txBody>
          <a:bodyPr>
            <a:normAutofit/>
          </a:bodyPr>
          <a:lstStyle/>
          <a:p>
            <a:pPr marL="0" indent="0" algn="just" fontAlgn="auto">
              <a:spcAft>
                <a:spcPts val="0"/>
              </a:spcAft>
              <a:buFont typeface="Arial" panose="020B0604020202020204" pitchFamily="34" charset="0"/>
              <a:buNone/>
            </a:pPr>
            <a:endParaRPr lang="en-US" b="1" dirty="0">
              <a:latin typeface="Calibri" panose="020F0502020204030204" pitchFamily="34" charset="0"/>
              <a:ea typeface="Calibri" panose="020F0502020204030204" pitchFamily="34" charset="0"/>
              <a:cs typeface="Arial" panose="020B0604020202020204" pitchFamily="34" charset="0"/>
            </a:endParaRPr>
          </a:p>
          <a:p>
            <a:pPr fontAlgn="auto">
              <a:spcAft>
                <a:spcPts val="0"/>
              </a:spcAft>
              <a:tabLst>
                <a:tab pos="1895475" algn="l"/>
              </a:tabLst>
            </a:pPr>
            <a:r>
              <a:rPr lang="en-US" dirty="0"/>
              <a:t>Asiedu et al. (2023): </a:t>
            </a:r>
          </a:p>
          <a:p>
            <a:pPr lvl="1">
              <a:tabLst>
                <a:tab pos="1895475" algn="l"/>
              </a:tabLst>
            </a:pPr>
            <a:r>
              <a:rPr lang="en-US" dirty="0"/>
              <a:t>Discipline, default, incentives: assigning women to meet virtually each week with one different entrepreneur (any encouragement?)</a:t>
            </a:r>
          </a:p>
          <a:p>
            <a:pPr lvl="1">
              <a:tabLst>
                <a:tab pos="1895475" algn="l"/>
              </a:tabLst>
            </a:pPr>
            <a:r>
              <a:rPr lang="en-US" dirty="0"/>
              <a:t>Careful matching:  importance of quality and diversity of peers</a:t>
            </a:r>
          </a:p>
          <a:p>
            <a:pPr lvl="2">
              <a:tabLst>
                <a:tab pos="1895475" algn="l"/>
              </a:tabLst>
            </a:pPr>
            <a:r>
              <a:rPr lang="en-US" dirty="0"/>
              <a:t>Positive peer-effects: from peers with higher education, better practices, higher profits, but different sector (homophily harms)</a:t>
            </a:r>
          </a:p>
          <a:p>
            <a:pPr lvl="1">
              <a:tabLst>
                <a:tab pos="1895475" algn="l"/>
              </a:tabLst>
            </a:pPr>
            <a:r>
              <a:rPr lang="en-US" dirty="0"/>
              <a:t>Targeting: growth-oriented microentrepreneurs, less developed networks</a:t>
            </a:r>
          </a:p>
          <a:p>
            <a:pPr marL="342900" lvl="1" indent="0">
              <a:buNone/>
              <a:tabLst>
                <a:tab pos="1895475" algn="l"/>
              </a:tabLst>
            </a:pPr>
            <a:endParaRPr lang="en-US" dirty="0"/>
          </a:p>
          <a:p>
            <a:r>
              <a:rPr lang="en-US" dirty="0"/>
              <a:t>Munch et al. (2024): </a:t>
            </a:r>
          </a:p>
          <a:p>
            <a:pPr lvl="1"/>
            <a:r>
              <a:rPr lang="en-US" dirty="0"/>
              <a:t>Interaction between learning from coaches and learning from peers may increase effects, but costly </a:t>
            </a:r>
          </a:p>
          <a:p>
            <a:pPr lvl="1"/>
            <a:r>
              <a:rPr lang="en-US" dirty="0"/>
              <a:t>Small peer effects may be due to </a:t>
            </a:r>
          </a:p>
          <a:p>
            <a:pPr lvl="2"/>
            <a:r>
              <a:rPr lang="en-US" dirty="0"/>
              <a:t>Low quality of peers (larger, older, more-export experienced firms more likely to drop out)</a:t>
            </a:r>
          </a:p>
          <a:p>
            <a:pPr lvl="2"/>
            <a:r>
              <a:rPr lang="en-US" dirty="0"/>
              <a:t>Homophily in sector</a:t>
            </a:r>
          </a:p>
          <a:p>
            <a:pPr lvl="2"/>
            <a:r>
              <a:rPr lang="en-US" dirty="0"/>
              <a:t>Women in sample already had male and non-family members in business networks </a:t>
            </a:r>
          </a:p>
          <a:p>
            <a:pPr lvl="1"/>
            <a:r>
              <a:rPr lang="en-US" dirty="0"/>
              <a:t>Effect on confidence/self-efficacy maybe linked to low-confidence context (better in Ghana?)</a:t>
            </a:r>
          </a:p>
          <a:p>
            <a:pPr lvl="1"/>
            <a:endParaRPr lang="en-US" dirty="0"/>
          </a:p>
        </p:txBody>
      </p:sp>
    </p:spTree>
    <p:extLst>
      <p:ext uri="{BB962C8B-B14F-4D97-AF65-F5344CB8AC3E}">
        <p14:creationId xmlns:p14="http://schemas.microsoft.com/office/powerpoint/2010/main" val="11715734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31D02B7-0B60-7DC6-55F4-6DDF2E2EDB0B}"/>
              </a:ext>
            </a:extLst>
          </p:cNvPr>
          <p:cNvSpPr>
            <a:spLocks noGrp="1"/>
          </p:cNvSpPr>
          <p:nvPr>
            <p:ph type="title"/>
          </p:nvPr>
        </p:nvSpPr>
        <p:spPr>
          <a:xfrm>
            <a:off x="628650" y="365127"/>
            <a:ext cx="7886700" cy="620992"/>
          </a:xfrm>
        </p:spPr>
        <p:txBody>
          <a:bodyPr/>
          <a:lstStyle/>
          <a:p>
            <a:r>
              <a:rPr lang="en-US" b="1" dirty="0"/>
              <a:t>Conclusions and Pending Questions</a:t>
            </a:r>
          </a:p>
        </p:txBody>
      </p:sp>
      <p:sp>
        <p:nvSpPr>
          <p:cNvPr id="4" name="Content Placeholder 3">
            <a:extLst>
              <a:ext uri="{FF2B5EF4-FFF2-40B4-BE49-F238E27FC236}">
                <a16:creationId xmlns:a16="http://schemas.microsoft.com/office/drawing/2014/main" id="{1E3365E8-1EDF-0B27-991D-527C7C330409}"/>
              </a:ext>
            </a:extLst>
          </p:cNvPr>
          <p:cNvSpPr>
            <a:spLocks noGrp="1"/>
          </p:cNvSpPr>
          <p:nvPr>
            <p:ph idx="1"/>
          </p:nvPr>
        </p:nvSpPr>
        <p:spPr>
          <a:xfrm>
            <a:off x="493059" y="1111625"/>
            <a:ext cx="8399929" cy="5450540"/>
          </a:xfrm>
        </p:spPr>
        <p:txBody>
          <a:bodyPr>
            <a:normAutofit lnSpcReduction="10000"/>
          </a:bodyPr>
          <a:lstStyle/>
          <a:p>
            <a:pPr marL="0" indent="0" algn="just" fontAlgn="auto">
              <a:spcAft>
                <a:spcPts val="0"/>
              </a:spcAft>
              <a:buFont typeface="Arial" panose="020B0604020202020204" pitchFamily="34" charset="0"/>
              <a:buNone/>
            </a:pPr>
            <a:endParaRPr lang="en-US" b="1" dirty="0">
              <a:latin typeface="Calibri" panose="020F0502020204030204" pitchFamily="34" charset="0"/>
              <a:ea typeface="Calibri" panose="020F0502020204030204" pitchFamily="34" charset="0"/>
              <a:cs typeface="Arial" panose="020B0604020202020204" pitchFamily="34" charset="0"/>
            </a:endParaRPr>
          </a:p>
          <a:p>
            <a:pPr marL="685800" lvl="1" indent="-342900">
              <a:buFont typeface="+mj-lt"/>
              <a:buAutoNum type="arabicPeriod"/>
            </a:pPr>
            <a:r>
              <a:rPr lang="en-US" dirty="0"/>
              <a:t>Evidence that networking interventions are impactful for women entrepreneurs</a:t>
            </a:r>
          </a:p>
          <a:p>
            <a:pPr marL="685800" lvl="1" indent="-342900">
              <a:buFont typeface="+mj-lt"/>
              <a:buAutoNum type="arabicPeriod"/>
            </a:pPr>
            <a:endParaRPr lang="en-US" dirty="0"/>
          </a:p>
          <a:p>
            <a:pPr marL="685800" lvl="1" indent="-342900">
              <a:buFont typeface="+mj-lt"/>
              <a:buAutoNum type="arabicPeriod"/>
            </a:pPr>
            <a:r>
              <a:rPr lang="en-US" dirty="0"/>
              <a:t>Cheap interventions can be effective and are scalable</a:t>
            </a:r>
          </a:p>
          <a:p>
            <a:pPr marL="1028700" lvl="2" indent="-342900">
              <a:buFont typeface="+mj-lt"/>
              <a:buAutoNum type="alphaLcParenR"/>
            </a:pPr>
            <a:r>
              <a:rPr lang="en-US" dirty="0"/>
              <a:t>Are virtual meetings more cost-effective than in-person meetings?</a:t>
            </a:r>
          </a:p>
          <a:p>
            <a:pPr lvl="3"/>
            <a:r>
              <a:rPr lang="en-US" dirty="0"/>
              <a:t>Seem to have lower costs but might have lower impact.</a:t>
            </a:r>
          </a:p>
          <a:p>
            <a:pPr lvl="3"/>
            <a:r>
              <a:rPr lang="en-US" dirty="0"/>
              <a:t>Flexibility could be a plus for women</a:t>
            </a:r>
          </a:p>
          <a:p>
            <a:pPr lvl="3"/>
            <a:r>
              <a:rPr lang="en-US" dirty="0"/>
              <a:t>Important to replicate discipline of in-person meetings</a:t>
            </a:r>
          </a:p>
          <a:p>
            <a:pPr marL="1028700" lvl="2" indent="-342900">
              <a:buFont typeface="+mj-lt"/>
              <a:buAutoNum type="alphaLcParenR"/>
            </a:pPr>
            <a:r>
              <a:rPr lang="en-US" dirty="0"/>
              <a:t>What is the optimal size of the intervention group?</a:t>
            </a:r>
          </a:p>
          <a:p>
            <a:pPr marL="1028700" lvl="2" indent="-342900">
              <a:buFont typeface="+mj-lt"/>
              <a:buAutoNum type="alphaLcParenR"/>
            </a:pPr>
            <a:r>
              <a:rPr lang="en-US" dirty="0"/>
              <a:t>Will effects persist or more formal structures are required (e.g., business consortia)?</a:t>
            </a:r>
          </a:p>
          <a:p>
            <a:pPr marL="1028700" lvl="3" indent="0">
              <a:buNone/>
            </a:pPr>
            <a:endParaRPr lang="en-US" dirty="0"/>
          </a:p>
          <a:p>
            <a:pPr marL="685800" lvl="1" indent="-342900">
              <a:buFont typeface="+mj-lt"/>
              <a:buAutoNum type="arabicPeriod"/>
            </a:pPr>
            <a:r>
              <a:rPr lang="en-US" dirty="0"/>
              <a:t>Peer composition is crucial: right mix of quality and diversity, competition vs. cooperation</a:t>
            </a:r>
          </a:p>
          <a:p>
            <a:pPr marL="1028700" lvl="2" indent="-342900">
              <a:buFont typeface="+mj-lt"/>
              <a:buAutoNum type="alphaLcParenR"/>
            </a:pPr>
            <a:r>
              <a:rPr lang="en-US" dirty="0"/>
              <a:t>Right mix of peers for low-performers to learn from high-performers (Vega Redondo et al.)</a:t>
            </a:r>
          </a:p>
          <a:p>
            <a:pPr marL="1028700" lvl="2" indent="-342900">
              <a:buFont typeface="+mj-lt"/>
              <a:buAutoNum type="alphaLcParenR"/>
            </a:pPr>
            <a:r>
              <a:rPr lang="en-US" dirty="0"/>
              <a:t>Some diversity seems important for learning, but too much diversity can be harmful</a:t>
            </a:r>
          </a:p>
          <a:p>
            <a:pPr lvl="3"/>
            <a:r>
              <a:rPr lang="en-US" dirty="0"/>
              <a:t>Different sectors may reduce competition and increase cooperation (Cai and Szeidl 2018)</a:t>
            </a:r>
          </a:p>
          <a:p>
            <a:pPr lvl="3"/>
            <a:r>
              <a:rPr lang="en-US" dirty="0"/>
              <a:t>Different markets/cities/countries: more innovative ideas, but maybe less relevant?</a:t>
            </a:r>
          </a:p>
          <a:p>
            <a:pPr lvl="3"/>
            <a:r>
              <a:rPr lang="en-US" dirty="0"/>
              <a:t>Same or different gender?</a:t>
            </a:r>
          </a:p>
          <a:p>
            <a:pPr lvl="3"/>
            <a:endParaRPr lang="en-US" dirty="0"/>
          </a:p>
          <a:p>
            <a:pPr marL="685800" lvl="1" indent="-342900">
              <a:buFont typeface="+mj-lt"/>
              <a:buAutoNum type="arabicPeriod"/>
            </a:pPr>
            <a:r>
              <a:rPr lang="en-US" dirty="0"/>
              <a:t>Can combining additional interventions with networking enhance effects?</a:t>
            </a:r>
          </a:p>
          <a:p>
            <a:pPr lvl="2"/>
            <a:r>
              <a:rPr lang="en-US" dirty="0"/>
              <a:t>Incubators/Accelerators:  Training, consulting, export support, access to markets, etc.</a:t>
            </a:r>
          </a:p>
          <a:p>
            <a:pPr lvl="2"/>
            <a:r>
              <a:rPr lang="en-US" dirty="0"/>
              <a:t>Addressing gender constraints: childcare, laws, norms (might increase networking)</a:t>
            </a:r>
          </a:p>
          <a:p>
            <a:pPr lvl="3"/>
            <a:endParaRPr lang="en-US" dirty="0"/>
          </a:p>
          <a:p>
            <a:pPr marL="1028700" lvl="3" indent="0">
              <a:buNone/>
            </a:pPr>
            <a:endParaRPr lang="en-US" dirty="0"/>
          </a:p>
          <a:p>
            <a:pPr marL="1028700" lvl="3" indent="0">
              <a:buNone/>
            </a:pPr>
            <a:endParaRPr lang="en-US" dirty="0"/>
          </a:p>
        </p:txBody>
      </p:sp>
    </p:spTree>
    <p:extLst>
      <p:ext uri="{BB962C8B-B14F-4D97-AF65-F5344CB8AC3E}">
        <p14:creationId xmlns:p14="http://schemas.microsoft.com/office/powerpoint/2010/main" val="129428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06CAD376D69CF4C8ABF1E04249CB34E" ma:contentTypeVersion="13" ma:contentTypeDescription="Create a new document." ma:contentTypeScope="" ma:versionID="10517c78a637912c513f86e20abfb1ed">
  <xsd:schema xmlns:xsd="http://www.w3.org/2001/XMLSchema" xmlns:xs="http://www.w3.org/2001/XMLSchema" xmlns:p="http://schemas.microsoft.com/office/2006/metadata/properties" xmlns:ns3="32921589-b12b-4fb6-93bf-9bcc6c6a3cd3" xmlns:ns4="232bcc2e-a1b7-4f0f-8357-bf822513e151" targetNamespace="http://schemas.microsoft.com/office/2006/metadata/properties" ma:root="true" ma:fieldsID="bc4dbc7cad8137aec2f0a690bb58bbf1" ns3:_="" ns4:_="">
    <xsd:import namespace="32921589-b12b-4fb6-93bf-9bcc6c6a3cd3"/>
    <xsd:import namespace="232bcc2e-a1b7-4f0f-8357-bf822513e151"/>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Loca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2921589-b12b-4fb6-93bf-9bcc6c6a3cd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32bcc2e-a1b7-4f0f-8357-bf822513e151"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89BABFE-C727-4CD4-B6C9-9939EA86D05F}">
  <ds:schemaRefs>
    <ds:schemaRef ds:uri="232bcc2e-a1b7-4f0f-8357-bf822513e151"/>
    <ds:schemaRef ds:uri="32921589-b12b-4fb6-93bf-9bcc6c6a3cd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286AF70-A5DD-4296-ADDA-999A90DADE9A}">
  <ds:schemaRefs>
    <ds:schemaRef ds:uri="http://schemas.microsoft.com/sharepoint/v3/contenttype/forms"/>
  </ds:schemaRefs>
</ds:datastoreItem>
</file>

<file path=customXml/itemProps3.xml><?xml version="1.0" encoding="utf-8"?>
<ds:datastoreItem xmlns:ds="http://schemas.openxmlformats.org/officeDocument/2006/customXml" ds:itemID="{CEE62A1F-D850-45E7-8F59-DF71EBF3955C}">
  <ds:schemaRefs>
    <ds:schemaRef ds:uri="232bcc2e-a1b7-4f0f-8357-bf822513e151"/>
    <ds:schemaRef ds:uri="32921589-b12b-4fb6-93bf-9bcc6c6a3cd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Wisp</Template>
  <TotalTime>206</TotalTime>
  <Words>647</Words>
  <Application>Microsoft Office PowerPoint</Application>
  <PresentationFormat>On-screen Show (4:3)</PresentationFormat>
  <Paragraphs>72</Paragraphs>
  <Slides>5</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5</vt:i4>
      </vt:variant>
    </vt:vector>
  </HeadingPairs>
  <TitlesOfParts>
    <vt:vector size="11" baseType="lpstr">
      <vt:lpstr>Arial</vt:lpstr>
      <vt:lpstr>Calibri</vt:lpstr>
      <vt:lpstr>Calibri Light</vt:lpstr>
      <vt:lpstr>Open Sans</vt:lpstr>
      <vt:lpstr>Office Theme</vt:lpstr>
      <vt:lpstr>1_Office Theme</vt:lpstr>
      <vt:lpstr>PowerPoint Presentation</vt:lpstr>
      <vt:lpstr>Networks, Entrepreneurship, and Gender </vt:lpstr>
      <vt:lpstr>What did we learn?</vt:lpstr>
      <vt:lpstr>Features to consider when replicating</vt:lpstr>
      <vt:lpstr>Conclusions and Pending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Introduction to Impact Evaluation   IE Workshop for Resilient Landscapes and Livelihoods Project January 24, 2020</dc:title>
  <dc:creator>Girum Abebe Tefera</dc:creator>
  <cp:lastModifiedBy>Diego Javier Ubfal</cp:lastModifiedBy>
  <cp:revision>1</cp:revision>
  <dcterms:created xsi:type="dcterms:W3CDTF">2020-01-17T08:40:26Z</dcterms:created>
  <dcterms:modified xsi:type="dcterms:W3CDTF">2024-06-04T14:38:18Z</dcterms:modified>
</cp:coreProperties>
</file>