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6" r:id="rId3"/>
    <p:sldId id="279" r:id="rId4"/>
    <p:sldId id="269" r:id="rId5"/>
    <p:sldId id="273" r:id="rId6"/>
    <p:sldId id="280" r:id="rId7"/>
    <p:sldId id="262" r:id="rId8"/>
  </p:sldIdLst>
  <p:sldSz cx="12192000" cy="6858000"/>
  <p:notesSz cx="6858000" cy="9144000"/>
  <p:custDataLst>
    <p:tags r:id="rId10"/>
  </p:custDataLst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65"/>
    <a:srgbClr val="FAA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03ACE-75EB-457A-BAD3-A0FAB793BCDF}" v="25" dt="2024-06-10T20:24:58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Maier" userId="af5a892d-efd1-4d26-8a75-55672a114a6c" providerId="ADAL" clId="{19903ACE-75EB-457A-BAD3-A0FAB793BCDF}"/>
    <pc:docChg chg="custSel addSld delSld modSld modMainMaster">
      <pc:chgData name="Elisabeth Maier" userId="af5a892d-efd1-4d26-8a75-55672a114a6c" providerId="ADAL" clId="{19903ACE-75EB-457A-BAD3-A0FAB793BCDF}" dt="2024-06-10T20:24:58.605" v="143" actId="20577"/>
      <pc:docMkLst>
        <pc:docMk/>
      </pc:docMkLst>
      <pc:sldChg chg="modSp mod">
        <pc:chgData name="Elisabeth Maier" userId="af5a892d-efd1-4d26-8a75-55672a114a6c" providerId="ADAL" clId="{19903ACE-75EB-457A-BAD3-A0FAB793BCDF}" dt="2024-06-10T20:19:02.724" v="121" actId="404"/>
        <pc:sldMkLst>
          <pc:docMk/>
          <pc:sldMk cId="2741812196" sldId="256"/>
        </pc:sldMkLst>
        <pc:spChg chg="mod">
          <ac:chgData name="Elisabeth Maier" userId="af5a892d-efd1-4d26-8a75-55672a114a6c" providerId="ADAL" clId="{19903ACE-75EB-457A-BAD3-A0FAB793BCDF}" dt="2024-06-10T20:19:02.724" v="121" actId="404"/>
          <ac:spMkLst>
            <pc:docMk/>
            <pc:sldMk cId="2741812196" sldId="256"/>
            <ac:spMk id="2" creationId="{F4538A1D-A80A-1041-AC79-CD5A2DE27967}"/>
          </ac:spMkLst>
        </pc:spChg>
      </pc:sldChg>
      <pc:sldChg chg="addSp delSp modSp mod">
        <pc:chgData name="Elisabeth Maier" userId="af5a892d-efd1-4d26-8a75-55672a114a6c" providerId="ADAL" clId="{19903ACE-75EB-457A-BAD3-A0FAB793BCDF}" dt="2024-06-10T20:17:47.102" v="102" actId="478"/>
        <pc:sldMkLst>
          <pc:docMk/>
          <pc:sldMk cId="2513448581" sldId="262"/>
        </pc:sldMkLst>
        <pc:spChg chg="del">
          <ac:chgData name="Elisabeth Maier" userId="af5a892d-efd1-4d26-8a75-55672a114a6c" providerId="ADAL" clId="{19903ACE-75EB-457A-BAD3-A0FAB793BCDF}" dt="2024-06-10T20:17:47.102" v="102" actId="478"/>
          <ac:spMkLst>
            <pc:docMk/>
            <pc:sldMk cId="2513448581" sldId="262"/>
            <ac:spMk id="2" creationId="{3C6615E0-B789-D04F-B5F1-F6EB8ED002A2}"/>
          </ac:spMkLst>
        </pc:spChg>
        <pc:spChg chg="add mod">
          <ac:chgData name="Elisabeth Maier" userId="af5a892d-efd1-4d26-8a75-55672a114a6c" providerId="ADAL" clId="{19903ACE-75EB-457A-BAD3-A0FAB793BCDF}" dt="2024-06-10T20:17:29.511" v="87" actId="113"/>
          <ac:spMkLst>
            <pc:docMk/>
            <pc:sldMk cId="2513448581" sldId="262"/>
            <ac:spMk id="7" creationId="{C5A9BAFD-0EF9-ADB7-6AFC-0B02C88E1835}"/>
          </ac:spMkLst>
        </pc:spChg>
        <pc:spChg chg="add mod">
          <ac:chgData name="Elisabeth Maier" userId="af5a892d-efd1-4d26-8a75-55672a114a6c" providerId="ADAL" clId="{19903ACE-75EB-457A-BAD3-A0FAB793BCDF}" dt="2024-06-10T20:17:39.730" v="101" actId="20577"/>
          <ac:spMkLst>
            <pc:docMk/>
            <pc:sldMk cId="2513448581" sldId="262"/>
            <ac:spMk id="8" creationId="{BAE7FC02-87C0-9A4C-1B21-924EB867977C}"/>
          </ac:spMkLst>
        </pc:spChg>
        <pc:picChg chg="add mod">
          <ac:chgData name="Elisabeth Maier" userId="af5a892d-efd1-4d26-8a75-55672a114a6c" providerId="ADAL" clId="{19903ACE-75EB-457A-BAD3-A0FAB793BCDF}" dt="2024-06-10T20:17:15.058" v="77" actId="1038"/>
          <ac:picMkLst>
            <pc:docMk/>
            <pc:sldMk cId="2513448581" sldId="262"/>
            <ac:picMk id="4" creationId="{CA5E5E40-531A-1EDC-8A24-2D10BAD2B30A}"/>
          </ac:picMkLst>
        </pc:picChg>
        <pc:picChg chg="add mod">
          <ac:chgData name="Elisabeth Maier" userId="af5a892d-efd1-4d26-8a75-55672a114a6c" providerId="ADAL" clId="{19903ACE-75EB-457A-BAD3-A0FAB793BCDF}" dt="2024-06-10T20:17:15.058" v="77" actId="1038"/>
          <ac:picMkLst>
            <pc:docMk/>
            <pc:sldMk cId="2513448581" sldId="262"/>
            <ac:picMk id="6" creationId="{8833C327-B7F3-C398-9A2B-8B0989D4F279}"/>
          </ac:picMkLst>
        </pc:picChg>
      </pc:sldChg>
      <pc:sldChg chg="del">
        <pc:chgData name="Elisabeth Maier" userId="af5a892d-efd1-4d26-8a75-55672a114a6c" providerId="ADAL" clId="{19903ACE-75EB-457A-BAD3-A0FAB793BCDF}" dt="2024-06-10T20:09:03.651" v="8" actId="47"/>
        <pc:sldMkLst>
          <pc:docMk/>
          <pc:sldMk cId="3421171370" sldId="268"/>
        </pc:sldMkLst>
      </pc:sldChg>
      <pc:sldChg chg="del">
        <pc:chgData name="Elisabeth Maier" userId="af5a892d-efd1-4d26-8a75-55672a114a6c" providerId="ADAL" clId="{19903ACE-75EB-457A-BAD3-A0FAB793BCDF}" dt="2024-06-10T20:09:04.389" v="9" actId="47"/>
        <pc:sldMkLst>
          <pc:docMk/>
          <pc:sldMk cId="358824938" sldId="271"/>
        </pc:sldMkLst>
      </pc:sldChg>
      <pc:sldChg chg="del">
        <pc:chgData name="Elisabeth Maier" userId="af5a892d-efd1-4d26-8a75-55672a114a6c" providerId="ADAL" clId="{19903ACE-75EB-457A-BAD3-A0FAB793BCDF}" dt="2024-06-10T20:09:20.317" v="10" actId="47"/>
        <pc:sldMkLst>
          <pc:docMk/>
          <pc:sldMk cId="3989415386" sldId="275"/>
        </pc:sldMkLst>
      </pc:sldChg>
      <pc:sldChg chg="del">
        <pc:chgData name="Elisabeth Maier" userId="af5a892d-efd1-4d26-8a75-55672a114a6c" providerId="ADAL" clId="{19903ACE-75EB-457A-BAD3-A0FAB793BCDF}" dt="2024-06-10T20:09:37.935" v="11" actId="47"/>
        <pc:sldMkLst>
          <pc:docMk/>
          <pc:sldMk cId="1189879214" sldId="276"/>
        </pc:sldMkLst>
      </pc:sldChg>
      <pc:sldChg chg="del">
        <pc:chgData name="Elisabeth Maier" userId="af5a892d-efd1-4d26-8a75-55672a114a6c" providerId="ADAL" clId="{19903ACE-75EB-457A-BAD3-A0FAB793BCDF}" dt="2024-06-10T20:09:52.085" v="13" actId="47"/>
        <pc:sldMkLst>
          <pc:docMk/>
          <pc:sldMk cId="769459748" sldId="277"/>
        </pc:sldMkLst>
      </pc:sldChg>
      <pc:sldChg chg="del">
        <pc:chgData name="Elisabeth Maier" userId="af5a892d-efd1-4d26-8a75-55672a114a6c" providerId="ADAL" clId="{19903ACE-75EB-457A-BAD3-A0FAB793BCDF}" dt="2024-06-10T20:09:39.087" v="12" actId="47"/>
        <pc:sldMkLst>
          <pc:docMk/>
          <pc:sldMk cId="3136377135" sldId="278"/>
        </pc:sldMkLst>
      </pc:sldChg>
      <pc:sldChg chg="del">
        <pc:chgData name="Elisabeth Maier" userId="af5a892d-efd1-4d26-8a75-55672a114a6c" providerId="ADAL" clId="{19903ACE-75EB-457A-BAD3-A0FAB793BCDF}" dt="2024-06-10T20:09:53.755" v="14" actId="47"/>
        <pc:sldMkLst>
          <pc:docMk/>
          <pc:sldMk cId="666753679" sldId="279"/>
        </pc:sldMkLst>
      </pc:sldChg>
      <pc:sldChg chg="add">
        <pc:chgData name="Elisabeth Maier" userId="af5a892d-efd1-4d26-8a75-55672a114a6c" providerId="ADAL" clId="{19903ACE-75EB-457A-BAD3-A0FAB793BCDF}" dt="2024-06-10T20:10:59.069" v="15"/>
        <pc:sldMkLst>
          <pc:docMk/>
          <pc:sldMk cId="2665415387" sldId="279"/>
        </pc:sldMkLst>
      </pc:sldChg>
      <pc:sldChg chg="modSp">
        <pc:chgData name="Elisabeth Maier" userId="af5a892d-efd1-4d26-8a75-55672a114a6c" providerId="ADAL" clId="{19903ACE-75EB-457A-BAD3-A0FAB793BCDF}" dt="2024-06-10T20:24:58.605" v="143" actId="20577"/>
        <pc:sldMkLst>
          <pc:docMk/>
          <pc:sldMk cId="1619735180" sldId="280"/>
        </pc:sldMkLst>
        <pc:graphicFrameChg chg="mod">
          <ac:chgData name="Elisabeth Maier" userId="af5a892d-efd1-4d26-8a75-55672a114a6c" providerId="ADAL" clId="{19903ACE-75EB-457A-BAD3-A0FAB793BCDF}" dt="2024-06-10T20:24:58.605" v="143" actId="20577"/>
          <ac:graphicFrameMkLst>
            <pc:docMk/>
            <pc:sldMk cId="1619735180" sldId="280"/>
            <ac:graphicFrameMk id="4" creationId="{21FADDCB-0002-2FB1-962D-7DF1BB676D75}"/>
          </ac:graphicFrameMkLst>
        </pc:graphicFrameChg>
      </pc:sldChg>
      <pc:sldChg chg="modSp add mod">
        <pc:chgData name="Elisabeth Maier" userId="af5a892d-efd1-4d26-8a75-55672a114a6c" providerId="ADAL" clId="{19903ACE-75EB-457A-BAD3-A0FAB793BCDF}" dt="2024-06-10T20:11:07.350" v="19" actId="20577"/>
        <pc:sldMkLst>
          <pc:docMk/>
          <pc:sldMk cId="1501675458" sldId="286"/>
        </pc:sldMkLst>
        <pc:spChg chg="mod">
          <ac:chgData name="Elisabeth Maier" userId="af5a892d-efd1-4d26-8a75-55672a114a6c" providerId="ADAL" clId="{19903ACE-75EB-457A-BAD3-A0FAB793BCDF}" dt="2024-06-10T20:11:07.350" v="19" actId="20577"/>
          <ac:spMkLst>
            <pc:docMk/>
            <pc:sldMk cId="1501675458" sldId="286"/>
            <ac:spMk id="6" creationId="{641D168C-71FF-8A67-9C8D-8B56BE4E780E}"/>
          </ac:spMkLst>
        </pc:spChg>
      </pc:sldChg>
      <pc:sldMasterChg chg="modSldLayout">
        <pc:chgData name="Elisabeth Maier" userId="af5a892d-efd1-4d26-8a75-55672a114a6c" providerId="ADAL" clId="{19903ACE-75EB-457A-BAD3-A0FAB793BCDF}" dt="2024-06-10T20:12:05.787" v="21" actId="1076"/>
        <pc:sldMasterMkLst>
          <pc:docMk/>
          <pc:sldMasterMk cId="3258534368" sldId="2147483648"/>
        </pc:sldMasterMkLst>
        <pc:sldLayoutChg chg="delSp modSp mod">
          <pc:chgData name="Elisabeth Maier" userId="af5a892d-efd1-4d26-8a75-55672a114a6c" providerId="ADAL" clId="{19903ACE-75EB-457A-BAD3-A0FAB793BCDF}" dt="2024-06-10T20:00:44.159" v="1" actId="1076"/>
          <pc:sldLayoutMkLst>
            <pc:docMk/>
            <pc:sldMasterMk cId="3258534368" sldId="2147483648"/>
            <pc:sldLayoutMk cId="3058479758" sldId="2147483649"/>
          </pc:sldLayoutMkLst>
          <pc:picChg chg="del">
            <ac:chgData name="Elisabeth Maier" userId="af5a892d-efd1-4d26-8a75-55672a114a6c" providerId="ADAL" clId="{19903ACE-75EB-457A-BAD3-A0FAB793BCDF}" dt="2024-06-10T20:00:40.180" v="0" actId="478"/>
            <ac:picMkLst>
              <pc:docMk/>
              <pc:sldMasterMk cId="3258534368" sldId="2147483648"/>
              <pc:sldLayoutMk cId="3058479758" sldId="2147483649"/>
              <ac:picMk id="22" creationId="{F80D8B28-59A8-6CA9-9BA4-DB8B38285DB2}"/>
            </ac:picMkLst>
          </pc:picChg>
          <pc:picChg chg="mod">
            <ac:chgData name="Elisabeth Maier" userId="af5a892d-efd1-4d26-8a75-55672a114a6c" providerId="ADAL" clId="{19903ACE-75EB-457A-BAD3-A0FAB793BCDF}" dt="2024-06-10T20:00:44.159" v="1" actId="1076"/>
            <ac:picMkLst>
              <pc:docMk/>
              <pc:sldMasterMk cId="3258534368" sldId="2147483648"/>
              <pc:sldLayoutMk cId="3058479758" sldId="2147483649"/>
              <ac:picMk id="23" creationId="{723B2566-582C-BE60-4C84-690CD054D4B7}"/>
            </ac:picMkLst>
          </pc:picChg>
        </pc:sldLayoutChg>
        <pc:sldLayoutChg chg="delSp modSp mod">
          <pc:chgData name="Elisabeth Maier" userId="af5a892d-efd1-4d26-8a75-55672a114a6c" providerId="ADAL" clId="{19903ACE-75EB-457A-BAD3-A0FAB793BCDF}" dt="2024-06-10T20:12:05.787" v="21" actId="1076"/>
          <pc:sldLayoutMkLst>
            <pc:docMk/>
            <pc:sldMasterMk cId="3258534368" sldId="2147483648"/>
            <pc:sldLayoutMk cId="1489223838" sldId="2147483657"/>
          </pc:sldLayoutMkLst>
          <pc:picChg chg="del">
            <ac:chgData name="Elisabeth Maier" userId="af5a892d-efd1-4d26-8a75-55672a114a6c" providerId="ADAL" clId="{19903ACE-75EB-457A-BAD3-A0FAB793BCDF}" dt="2024-06-10T20:11:59.827" v="20" actId="478"/>
            <ac:picMkLst>
              <pc:docMk/>
              <pc:sldMasterMk cId="3258534368" sldId="2147483648"/>
              <pc:sldLayoutMk cId="1489223838" sldId="2147483657"/>
              <ac:picMk id="7" creationId="{479DBB2C-1F74-4763-0C2F-F9F7364627DC}"/>
            </ac:picMkLst>
          </pc:picChg>
          <pc:picChg chg="mod">
            <ac:chgData name="Elisabeth Maier" userId="af5a892d-efd1-4d26-8a75-55672a114a6c" providerId="ADAL" clId="{19903ACE-75EB-457A-BAD3-A0FAB793BCDF}" dt="2024-06-10T20:12:05.787" v="21" actId="1076"/>
            <ac:picMkLst>
              <pc:docMk/>
              <pc:sldMasterMk cId="3258534368" sldId="2147483648"/>
              <pc:sldLayoutMk cId="1489223838" sldId="2147483657"/>
              <ac:picMk id="8" creationId="{29A73C32-2737-E082-732D-76E685E02B2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FCF41-0A6D-4CC7-9FA0-5073EB5D46E2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4C5D26-B19B-4C7E-B78C-EFB6239F833F}">
      <dgm:prSet phldrT="[Text]" custT="1"/>
      <dgm:spPr>
        <a:ln w="19050">
          <a:solidFill>
            <a:srgbClr val="FAAD5A"/>
          </a:solidFill>
        </a:ln>
      </dgm:spPr>
      <dgm:t>
        <a:bodyPr/>
        <a:lstStyle/>
        <a:p>
          <a:pPr algn="ctr"/>
          <a:r>
            <a:rPr lang="en-US" sz="2400" b="1" dirty="0"/>
            <a:t>Continued Activities</a:t>
          </a:r>
        </a:p>
      </dgm:t>
    </dgm:pt>
    <dgm:pt modelId="{A1989704-AB03-4385-8871-97B966FDF4A4}" type="parTrans" cxnId="{ED99F61E-8A75-4575-9A98-D6AAFD9522CC}">
      <dgm:prSet/>
      <dgm:spPr/>
      <dgm:t>
        <a:bodyPr/>
        <a:lstStyle/>
        <a:p>
          <a:endParaRPr lang="en-US"/>
        </a:p>
      </dgm:t>
    </dgm:pt>
    <dgm:pt modelId="{95BC842B-5F82-434E-994D-BE617CE9FC05}" type="sibTrans" cxnId="{ED99F61E-8A75-4575-9A98-D6AAFD9522CC}">
      <dgm:prSet/>
      <dgm:spPr/>
      <dgm:t>
        <a:bodyPr/>
        <a:lstStyle/>
        <a:p>
          <a:endParaRPr lang="en-US"/>
        </a:p>
      </dgm:t>
    </dgm:pt>
    <dgm:pt modelId="{BFB3E144-FCED-4274-AB69-F46137FB7EBF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Network Expansion (New Partners)</a:t>
          </a:r>
        </a:p>
      </dgm:t>
    </dgm:pt>
    <dgm:pt modelId="{A2F0B5B3-89C6-44C7-ABB6-7A5D85B13E6A}" type="parTrans" cxnId="{1A533190-049C-475A-AF15-A4779B8E0C3E}">
      <dgm:prSet/>
      <dgm:spPr/>
      <dgm:t>
        <a:bodyPr/>
        <a:lstStyle/>
        <a:p>
          <a:endParaRPr lang="en-US"/>
        </a:p>
      </dgm:t>
    </dgm:pt>
    <dgm:pt modelId="{1F19DECF-468A-4E70-942A-63F9F3605FF1}" type="sibTrans" cxnId="{1A533190-049C-475A-AF15-A4779B8E0C3E}">
      <dgm:prSet/>
      <dgm:spPr/>
      <dgm:t>
        <a:bodyPr/>
        <a:lstStyle/>
        <a:p>
          <a:endParaRPr lang="en-US"/>
        </a:p>
      </dgm:t>
    </dgm:pt>
    <dgm:pt modelId="{5D00774F-9168-473B-AA4D-DAB060C78B97}">
      <dgm:prSet phldrT="[Text]" custT="1"/>
      <dgm:spPr>
        <a:ln w="28575">
          <a:solidFill>
            <a:srgbClr val="F58665"/>
          </a:solidFill>
        </a:ln>
      </dgm:spPr>
      <dgm:t>
        <a:bodyPr/>
        <a:lstStyle/>
        <a:p>
          <a:pPr algn="ctr"/>
          <a:r>
            <a:rPr lang="en-US" sz="2800" b="1" dirty="0"/>
            <a:t>New Activities</a:t>
          </a:r>
        </a:p>
      </dgm:t>
    </dgm:pt>
    <dgm:pt modelId="{2F8E45F0-71EB-4A91-9092-64A77F3B14ED}" type="parTrans" cxnId="{E808C56F-B9E1-4CB0-B158-67D01F2A0013}">
      <dgm:prSet/>
      <dgm:spPr/>
      <dgm:t>
        <a:bodyPr/>
        <a:lstStyle/>
        <a:p>
          <a:endParaRPr lang="en-US"/>
        </a:p>
      </dgm:t>
    </dgm:pt>
    <dgm:pt modelId="{F4A30056-F683-4A1A-B547-2E7BB663E25D}" type="sibTrans" cxnId="{E808C56F-B9E1-4CB0-B158-67D01F2A0013}">
      <dgm:prSet/>
      <dgm:spPr/>
      <dgm:t>
        <a:bodyPr/>
        <a:lstStyle/>
        <a:p>
          <a:endParaRPr lang="en-US"/>
        </a:p>
      </dgm:t>
    </dgm:pt>
    <dgm:pt modelId="{D82692FB-1E59-4F49-B2F4-C7A24273F369}">
      <dgm:prSet phldrT="[Text]" custT="1"/>
      <dgm:spPr>
        <a:solidFill>
          <a:srgbClr val="FAAD5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Working Groups</a:t>
          </a:r>
        </a:p>
      </dgm:t>
    </dgm:pt>
    <dgm:pt modelId="{4E3D02A9-FE15-45E6-8632-A82CCF156A01}" type="parTrans" cxnId="{DC73C283-ACFE-4CE8-B78E-F7BC9E215527}">
      <dgm:prSet/>
      <dgm:spPr/>
      <dgm:t>
        <a:bodyPr/>
        <a:lstStyle/>
        <a:p>
          <a:endParaRPr lang="en-US"/>
        </a:p>
      </dgm:t>
    </dgm:pt>
    <dgm:pt modelId="{C6EFBAE7-EDB7-45DA-8122-65C6DB86BA89}" type="sibTrans" cxnId="{DC73C283-ACFE-4CE8-B78E-F7BC9E215527}">
      <dgm:prSet/>
      <dgm:spPr/>
      <dgm:t>
        <a:bodyPr/>
        <a:lstStyle/>
        <a:p>
          <a:endParaRPr lang="en-US"/>
        </a:p>
      </dgm:t>
    </dgm:pt>
    <dgm:pt modelId="{D2101EC5-46D4-4DE3-A245-4061CC0D0D28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Extension of Internship Program </a:t>
          </a:r>
        </a:p>
      </dgm:t>
    </dgm:pt>
    <dgm:pt modelId="{AA48B5C8-684D-4732-8197-3621A9437FC5}" type="parTrans" cxnId="{17E3DB07-DBCA-4033-86F8-DA458582BD84}">
      <dgm:prSet/>
      <dgm:spPr/>
      <dgm:t>
        <a:bodyPr/>
        <a:lstStyle/>
        <a:p>
          <a:endParaRPr lang="en-US"/>
        </a:p>
      </dgm:t>
    </dgm:pt>
    <dgm:pt modelId="{B7789CFF-73CD-4C81-ADDB-E972540796AD}" type="sibTrans" cxnId="{17E3DB07-DBCA-4033-86F8-DA458582BD84}">
      <dgm:prSet/>
      <dgm:spPr/>
      <dgm:t>
        <a:bodyPr/>
        <a:lstStyle/>
        <a:p>
          <a:endParaRPr lang="en-US"/>
        </a:p>
      </dgm:t>
    </dgm:pt>
    <dgm:pt modelId="{DEF9882D-2063-451D-9893-2EDE1DFDFC26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Recognition (Awards)</a:t>
          </a:r>
        </a:p>
      </dgm:t>
    </dgm:pt>
    <dgm:pt modelId="{E51DD283-582A-4425-A615-46F3CE236EAE}" type="parTrans" cxnId="{EE61F7B0-43FD-4A2B-B408-6D777E72A68A}">
      <dgm:prSet/>
      <dgm:spPr/>
      <dgm:t>
        <a:bodyPr/>
        <a:lstStyle/>
        <a:p>
          <a:endParaRPr lang="en-US"/>
        </a:p>
      </dgm:t>
    </dgm:pt>
    <dgm:pt modelId="{F72277F7-5D60-4916-865B-6F057B0BEE14}" type="sibTrans" cxnId="{EE61F7B0-43FD-4A2B-B408-6D777E72A68A}">
      <dgm:prSet/>
      <dgm:spPr/>
      <dgm:t>
        <a:bodyPr/>
        <a:lstStyle/>
        <a:p>
          <a:endParaRPr lang="en-US"/>
        </a:p>
      </dgm:t>
    </dgm:pt>
    <dgm:pt modelId="{04AAC4F3-5714-4A25-ABB9-457E911EA54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Expansion and Innovation of Partners’ Gender Activities</a:t>
          </a:r>
        </a:p>
      </dgm:t>
    </dgm:pt>
    <dgm:pt modelId="{86B40C88-29C8-450E-BBD0-921537DA727D}" type="parTrans" cxnId="{11CB6F0B-C709-4924-AAD7-935F3EE3DD17}">
      <dgm:prSet/>
      <dgm:spPr/>
      <dgm:t>
        <a:bodyPr/>
        <a:lstStyle/>
        <a:p>
          <a:endParaRPr lang="en-US"/>
        </a:p>
      </dgm:t>
    </dgm:pt>
    <dgm:pt modelId="{E607A7D8-F325-4AD7-BDF5-47976F818B61}" type="sibTrans" cxnId="{11CB6F0B-C709-4924-AAD7-935F3EE3DD17}">
      <dgm:prSet/>
      <dgm:spPr/>
      <dgm:t>
        <a:bodyPr/>
        <a:lstStyle/>
        <a:p>
          <a:endParaRPr lang="en-US"/>
        </a:p>
      </dgm:t>
    </dgm:pt>
    <dgm:pt modelId="{177371EF-5012-486B-9A17-7D6926B7D809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Partnerships with Other Entities</a:t>
          </a:r>
        </a:p>
      </dgm:t>
    </dgm:pt>
    <dgm:pt modelId="{8CF16BCB-04D5-43AD-AEC7-E7F25D094FF0}" type="parTrans" cxnId="{1C8D1C95-D198-4799-BED5-82DDF2DB57EC}">
      <dgm:prSet/>
      <dgm:spPr/>
      <dgm:t>
        <a:bodyPr/>
        <a:lstStyle/>
        <a:p>
          <a:endParaRPr lang="en-US"/>
        </a:p>
      </dgm:t>
    </dgm:pt>
    <dgm:pt modelId="{799DC20B-BC4F-422B-856B-3798F6A15D5F}" type="sibTrans" cxnId="{1C8D1C95-D198-4799-BED5-82DDF2DB57EC}">
      <dgm:prSet/>
      <dgm:spPr/>
      <dgm:t>
        <a:bodyPr/>
        <a:lstStyle/>
        <a:p>
          <a:endParaRPr lang="en-US"/>
        </a:p>
      </dgm:t>
    </dgm:pt>
    <dgm:pt modelId="{539AFCAF-A135-48B7-B125-F7E370B9CCD0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Communication (Newsletters, Annual Reports, Blogs, Conference)</a:t>
          </a:r>
        </a:p>
      </dgm:t>
    </dgm:pt>
    <dgm:pt modelId="{F956FE35-B96A-4C8A-9037-67AC3EB39188}" type="parTrans" cxnId="{AC31E348-C7FA-4B50-A5DA-33E2B7F6A590}">
      <dgm:prSet/>
      <dgm:spPr/>
      <dgm:t>
        <a:bodyPr/>
        <a:lstStyle/>
        <a:p>
          <a:endParaRPr lang="en-US"/>
        </a:p>
      </dgm:t>
    </dgm:pt>
    <dgm:pt modelId="{3D4F1270-04C5-4C70-AD9E-47EE249992BC}" type="sibTrans" cxnId="{AC31E348-C7FA-4B50-A5DA-33E2B7F6A590}">
      <dgm:prSet/>
      <dgm:spPr/>
      <dgm:t>
        <a:bodyPr/>
        <a:lstStyle/>
        <a:p>
          <a:endParaRPr lang="en-US"/>
        </a:p>
      </dgm:t>
    </dgm:pt>
    <dgm:pt modelId="{41CCC573-B3C1-4204-A287-BAF667575E8A}">
      <dgm:prSet phldrT="[Text]" custT="1"/>
      <dgm:spPr>
        <a:solidFill>
          <a:srgbClr val="FAAD5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Support for Women Entrepreneurs</a:t>
          </a:r>
        </a:p>
      </dgm:t>
    </dgm:pt>
    <dgm:pt modelId="{CC89C0AA-7B2D-4FB6-933E-99BED5F71A0F}" type="parTrans" cxnId="{58D48E9D-4F18-4F40-86B6-FC77A7F953B7}">
      <dgm:prSet/>
      <dgm:spPr/>
      <dgm:t>
        <a:bodyPr/>
        <a:lstStyle/>
        <a:p>
          <a:endParaRPr lang="en-US"/>
        </a:p>
      </dgm:t>
    </dgm:pt>
    <dgm:pt modelId="{3F4C7921-583F-4F48-BB88-7C872F8F16D8}" type="sibTrans" cxnId="{58D48E9D-4F18-4F40-86B6-FC77A7F953B7}">
      <dgm:prSet/>
      <dgm:spPr/>
      <dgm:t>
        <a:bodyPr/>
        <a:lstStyle/>
        <a:p>
          <a:endParaRPr lang="en-US"/>
        </a:p>
      </dgm:t>
    </dgm:pt>
    <dgm:pt modelId="{570FEAB5-14C8-46E6-9A34-5D4324A54378}">
      <dgm:prSet phldrT="[Text]" custT="1"/>
      <dgm:spPr>
        <a:solidFill>
          <a:srgbClr val="FAAD5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76200" tIns="76200" rIns="76200" bIns="76200" numCol="1" spcCol="1270" anchor="ctr" anchorCtr="0"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Joint Activities among Partners </a:t>
          </a:r>
        </a:p>
      </dgm:t>
    </dgm:pt>
    <dgm:pt modelId="{49709372-B125-4B39-8DB5-C998E64ECA59}" type="parTrans" cxnId="{1B412638-F855-454B-9FEF-A180FF6DA95B}">
      <dgm:prSet/>
      <dgm:spPr/>
      <dgm:t>
        <a:bodyPr/>
        <a:lstStyle/>
        <a:p>
          <a:endParaRPr lang="en-US"/>
        </a:p>
      </dgm:t>
    </dgm:pt>
    <dgm:pt modelId="{2E7DA647-B56C-498F-984F-3FC97FC3A434}" type="sibTrans" cxnId="{1B412638-F855-454B-9FEF-A180FF6DA95B}">
      <dgm:prSet/>
      <dgm:spPr/>
      <dgm:t>
        <a:bodyPr/>
        <a:lstStyle/>
        <a:p>
          <a:endParaRPr lang="en-US"/>
        </a:p>
      </dgm:t>
    </dgm:pt>
    <dgm:pt modelId="{8C8B0563-8D4A-4FAD-8C68-FA0084CCD1BC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National Chapters</a:t>
          </a:r>
        </a:p>
      </dgm:t>
    </dgm:pt>
    <dgm:pt modelId="{10359032-9743-446E-8426-0462D85A1504}" type="parTrans" cxnId="{85FACCDE-8FF4-4EED-B2C2-05D271ABFFC3}">
      <dgm:prSet/>
      <dgm:spPr/>
      <dgm:t>
        <a:bodyPr/>
        <a:lstStyle/>
        <a:p>
          <a:endParaRPr lang="en-US"/>
        </a:p>
      </dgm:t>
    </dgm:pt>
    <dgm:pt modelId="{92ABD33B-A36F-4BDF-AB56-94DE1D481F3A}" type="sibTrans" cxnId="{85FACCDE-8FF4-4EED-B2C2-05D271ABFFC3}">
      <dgm:prSet/>
      <dgm:spPr/>
      <dgm:t>
        <a:bodyPr/>
        <a:lstStyle/>
        <a:p>
          <a:endParaRPr lang="en-US"/>
        </a:p>
      </dgm:t>
    </dgm:pt>
    <dgm:pt modelId="{6714B5A6-3775-41EC-B1D9-2A391466AACA}" type="pres">
      <dgm:prSet presAssocID="{C22FCF41-0A6D-4CC7-9FA0-5073EB5D46E2}" presName="Name0" presStyleCnt="0">
        <dgm:presLayoutVars>
          <dgm:dir/>
          <dgm:animLvl val="lvl"/>
          <dgm:resizeHandles val="exact"/>
        </dgm:presLayoutVars>
      </dgm:prSet>
      <dgm:spPr/>
    </dgm:pt>
    <dgm:pt modelId="{DC835AB5-9F35-45C5-BC5F-5825FFD08143}" type="pres">
      <dgm:prSet presAssocID="{C84C5D26-B19B-4C7E-B78C-EFB6239F833F}" presName="linNode" presStyleCnt="0"/>
      <dgm:spPr/>
    </dgm:pt>
    <dgm:pt modelId="{182ED6C7-4304-46CE-B5D3-C8B956DBDE1D}" type="pres">
      <dgm:prSet presAssocID="{C84C5D26-B19B-4C7E-B78C-EFB6239F833F}" presName="parTx" presStyleLbl="revTx" presStyleIdx="0" presStyleCnt="2">
        <dgm:presLayoutVars>
          <dgm:chMax val="1"/>
          <dgm:bulletEnabled val="1"/>
        </dgm:presLayoutVars>
      </dgm:prSet>
      <dgm:spPr/>
    </dgm:pt>
    <dgm:pt modelId="{0700C6EA-38BB-4157-AC58-B582690130A5}" type="pres">
      <dgm:prSet presAssocID="{C84C5D26-B19B-4C7E-B78C-EFB6239F833F}" presName="bracket" presStyleLbl="parChTrans1D1" presStyleIdx="0" presStyleCnt="2"/>
      <dgm:spPr/>
    </dgm:pt>
    <dgm:pt modelId="{C3EC456E-4493-4D06-B574-B8EA77C14E4F}" type="pres">
      <dgm:prSet presAssocID="{C84C5D26-B19B-4C7E-B78C-EFB6239F833F}" presName="spH" presStyleCnt="0"/>
      <dgm:spPr/>
    </dgm:pt>
    <dgm:pt modelId="{9ED6BC6D-53EA-41E6-938B-F2E6149709F8}" type="pres">
      <dgm:prSet presAssocID="{C84C5D26-B19B-4C7E-B78C-EFB6239F833F}" presName="desTx" presStyleLbl="node1" presStyleIdx="0" presStyleCnt="2">
        <dgm:presLayoutVars>
          <dgm:bulletEnabled val="1"/>
        </dgm:presLayoutVars>
      </dgm:prSet>
      <dgm:spPr/>
    </dgm:pt>
    <dgm:pt modelId="{FD44D7C4-16D0-4C0F-B209-B85504028545}" type="pres">
      <dgm:prSet presAssocID="{95BC842B-5F82-434E-994D-BE617CE9FC05}" presName="spV" presStyleCnt="0"/>
      <dgm:spPr/>
    </dgm:pt>
    <dgm:pt modelId="{ACA8A46F-4865-45AD-8809-221C5F32CF31}" type="pres">
      <dgm:prSet presAssocID="{5D00774F-9168-473B-AA4D-DAB060C78B97}" presName="linNode" presStyleCnt="0"/>
      <dgm:spPr/>
    </dgm:pt>
    <dgm:pt modelId="{2CFEF748-115C-4D02-97A3-C6BB469FFBF7}" type="pres">
      <dgm:prSet presAssocID="{5D00774F-9168-473B-AA4D-DAB060C78B97}" presName="parTx" presStyleLbl="revTx" presStyleIdx="1" presStyleCnt="2">
        <dgm:presLayoutVars>
          <dgm:chMax val="1"/>
          <dgm:bulletEnabled val="1"/>
        </dgm:presLayoutVars>
      </dgm:prSet>
      <dgm:spPr/>
    </dgm:pt>
    <dgm:pt modelId="{F1F2B31A-A997-48F6-9AC9-A3C9463C88AA}" type="pres">
      <dgm:prSet presAssocID="{5D00774F-9168-473B-AA4D-DAB060C78B97}" presName="bracket" presStyleLbl="parChTrans1D1" presStyleIdx="1" presStyleCnt="2"/>
      <dgm:spPr/>
    </dgm:pt>
    <dgm:pt modelId="{A05DF38B-3AB4-4919-81B9-13701B05F906}" type="pres">
      <dgm:prSet presAssocID="{5D00774F-9168-473B-AA4D-DAB060C78B97}" presName="spH" presStyleCnt="0"/>
      <dgm:spPr/>
    </dgm:pt>
    <dgm:pt modelId="{D37E7D83-0876-4D9B-8BDF-58F29A4F2AAC}" type="pres">
      <dgm:prSet presAssocID="{5D00774F-9168-473B-AA4D-DAB060C78B97}" presName="desTx" presStyleLbl="node1" presStyleIdx="1" presStyleCnt="2" custLinFactNeighborX="1">
        <dgm:presLayoutVars>
          <dgm:bulletEnabled val="1"/>
        </dgm:presLayoutVars>
      </dgm:prSet>
      <dgm:spPr>
        <a:xfrm>
          <a:off x="2600959" y="3462180"/>
          <a:ext cx="5527040" cy="1058120"/>
        </a:xfrm>
        <a:prstGeom prst="rect">
          <a:avLst/>
        </a:prstGeom>
      </dgm:spPr>
    </dgm:pt>
  </dgm:ptLst>
  <dgm:cxnLst>
    <dgm:cxn modelId="{17E3DB07-DBCA-4033-86F8-DA458582BD84}" srcId="{C84C5D26-B19B-4C7E-B78C-EFB6239F833F}" destId="{D2101EC5-46D4-4DE3-A245-4061CC0D0D28}" srcOrd="3" destOrd="0" parTransId="{AA48B5C8-684D-4732-8197-3621A9437FC5}" sibTransId="{B7789CFF-73CD-4C81-ADDB-E972540796AD}"/>
    <dgm:cxn modelId="{11CB6F0B-C709-4924-AAD7-935F3EE3DD17}" srcId="{C84C5D26-B19B-4C7E-B78C-EFB6239F833F}" destId="{04AAC4F3-5714-4A25-ABB9-457E911EA54E}" srcOrd="2" destOrd="0" parTransId="{86B40C88-29C8-450E-BBD0-921537DA727D}" sibTransId="{E607A7D8-F325-4AD7-BDF5-47976F818B61}"/>
    <dgm:cxn modelId="{ED99F61E-8A75-4575-9A98-D6AAFD9522CC}" srcId="{C22FCF41-0A6D-4CC7-9FA0-5073EB5D46E2}" destId="{C84C5D26-B19B-4C7E-B78C-EFB6239F833F}" srcOrd="0" destOrd="0" parTransId="{A1989704-AB03-4385-8871-97B966FDF4A4}" sibTransId="{95BC842B-5F82-434E-994D-BE617CE9FC05}"/>
    <dgm:cxn modelId="{78665924-FB0D-4B21-941D-D68ACAE3080D}" type="presOf" srcId="{D82692FB-1E59-4F49-B2F4-C7A24273F369}" destId="{D37E7D83-0876-4D9B-8BDF-58F29A4F2AAC}" srcOrd="0" destOrd="0" presId="urn:diagrams.loki3.com/BracketList"/>
    <dgm:cxn modelId="{1B412638-F855-454B-9FEF-A180FF6DA95B}" srcId="{5D00774F-9168-473B-AA4D-DAB060C78B97}" destId="{570FEAB5-14C8-46E6-9A34-5D4324A54378}" srcOrd="2" destOrd="0" parTransId="{49709372-B125-4B39-8DB5-C998E64ECA59}" sibTransId="{2E7DA647-B56C-498F-984F-3FC97FC3A434}"/>
    <dgm:cxn modelId="{3EA4BF5C-5935-4914-BD8B-B6E72EE81606}" type="presOf" srcId="{8C8B0563-8D4A-4FAD-8C68-FA0084CCD1BC}" destId="{9ED6BC6D-53EA-41E6-938B-F2E6149709F8}" srcOrd="0" destOrd="1" presId="urn:diagrams.loki3.com/BracketList"/>
    <dgm:cxn modelId="{B4D0DD66-F64A-4D79-A5ED-7A9B5AC3F3DA}" type="presOf" srcId="{C84C5D26-B19B-4C7E-B78C-EFB6239F833F}" destId="{182ED6C7-4304-46CE-B5D3-C8B956DBDE1D}" srcOrd="0" destOrd="0" presId="urn:diagrams.loki3.com/BracketList"/>
    <dgm:cxn modelId="{AC31E348-C7FA-4B50-A5DA-33E2B7F6A590}" srcId="{C84C5D26-B19B-4C7E-B78C-EFB6239F833F}" destId="{539AFCAF-A135-48B7-B125-F7E370B9CCD0}" srcOrd="6" destOrd="0" parTransId="{F956FE35-B96A-4C8A-9037-67AC3EB39188}" sibTransId="{3D4F1270-04C5-4C70-AD9E-47EE249992BC}"/>
    <dgm:cxn modelId="{B0BF3A6D-D403-40DD-8FCE-E16646B3BBFB}" type="presOf" srcId="{570FEAB5-14C8-46E6-9A34-5D4324A54378}" destId="{D37E7D83-0876-4D9B-8BDF-58F29A4F2AAC}" srcOrd="0" destOrd="2" presId="urn:diagrams.loki3.com/BracketList"/>
    <dgm:cxn modelId="{E808C56F-B9E1-4CB0-B158-67D01F2A0013}" srcId="{C22FCF41-0A6D-4CC7-9FA0-5073EB5D46E2}" destId="{5D00774F-9168-473B-AA4D-DAB060C78B97}" srcOrd="1" destOrd="0" parTransId="{2F8E45F0-71EB-4A91-9092-64A77F3B14ED}" sibTransId="{F4A30056-F683-4A1A-B547-2E7BB663E25D}"/>
    <dgm:cxn modelId="{123B317E-7EAD-4B2A-BE84-5505169CEEE5}" type="presOf" srcId="{D2101EC5-46D4-4DE3-A245-4061CC0D0D28}" destId="{9ED6BC6D-53EA-41E6-938B-F2E6149709F8}" srcOrd="0" destOrd="3" presId="urn:diagrams.loki3.com/BracketList"/>
    <dgm:cxn modelId="{DC73C283-ACFE-4CE8-B78E-F7BC9E215527}" srcId="{5D00774F-9168-473B-AA4D-DAB060C78B97}" destId="{D82692FB-1E59-4F49-B2F4-C7A24273F369}" srcOrd="0" destOrd="0" parTransId="{4E3D02A9-FE15-45E6-8632-A82CCF156A01}" sibTransId="{C6EFBAE7-EDB7-45DA-8122-65C6DB86BA89}"/>
    <dgm:cxn modelId="{F3641989-219C-4DF3-A021-0B23A6EB595B}" type="presOf" srcId="{177371EF-5012-486B-9A17-7D6926B7D809}" destId="{9ED6BC6D-53EA-41E6-938B-F2E6149709F8}" srcOrd="0" destOrd="5" presId="urn:diagrams.loki3.com/BracketList"/>
    <dgm:cxn modelId="{1A533190-049C-475A-AF15-A4779B8E0C3E}" srcId="{C84C5D26-B19B-4C7E-B78C-EFB6239F833F}" destId="{BFB3E144-FCED-4274-AB69-F46137FB7EBF}" srcOrd="0" destOrd="0" parTransId="{A2F0B5B3-89C6-44C7-ABB6-7A5D85B13E6A}" sibTransId="{1F19DECF-468A-4E70-942A-63F9F3605FF1}"/>
    <dgm:cxn modelId="{1C8D1C95-D198-4799-BED5-82DDF2DB57EC}" srcId="{C84C5D26-B19B-4C7E-B78C-EFB6239F833F}" destId="{177371EF-5012-486B-9A17-7D6926B7D809}" srcOrd="5" destOrd="0" parTransId="{8CF16BCB-04D5-43AD-AEC7-E7F25D094FF0}" sibTransId="{799DC20B-BC4F-422B-856B-3798F6A15D5F}"/>
    <dgm:cxn modelId="{58D48E9D-4F18-4F40-86B6-FC77A7F953B7}" srcId="{5D00774F-9168-473B-AA4D-DAB060C78B97}" destId="{41CCC573-B3C1-4204-A287-BAF667575E8A}" srcOrd="1" destOrd="0" parTransId="{CC89C0AA-7B2D-4FB6-933E-99BED5F71A0F}" sibTransId="{3F4C7921-583F-4F48-BB88-7C872F8F16D8}"/>
    <dgm:cxn modelId="{F8390CA0-7DDD-4C23-82A5-1A487AE95D74}" type="presOf" srcId="{C22FCF41-0A6D-4CC7-9FA0-5073EB5D46E2}" destId="{6714B5A6-3775-41EC-B1D9-2A391466AACA}" srcOrd="0" destOrd="0" presId="urn:diagrams.loki3.com/BracketList"/>
    <dgm:cxn modelId="{DD4ED5AA-68B5-424C-A6BF-ECDF8FC8D7BB}" type="presOf" srcId="{04AAC4F3-5714-4A25-ABB9-457E911EA54E}" destId="{9ED6BC6D-53EA-41E6-938B-F2E6149709F8}" srcOrd="0" destOrd="2" presId="urn:diagrams.loki3.com/BracketList"/>
    <dgm:cxn modelId="{EE61F7B0-43FD-4A2B-B408-6D777E72A68A}" srcId="{C84C5D26-B19B-4C7E-B78C-EFB6239F833F}" destId="{DEF9882D-2063-451D-9893-2EDE1DFDFC26}" srcOrd="4" destOrd="0" parTransId="{E51DD283-582A-4425-A615-46F3CE236EAE}" sibTransId="{F72277F7-5D60-4916-865B-6F057B0BEE14}"/>
    <dgm:cxn modelId="{B57C88B3-A627-43E6-8145-22BDFD658A65}" type="presOf" srcId="{41CCC573-B3C1-4204-A287-BAF667575E8A}" destId="{D37E7D83-0876-4D9B-8BDF-58F29A4F2AAC}" srcOrd="0" destOrd="1" presId="urn:diagrams.loki3.com/BracketList"/>
    <dgm:cxn modelId="{9D92C1B7-D708-42A0-AA76-E55B5FFBAB77}" type="presOf" srcId="{DEF9882D-2063-451D-9893-2EDE1DFDFC26}" destId="{9ED6BC6D-53EA-41E6-938B-F2E6149709F8}" srcOrd="0" destOrd="4" presId="urn:diagrams.loki3.com/BracketList"/>
    <dgm:cxn modelId="{9E77E6B8-66BF-4390-898D-209FD0BD1466}" type="presOf" srcId="{5D00774F-9168-473B-AA4D-DAB060C78B97}" destId="{2CFEF748-115C-4D02-97A3-C6BB469FFBF7}" srcOrd="0" destOrd="0" presId="urn:diagrams.loki3.com/BracketList"/>
    <dgm:cxn modelId="{DDD113D7-ED57-490E-8132-D53E2BF46519}" type="presOf" srcId="{BFB3E144-FCED-4274-AB69-F46137FB7EBF}" destId="{9ED6BC6D-53EA-41E6-938B-F2E6149709F8}" srcOrd="0" destOrd="0" presId="urn:diagrams.loki3.com/BracketList"/>
    <dgm:cxn modelId="{85FACCDE-8FF4-4EED-B2C2-05D271ABFFC3}" srcId="{C84C5D26-B19B-4C7E-B78C-EFB6239F833F}" destId="{8C8B0563-8D4A-4FAD-8C68-FA0084CCD1BC}" srcOrd="1" destOrd="0" parTransId="{10359032-9743-446E-8426-0462D85A1504}" sibTransId="{92ABD33B-A36F-4BDF-AB56-94DE1D481F3A}"/>
    <dgm:cxn modelId="{E1C4FEE0-F0EA-435C-A680-466713724EF8}" type="presOf" srcId="{539AFCAF-A135-48B7-B125-F7E370B9CCD0}" destId="{9ED6BC6D-53EA-41E6-938B-F2E6149709F8}" srcOrd="0" destOrd="6" presId="urn:diagrams.loki3.com/BracketList"/>
    <dgm:cxn modelId="{CE57AB6D-C9A5-4F7A-A334-ADC03760C413}" type="presParOf" srcId="{6714B5A6-3775-41EC-B1D9-2A391466AACA}" destId="{DC835AB5-9F35-45C5-BC5F-5825FFD08143}" srcOrd="0" destOrd="0" presId="urn:diagrams.loki3.com/BracketList"/>
    <dgm:cxn modelId="{49AF649F-5697-4634-9FB5-2D3F14A32C8A}" type="presParOf" srcId="{DC835AB5-9F35-45C5-BC5F-5825FFD08143}" destId="{182ED6C7-4304-46CE-B5D3-C8B956DBDE1D}" srcOrd="0" destOrd="0" presId="urn:diagrams.loki3.com/BracketList"/>
    <dgm:cxn modelId="{0A316722-F68F-4FFC-8D44-F75786ED0623}" type="presParOf" srcId="{DC835AB5-9F35-45C5-BC5F-5825FFD08143}" destId="{0700C6EA-38BB-4157-AC58-B582690130A5}" srcOrd="1" destOrd="0" presId="urn:diagrams.loki3.com/BracketList"/>
    <dgm:cxn modelId="{C6A3B77F-C916-4EFF-A4FA-EAD44D8FAC68}" type="presParOf" srcId="{DC835AB5-9F35-45C5-BC5F-5825FFD08143}" destId="{C3EC456E-4493-4D06-B574-B8EA77C14E4F}" srcOrd="2" destOrd="0" presId="urn:diagrams.loki3.com/BracketList"/>
    <dgm:cxn modelId="{6F8AD9FC-4A04-471E-8D7E-7A0BD1333985}" type="presParOf" srcId="{DC835AB5-9F35-45C5-BC5F-5825FFD08143}" destId="{9ED6BC6D-53EA-41E6-938B-F2E6149709F8}" srcOrd="3" destOrd="0" presId="urn:diagrams.loki3.com/BracketList"/>
    <dgm:cxn modelId="{83DF2D8D-4F7B-4ED4-9444-1AB8649604AF}" type="presParOf" srcId="{6714B5A6-3775-41EC-B1D9-2A391466AACA}" destId="{FD44D7C4-16D0-4C0F-B209-B85504028545}" srcOrd="1" destOrd="0" presId="urn:diagrams.loki3.com/BracketList"/>
    <dgm:cxn modelId="{7752BB4A-2863-4CA8-A822-F95BB7A7EE72}" type="presParOf" srcId="{6714B5A6-3775-41EC-B1D9-2A391466AACA}" destId="{ACA8A46F-4865-45AD-8809-221C5F32CF31}" srcOrd="2" destOrd="0" presId="urn:diagrams.loki3.com/BracketList"/>
    <dgm:cxn modelId="{13397C96-7604-4697-8856-48C085EC9E11}" type="presParOf" srcId="{ACA8A46F-4865-45AD-8809-221C5F32CF31}" destId="{2CFEF748-115C-4D02-97A3-C6BB469FFBF7}" srcOrd="0" destOrd="0" presId="urn:diagrams.loki3.com/BracketList"/>
    <dgm:cxn modelId="{722D3781-4CAF-46EF-A056-D5CA50D322A2}" type="presParOf" srcId="{ACA8A46F-4865-45AD-8809-221C5F32CF31}" destId="{F1F2B31A-A997-48F6-9AC9-A3C9463C88AA}" srcOrd="1" destOrd="0" presId="urn:diagrams.loki3.com/BracketList"/>
    <dgm:cxn modelId="{DE60B9B2-9293-4968-AC6F-2EC6E3CCC3A8}" type="presParOf" srcId="{ACA8A46F-4865-45AD-8809-221C5F32CF31}" destId="{A05DF38B-3AB4-4919-81B9-13701B05F906}" srcOrd="2" destOrd="0" presId="urn:diagrams.loki3.com/BracketList"/>
    <dgm:cxn modelId="{AE301AAD-24C3-4BAC-BC99-2B646E2BBF4E}" type="presParOf" srcId="{ACA8A46F-4865-45AD-8809-221C5F32CF31}" destId="{D37E7D83-0876-4D9B-8BDF-58F29A4F2AA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ED6C7-4304-46CE-B5D3-C8B956DBDE1D}">
      <dsp:nvSpPr>
        <dsp:cNvPr id="0" name=""/>
        <dsp:cNvSpPr/>
      </dsp:nvSpPr>
      <dsp:spPr>
        <a:xfrm>
          <a:off x="0" y="1483863"/>
          <a:ext cx="2153744" cy="1287000"/>
        </a:xfrm>
        <a:prstGeom prst="rect">
          <a:avLst/>
        </a:prstGeom>
        <a:noFill/>
        <a:ln w="19050">
          <a:solidFill>
            <a:srgbClr val="FAAD5A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Continued Activities</a:t>
          </a:r>
        </a:p>
      </dsp:txBody>
      <dsp:txXfrm>
        <a:off x="0" y="1483863"/>
        <a:ext cx="2153744" cy="1287000"/>
      </dsp:txXfrm>
    </dsp:sp>
    <dsp:sp modelId="{0700C6EA-38BB-4157-AC58-B582690130A5}">
      <dsp:nvSpPr>
        <dsp:cNvPr id="0" name=""/>
        <dsp:cNvSpPr/>
      </dsp:nvSpPr>
      <dsp:spPr>
        <a:xfrm>
          <a:off x="2153744" y="719707"/>
          <a:ext cx="430748" cy="28153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6BC6D-53EA-41E6-938B-F2E6149709F8}">
      <dsp:nvSpPr>
        <dsp:cNvPr id="0" name=""/>
        <dsp:cNvSpPr/>
      </dsp:nvSpPr>
      <dsp:spPr>
        <a:xfrm>
          <a:off x="2756793" y="719707"/>
          <a:ext cx="5858185" cy="2815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Network Expansion (New Partners)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National Chapters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Expansion and Innovation of Partners’ Gender Activities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Extension of Internship Program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Recognition (Awards)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Partnerships with Other Entities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tx1"/>
              </a:solidFill>
            </a:rPr>
            <a:t>Communication (Newsletters, Annual Reports, Blogs, Conference)</a:t>
          </a:r>
        </a:p>
      </dsp:txBody>
      <dsp:txXfrm>
        <a:off x="2756793" y="719707"/>
        <a:ext cx="5858185" cy="2815312"/>
      </dsp:txXfrm>
    </dsp:sp>
    <dsp:sp modelId="{2CFEF748-115C-4D02-97A3-C6BB469FFBF7}">
      <dsp:nvSpPr>
        <dsp:cNvPr id="0" name=""/>
        <dsp:cNvSpPr/>
      </dsp:nvSpPr>
      <dsp:spPr>
        <a:xfrm>
          <a:off x="0" y="3769019"/>
          <a:ext cx="2153744" cy="1287000"/>
        </a:xfrm>
        <a:prstGeom prst="rect">
          <a:avLst/>
        </a:prstGeom>
        <a:noFill/>
        <a:ln w="28575">
          <a:solidFill>
            <a:srgbClr val="F58665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New Activities</a:t>
          </a:r>
        </a:p>
      </dsp:txBody>
      <dsp:txXfrm>
        <a:off x="0" y="3769019"/>
        <a:ext cx="2153744" cy="1287000"/>
      </dsp:txXfrm>
    </dsp:sp>
    <dsp:sp modelId="{F1F2B31A-A997-48F6-9AC9-A3C9463C88AA}">
      <dsp:nvSpPr>
        <dsp:cNvPr id="0" name=""/>
        <dsp:cNvSpPr/>
      </dsp:nvSpPr>
      <dsp:spPr>
        <a:xfrm>
          <a:off x="2153744" y="3769019"/>
          <a:ext cx="430748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E7D83-0876-4D9B-8BDF-58F29A4F2AAC}">
      <dsp:nvSpPr>
        <dsp:cNvPr id="0" name=""/>
        <dsp:cNvSpPr/>
      </dsp:nvSpPr>
      <dsp:spPr>
        <a:xfrm>
          <a:off x="2756793" y="3769019"/>
          <a:ext cx="5858185" cy="1287000"/>
        </a:xfrm>
        <a:prstGeom prst="rect">
          <a:avLst/>
        </a:prstGeom>
        <a:solidFill>
          <a:srgbClr val="FAAD5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Working Groups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Support for Women Entrepreneurs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000000"/>
              </a:solidFill>
              <a:latin typeface="Franklin Gothic Book" panose="020B0503020102020204"/>
              <a:ea typeface="+mn-ea"/>
              <a:cs typeface="+mn-cs"/>
            </a:rPr>
            <a:t>Joint Activities among Partners </a:t>
          </a:r>
        </a:p>
      </dsp:txBody>
      <dsp:txXfrm>
        <a:off x="2756793" y="3769019"/>
        <a:ext cx="5858185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5AB5A-0F10-9347-8098-AE398ED99A86}" type="datetimeFigureOut">
              <a:rPr lang="en-MX" smtClean="0"/>
              <a:t>06/10/2024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8215-2451-A748-9348-930BA62EEA82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6299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Arial" panose="020B0604020202020204" pitchFamily="34" charset="0"/>
              <a:buNone/>
            </a:pPr>
            <a:endParaRPr lang="en-US" sz="1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0CB5-123A-49A2-8633-A6D0C3A9D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00CB5-123A-49A2-8633-A6D0C3A9D4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4AE1811-9EBF-3FC7-B053-E5B6424C8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1" name="Picture 2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D78A953-A144-3CEE-2257-FAF4C3E25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15710" y="231259"/>
            <a:ext cx="1768247" cy="678645"/>
          </a:xfrm>
          <a:prstGeom prst="rect">
            <a:avLst/>
          </a:prstGeom>
        </p:spPr>
      </p:pic>
      <p:pic>
        <p:nvPicPr>
          <p:cNvPr id="23" name="Picture 22" descr="A blue globe with text&#10;&#10;Description automatically generated">
            <a:extLst>
              <a:ext uri="{FF2B5EF4-FFF2-40B4-BE49-F238E27FC236}">
                <a16:creationId xmlns:a16="http://schemas.microsoft.com/office/drawing/2014/main" id="{723B2566-582C-BE60-4C84-690CD054D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69324" y="231258"/>
            <a:ext cx="1768247" cy="678645"/>
          </a:xfrm>
          <a:prstGeom prst="rect">
            <a:avLst/>
          </a:prstGeom>
        </p:spPr>
      </p:pic>
      <p:pic>
        <p:nvPicPr>
          <p:cNvPr id="25" name="Picture 24" descr="A logo with text on it&#10;&#10;Description automatically generated">
            <a:extLst>
              <a:ext uri="{FF2B5EF4-FFF2-40B4-BE49-F238E27FC236}">
                <a16:creationId xmlns:a16="http://schemas.microsoft.com/office/drawing/2014/main" id="{1A5D203F-97CF-ABDB-39C1-623A9C6786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36277" y="1160545"/>
            <a:ext cx="4281793" cy="25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7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C461-A109-E8DB-AFCC-07E132823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719F3-E285-CD35-2A4C-6AB69FFD8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A1089-AAC2-CF38-3DAF-42E7F47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FF57-8B2E-4041-81D3-E7ECE1CBFE0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7DB8-A0B7-5F92-0777-01A69DC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5FB44-1E67-5DDC-C9F6-8C4AE451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8629-E83B-415A-B74A-F76345F8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6377-8AFA-6F49-B6C0-F6E56AF2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874" y="223201"/>
            <a:ext cx="9064925" cy="112061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A32F-C49A-7042-AA1B-DB0E3D8F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CF003E-AC37-DA1E-6E55-9CACF83E97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The Second Annual </a:t>
            </a:r>
            <a:r>
              <a:rPr lang="en-US" dirty="0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AA1AB7-31BB-0164-329B-5E2DBD9ACC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7400" y="241300"/>
            <a:ext cx="1081088" cy="108108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MX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7417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AB9F-0102-8444-80AD-F6E4B6E5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23" y="4208105"/>
            <a:ext cx="10758727" cy="123144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C5BE-35DA-5341-A6FA-789C105D3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723" y="5595305"/>
            <a:ext cx="10758727" cy="941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51FA1-AD4D-3B40-A836-18105A85EFED}"/>
              </a:ext>
            </a:extLst>
          </p:cNvPr>
          <p:cNvSpPr/>
          <p:nvPr userDrawn="1"/>
        </p:nvSpPr>
        <p:spPr>
          <a:xfrm>
            <a:off x="0" y="0"/>
            <a:ext cx="1689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7B5AB8-A28F-EF49-92E0-71DAC34BBD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8964" y="0"/>
            <a:ext cx="12023035" cy="4208106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97B02B4-AD25-CE75-583A-B8657C89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7924" y="6470538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The Second Annual </a:t>
            </a:r>
            <a:r>
              <a:rPr lang="en-US" dirty="0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8B102-966B-E90A-D411-C2D40E4FFFAE}"/>
              </a:ext>
            </a:extLst>
          </p:cNvPr>
          <p:cNvSpPr/>
          <p:nvPr userDrawn="1"/>
        </p:nvSpPr>
        <p:spPr>
          <a:xfrm>
            <a:off x="12002724" y="5110842"/>
            <a:ext cx="189276" cy="17471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409B6D-4306-771B-2E43-1ABDB41457B5}"/>
              </a:ext>
            </a:extLst>
          </p:cNvPr>
          <p:cNvSpPr/>
          <p:nvPr userDrawn="1"/>
        </p:nvSpPr>
        <p:spPr>
          <a:xfrm>
            <a:off x="12002724" y="6176962"/>
            <a:ext cx="189276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26AAB-BEB4-169F-04BD-02B40563FCA5}"/>
              </a:ext>
            </a:extLst>
          </p:cNvPr>
          <p:cNvSpPr/>
          <p:nvPr userDrawn="1"/>
        </p:nvSpPr>
        <p:spPr>
          <a:xfrm>
            <a:off x="12002724" y="4208105"/>
            <a:ext cx="189276" cy="9027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74575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38F203-053B-A0ED-B264-D036238B3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9971" y="0"/>
            <a:ext cx="7522030" cy="6858000"/>
          </a:xfrm>
          <a:solidFill>
            <a:schemeClr val="bg2"/>
          </a:solidFill>
        </p:spPr>
        <p:txBody>
          <a:bodyPr/>
          <a:lstStyle/>
          <a:p>
            <a:endParaRPr lang="en-MX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FAB9F-0102-8444-80AD-F6E4B6E5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2" y="1030100"/>
            <a:ext cx="4114800" cy="20898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C5BE-35DA-5341-A6FA-789C105D3A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2812" y="3350359"/>
            <a:ext cx="4114800" cy="152395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 Click to edit Master text styles 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551FA1-AD4D-3B40-A836-18105A85EFED}"/>
              </a:ext>
            </a:extLst>
          </p:cNvPr>
          <p:cNvSpPr/>
          <p:nvPr userDrawn="1"/>
        </p:nvSpPr>
        <p:spPr>
          <a:xfrm>
            <a:off x="0" y="0"/>
            <a:ext cx="16896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47C1D3-BFA7-C98A-549A-45866F83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171" y="6492875"/>
            <a:ext cx="41148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r>
              <a:rPr lang="en-US" dirty="0"/>
              <a:t>The Second Annual </a:t>
            </a:r>
            <a:r>
              <a:rPr lang="en-US" dirty="0">
                <a:solidFill>
                  <a:schemeClr val="accent4"/>
                </a:solidFill>
              </a:rPr>
              <a:t>RENEW MENA Conference</a:t>
            </a:r>
            <a:endParaRPr lang="en-MX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F4D09-2737-B54E-B0C3-275893BF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65E94-0DD4-634C-83C2-1D8C7A105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50D862C-B42F-3C43-BA69-AC07408094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0625" y="1825626"/>
            <a:ext cx="5597913" cy="4351338"/>
          </a:xfrm>
          <a:solidFill>
            <a:schemeClr val="bg2"/>
          </a:solidFill>
        </p:spPr>
        <p:txBody>
          <a:bodyPr/>
          <a:lstStyle/>
          <a:p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05AF7-57D4-54B1-A278-BC3DD40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76208"/>
            <a:ext cx="4114800" cy="365125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The Second Annual </a:t>
            </a:r>
            <a:r>
              <a:rPr lang="en-US" dirty="0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4794F8-779B-FD4C-B527-4BB6C6C7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823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7E658-BA89-7DC9-E602-5DC572DEF4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30" y="2777"/>
            <a:ext cx="12204700" cy="68651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53970-0A92-AD4C-893A-8D6D54076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1673" y="5315485"/>
            <a:ext cx="4240180" cy="1170502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DE614-9DEB-5940-86D6-0D490AB6FA75}"/>
              </a:ext>
            </a:extLst>
          </p:cNvPr>
          <p:cNvSpPr txBox="1"/>
          <p:nvPr userDrawn="1"/>
        </p:nvSpPr>
        <p:spPr>
          <a:xfrm>
            <a:off x="7154075" y="4287221"/>
            <a:ext cx="453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accent1"/>
                </a:solidFill>
                <a:latin typeface="+mj-lt"/>
              </a:rPr>
              <a:t>Thank you</a:t>
            </a:r>
            <a:endParaRPr sz="36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065BF9E-08F0-1C97-B577-D59BA8F22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6144" y="782602"/>
            <a:ext cx="2081422" cy="798840"/>
          </a:xfrm>
          <a:prstGeom prst="rect">
            <a:avLst/>
          </a:prstGeom>
        </p:spPr>
      </p:pic>
      <p:pic>
        <p:nvPicPr>
          <p:cNvPr id="8" name="Picture 7" descr="A blue globe with text&#10;&#10;Description automatically generated">
            <a:extLst>
              <a:ext uri="{FF2B5EF4-FFF2-40B4-BE49-F238E27FC236}">
                <a16:creationId xmlns:a16="http://schemas.microsoft.com/office/drawing/2014/main" id="{29A73C32-2737-E082-732D-76E685E02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88317" y="704225"/>
            <a:ext cx="2081422" cy="798840"/>
          </a:xfrm>
          <a:prstGeom prst="rect">
            <a:avLst/>
          </a:prstGeom>
        </p:spPr>
      </p:pic>
      <p:pic>
        <p:nvPicPr>
          <p:cNvPr id="10" name="Picture 9" descr="A logo with text on it&#10;&#10;Description automatically generated">
            <a:extLst>
              <a:ext uri="{FF2B5EF4-FFF2-40B4-BE49-F238E27FC236}">
                <a16:creationId xmlns:a16="http://schemas.microsoft.com/office/drawing/2014/main" id="{48B3F231-FB91-3B35-CAF0-E332C9DD24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661" y="2066074"/>
            <a:ext cx="5260481" cy="30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2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A106F-D2D7-0B14-6D8E-822B6268CE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accent2"/>
                </a:solidFill>
              </a:rPr>
              <a:t>The Second Annual </a:t>
            </a:r>
            <a:r>
              <a:rPr lang="en-US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6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EDADB-9545-4847-AD05-F3A3F702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201"/>
            <a:ext cx="10515600" cy="112061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6DC58-ACFC-BF4C-A43A-12AD1E17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E1088-BB2B-4144-AD4B-178B0D607445}"/>
              </a:ext>
            </a:extLst>
          </p:cNvPr>
          <p:cNvSpPr/>
          <p:nvPr userDrawn="1"/>
        </p:nvSpPr>
        <p:spPr>
          <a:xfrm>
            <a:off x="0" y="0"/>
            <a:ext cx="189276" cy="51108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5D7CC-862A-E3B2-AE80-887EF05EB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64705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The Second Annual </a:t>
            </a:r>
            <a:r>
              <a:rPr lang="en-US" dirty="0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D65473-84D7-4B78-F69F-DB4BC673FF36}"/>
              </a:ext>
            </a:extLst>
          </p:cNvPr>
          <p:cNvCxnSpPr/>
          <p:nvPr userDrawn="1"/>
        </p:nvCxnSpPr>
        <p:spPr>
          <a:xfrm>
            <a:off x="189276" y="1349486"/>
            <a:ext cx="5259024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CE3F152-8DDA-6C91-89AA-F3AA2F702B0C}"/>
              </a:ext>
            </a:extLst>
          </p:cNvPr>
          <p:cNvSpPr/>
          <p:nvPr userDrawn="1"/>
        </p:nvSpPr>
        <p:spPr>
          <a:xfrm>
            <a:off x="0" y="5110842"/>
            <a:ext cx="189276" cy="17471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A black and orange background&#10;&#10;Description automatically generated">
            <a:extLst>
              <a:ext uri="{FF2B5EF4-FFF2-40B4-BE49-F238E27FC236}">
                <a16:creationId xmlns:a16="http://schemas.microsoft.com/office/drawing/2014/main" id="{F675A448-4944-CEEB-92B2-C77918C4334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913600" y="0"/>
            <a:ext cx="3278400" cy="1721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94A31B-8BBB-18B7-C346-3A6B33CAF8BC}"/>
              </a:ext>
            </a:extLst>
          </p:cNvPr>
          <p:cNvSpPr/>
          <p:nvPr userDrawn="1"/>
        </p:nvSpPr>
        <p:spPr>
          <a:xfrm>
            <a:off x="0" y="6176962"/>
            <a:ext cx="189276" cy="681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2585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5" r:id="rId6"/>
    <p:sldLayoutId id="2147483657" r:id="rId7"/>
    <p:sldLayoutId id="2147483659" r:id="rId8"/>
    <p:sldLayoutId id="2147483660" r:id="rId9"/>
    <p:sldLayoutId id="2147483661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8A1D-A80A-1041-AC79-CD5A2DE2796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806903" y="3963762"/>
            <a:ext cx="5809861" cy="153657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We-Fi Webinar on Mobilizing Climate Finance to support Women Climate Entrepreneurs as Leaders</a:t>
            </a:r>
            <a:br>
              <a:rPr lang="en-US" sz="2400" b="1" dirty="0"/>
            </a:br>
            <a:r>
              <a:rPr lang="en-US" sz="1600" b="1" dirty="0"/>
              <a:t>12 June 2024</a:t>
            </a:r>
            <a:endParaRPr lang="en-US" sz="2400" b="1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14F9FFE-358A-43FE-2C72-9FCEDDAC8B3B}"/>
              </a:ext>
            </a:extLst>
          </p:cNvPr>
          <p:cNvSpPr/>
          <p:nvPr/>
        </p:nvSpPr>
        <p:spPr>
          <a:xfrm>
            <a:off x="0" y="0"/>
            <a:ext cx="5982426" cy="6858000"/>
          </a:xfrm>
          <a:custGeom>
            <a:avLst/>
            <a:gdLst>
              <a:gd name="connsiteX0" fmla="*/ 0 w 5982426"/>
              <a:gd name="connsiteY0" fmla="*/ 0 h 6858000"/>
              <a:gd name="connsiteX1" fmla="*/ 5982426 w 5982426"/>
              <a:gd name="connsiteY1" fmla="*/ 0 h 6858000"/>
              <a:gd name="connsiteX2" fmla="*/ 5850660 w 5982426"/>
              <a:gd name="connsiteY2" fmla="*/ 183341 h 6858000"/>
              <a:gd name="connsiteX3" fmla="*/ 4862996 w 5982426"/>
              <a:gd name="connsiteY3" fmla="*/ 3499328 h 6858000"/>
              <a:gd name="connsiteX4" fmla="*/ 5850660 w 5982426"/>
              <a:gd name="connsiteY4" fmla="*/ 6815315 h 6858000"/>
              <a:gd name="connsiteX5" fmla="*/ 5881337 w 5982426"/>
              <a:gd name="connsiteY5" fmla="*/ 6858000 h 6858000"/>
              <a:gd name="connsiteX6" fmla="*/ 4104873 w 5982426"/>
              <a:gd name="connsiteY6" fmla="*/ 6858000 h 6858000"/>
              <a:gd name="connsiteX7" fmla="*/ 3958608 w 5982426"/>
              <a:gd name="connsiteY7" fmla="*/ 6818413 h 6858000"/>
              <a:gd name="connsiteX8" fmla="*/ 42661 w 5982426"/>
              <a:gd name="connsiteY8" fmla="*/ 4364761 h 6858000"/>
              <a:gd name="connsiteX9" fmla="*/ 0 w 5982426"/>
              <a:gd name="connsiteY9" fmla="*/ 43115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2426" h="6858000">
                <a:moveTo>
                  <a:pt x="0" y="0"/>
                </a:moveTo>
                <a:lnTo>
                  <a:pt x="5982426" y="0"/>
                </a:lnTo>
                <a:lnTo>
                  <a:pt x="5850660" y="183341"/>
                </a:lnTo>
                <a:cubicBezTo>
                  <a:pt x="5233647" y="1084464"/>
                  <a:pt x="4862996" y="2239726"/>
                  <a:pt x="4862996" y="3499328"/>
                </a:cubicBezTo>
                <a:cubicBezTo>
                  <a:pt x="4862996" y="4758931"/>
                  <a:pt x="5233647" y="5914192"/>
                  <a:pt x="5850660" y="6815315"/>
                </a:cubicBezTo>
                <a:lnTo>
                  <a:pt x="5881337" y="6858000"/>
                </a:lnTo>
                <a:lnTo>
                  <a:pt x="4104873" y="6858000"/>
                </a:lnTo>
                <a:lnTo>
                  <a:pt x="3958608" y="6818413"/>
                </a:lnTo>
                <a:cubicBezTo>
                  <a:pt x="2352241" y="6347936"/>
                  <a:pt x="985053" y="5480561"/>
                  <a:pt x="42661" y="4364761"/>
                </a:cubicBezTo>
                <a:lnTo>
                  <a:pt x="0" y="4311533"/>
                </a:lnTo>
                <a:close/>
              </a:path>
            </a:pathLst>
          </a:custGeom>
          <a:blipFill>
            <a:blip r:embed="rId2"/>
            <a:stretch>
              <a:fillRect l="-26647" r="-3972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MX" b="1" dirty="0"/>
          </a:p>
        </p:txBody>
      </p:sp>
    </p:spTree>
    <p:extLst>
      <p:ext uri="{BB962C8B-B14F-4D97-AF65-F5344CB8AC3E}">
        <p14:creationId xmlns:p14="http://schemas.microsoft.com/office/powerpoint/2010/main" val="274181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FCF115D-6929-4552-AF61-D2A33AF06F42}"/>
              </a:ext>
            </a:extLst>
          </p:cNvPr>
          <p:cNvSpPr txBox="1"/>
          <p:nvPr/>
        </p:nvSpPr>
        <p:spPr>
          <a:xfrm>
            <a:off x="406716" y="1383332"/>
            <a:ext cx="11260875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Across many of the MENA countries, women’s representation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energy sector is below 15 percent.  </a:t>
            </a:r>
            <a:endParaRPr 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764F1E-DD6D-4885-A723-EE975C121A55}"/>
              </a:ext>
            </a:extLst>
          </p:cNvPr>
          <p:cNvSpPr txBox="1"/>
          <p:nvPr/>
        </p:nvSpPr>
        <p:spPr>
          <a:xfrm>
            <a:off x="525517" y="6443073"/>
            <a:ext cx="114352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global share of women's participation in energy sector is 22% (International Renewable Energy Agency 2019) 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D168C-71FF-8A67-9C8D-8B56BE4E780E}"/>
              </a:ext>
            </a:extLst>
          </p:cNvPr>
          <p:cNvSpPr txBox="1"/>
          <p:nvPr/>
        </p:nvSpPr>
        <p:spPr>
          <a:xfrm>
            <a:off x="294291" y="230261"/>
            <a:ext cx="94908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Key Results: 2022 World Bank Assessment “Toward More and Better Jobs for Women in Energy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F88A9-EFE6-6D28-3487-CB8E3534D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14" t="38621" r="11466" b="15402"/>
          <a:stretch/>
        </p:blipFill>
        <p:spPr>
          <a:xfrm>
            <a:off x="1501939" y="2248505"/>
            <a:ext cx="9070428" cy="414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D76DE4-0078-4314-B0C7-E854F9084EB3}"/>
              </a:ext>
            </a:extLst>
          </p:cNvPr>
          <p:cNvSpPr/>
          <p:nvPr/>
        </p:nvSpPr>
        <p:spPr>
          <a:xfrm>
            <a:off x="1587762" y="1334126"/>
            <a:ext cx="10014078" cy="83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Elevate women’s participation and leadership role in energy sector; enhance opportunities for entrepreneurship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65C89-FA2C-4221-8E4B-30A0C352721A}"/>
              </a:ext>
            </a:extLst>
          </p:cNvPr>
          <p:cNvSpPr/>
          <p:nvPr/>
        </p:nvSpPr>
        <p:spPr>
          <a:xfrm>
            <a:off x="3336467" y="2187077"/>
            <a:ext cx="8313371" cy="13857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Facilitate STEM education-to-work transitions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5786F-4E49-415B-9147-DEEA90F0EBA1}"/>
              </a:ext>
            </a:extLst>
          </p:cNvPr>
          <p:cNvSpPr/>
          <p:nvPr/>
        </p:nvSpPr>
        <p:spPr>
          <a:xfrm>
            <a:off x="3336466" y="3643166"/>
            <a:ext cx="8313372" cy="1379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Recruitment, retention, and advancement in energy sector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3E033-842A-455E-B7C5-C4771147D986}"/>
              </a:ext>
            </a:extLst>
          </p:cNvPr>
          <p:cNvSpPr/>
          <p:nvPr/>
        </p:nvSpPr>
        <p:spPr>
          <a:xfrm>
            <a:off x="3336466" y="5126498"/>
            <a:ext cx="8313373" cy="13857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ysClr val="windowText" lastClr="000000"/>
                </a:solidFill>
              </a:rPr>
              <a:t>Promote entrepreneurship and financial inclusion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CF9EC02-90A1-42DA-8F6C-B215F83D13E1}"/>
              </a:ext>
            </a:extLst>
          </p:cNvPr>
          <p:cNvSpPr/>
          <p:nvPr/>
        </p:nvSpPr>
        <p:spPr>
          <a:xfrm>
            <a:off x="761968" y="2629322"/>
            <a:ext cx="487680" cy="487680"/>
          </a:xfrm>
          <a:prstGeom prst="ellipse">
            <a:avLst/>
          </a:prstGeom>
          <a:solidFill>
            <a:srgbClr val="3D5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87FF129-17B5-4962-B87F-8FE2460A2F33}"/>
              </a:ext>
            </a:extLst>
          </p:cNvPr>
          <p:cNvSpPr/>
          <p:nvPr/>
        </p:nvSpPr>
        <p:spPr>
          <a:xfrm>
            <a:off x="725973" y="4171575"/>
            <a:ext cx="487680" cy="487680"/>
          </a:xfrm>
          <a:prstGeom prst="ellipse">
            <a:avLst/>
          </a:prstGeom>
          <a:solidFill>
            <a:srgbClr val="3D5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F87F974-4B1C-430F-A4C0-E0E601D66CC4}"/>
              </a:ext>
            </a:extLst>
          </p:cNvPr>
          <p:cNvSpPr/>
          <p:nvPr/>
        </p:nvSpPr>
        <p:spPr>
          <a:xfrm>
            <a:off x="725973" y="5728716"/>
            <a:ext cx="487680" cy="487680"/>
          </a:xfrm>
          <a:prstGeom prst="ellipse">
            <a:avLst/>
          </a:prstGeom>
          <a:solidFill>
            <a:srgbClr val="3D51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230F10-892E-479F-B5E7-4072CB3AD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14" t="50628" r="25124" b="24838"/>
          <a:stretch/>
        </p:blipFill>
        <p:spPr>
          <a:xfrm>
            <a:off x="1402297" y="2187077"/>
            <a:ext cx="1934167" cy="1372170"/>
          </a:xfrm>
          <a:prstGeom prst="round2Diag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4CD1EF-15D4-4154-BB8C-A9D13DAA0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59" t="36304" r="24908" b="39547"/>
          <a:stretch/>
        </p:blipFill>
        <p:spPr>
          <a:xfrm>
            <a:off x="1402297" y="3646182"/>
            <a:ext cx="1934167" cy="1387742"/>
          </a:xfrm>
          <a:prstGeom prst="round2Diag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3C4A7-0EAB-48A2-A30D-ECF273245D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67" t="41580" r="25366" b="35436"/>
          <a:stretch/>
        </p:blipFill>
        <p:spPr>
          <a:xfrm>
            <a:off x="1365913" y="5130817"/>
            <a:ext cx="1970551" cy="1379327"/>
          </a:xfrm>
          <a:prstGeom prst="round2Diag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0EF6E-61F8-9104-5E27-54FD2C6DA849}"/>
              </a:ext>
            </a:extLst>
          </p:cNvPr>
          <p:cNvSpPr txBox="1">
            <a:spLocks/>
          </p:cNvSpPr>
          <p:nvPr/>
        </p:nvSpPr>
        <p:spPr>
          <a:xfrm>
            <a:off x="0" y="615980"/>
            <a:ext cx="9112848" cy="5706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Purpose of RENEW MENA and Its 3 Pillars</a:t>
            </a:r>
          </a:p>
        </p:txBody>
      </p:sp>
    </p:spTree>
    <p:extLst>
      <p:ext uri="{BB962C8B-B14F-4D97-AF65-F5344CB8AC3E}">
        <p14:creationId xmlns:p14="http://schemas.microsoft.com/office/powerpoint/2010/main" val="26654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5EE3C-8648-D2A1-2047-DBD8A802A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 MENA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C29DF-B379-1DC6-750D-1C818DF7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526" y="1532858"/>
            <a:ext cx="7628948" cy="358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</a:rPr>
              <a:t>The RENEW MENA network currently consists of 25 partners (5 Upcoming)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E0433-2FEC-3001-CA1C-CAB0859CCD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accent2"/>
                </a:solidFill>
              </a:rPr>
              <a:t>The Second Annual </a:t>
            </a:r>
            <a:r>
              <a:rPr lang="en-US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  <p:pic>
        <p:nvPicPr>
          <p:cNvPr id="7" name="Picture Placeholder 6" descr="A purple and orange light bulb with a person's face&#10;&#10;Description automatically generated">
            <a:extLst>
              <a:ext uri="{FF2B5EF4-FFF2-40B4-BE49-F238E27FC236}">
                <a16:creationId xmlns:a16="http://schemas.microsoft.com/office/drawing/2014/main" id="{5E5D77AF-AC08-E543-CC3D-A8B7AD6E55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7674" b="7674"/>
          <a:stretch>
            <a:fillRect/>
          </a:stretch>
        </p:blipFill>
        <p:spPr/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EB79070-DBB4-9F5C-4418-4860D648D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42866"/>
              </p:ext>
            </p:extLst>
          </p:nvPr>
        </p:nvGraphicFramePr>
        <p:xfrm>
          <a:off x="1868488" y="2032360"/>
          <a:ext cx="8568284" cy="2362092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2142071">
                  <a:extLst>
                    <a:ext uri="{9D8B030D-6E8A-4147-A177-3AD203B41FA5}">
                      <a16:colId xmlns:a16="http://schemas.microsoft.com/office/drawing/2014/main" val="280628641"/>
                    </a:ext>
                  </a:extLst>
                </a:gridCol>
                <a:gridCol w="2142071">
                  <a:extLst>
                    <a:ext uri="{9D8B030D-6E8A-4147-A177-3AD203B41FA5}">
                      <a16:colId xmlns:a16="http://schemas.microsoft.com/office/drawing/2014/main" val="510805863"/>
                    </a:ext>
                  </a:extLst>
                </a:gridCol>
                <a:gridCol w="2142071">
                  <a:extLst>
                    <a:ext uri="{9D8B030D-6E8A-4147-A177-3AD203B41FA5}">
                      <a16:colId xmlns:a16="http://schemas.microsoft.com/office/drawing/2014/main" val="853553814"/>
                    </a:ext>
                  </a:extLst>
                </a:gridCol>
                <a:gridCol w="2142071">
                  <a:extLst>
                    <a:ext uri="{9D8B030D-6E8A-4147-A177-3AD203B41FA5}">
                      <a16:colId xmlns:a16="http://schemas.microsoft.com/office/drawing/2014/main" val="520956357"/>
                    </a:ext>
                  </a:extLst>
                </a:gridCol>
              </a:tblGrid>
              <a:tr h="590523">
                <a:tc>
                  <a:txBody>
                    <a:bodyPr/>
                    <a:lstStyle/>
                    <a:p>
                      <a:r>
                        <a:rPr lang="en-US" b="1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Morocco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57809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r>
                        <a:rPr lang="en-US" b="1" dirty="0"/>
                        <a:t>Iraq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Palestine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93794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r>
                        <a:rPr lang="en-US" b="1" dirty="0"/>
                        <a:t>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Tunisia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258176"/>
                  </a:ext>
                </a:extLst>
              </a:tr>
              <a:tr h="590523">
                <a:tc>
                  <a:txBody>
                    <a:bodyPr/>
                    <a:lstStyle/>
                    <a:p>
                      <a:r>
                        <a:rPr lang="en-US" b="1" dirty="0"/>
                        <a:t>Lebanon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939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899E208-A1A6-654D-5A68-EF0316A4D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1" t="33232" r="18842" b="26877"/>
          <a:stretch/>
        </p:blipFill>
        <p:spPr>
          <a:xfrm>
            <a:off x="2448910" y="4465960"/>
            <a:ext cx="7335439" cy="23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4A20-658B-C567-C8DF-B707DBAD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874" y="162241"/>
            <a:ext cx="9064925" cy="1120618"/>
          </a:xfrm>
        </p:spPr>
        <p:txBody>
          <a:bodyPr/>
          <a:lstStyle/>
          <a:p>
            <a:r>
              <a:rPr lang="en-US" dirty="0"/>
              <a:t>RENEW MENA 2022-23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8F8C-42F2-9657-0663-CFD31331A0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>
                <a:solidFill>
                  <a:schemeClr val="accent2"/>
                </a:solidFill>
              </a:rPr>
              <a:t>The Second Annual </a:t>
            </a:r>
            <a:r>
              <a:rPr lang="en-US"/>
              <a:t>RENEW MENA Conference</a:t>
            </a:r>
            <a:endParaRPr lang="en-MX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08AC09-2D23-8FBE-BAB4-70350B418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36172" r="14737" b="47488"/>
          <a:stretch/>
        </p:blipFill>
        <p:spPr>
          <a:xfrm>
            <a:off x="1403684" y="1766331"/>
            <a:ext cx="9384631" cy="1120618"/>
          </a:xfrm>
          <a:prstGeom prst="rect">
            <a:avLst/>
          </a:prstGeom>
        </p:spPr>
      </p:pic>
      <p:pic>
        <p:nvPicPr>
          <p:cNvPr id="8" name="Picture Placeholder 6" descr="A purple and orange light bulb with a person's face&#10;&#10;Description automatically generated">
            <a:extLst>
              <a:ext uri="{FF2B5EF4-FFF2-40B4-BE49-F238E27FC236}">
                <a16:creationId xmlns:a16="http://schemas.microsoft.com/office/drawing/2014/main" id="{CBB6C521-DDE8-39FF-702B-068409E289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674" b="7674"/>
          <a:stretch>
            <a:fillRect/>
          </a:stretch>
        </p:blipFill>
        <p:spPr>
          <a:xfrm>
            <a:off x="787400" y="241300"/>
            <a:ext cx="1081088" cy="10810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456FE8-8DAC-FDBB-5D55-1905E9E06C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2" t="21667" r="7892" b="37292"/>
          <a:stretch/>
        </p:blipFill>
        <p:spPr>
          <a:xfrm>
            <a:off x="472966" y="3271423"/>
            <a:ext cx="11499880" cy="30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6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4560-C175-638E-6AF2-2C1339B7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FADDCB-0002-2FB1-962D-7DF1BB676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550592"/>
              </p:ext>
            </p:extLst>
          </p:nvPr>
        </p:nvGraphicFramePr>
        <p:xfrm>
          <a:off x="2031999" y="719666"/>
          <a:ext cx="8614979" cy="577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7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E5E40-531A-1EDC-8A24-2D10BAD2B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44" y="2822775"/>
            <a:ext cx="1568624" cy="1571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33C327-B7F3-C398-9A2B-8B0989D4F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098" y="2822775"/>
            <a:ext cx="1562095" cy="1571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A9BAFD-0EF9-ADB7-6AFC-0B02C88E1835}"/>
              </a:ext>
            </a:extLst>
          </p:cNvPr>
          <p:cNvSpPr txBox="1"/>
          <p:nvPr/>
        </p:nvSpPr>
        <p:spPr>
          <a:xfrm>
            <a:off x="5616477" y="2453443"/>
            <a:ext cx="95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Website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7FC02-87C0-9A4C-1B21-924EB867977C}"/>
              </a:ext>
            </a:extLst>
          </p:cNvPr>
          <p:cNvSpPr txBox="1"/>
          <p:nvPr/>
        </p:nvSpPr>
        <p:spPr>
          <a:xfrm>
            <a:off x="7822098" y="2453443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LinkedIn Page</a:t>
            </a:r>
          </a:p>
        </p:txBody>
      </p:sp>
    </p:spTree>
    <p:extLst>
      <p:ext uri="{BB962C8B-B14F-4D97-AF65-F5344CB8AC3E}">
        <p14:creationId xmlns:p14="http://schemas.microsoft.com/office/powerpoint/2010/main" val="2513448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0.0.5209"/>
  <p:tag name="SLIDO_PRESENTATION_ID" val="00000000-0000-0000-0000-000000000000"/>
  <p:tag name="SLIDO_EVENT_UUID" val="4d2268e3-7e6c-48f9-9953-8d5d403b5222"/>
  <p:tag name="SLIDO_EVENT_SECTION_UUID" val="f5faa74a-3fa7-4cf2-84ba-78115e4c4da7"/>
</p:tagLst>
</file>

<file path=ppt/theme/theme1.xml><?xml version="1.0" encoding="utf-8"?>
<a:theme xmlns:a="http://schemas.openxmlformats.org/drawingml/2006/main" name="Office Theme">
  <a:themeElements>
    <a:clrScheme name="RENEWME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94687"/>
      </a:accent1>
      <a:accent2>
        <a:srgbClr val="3D50A7"/>
      </a:accent2>
      <a:accent3>
        <a:srgbClr val="FAAD5A"/>
      </a:accent3>
      <a:accent4>
        <a:srgbClr val="F58665"/>
      </a:accent4>
      <a:accent5>
        <a:srgbClr val="9A31E3"/>
      </a:accent5>
      <a:accent6>
        <a:srgbClr val="8AA6BE"/>
      </a:accent6>
      <a:hlink>
        <a:srgbClr val="F1B278"/>
      </a:hlink>
      <a:folHlink>
        <a:srgbClr val="C31F4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230</Words>
  <Application>Microsoft Office PowerPoint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Franklin Gothic Book</vt:lpstr>
      <vt:lpstr>Franklin Gothic Medium</vt:lpstr>
      <vt:lpstr>Office Theme</vt:lpstr>
      <vt:lpstr>We-Fi Webinar on Mobilizing Climate Finance to support Women Climate Entrepreneurs as Leaders 12 June 2024</vt:lpstr>
      <vt:lpstr>PowerPoint Presentation</vt:lpstr>
      <vt:lpstr>PowerPoint Presentation</vt:lpstr>
      <vt:lpstr>RENEW MENA NETWORK</vt:lpstr>
      <vt:lpstr>RENEW MENA 2022-23 RESULTS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aletz em</dc:creator>
  <cp:lastModifiedBy>Elisabeth Maier</cp:lastModifiedBy>
  <cp:revision>31</cp:revision>
  <dcterms:created xsi:type="dcterms:W3CDTF">2022-03-30T06:19:45Z</dcterms:created>
  <dcterms:modified xsi:type="dcterms:W3CDTF">2024-06-10T20:25:03Z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1.10.0.5209</vt:lpwstr>
  </property>
</Properties>
</file>