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6"/>
  </p:sldMasterIdLst>
  <p:notesMasterIdLst>
    <p:notesMasterId r:id="rId12"/>
  </p:notesMasterIdLst>
  <p:sldIdLst>
    <p:sldId id="576" r:id="rId7"/>
    <p:sldId id="2147377450" r:id="rId8"/>
    <p:sldId id="392" r:id="rId9"/>
    <p:sldId id="4432" r:id="rId10"/>
    <p:sldId id="2147377497" r:id="rId11"/>
  </p:sldIdLst>
  <p:sldSz cx="12192000" cy="6858000"/>
  <p:notesSz cx="6980238" cy="9144000"/>
  <p:embeddedFontLst>
    <p:embeddedFont>
      <p:font typeface="Arial Narrow" panose="020B0606020202030204" pitchFamily="34" charset="0"/>
      <p:regular r:id="rId13"/>
      <p:bold r:id="rId14"/>
      <p:italic r:id="rId15"/>
      <p:boldItalic r:id="rId16"/>
    </p:embeddedFont>
    <p:embeddedFont>
      <p:font typeface="Barlow" panose="00000500000000000000" pitchFamily="2" charset="0"/>
      <p:regular r:id="rId17"/>
      <p:bold r:id="rId18"/>
      <p:italic r:id="rId19"/>
      <p:boldItalic r:id="rId20"/>
    </p:embeddedFont>
    <p:embeddedFont>
      <p:font typeface="Barlow Condensed Light" panose="00000406000000000000" pitchFamily="2" charset="0"/>
      <p:regular r:id="rId21"/>
      <p:italic r:id="rId22"/>
    </p:embeddedFont>
    <p:embeddedFont>
      <p:font typeface="Barlow Condensed SemiBold" panose="00000706000000000000" pitchFamily="2" charset="0"/>
      <p:bold r:id="rId23"/>
      <p:bold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Fira Sans" panose="020B0503050000020004" pitchFamily="34" charset="0"/>
      <p:regular r:id="rId31"/>
      <p:bold r:id="rId32"/>
      <p:italic r:id="rId33"/>
      <p:boldItalic r:id="rId34"/>
    </p:embeddedFont>
    <p:embeddedFont>
      <p:font typeface="Fira Sans Light" panose="020B0403050000020004" pitchFamily="34" charset="0"/>
      <p:regular r:id="rId35"/>
      <p:italic r:id="rId36"/>
    </p:embeddedFont>
    <p:embeddedFont>
      <p:font typeface="Fira Sans Medium" panose="020B0603050000020004" pitchFamily="34" charset="0"/>
      <p:regular r:id="rId37"/>
      <p:italic r:id="rId38"/>
    </p:embeddedFont>
    <p:embeddedFont>
      <p:font typeface="Fira Sans SemiBold" panose="020B06030500000200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169F88-CADD-960F-DC0F-3A80C81779DF}" name="Liliia Zhukovska" initials="LZ" userId="S::lzhukovska@worldbank.org::6821aa40-bc8e-4d5e-9f05-03f5a1dd9cb3" providerId="AD"/>
  <p188:author id="{0931B69D-7603-4D66-EC47-FD883182E2BB}" name="Nina Kolybashkina" initials="NK" userId="S::nkolybashkina@cif.org::fc6f89ef-881d-4490-b0ca-0f3535316d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00"/>
    <a:srgbClr val="FAA61A"/>
    <a:srgbClr val="2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C7C8E-C1EE-4A17-8B7C-2C77272EB27B}" v="53" dt="2024-06-12T00:54:47.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79" autoAdjust="0"/>
  </p:normalViewPr>
  <p:slideViewPr>
    <p:cSldViewPr snapToGrid="0">
      <p:cViewPr varScale="1">
        <p:scale>
          <a:sx n="54" d="100"/>
          <a:sy n="54" d="100"/>
        </p:scale>
        <p:origin x="11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font" Target="fonts/font4.fntdata"/><Relationship Id="rId29" Type="http://schemas.openxmlformats.org/officeDocument/2006/relationships/font" Target="fonts/font17.fntdata"/><Relationship Id="rId11" Type="http://schemas.openxmlformats.org/officeDocument/2006/relationships/slide" Target="slides/slide5.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tableStyles" Target="tableStyles.xml"/><Relationship Id="rId20" Type="http://schemas.openxmlformats.org/officeDocument/2006/relationships/font" Target="fonts/font8.fntdata"/><Relationship Id="rId41" Type="http://schemas.openxmlformats.org/officeDocument/2006/relationships/font" Target="fonts/font29.fntdata"/><Relationship Id="rId1" Type="http://schemas.openxmlformats.org/officeDocument/2006/relationships/customXml" Target="../customXml/item1.xml"/><Relationship Id="rId6"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olybashkina" userId="fc6f89ef-881d-4490-b0ca-0f3535316dcf" providerId="ADAL" clId="{DCCC7C8E-C1EE-4A17-8B7C-2C77272EB27B}"/>
    <pc:docChg chg="undo custSel addSld delSld modSld delMainMaster modNotesMaster">
      <pc:chgData name="Nina Kolybashkina" userId="fc6f89ef-881d-4490-b0ca-0f3535316dcf" providerId="ADAL" clId="{DCCC7C8E-C1EE-4A17-8B7C-2C77272EB27B}" dt="2024-06-12T03:04:40.278" v="1523" actId="1076"/>
      <pc:docMkLst>
        <pc:docMk/>
      </pc:docMkLst>
      <pc:sldChg chg="del">
        <pc:chgData name="Nina Kolybashkina" userId="fc6f89ef-881d-4490-b0ca-0f3535316dcf" providerId="ADAL" clId="{DCCC7C8E-C1EE-4A17-8B7C-2C77272EB27B}" dt="2024-06-12T00:14:20.479" v="468" actId="47"/>
        <pc:sldMkLst>
          <pc:docMk/>
          <pc:sldMk cId="1572182864" sldId="258"/>
        </pc:sldMkLst>
      </pc:sldChg>
      <pc:sldChg chg="add del">
        <pc:chgData name="Nina Kolybashkina" userId="fc6f89ef-881d-4490-b0ca-0f3535316dcf" providerId="ADAL" clId="{DCCC7C8E-C1EE-4A17-8B7C-2C77272EB27B}" dt="2024-06-11T22:24:28.547" v="306" actId="47"/>
        <pc:sldMkLst>
          <pc:docMk/>
          <pc:sldMk cId="1852107395" sldId="347"/>
        </pc:sldMkLst>
      </pc:sldChg>
      <pc:sldChg chg="delSp modSp add mod modNotesTx">
        <pc:chgData name="Nina Kolybashkina" userId="fc6f89ef-881d-4490-b0ca-0f3535316dcf" providerId="ADAL" clId="{DCCC7C8E-C1EE-4A17-8B7C-2C77272EB27B}" dt="2024-06-12T02:48:56.592" v="981" actId="20577"/>
        <pc:sldMkLst>
          <pc:docMk/>
          <pc:sldMk cId="3689991262" sldId="392"/>
        </pc:sldMkLst>
        <pc:spChg chg="del mod">
          <ac:chgData name="Nina Kolybashkina" userId="fc6f89ef-881d-4490-b0ca-0f3535316dcf" providerId="ADAL" clId="{DCCC7C8E-C1EE-4A17-8B7C-2C77272EB27B}" dt="2024-06-11T21:52:47.933" v="125" actId="478"/>
          <ac:spMkLst>
            <pc:docMk/>
            <pc:sldMk cId="3689991262" sldId="392"/>
            <ac:spMk id="2" creationId="{69CD0141-2ECC-EF48-07F8-E93AAF87C766}"/>
          </ac:spMkLst>
        </pc:spChg>
        <pc:spChg chg="mod">
          <ac:chgData name="Nina Kolybashkina" userId="fc6f89ef-881d-4490-b0ca-0f3535316dcf" providerId="ADAL" clId="{DCCC7C8E-C1EE-4A17-8B7C-2C77272EB27B}" dt="2024-06-11T22:31:04.894" v="385" actId="114"/>
          <ac:spMkLst>
            <pc:docMk/>
            <pc:sldMk cId="3689991262" sldId="392"/>
            <ac:spMk id="3" creationId="{E049D3D0-9316-C85D-5E6A-5DB3CA2C9FE9}"/>
          </ac:spMkLst>
        </pc:spChg>
      </pc:sldChg>
      <pc:sldChg chg="del">
        <pc:chgData name="Nina Kolybashkina" userId="fc6f89ef-881d-4490-b0ca-0f3535316dcf" providerId="ADAL" clId="{DCCC7C8E-C1EE-4A17-8B7C-2C77272EB27B}" dt="2024-06-12T00:14:20.479" v="468" actId="47"/>
        <pc:sldMkLst>
          <pc:docMk/>
          <pc:sldMk cId="280513306" sldId="395"/>
        </pc:sldMkLst>
      </pc:sldChg>
      <pc:sldChg chg="del">
        <pc:chgData name="Nina Kolybashkina" userId="fc6f89ef-881d-4490-b0ca-0f3535316dcf" providerId="ADAL" clId="{DCCC7C8E-C1EE-4A17-8B7C-2C77272EB27B}" dt="2024-06-12T00:25:20.057" v="684" actId="47"/>
        <pc:sldMkLst>
          <pc:docMk/>
          <pc:sldMk cId="1340803857" sldId="521"/>
        </pc:sldMkLst>
      </pc:sldChg>
      <pc:sldChg chg="del">
        <pc:chgData name="Nina Kolybashkina" userId="fc6f89ef-881d-4490-b0ca-0f3535316dcf" providerId="ADAL" clId="{DCCC7C8E-C1EE-4A17-8B7C-2C77272EB27B}" dt="2024-06-12T00:14:20.479" v="468" actId="47"/>
        <pc:sldMkLst>
          <pc:docMk/>
          <pc:sldMk cId="4223122220" sldId="524"/>
        </pc:sldMkLst>
      </pc:sldChg>
      <pc:sldChg chg="modSp add del mod modNotesTx">
        <pc:chgData name="Nina Kolybashkina" userId="fc6f89ef-881d-4490-b0ca-0f3535316dcf" providerId="ADAL" clId="{DCCC7C8E-C1EE-4A17-8B7C-2C77272EB27B}" dt="2024-06-12T00:25:52.728" v="689" actId="47"/>
        <pc:sldMkLst>
          <pc:docMk/>
          <pc:sldMk cId="1769022740" sldId="542"/>
        </pc:sldMkLst>
        <pc:spChg chg="mod">
          <ac:chgData name="Nina Kolybashkina" userId="fc6f89ef-881d-4490-b0ca-0f3535316dcf" providerId="ADAL" clId="{DCCC7C8E-C1EE-4A17-8B7C-2C77272EB27B}" dt="2024-06-12T00:24:35.657" v="683" actId="6549"/>
          <ac:spMkLst>
            <pc:docMk/>
            <pc:sldMk cId="1769022740" sldId="542"/>
            <ac:spMk id="19" creationId="{4D55312B-45DE-402B-A55F-0F53C7511706}"/>
          </ac:spMkLst>
        </pc:spChg>
        <pc:picChg chg="mod">
          <ac:chgData name="Nina Kolybashkina" userId="fc6f89ef-881d-4490-b0ca-0f3535316dcf" providerId="ADAL" clId="{DCCC7C8E-C1EE-4A17-8B7C-2C77272EB27B}" dt="2024-06-12T00:22:42.884" v="659" actId="14100"/>
          <ac:picMkLst>
            <pc:docMk/>
            <pc:sldMk cId="1769022740" sldId="542"/>
            <ac:picMk id="2" creationId="{04BAF6E4-B01E-BF45-5B27-2965F856CCF3}"/>
          </ac:picMkLst>
        </pc:picChg>
      </pc:sldChg>
      <pc:sldChg chg="addSp delSp modSp mod modNotesTx">
        <pc:chgData name="Nina Kolybashkina" userId="fc6f89ef-881d-4490-b0ca-0f3535316dcf" providerId="ADAL" clId="{DCCC7C8E-C1EE-4A17-8B7C-2C77272EB27B}" dt="2024-06-12T03:04:40.278" v="1523" actId="1076"/>
        <pc:sldMkLst>
          <pc:docMk/>
          <pc:sldMk cId="2361088537" sldId="576"/>
        </pc:sldMkLst>
        <pc:spChg chg="mod">
          <ac:chgData name="Nina Kolybashkina" userId="fc6f89ef-881d-4490-b0ca-0f3535316dcf" providerId="ADAL" clId="{DCCC7C8E-C1EE-4A17-8B7C-2C77272EB27B}" dt="2024-06-12T03:04:40.278" v="1523" actId="1076"/>
          <ac:spMkLst>
            <pc:docMk/>
            <pc:sldMk cId="2361088537" sldId="576"/>
            <ac:spMk id="2" creationId="{5B4DC3AE-C06C-2041-AF70-72FC65784321}"/>
          </ac:spMkLst>
        </pc:spChg>
        <pc:spChg chg="mod">
          <ac:chgData name="Nina Kolybashkina" userId="fc6f89ef-881d-4490-b0ca-0f3535316dcf" providerId="ADAL" clId="{DCCC7C8E-C1EE-4A17-8B7C-2C77272EB27B}" dt="2024-06-12T03:04:30.107" v="1518" actId="1076"/>
          <ac:spMkLst>
            <pc:docMk/>
            <pc:sldMk cId="2361088537" sldId="576"/>
            <ac:spMk id="5" creationId="{D9B74D8B-FA28-1D35-4A14-FECDFFD3F416}"/>
          </ac:spMkLst>
        </pc:spChg>
        <pc:spChg chg="add mod">
          <ac:chgData name="Nina Kolybashkina" userId="fc6f89ef-881d-4490-b0ca-0f3535316dcf" providerId="ADAL" clId="{DCCC7C8E-C1EE-4A17-8B7C-2C77272EB27B}" dt="2024-06-12T02:48:29.306" v="947" actId="1076"/>
          <ac:spMkLst>
            <pc:docMk/>
            <pc:sldMk cId="2361088537" sldId="576"/>
            <ac:spMk id="8" creationId="{1AFC6DDE-C01E-1568-E326-811513772E93}"/>
          </ac:spMkLst>
        </pc:spChg>
        <pc:picChg chg="add del mod">
          <ac:chgData name="Nina Kolybashkina" userId="fc6f89ef-881d-4490-b0ca-0f3535316dcf" providerId="ADAL" clId="{DCCC7C8E-C1EE-4A17-8B7C-2C77272EB27B}" dt="2024-06-12T00:23:49.965" v="673" actId="478"/>
          <ac:picMkLst>
            <pc:docMk/>
            <pc:sldMk cId="2361088537" sldId="576"/>
            <ac:picMk id="3" creationId="{1B9ACE7B-4EE6-239F-2E19-4B03845B17EA}"/>
          </ac:picMkLst>
        </pc:picChg>
        <pc:picChg chg="add mod">
          <ac:chgData name="Nina Kolybashkina" userId="fc6f89ef-881d-4490-b0ca-0f3535316dcf" providerId="ADAL" clId="{DCCC7C8E-C1EE-4A17-8B7C-2C77272EB27B}" dt="2024-06-12T00:25:56.746" v="690" actId="1076"/>
          <ac:picMkLst>
            <pc:docMk/>
            <pc:sldMk cId="2361088537" sldId="576"/>
            <ac:picMk id="4" creationId="{44F31B90-9CAC-4AC1-6E7F-6F650F61B9FD}"/>
          </ac:picMkLst>
        </pc:picChg>
      </pc:sldChg>
      <pc:sldChg chg="del">
        <pc:chgData name="Nina Kolybashkina" userId="fc6f89ef-881d-4490-b0ca-0f3535316dcf" providerId="ADAL" clId="{DCCC7C8E-C1EE-4A17-8B7C-2C77272EB27B}" dt="2024-06-12T00:14:20.479" v="468" actId="47"/>
        <pc:sldMkLst>
          <pc:docMk/>
          <pc:sldMk cId="688184705" sldId="577"/>
        </pc:sldMkLst>
      </pc:sldChg>
      <pc:sldChg chg="del">
        <pc:chgData name="Nina Kolybashkina" userId="fc6f89ef-881d-4490-b0ca-0f3535316dcf" providerId="ADAL" clId="{DCCC7C8E-C1EE-4A17-8B7C-2C77272EB27B}" dt="2024-06-12T00:54:37.369" v="881" actId="47"/>
        <pc:sldMkLst>
          <pc:docMk/>
          <pc:sldMk cId="1441075593" sldId="578"/>
        </pc:sldMkLst>
      </pc:sldChg>
      <pc:sldChg chg="del">
        <pc:chgData name="Nina Kolybashkina" userId="fc6f89ef-881d-4490-b0ca-0f3535316dcf" providerId="ADAL" clId="{DCCC7C8E-C1EE-4A17-8B7C-2C77272EB27B}" dt="2024-06-12T00:14:20.479" v="468" actId="47"/>
        <pc:sldMkLst>
          <pc:docMk/>
          <pc:sldMk cId="1060436528" sldId="579"/>
        </pc:sldMkLst>
      </pc:sldChg>
      <pc:sldChg chg="del">
        <pc:chgData name="Nina Kolybashkina" userId="fc6f89ef-881d-4490-b0ca-0f3535316dcf" providerId="ADAL" clId="{DCCC7C8E-C1EE-4A17-8B7C-2C77272EB27B}" dt="2024-06-12T00:14:20.479" v="468" actId="47"/>
        <pc:sldMkLst>
          <pc:docMk/>
          <pc:sldMk cId="2525989730" sldId="581"/>
        </pc:sldMkLst>
      </pc:sldChg>
      <pc:sldChg chg="delSp modSp add del mod">
        <pc:chgData name="Nina Kolybashkina" userId="fc6f89ef-881d-4490-b0ca-0f3535316dcf" providerId="ADAL" clId="{DCCC7C8E-C1EE-4A17-8B7C-2C77272EB27B}" dt="2024-06-12T02:50:25.159" v="983" actId="47"/>
        <pc:sldMkLst>
          <pc:docMk/>
          <pc:sldMk cId="3197194590" sldId="4398"/>
        </pc:sldMkLst>
        <pc:spChg chg="mod">
          <ac:chgData name="Nina Kolybashkina" userId="fc6f89ef-881d-4490-b0ca-0f3535316dcf" providerId="ADAL" clId="{DCCC7C8E-C1EE-4A17-8B7C-2C77272EB27B}" dt="2024-06-12T00:52:20.204" v="830" actId="20577"/>
          <ac:spMkLst>
            <pc:docMk/>
            <pc:sldMk cId="3197194590" sldId="4398"/>
            <ac:spMk id="4" creationId="{4C0251DE-63A5-6348-BBEC-CC0A4CB0870D}"/>
          </ac:spMkLst>
        </pc:spChg>
        <pc:spChg chg="del mod">
          <ac:chgData name="Nina Kolybashkina" userId="fc6f89ef-881d-4490-b0ca-0f3535316dcf" providerId="ADAL" clId="{DCCC7C8E-C1EE-4A17-8B7C-2C77272EB27B}" dt="2024-06-11T22:24:57.809" v="312" actId="478"/>
          <ac:spMkLst>
            <pc:docMk/>
            <pc:sldMk cId="3197194590" sldId="4398"/>
            <ac:spMk id="5" creationId="{D8C32472-9626-4D4F-A176-0F20D4BFA32D}"/>
          </ac:spMkLst>
        </pc:spChg>
        <pc:spChg chg="mod">
          <ac:chgData name="Nina Kolybashkina" userId="fc6f89ef-881d-4490-b0ca-0f3535316dcf" providerId="ADAL" clId="{DCCC7C8E-C1EE-4A17-8B7C-2C77272EB27B}" dt="2024-06-11T22:25:19.507" v="353" actId="20577"/>
          <ac:spMkLst>
            <pc:docMk/>
            <pc:sldMk cId="3197194590" sldId="4398"/>
            <ac:spMk id="10" creationId="{32A7D7C3-AE85-2503-AFF0-4DFA0A777D79}"/>
          </ac:spMkLst>
        </pc:spChg>
        <pc:picChg chg="del">
          <ac:chgData name="Nina Kolybashkina" userId="fc6f89ef-881d-4490-b0ca-0f3535316dcf" providerId="ADAL" clId="{DCCC7C8E-C1EE-4A17-8B7C-2C77272EB27B}" dt="2024-06-11T22:24:48.555" v="310" actId="478"/>
          <ac:picMkLst>
            <pc:docMk/>
            <pc:sldMk cId="3197194590" sldId="4398"/>
            <ac:picMk id="11" creationId="{DE1AA0EE-3B73-1FF9-FA46-EC9A4323AB01}"/>
          </ac:picMkLst>
        </pc:picChg>
      </pc:sldChg>
      <pc:sldChg chg="addSp delSp modSp add mod">
        <pc:chgData name="Nina Kolybashkina" userId="fc6f89ef-881d-4490-b0ca-0f3535316dcf" providerId="ADAL" clId="{DCCC7C8E-C1EE-4A17-8B7C-2C77272EB27B}" dt="2024-06-12T02:52:49.891" v="1107" actId="20577"/>
        <pc:sldMkLst>
          <pc:docMk/>
          <pc:sldMk cId="854111654" sldId="4432"/>
        </pc:sldMkLst>
        <pc:spChg chg="add del mod">
          <ac:chgData name="Nina Kolybashkina" userId="fc6f89ef-881d-4490-b0ca-0f3535316dcf" providerId="ADAL" clId="{DCCC7C8E-C1EE-4A17-8B7C-2C77272EB27B}" dt="2024-06-11T22:13:30.475" v="253"/>
          <ac:spMkLst>
            <pc:docMk/>
            <pc:sldMk cId="854111654" sldId="4432"/>
            <ac:spMk id="2" creationId="{EF8B6839-D8F7-D53D-9AC5-33A8526A1E3D}"/>
          </ac:spMkLst>
        </pc:spChg>
        <pc:spChg chg="mod">
          <ac:chgData name="Nina Kolybashkina" userId="fc6f89ef-881d-4490-b0ca-0f3535316dcf" providerId="ADAL" clId="{DCCC7C8E-C1EE-4A17-8B7C-2C77272EB27B}" dt="2024-06-12T02:51:34.796" v="1084" actId="14100"/>
          <ac:spMkLst>
            <pc:docMk/>
            <pc:sldMk cId="854111654" sldId="4432"/>
            <ac:spMk id="3" creationId="{BE514F41-0FB3-F550-D353-345BD66E5873}"/>
          </ac:spMkLst>
        </pc:spChg>
        <pc:spChg chg="add mod">
          <ac:chgData name="Nina Kolybashkina" userId="fc6f89ef-881d-4490-b0ca-0f3535316dcf" providerId="ADAL" clId="{DCCC7C8E-C1EE-4A17-8B7C-2C77272EB27B}" dt="2024-06-12T02:52:49.891" v="1107" actId="20577"/>
          <ac:spMkLst>
            <pc:docMk/>
            <pc:sldMk cId="854111654" sldId="4432"/>
            <ac:spMk id="4" creationId="{6DCB7790-B57E-4CBE-E843-0EC35A362406}"/>
          </ac:spMkLst>
        </pc:spChg>
        <pc:spChg chg="add mod">
          <ac:chgData name="Nina Kolybashkina" userId="fc6f89ef-881d-4490-b0ca-0f3535316dcf" providerId="ADAL" clId="{DCCC7C8E-C1EE-4A17-8B7C-2C77272EB27B}" dt="2024-06-11T22:37:19.857" v="392" actId="6549"/>
          <ac:spMkLst>
            <pc:docMk/>
            <pc:sldMk cId="854111654" sldId="4432"/>
            <ac:spMk id="5" creationId="{A29EBDC6-1A78-0D97-95D6-1B8CF5FFA602}"/>
          </ac:spMkLst>
        </pc:spChg>
        <pc:spChg chg="mod">
          <ac:chgData name="Nina Kolybashkina" userId="fc6f89ef-881d-4490-b0ca-0f3535316dcf" providerId="ADAL" clId="{DCCC7C8E-C1EE-4A17-8B7C-2C77272EB27B}" dt="2024-06-12T02:52:42.993" v="1096" actId="20577"/>
          <ac:spMkLst>
            <pc:docMk/>
            <pc:sldMk cId="854111654" sldId="4432"/>
            <ac:spMk id="6" creationId="{C9284ADB-CA53-3EDF-3B11-4D20D89B89EB}"/>
          </ac:spMkLst>
        </pc:spChg>
        <pc:spChg chg="add mod">
          <ac:chgData name="Nina Kolybashkina" userId="fc6f89ef-881d-4490-b0ca-0f3535316dcf" providerId="ADAL" clId="{DCCC7C8E-C1EE-4A17-8B7C-2C77272EB27B}" dt="2024-06-11T22:37:31.202" v="395" actId="14100"/>
          <ac:spMkLst>
            <pc:docMk/>
            <pc:sldMk cId="854111654" sldId="4432"/>
            <ac:spMk id="7" creationId="{7C89B7BD-A640-6299-907A-66163BABE855}"/>
          </ac:spMkLst>
        </pc:spChg>
        <pc:spChg chg="add mod">
          <ac:chgData name="Nina Kolybashkina" userId="fc6f89ef-881d-4490-b0ca-0f3535316dcf" providerId="ADAL" clId="{DCCC7C8E-C1EE-4A17-8B7C-2C77272EB27B}" dt="2024-06-11T22:37:28.794" v="394" actId="14100"/>
          <ac:spMkLst>
            <pc:docMk/>
            <pc:sldMk cId="854111654" sldId="4432"/>
            <ac:spMk id="8" creationId="{0502C6D2-D4E2-135C-77E3-EDCE254DDE57}"/>
          </ac:spMkLst>
        </pc:spChg>
        <pc:spChg chg="add mod">
          <ac:chgData name="Nina Kolybashkina" userId="fc6f89ef-881d-4490-b0ca-0f3535316dcf" providerId="ADAL" clId="{DCCC7C8E-C1EE-4A17-8B7C-2C77272EB27B}" dt="2024-06-12T00:33:12.112" v="717" actId="1076"/>
          <ac:spMkLst>
            <pc:docMk/>
            <pc:sldMk cId="854111654" sldId="4432"/>
            <ac:spMk id="9" creationId="{A7CEEEA2-99CA-E750-2594-32290BA97A20}"/>
          </ac:spMkLst>
        </pc:spChg>
        <pc:spChg chg="add mod">
          <ac:chgData name="Nina Kolybashkina" userId="fc6f89ef-881d-4490-b0ca-0f3535316dcf" providerId="ADAL" clId="{DCCC7C8E-C1EE-4A17-8B7C-2C77272EB27B}" dt="2024-06-12T00:33:50.855" v="743" actId="14100"/>
          <ac:spMkLst>
            <pc:docMk/>
            <pc:sldMk cId="854111654" sldId="4432"/>
            <ac:spMk id="10" creationId="{22E4471A-F64C-3633-707B-EAE802D4B058}"/>
          </ac:spMkLst>
        </pc:spChg>
        <pc:spChg chg="add mod">
          <ac:chgData name="Nina Kolybashkina" userId="fc6f89ef-881d-4490-b0ca-0f3535316dcf" providerId="ADAL" clId="{DCCC7C8E-C1EE-4A17-8B7C-2C77272EB27B}" dt="2024-06-12T00:33:48.010" v="742" actId="14100"/>
          <ac:spMkLst>
            <pc:docMk/>
            <pc:sldMk cId="854111654" sldId="4432"/>
            <ac:spMk id="12" creationId="{C0978B02-5F83-5034-399A-A374C5B8CB2B}"/>
          </ac:spMkLst>
        </pc:spChg>
        <pc:spChg chg="mod">
          <ac:chgData name="Nina Kolybashkina" userId="fc6f89ef-881d-4490-b0ca-0f3535316dcf" providerId="ADAL" clId="{DCCC7C8E-C1EE-4A17-8B7C-2C77272EB27B}" dt="2024-06-11T22:10:13.335" v="207" actId="1076"/>
          <ac:spMkLst>
            <pc:docMk/>
            <pc:sldMk cId="854111654" sldId="4432"/>
            <ac:spMk id="13" creationId="{E7201D8E-3114-8635-EDEB-6B30A0D4F701}"/>
          </ac:spMkLst>
        </pc:spChg>
        <pc:spChg chg="add mod">
          <ac:chgData name="Nina Kolybashkina" userId="fc6f89ef-881d-4490-b0ca-0f3535316dcf" providerId="ADAL" clId="{DCCC7C8E-C1EE-4A17-8B7C-2C77272EB27B}" dt="2024-06-12T00:34:03.073" v="745" actId="14100"/>
          <ac:spMkLst>
            <pc:docMk/>
            <pc:sldMk cId="854111654" sldId="4432"/>
            <ac:spMk id="14" creationId="{19E701CD-7036-41DE-7B08-7519C45A4549}"/>
          </ac:spMkLst>
        </pc:spChg>
        <pc:graphicFrameChg chg="mod modGraphic">
          <ac:chgData name="Nina Kolybashkina" userId="fc6f89ef-881d-4490-b0ca-0f3535316dcf" providerId="ADAL" clId="{DCCC7C8E-C1EE-4A17-8B7C-2C77272EB27B}" dt="2024-06-11T22:10:40.545" v="213"/>
          <ac:graphicFrameMkLst>
            <pc:docMk/>
            <pc:sldMk cId="854111654" sldId="4432"/>
            <ac:graphicFrameMk id="11" creationId="{A2E37F78-46B1-B077-B67E-85126DAE4B66}"/>
          </ac:graphicFrameMkLst>
        </pc:graphicFrameChg>
        <pc:picChg chg="del">
          <ac:chgData name="Nina Kolybashkina" userId="fc6f89ef-881d-4490-b0ca-0f3535316dcf" providerId="ADAL" clId="{DCCC7C8E-C1EE-4A17-8B7C-2C77272EB27B}" dt="2024-06-11T22:13:11.368" v="251" actId="478"/>
          <ac:picMkLst>
            <pc:docMk/>
            <pc:sldMk cId="854111654" sldId="4432"/>
            <ac:picMk id="15" creationId="{7BE8A347-F372-B094-1529-86C78259E733}"/>
          </ac:picMkLst>
        </pc:picChg>
      </pc:sldChg>
      <pc:sldChg chg="del">
        <pc:chgData name="Nina Kolybashkina" userId="fc6f89ef-881d-4490-b0ca-0f3535316dcf" providerId="ADAL" clId="{DCCC7C8E-C1EE-4A17-8B7C-2C77272EB27B}" dt="2024-06-12T00:14:20.479" v="468" actId="47"/>
        <pc:sldMkLst>
          <pc:docMk/>
          <pc:sldMk cId="3178692166" sldId="2147377431"/>
        </pc:sldMkLst>
      </pc:sldChg>
      <pc:sldChg chg="del">
        <pc:chgData name="Nina Kolybashkina" userId="fc6f89ef-881d-4490-b0ca-0f3535316dcf" providerId="ADAL" clId="{DCCC7C8E-C1EE-4A17-8B7C-2C77272EB27B}" dt="2024-06-12T00:14:20.479" v="468" actId="47"/>
        <pc:sldMkLst>
          <pc:docMk/>
          <pc:sldMk cId="1473769051" sldId="2147377432"/>
        </pc:sldMkLst>
      </pc:sldChg>
      <pc:sldChg chg="del">
        <pc:chgData name="Nina Kolybashkina" userId="fc6f89ef-881d-4490-b0ca-0f3535316dcf" providerId="ADAL" clId="{DCCC7C8E-C1EE-4A17-8B7C-2C77272EB27B}" dt="2024-06-12T00:14:20.479" v="468" actId="47"/>
        <pc:sldMkLst>
          <pc:docMk/>
          <pc:sldMk cId="3100904631" sldId="2147377434"/>
        </pc:sldMkLst>
      </pc:sldChg>
      <pc:sldChg chg="del">
        <pc:chgData name="Nina Kolybashkina" userId="fc6f89ef-881d-4490-b0ca-0f3535316dcf" providerId="ADAL" clId="{DCCC7C8E-C1EE-4A17-8B7C-2C77272EB27B}" dt="2024-06-12T00:14:20.479" v="468" actId="47"/>
        <pc:sldMkLst>
          <pc:docMk/>
          <pc:sldMk cId="1753110729" sldId="2147377435"/>
        </pc:sldMkLst>
      </pc:sldChg>
      <pc:sldChg chg="addSp delSp modSp add mod modNotesTx">
        <pc:chgData name="Nina Kolybashkina" userId="fc6f89ef-881d-4490-b0ca-0f3535316dcf" providerId="ADAL" clId="{DCCC7C8E-C1EE-4A17-8B7C-2C77272EB27B}" dt="2024-06-12T00:26:07.024" v="691" actId="5793"/>
        <pc:sldMkLst>
          <pc:docMk/>
          <pc:sldMk cId="3472897738" sldId="2147377450"/>
        </pc:sldMkLst>
        <pc:spChg chg="add del">
          <ac:chgData name="Nina Kolybashkina" userId="fc6f89ef-881d-4490-b0ca-0f3535316dcf" providerId="ADAL" clId="{DCCC7C8E-C1EE-4A17-8B7C-2C77272EB27B}" dt="2024-06-11T21:53:21.152" v="130" actId="22"/>
          <ac:spMkLst>
            <pc:docMk/>
            <pc:sldMk cId="3472897738" sldId="2147377450"/>
            <ac:spMk id="5" creationId="{69A70B2D-E318-50AE-C210-9AF884BB52B0}"/>
          </ac:spMkLst>
        </pc:spChg>
        <pc:spChg chg="mod">
          <ac:chgData name="Nina Kolybashkina" userId="fc6f89ef-881d-4490-b0ca-0f3535316dcf" providerId="ADAL" clId="{DCCC7C8E-C1EE-4A17-8B7C-2C77272EB27B}" dt="2024-06-11T22:11:30.154" v="231" actId="404"/>
          <ac:spMkLst>
            <pc:docMk/>
            <pc:sldMk cId="3472897738" sldId="2147377450"/>
            <ac:spMk id="42" creationId="{6043F8E4-F7D8-480C-803F-55BC7F84F303}"/>
          </ac:spMkLst>
        </pc:spChg>
        <pc:spChg chg="mod">
          <ac:chgData name="Nina Kolybashkina" userId="fc6f89ef-881d-4490-b0ca-0f3535316dcf" providerId="ADAL" clId="{DCCC7C8E-C1EE-4A17-8B7C-2C77272EB27B}" dt="2024-06-11T22:30:42.364" v="383" actId="20577"/>
          <ac:spMkLst>
            <pc:docMk/>
            <pc:sldMk cId="3472897738" sldId="2147377450"/>
            <ac:spMk id="52" creationId="{09E516E2-7975-469C-BFF8-4CDEC732BA0E}"/>
          </ac:spMkLst>
        </pc:spChg>
        <pc:spChg chg="mod">
          <ac:chgData name="Nina Kolybashkina" userId="fc6f89ef-881d-4490-b0ca-0f3535316dcf" providerId="ADAL" clId="{DCCC7C8E-C1EE-4A17-8B7C-2C77272EB27B}" dt="2024-06-11T22:11:46.305" v="233" actId="1076"/>
          <ac:spMkLst>
            <pc:docMk/>
            <pc:sldMk cId="3472897738" sldId="2147377450"/>
            <ac:spMk id="53" creationId="{EBFAC166-1AD7-4D5E-BD56-6C48616C0A2E}"/>
          </ac:spMkLst>
        </pc:spChg>
      </pc:sldChg>
      <pc:sldChg chg="del">
        <pc:chgData name="Nina Kolybashkina" userId="fc6f89ef-881d-4490-b0ca-0f3535316dcf" providerId="ADAL" clId="{DCCC7C8E-C1EE-4A17-8B7C-2C77272EB27B}" dt="2024-06-12T00:14:20.479" v="468" actId="47"/>
        <pc:sldMkLst>
          <pc:docMk/>
          <pc:sldMk cId="3509362682" sldId="2147377465"/>
        </pc:sldMkLst>
      </pc:sldChg>
      <pc:sldChg chg="del">
        <pc:chgData name="Nina Kolybashkina" userId="fc6f89ef-881d-4490-b0ca-0f3535316dcf" providerId="ADAL" clId="{DCCC7C8E-C1EE-4A17-8B7C-2C77272EB27B}" dt="2024-06-12T00:14:20.479" v="468" actId="47"/>
        <pc:sldMkLst>
          <pc:docMk/>
          <pc:sldMk cId="3804555896" sldId="2147377466"/>
        </pc:sldMkLst>
      </pc:sldChg>
      <pc:sldChg chg="del">
        <pc:chgData name="Nina Kolybashkina" userId="fc6f89ef-881d-4490-b0ca-0f3535316dcf" providerId="ADAL" clId="{DCCC7C8E-C1EE-4A17-8B7C-2C77272EB27B}" dt="2024-06-12T00:14:20.479" v="468" actId="47"/>
        <pc:sldMkLst>
          <pc:docMk/>
          <pc:sldMk cId="2847058087" sldId="2147377469"/>
        </pc:sldMkLst>
      </pc:sldChg>
      <pc:sldChg chg="del">
        <pc:chgData name="Nina Kolybashkina" userId="fc6f89ef-881d-4490-b0ca-0f3535316dcf" providerId="ADAL" clId="{DCCC7C8E-C1EE-4A17-8B7C-2C77272EB27B}" dt="2024-06-12T00:14:20.479" v="468" actId="47"/>
        <pc:sldMkLst>
          <pc:docMk/>
          <pc:sldMk cId="1353429250" sldId="2147377482"/>
        </pc:sldMkLst>
      </pc:sldChg>
      <pc:sldChg chg="del">
        <pc:chgData name="Nina Kolybashkina" userId="fc6f89ef-881d-4490-b0ca-0f3535316dcf" providerId="ADAL" clId="{DCCC7C8E-C1EE-4A17-8B7C-2C77272EB27B}" dt="2024-06-12T00:14:20.479" v="468" actId="47"/>
        <pc:sldMkLst>
          <pc:docMk/>
          <pc:sldMk cId="2326321434" sldId="2147377483"/>
        </pc:sldMkLst>
      </pc:sldChg>
      <pc:sldChg chg="del">
        <pc:chgData name="Nina Kolybashkina" userId="fc6f89ef-881d-4490-b0ca-0f3535316dcf" providerId="ADAL" clId="{DCCC7C8E-C1EE-4A17-8B7C-2C77272EB27B}" dt="2024-06-12T00:14:20.479" v="468" actId="47"/>
        <pc:sldMkLst>
          <pc:docMk/>
          <pc:sldMk cId="2867481485" sldId="2147377487"/>
        </pc:sldMkLst>
      </pc:sldChg>
      <pc:sldChg chg="del">
        <pc:chgData name="Nina Kolybashkina" userId="fc6f89ef-881d-4490-b0ca-0f3535316dcf" providerId="ADAL" clId="{DCCC7C8E-C1EE-4A17-8B7C-2C77272EB27B}" dt="2024-06-12T00:14:20.479" v="468" actId="47"/>
        <pc:sldMkLst>
          <pc:docMk/>
          <pc:sldMk cId="165413148" sldId="2147377488"/>
        </pc:sldMkLst>
      </pc:sldChg>
      <pc:sldChg chg="del">
        <pc:chgData name="Nina Kolybashkina" userId="fc6f89ef-881d-4490-b0ca-0f3535316dcf" providerId="ADAL" clId="{DCCC7C8E-C1EE-4A17-8B7C-2C77272EB27B}" dt="2024-06-12T00:14:20.479" v="468" actId="47"/>
        <pc:sldMkLst>
          <pc:docMk/>
          <pc:sldMk cId="1603348977" sldId="2147377489"/>
        </pc:sldMkLst>
      </pc:sldChg>
      <pc:sldChg chg="del">
        <pc:chgData name="Nina Kolybashkina" userId="fc6f89ef-881d-4490-b0ca-0f3535316dcf" providerId="ADAL" clId="{DCCC7C8E-C1EE-4A17-8B7C-2C77272EB27B}" dt="2024-06-12T00:14:20.479" v="468" actId="47"/>
        <pc:sldMkLst>
          <pc:docMk/>
          <pc:sldMk cId="2561398412" sldId="2147377490"/>
        </pc:sldMkLst>
      </pc:sldChg>
      <pc:sldChg chg="del">
        <pc:chgData name="Nina Kolybashkina" userId="fc6f89ef-881d-4490-b0ca-0f3535316dcf" providerId="ADAL" clId="{DCCC7C8E-C1EE-4A17-8B7C-2C77272EB27B}" dt="2024-06-12T00:14:20.479" v="468" actId="47"/>
        <pc:sldMkLst>
          <pc:docMk/>
          <pc:sldMk cId="1090699310" sldId="2147377491"/>
        </pc:sldMkLst>
      </pc:sldChg>
      <pc:sldChg chg="del">
        <pc:chgData name="Nina Kolybashkina" userId="fc6f89ef-881d-4490-b0ca-0f3535316dcf" providerId="ADAL" clId="{DCCC7C8E-C1EE-4A17-8B7C-2C77272EB27B}" dt="2024-06-12T00:14:20.479" v="468" actId="47"/>
        <pc:sldMkLst>
          <pc:docMk/>
          <pc:sldMk cId="2397218123" sldId="2147377493"/>
        </pc:sldMkLst>
      </pc:sldChg>
      <pc:sldChg chg="del">
        <pc:chgData name="Nina Kolybashkina" userId="fc6f89ef-881d-4490-b0ca-0f3535316dcf" providerId="ADAL" clId="{DCCC7C8E-C1EE-4A17-8B7C-2C77272EB27B}" dt="2024-06-12T00:14:20.479" v="468" actId="47"/>
        <pc:sldMkLst>
          <pc:docMk/>
          <pc:sldMk cId="152291145" sldId="2147377494"/>
        </pc:sldMkLst>
      </pc:sldChg>
      <pc:sldChg chg="del">
        <pc:chgData name="Nina Kolybashkina" userId="fc6f89ef-881d-4490-b0ca-0f3535316dcf" providerId="ADAL" clId="{DCCC7C8E-C1EE-4A17-8B7C-2C77272EB27B}" dt="2024-06-12T00:14:20.479" v="468" actId="47"/>
        <pc:sldMkLst>
          <pc:docMk/>
          <pc:sldMk cId="4005767753" sldId="2147377495"/>
        </pc:sldMkLst>
      </pc:sldChg>
      <pc:sldChg chg="addSp delSp modSp add del mod">
        <pc:chgData name="Nina Kolybashkina" userId="fc6f89ef-881d-4490-b0ca-0f3535316dcf" providerId="ADAL" clId="{DCCC7C8E-C1EE-4A17-8B7C-2C77272EB27B}" dt="2024-06-12T02:50:08.284" v="982" actId="47"/>
        <pc:sldMkLst>
          <pc:docMk/>
          <pc:sldMk cId="1269887062" sldId="2147377496"/>
        </pc:sldMkLst>
        <pc:spChg chg="del">
          <ac:chgData name="Nina Kolybashkina" userId="fc6f89ef-881d-4490-b0ca-0f3535316dcf" providerId="ADAL" clId="{DCCC7C8E-C1EE-4A17-8B7C-2C77272EB27B}" dt="2024-06-12T00:34:46.415" v="791" actId="478"/>
          <ac:spMkLst>
            <pc:docMk/>
            <pc:sldMk cId="1269887062" sldId="2147377496"/>
            <ac:spMk id="2" creationId="{D0091B97-B751-A13B-56C7-730594ACED7C}"/>
          </ac:spMkLst>
        </pc:spChg>
        <pc:spChg chg="add mod">
          <ac:chgData name="Nina Kolybashkina" userId="fc6f89ef-881d-4490-b0ca-0f3535316dcf" providerId="ADAL" clId="{DCCC7C8E-C1EE-4A17-8B7C-2C77272EB27B}" dt="2024-06-12T00:35:29.605" v="797" actId="1076"/>
          <ac:spMkLst>
            <pc:docMk/>
            <pc:sldMk cId="1269887062" sldId="2147377496"/>
            <ac:spMk id="4" creationId="{548DBFB0-B9F8-9C98-37A3-F316333378BE}"/>
          </ac:spMkLst>
        </pc:spChg>
        <pc:spChg chg="del">
          <ac:chgData name="Nina Kolybashkina" userId="fc6f89ef-881d-4490-b0ca-0f3535316dcf" providerId="ADAL" clId="{DCCC7C8E-C1EE-4A17-8B7C-2C77272EB27B}" dt="2024-06-12T00:34:49.871" v="792" actId="478"/>
          <ac:spMkLst>
            <pc:docMk/>
            <pc:sldMk cId="1269887062" sldId="2147377496"/>
            <ac:spMk id="8" creationId="{FE63070E-56D5-6B44-8EE6-F94E72D76E25}"/>
          </ac:spMkLst>
        </pc:spChg>
        <pc:spChg chg="mod">
          <ac:chgData name="Nina Kolybashkina" userId="fc6f89ef-881d-4490-b0ca-0f3535316dcf" providerId="ADAL" clId="{DCCC7C8E-C1EE-4A17-8B7C-2C77272EB27B}" dt="2024-06-12T00:34:55.959" v="793" actId="1076"/>
          <ac:spMkLst>
            <pc:docMk/>
            <pc:sldMk cId="1269887062" sldId="2147377496"/>
            <ac:spMk id="10" creationId="{B22979F4-9893-4351-F7DA-C3EFB6DD92FD}"/>
          </ac:spMkLst>
        </pc:spChg>
        <pc:spChg chg="mod">
          <ac:chgData name="Nina Kolybashkina" userId="fc6f89ef-881d-4490-b0ca-0f3535316dcf" providerId="ADAL" clId="{DCCC7C8E-C1EE-4A17-8B7C-2C77272EB27B}" dt="2024-06-11T21:51:38.619" v="115" actId="207"/>
          <ac:spMkLst>
            <pc:docMk/>
            <pc:sldMk cId="1269887062" sldId="2147377496"/>
            <ac:spMk id="13" creationId="{33E681FD-7E49-F242-2BCD-69D62A40246A}"/>
          </ac:spMkLst>
        </pc:spChg>
        <pc:spChg chg="mod">
          <ac:chgData name="Nina Kolybashkina" userId="fc6f89ef-881d-4490-b0ca-0f3535316dcf" providerId="ADAL" clId="{DCCC7C8E-C1EE-4A17-8B7C-2C77272EB27B}" dt="2024-06-11T21:51:12.100" v="110" actId="207"/>
          <ac:spMkLst>
            <pc:docMk/>
            <pc:sldMk cId="1269887062" sldId="2147377496"/>
            <ac:spMk id="17" creationId="{14AE67EE-5992-E539-5A00-0DB2CF46E439}"/>
          </ac:spMkLst>
        </pc:spChg>
        <pc:spChg chg="mod">
          <ac:chgData name="Nina Kolybashkina" userId="fc6f89ef-881d-4490-b0ca-0f3535316dcf" providerId="ADAL" clId="{DCCC7C8E-C1EE-4A17-8B7C-2C77272EB27B}" dt="2024-06-11T21:51:45.761" v="116" actId="1076"/>
          <ac:spMkLst>
            <pc:docMk/>
            <pc:sldMk cId="1269887062" sldId="2147377496"/>
            <ac:spMk id="19" creationId="{2FE0E306-B817-A686-5591-6AFA0FA4E8C6}"/>
          </ac:spMkLst>
        </pc:spChg>
        <pc:spChg chg="mod">
          <ac:chgData name="Nina Kolybashkina" userId="fc6f89ef-881d-4490-b0ca-0f3535316dcf" providerId="ADAL" clId="{DCCC7C8E-C1EE-4A17-8B7C-2C77272EB27B}" dt="2024-06-11T21:51:33.354" v="114" actId="207"/>
          <ac:spMkLst>
            <pc:docMk/>
            <pc:sldMk cId="1269887062" sldId="2147377496"/>
            <ac:spMk id="26" creationId="{69EDFE76-B2A7-9657-9A74-14F28394DD1A}"/>
          </ac:spMkLst>
        </pc:spChg>
      </pc:sldChg>
      <pc:sldChg chg="add del">
        <pc:chgData name="Nina Kolybashkina" userId="fc6f89ef-881d-4490-b0ca-0f3535316dcf" providerId="ADAL" clId="{DCCC7C8E-C1EE-4A17-8B7C-2C77272EB27B}" dt="2024-06-11T22:12:06.216" v="236"/>
        <pc:sldMkLst>
          <pc:docMk/>
          <pc:sldMk cId="23662142" sldId="2147377497"/>
        </pc:sldMkLst>
      </pc:sldChg>
      <pc:sldChg chg="modSp add mod modNotesTx">
        <pc:chgData name="Nina Kolybashkina" userId="fc6f89ef-881d-4490-b0ca-0f3535316dcf" providerId="ADAL" clId="{DCCC7C8E-C1EE-4A17-8B7C-2C77272EB27B}" dt="2024-06-12T03:03:54.324" v="1517" actId="6549"/>
        <pc:sldMkLst>
          <pc:docMk/>
          <pc:sldMk cId="2948133573" sldId="2147377497"/>
        </pc:sldMkLst>
        <pc:spChg chg="mod">
          <ac:chgData name="Nina Kolybashkina" userId="fc6f89ef-881d-4490-b0ca-0f3535316dcf" providerId="ADAL" clId="{DCCC7C8E-C1EE-4A17-8B7C-2C77272EB27B}" dt="2024-06-12T03:03:54.324" v="1517" actId="6549"/>
          <ac:spMkLst>
            <pc:docMk/>
            <pc:sldMk cId="2948133573" sldId="2147377497"/>
            <ac:spMk id="4" creationId="{4C0251DE-63A5-6348-BBEC-CC0A4CB0870D}"/>
          </ac:spMkLst>
        </pc:spChg>
        <pc:spChg chg="mod">
          <ac:chgData name="Nina Kolybashkina" userId="fc6f89ef-881d-4490-b0ca-0f3535316dcf" providerId="ADAL" clId="{DCCC7C8E-C1EE-4A17-8B7C-2C77272EB27B}" dt="2024-06-12T03:02:21.900" v="1494" actId="14100"/>
          <ac:spMkLst>
            <pc:docMk/>
            <pc:sldMk cId="2948133573" sldId="2147377497"/>
            <ac:spMk id="10" creationId="{32A7D7C3-AE85-2503-AFF0-4DFA0A777D79}"/>
          </ac:spMkLst>
        </pc:spChg>
      </pc:sldChg>
      <pc:sldChg chg="add del">
        <pc:chgData name="Nina Kolybashkina" userId="fc6f89ef-881d-4490-b0ca-0f3535316dcf" providerId="ADAL" clId="{DCCC7C8E-C1EE-4A17-8B7C-2C77272EB27B}" dt="2024-06-11T22:12:18.694" v="238"/>
        <pc:sldMkLst>
          <pc:docMk/>
          <pc:sldMk cId="3052086145" sldId="2147377497"/>
        </pc:sldMkLst>
      </pc:sldChg>
      <pc:sldChg chg="add del">
        <pc:chgData name="Nina Kolybashkina" userId="fc6f89ef-881d-4490-b0ca-0f3535316dcf" providerId="ADAL" clId="{DCCC7C8E-C1EE-4A17-8B7C-2C77272EB27B}" dt="2024-06-11T22:12:30.610" v="240"/>
        <pc:sldMkLst>
          <pc:docMk/>
          <pc:sldMk cId="3905738118" sldId="2147377497"/>
        </pc:sldMkLst>
      </pc:sldChg>
      <pc:sldMasterChg chg="del delSldLayout">
        <pc:chgData name="Nina Kolybashkina" userId="fc6f89ef-881d-4490-b0ca-0f3535316dcf" providerId="ADAL" clId="{DCCC7C8E-C1EE-4A17-8B7C-2C77272EB27B}" dt="2024-06-12T00:14:20.479" v="468" actId="47"/>
        <pc:sldMasterMkLst>
          <pc:docMk/>
          <pc:sldMasterMk cId="3893044067" sldId="2147483677"/>
        </pc:sldMasterMkLst>
        <pc:sldLayoutChg chg="del">
          <pc:chgData name="Nina Kolybashkina" userId="fc6f89ef-881d-4490-b0ca-0f3535316dcf" providerId="ADAL" clId="{DCCC7C8E-C1EE-4A17-8B7C-2C77272EB27B}" dt="2024-06-12T00:14:20.479" v="468" actId="47"/>
          <pc:sldLayoutMkLst>
            <pc:docMk/>
            <pc:sldMasterMk cId="3893044067" sldId="2147483677"/>
            <pc:sldLayoutMk cId="2298780490" sldId="2147483678"/>
          </pc:sldLayoutMkLst>
        </pc:sldLayoutChg>
        <pc:sldLayoutChg chg="del">
          <pc:chgData name="Nina Kolybashkina" userId="fc6f89ef-881d-4490-b0ca-0f3535316dcf" providerId="ADAL" clId="{DCCC7C8E-C1EE-4A17-8B7C-2C77272EB27B}" dt="2024-06-12T00:14:20.479" v="468" actId="47"/>
          <pc:sldLayoutMkLst>
            <pc:docMk/>
            <pc:sldMasterMk cId="3893044067" sldId="2147483677"/>
            <pc:sldLayoutMk cId="2093438915" sldId="2147483679"/>
          </pc:sldLayoutMkLst>
        </pc:sldLayoutChg>
        <pc:sldLayoutChg chg="del">
          <pc:chgData name="Nina Kolybashkina" userId="fc6f89ef-881d-4490-b0ca-0f3535316dcf" providerId="ADAL" clId="{DCCC7C8E-C1EE-4A17-8B7C-2C77272EB27B}" dt="2024-06-12T00:14:20.479" v="468" actId="47"/>
          <pc:sldLayoutMkLst>
            <pc:docMk/>
            <pc:sldMasterMk cId="3893044067" sldId="2147483677"/>
            <pc:sldLayoutMk cId="4294594354" sldId="2147483680"/>
          </pc:sldLayoutMkLst>
        </pc:sldLayoutChg>
        <pc:sldLayoutChg chg="del">
          <pc:chgData name="Nina Kolybashkina" userId="fc6f89ef-881d-4490-b0ca-0f3535316dcf" providerId="ADAL" clId="{DCCC7C8E-C1EE-4A17-8B7C-2C77272EB27B}" dt="2024-06-12T00:14:20.479" v="468" actId="47"/>
          <pc:sldLayoutMkLst>
            <pc:docMk/>
            <pc:sldMasterMk cId="3893044067" sldId="2147483677"/>
            <pc:sldLayoutMk cId="1223881608" sldId="2147483681"/>
          </pc:sldLayoutMkLst>
        </pc:sldLayoutChg>
        <pc:sldLayoutChg chg="del">
          <pc:chgData name="Nina Kolybashkina" userId="fc6f89ef-881d-4490-b0ca-0f3535316dcf" providerId="ADAL" clId="{DCCC7C8E-C1EE-4A17-8B7C-2C77272EB27B}" dt="2024-06-12T00:14:20.479" v="468" actId="47"/>
          <pc:sldLayoutMkLst>
            <pc:docMk/>
            <pc:sldMasterMk cId="3893044067" sldId="2147483677"/>
            <pc:sldLayoutMk cId="1426637046" sldId="2147483682"/>
          </pc:sldLayoutMkLst>
        </pc:sldLayoutChg>
        <pc:sldLayoutChg chg="del">
          <pc:chgData name="Nina Kolybashkina" userId="fc6f89ef-881d-4490-b0ca-0f3535316dcf" providerId="ADAL" clId="{DCCC7C8E-C1EE-4A17-8B7C-2C77272EB27B}" dt="2024-06-12T00:14:20.479" v="468" actId="47"/>
          <pc:sldLayoutMkLst>
            <pc:docMk/>
            <pc:sldMasterMk cId="3893044067" sldId="2147483677"/>
            <pc:sldLayoutMk cId="988529564" sldId="2147483683"/>
          </pc:sldLayoutMkLst>
        </pc:sldLayoutChg>
        <pc:sldLayoutChg chg="del">
          <pc:chgData name="Nina Kolybashkina" userId="fc6f89ef-881d-4490-b0ca-0f3535316dcf" providerId="ADAL" clId="{DCCC7C8E-C1EE-4A17-8B7C-2C77272EB27B}" dt="2024-06-12T00:14:20.479" v="468" actId="47"/>
          <pc:sldLayoutMkLst>
            <pc:docMk/>
            <pc:sldMasterMk cId="3893044067" sldId="2147483677"/>
            <pc:sldLayoutMk cId="426881805" sldId="2147483684"/>
          </pc:sldLayoutMkLst>
        </pc:sldLayoutChg>
        <pc:sldLayoutChg chg="del">
          <pc:chgData name="Nina Kolybashkina" userId="fc6f89ef-881d-4490-b0ca-0f3535316dcf" providerId="ADAL" clId="{DCCC7C8E-C1EE-4A17-8B7C-2C77272EB27B}" dt="2024-06-12T00:14:20.479" v="468" actId="47"/>
          <pc:sldLayoutMkLst>
            <pc:docMk/>
            <pc:sldMasterMk cId="3893044067" sldId="2147483677"/>
            <pc:sldLayoutMk cId="3247272932" sldId="2147483685"/>
          </pc:sldLayoutMkLst>
        </pc:sldLayoutChg>
        <pc:sldLayoutChg chg="del">
          <pc:chgData name="Nina Kolybashkina" userId="fc6f89ef-881d-4490-b0ca-0f3535316dcf" providerId="ADAL" clId="{DCCC7C8E-C1EE-4A17-8B7C-2C77272EB27B}" dt="2024-06-12T00:14:20.479" v="468" actId="47"/>
          <pc:sldLayoutMkLst>
            <pc:docMk/>
            <pc:sldMasterMk cId="3893044067" sldId="2147483677"/>
            <pc:sldLayoutMk cId="2420835001" sldId="214748368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6B146-36EE-4489-8A26-327F1207F9A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662D1E3-CE13-45AF-856D-F69DBF3FBB7A}">
      <dgm:prSet custT="1"/>
      <dgm:spPr/>
      <dgm:t>
        <a:bodyPr/>
        <a:lstStyle/>
        <a:p>
          <a:r>
            <a:rPr lang="en-US" sz="2400" b="1" i="0" dirty="0"/>
            <a:t>Governance: </a:t>
          </a:r>
          <a:br>
            <a:rPr lang="en-US" sz="1800" b="1" i="0" dirty="0"/>
          </a:br>
          <a:r>
            <a:rPr lang="en-US" sz="1800" b="0" i="0" dirty="0"/>
            <a:t>Engaging with key stakeholders, building capacities, and assisting governments in developing strategies and plans for transitioning out of coal assets</a:t>
          </a:r>
          <a:r>
            <a:rPr lang="en-US" sz="1800" b="1" i="0" dirty="0"/>
            <a:t>.</a:t>
          </a:r>
          <a:endParaRPr lang="en-US" sz="2000" b="1" dirty="0"/>
        </a:p>
      </dgm:t>
    </dgm:pt>
    <dgm:pt modelId="{79E078EB-DBC7-4974-B9DF-FE3E318B44E0}" type="parTrans" cxnId="{78EF2BC3-D889-40F0-A224-5BB5F7CA1B4C}">
      <dgm:prSet/>
      <dgm:spPr/>
      <dgm:t>
        <a:bodyPr/>
        <a:lstStyle/>
        <a:p>
          <a:endParaRPr lang="en-US"/>
        </a:p>
      </dgm:t>
    </dgm:pt>
    <dgm:pt modelId="{6939F31F-5D40-47FD-88B4-9AB8B4E95F70}" type="sibTrans" cxnId="{78EF2BC3-D889-40F0-A224-5BB5F7CA1B4C}">
      <dgm:prSet/>
      <dgm:spPr/>
      <dgm:t>
        <a:bodyPr/>
        <a:lstStyle/>
        <a:p>
          <a:endParaRPr lang="en-US"/>
        </a:p>
      </dgm:t>
    </dgm:pt>
    <dgm:pt modelId="{488B1584-E3E4-4DC3-A9E8-A39B6001E5A8}">
      <dgm:prSet custT="1"/>
      <dgm:spPr/>
      <dgm:t>
        <a:bodyPr/>
        <a:lstStyle/>
        <a:p>
          <a:pPr algn="ctr"/>
          <a:r>
            <a:rPr lang="en-US" sz="2400" b="1" i="0" dirty="0"/>
            <a:t>People &amp; Communities: </a:t>
          </a:r>
          <a:r>
            <a:rPr lang="en-US" sz="1800" b="0" i="0" dirty="0"/>
            <a:t>Socioeconomic measures to minimize the impact of the transition on individuals and communities, including upskilling and reskilling to retain existing jobs and prepare for new opportunities</a:t>
          </a:r>
          <a:r>
            <a:rPr lang="en-US" sz="2000" b="0" i="0" dirty="0"/>
            <a:t>.</a:t>
          </a:r>
          <a:endParaRPr lang="en-US" sz="1800" b="0" dirty="0"/>
        </a:p>
      </dgm:t>
    </dgm:pt>
    <dgm:pt modelId="{444BD396-C212-4F0F-8B4D-6DC582298077}" type="parTrans" cxnId="{FD7929AE-BA92-48E7-BF2D-DEB9F4C67ED7}">
      <dgm:prSet/>
      <dgm:spPr/>
      <dgm:t>
        <a:bodyPr/>
        <a:lstStyle/>
        <a:p>
          <a:endParaRPr lang="en-US"/>
        </a:p>
      </dgm:t>
    </dgm:pt>
    <dgm:pt modelId="{4B4017E0-08EC-4FB8-BF95-1000F898C1CA}" type="sibTrans" cxnId="{FD7929AE-BA92-48E7-BF2D-DEB9F4C67ED7}">
      <dgm:prSet/>
      <dgm:spPr/>
      <dgm:t>
        <a:bodyPr/>
        <a:lstStyle/>
        <a:p>
          <a:endParaRPr lang="en-US"/>
        </a:p>
      </dgm:t>
    </dgm:pt>
    <dgm:pt modelId="{92B36636-FF77-4C70-BCB6-DCD960A2CB5E}">
      <dgm:prSet custT="1"/>
      <dgm:spPr/>
      <dgm:t>
        <a:bodyPr/>
        <a:lstStyle/>
        <a:p>
          <a:r>
            <a:rPr lang="en-US" sz="2400" b="1" i="0" dirty="0"/>
            <a:t>Infrastructure: </a:t>
          </a:r>
        </a:p>
        <a:p>
          <a:r>
            <a:rPr lang="en-US" sz="1800" b="0" i="0" dirty="0"/>
            <a:t>Supporting the reclamation and repurposing of existing coal infrastructure, such as land and power plants, as a core area of assistance.</a:t>
          </a:r>
          <a:endParaRPr lang="en-US" sz="1800" b="0" dirty="0"/>
        </a:p>
      </dgm:t>
    </dgm:pt>
    <dgm:pt modelId="{0741CC51-8DE7-43D7-A09A-4CA113D41A2B}" type="parTrans" cxnId="{AB4627D8-C321-4488-99A6-27E3A8C4CC7C}">
      <dgm:prSet/>
      <dgm:spPr/>
      <dgm:t>
        <a:bodyPr/>
        <a:lstStyle/>
        <a:p>
          <a:endParaRPr lang="en-US"/>
        </a:p>
      </dgm:t>
    </dgm:pt>
    <dgm:pt modelId="{1E77177E-3D84-4860-B6CA-A27D8E154B6C}" type="sibTrans" cxnId="{AB4627D8-C321-4488-99A6-27E3A8C4CC7C}">
      <dgm:prSet/>
      <dgm:spPr/>
      <dgm:t>
        <a:bodyPr/>
        <a:lstStyle/>
        <a:p>
          <a:endParaRPr lang="en-US"/>
        </a:p>
      </dgm:t>
    </dgm:pt>
    <dgm:pt modelId="{53418127-BB44-4A1B-B2FD-EF7EEB42BE2C}" type="pres">
      <dgm:prSet presAssocID="{3706B146-36EE-4489-8A26-327F1207F9A3}" presName="hierChild1" presStyleCnt="0">
        <dgm:presLayoutVars>
          <dgm:chPref val="1"/>
          <dgm:dir/>
          <dgm:animOne val="branch"/>
          <dgm:animLvl val="lvl"/>
          <dgm:resizeHandles/>
        </dgm:presLayoutVars>
      </dgm:prSet>
      <dgm:spPr/>
    </dgm:pt>
    <dgm:pt modelId="{38E333B5-97CF-410A-A815-78D45F2C35A7}" type="pres">
      <dgm:prSet presAssocID="{1662D1E3-CE13-45AF-856D-F69DBF3FBB7A}" presName="hierRoot1" presStyleCnt="0"/>
      <dgm:spPr/>
    </dgm:pt>
    <dgm:pt modelId="{A31C9F8E-948D-4F71-8222-B5004E4E7297}" type="pres">
      <dgm:prSet presAssocID="{1662D1E3-CE13-45AF-856D-F69DBF3FBB7A}" presName="composite" presStyleCnt="0"/>
      <dgm:spPr/>
    </dgm:pt>
    <dgm:pt modelId="{97E2F55C-D515-497F-B66C-DAD97DB81FD9}" type="pres">
      <dgm:prSet presAssocID="{1662D1E3-CE13-45AF-856D-F69DBF3FBB7A}" presName="background" presStyleLbl="node0" presStyleIdx="0" presStyleCnt="3"/>
      <dgm:spPr/>
    </dgm:pt>
    <dgm:pt modelId="{E6E8F814-FEE6-42BD-A660-2617AFD3BB49}" type="pres">
      <dgm:prSet presAssocID="{1662D1E3-CE13-45AF-856D-F69DBF3FBB7A}" presName="text" presStyleLbl="fgAcc0" presStyleIdx="0" presStyleCnt="3" custScaleX="184981" custScaleY="185624" custLinFactNeighborX="10336" custLinFactNeighborY="-30542">
        <dgm:presLayoutVars>
          <dgm:chPref val="3"/>
        </dgm:presLayoutVars>
      </dgm:prSet>
      <dgm:spPr/>
    </dgm:pt>
    <dgm:pt modelId="{0918F654-15E9-4D76-9314-655F216B4B2C}" type="pres">
      <dgm:prSet presAssocID="{1662D1E3-CE13-45AF-856D-F69DBF3FBB7A}" presName="hierChild2" presStyleCnt="0"/>
      <dgm:spPr/>
    </dgm:pt>
    <dgm:pt modelId="{BC36275D-F8BD-486C-B845-CF49B899D335}" type="pres">
      <dgm:prSet presAssocID="{488B1584-E3E4-4DC3-A9E8-A39B6001E5A8}" presName="hierRoot1" presStyleCnt="0"/>
      <dgm:spPr/>
    </dgm:pt>
    <dgm:pt modelId="{7AD6ED4E-8246-43EF-BF12-E5776CF47F1B}" type="pres">
      <dgm:prSet presAssocID="{488B1584-E3E4-4DC3-A9E8-A39B6001E5A8}" presName="composite" presStyleCnt="0"/>
      <dgm:spPr/>
    </dgm:pt>
    <dgm:pt modelId="{0CEEDC65-8D8D-414F-9EA5-AF8D080D1672}" type="pres">
      <dgm:prSet presAssocID="{488B1584-E3E4-4DC3-A9E8-A39B6001E5A8}" presName="background" presStyleLbl="node0" presStyleIdx="1" presStyleCnt="3"/>
      <dgm:spPr/>
    </dgm:pt>
    <dgm:pt modelId="{D3A03AAA-69C6-42C9-BE5B-26958135BB39}" type="pres">
      <dgm:prSet presAssocID="{488B1584-E3E4-4DC3-A9E8-A39B6001E5A8}" presName="text" presStyleLbl="fgAcc0" presStyleIdx="1" presStyleCnt="3" custScaleX="228277" custScaleY="183237" custLinFactNeighborX="-629" custLinFactNeighborY="-29519">
        <dgm:presLayoutVars>
          <dgm:chPref val="3"/>
        </dgm:presLayoutVars>
      </dgm:prSet>
      <dgm:spPr/>
    </dgm:pt>
    <dgm:pt modelId="{B83232AB-06C6-495B-8108-6528CA8034A6}" type="pres">
      <dgm:prSet presAssocID="{488B1584-E3E4-4DC3-A9E8-A39B6001E5A8}" presName="hierChild2" presStyleCnt="0"/>
      <dgm:spPr/>
    </dgm:pt>
    <dgm:pt modelId="{9CC59937-850B-488C-9099-F1945516E836}" type="pres">
      <dgm:prSet presAssocID="{92B36636-FF77-4C70-BCB6-DCD960A2CB5E}" presName="hierRoot1" presStyleCnt="0"/>
      <dgm:spPr/>
    </dgm:pt>
    <dgm:pt modelId="{54D3B753-E539-423A-A694-0D1A62E6B538}" type="pres">
      <dgm:prSet presAssocID="{92B36636-FF77-4C70-BCB6-DCD960A2CB5E}" presName="composite" presStyleCnt="0"/>
      <dgm:spPr/>
    </dgm:pt>
    <dgm:pt modelId="{E856052F-484C-4EDA-8895-4248CF357872}" type="pres">
      <dgm:prSet presAssocID="{92B36636-FF77-4C70-BCB6-DCD960A2CB5E}" presName="background" presStyleLbl="node0" presStyleIdx="2" presStyleCnt="3"/>
      <dgm:spPr/>
    </dgm:pt>
    <dgm:pt modelId="{FE733723-1F67-43BA-89A2-41A06C93CC0B}" type="pres">
      <dgm:prSet presAssocID="{92B36636-FF77-4C70-BCB6-DCD960A2CB5E}" presName="text" presStyleLbl="fgAcc0" presStyleIdx="2" presStyleCnt="3" custScaleX="163799" custScaleY="183088" custLinFactNeighborX="-5228" custLinFactNeighborY="-29877">
        <dgm:presLayoutVars>
          <dgm:chPref val="3"/>
        </dgm:presLayoutVars>
      </dgm:prSet>
      <dgm:spPr/>
    </dgm:pt>
    <dgm:pt modelId="{EDB02EE8-395B-4DA0-8374-7797D4987E69}" type="pres">
      <dgm:prSet presAssocID="{92B36636-FF77-4C70-BCB6-DCD960A2CB5E}" presName="hierChild2" presStyleCnt="0"/>
      <dgm:spPr/>
    </dgm:pt>
  </dgm:ptLst>
  <dgm:cxnLst>
    <dgm:cxn modelId="{811A9F31-7751-4D03-9C3F-6CA681AF5025}" type="presOf" srcId="{3706B146-36EE-4489-8A26-327F1207F9A3}" destId="{53418127-BB44-4A1B-B2FD-EF7EEB42BE2C}" srcOrd="0" destOrd="0" presId="urn:microsoft.com/office/officeart/2005/8/layout/hierarchy1"/>
    <dgm:cxn modelId="{FF721036-D941-4B53-8E0D-C1277B6F66CF}" type="presOf" srcId="{488B1584-E3E4-4DC3-A9E8-A39B6001E5A8}" destId="{D3A03AAA-69C6-42C9-BE5B-26958135BB39}" srcOrd="0" destOrd="0" presId="urn:microsoft.com/office/officeart/2005/8/layout/hierarchy1"/>
    <dgm:cxn modelId="{FEFF2641-22C6-4041-BC6F-CC77085B539E}" type="presOf" srcId="{1662D1E3-CE13-45AF-856D-F69DBF3FBB7A}" destId="{E6E8F814-FEE6-42BD-A660-2617AFD3BB49}" srcOrd="0" destOrd="0" presId="urn:microsoft.com/office/officeart/2005/8/layout/hierarchy1"/>
    <dgm:cxn modelId="{2BC1409F-1EB3-471E-B6A1-2737240383B1}" type="presOf" srcId="{92B36636-FF77-4C70-BCB6-DCD960A2CB5E}" destId="{FE733723-1F67-43BA-89A2-41A06C93CC0B}" srcOrd="0" destOrd="0" presId="urn:microsoft.com/office/officeart/2005/8/layout/hierarchy1"/>
    <dgm:cxn modelId="{FD7929AE-BA92-48E7-BF2D-DEB9F4C67ED7}" srcId="{3706B146-36EE-4489-8A26-327F1207F9A3}" destId="{488B1584-E3E4-4DC3-A9E8-A39B6001E5A8}" srcOrd="1" destOrd="0" parTransId="{444BD396-C212-4F0F-8B4D-6DC582298077}" sibTransId="{4B4017E0-08EC-4FB8-BF95-1000F898C1CA}"/>
    <dgm:cxn modelId="{78EF2BC3-D889-40F0-A224-5BB5F7CA1B4C}" srcId="{3706B146-36EE-4489-8A26-327F1207F9A3}" destId="{1662D1E3-CE13-45AF-856D-F69DBF3FBB7A}" srcOrd="0" destOrd="0" parTransId="{79E078EB-DBC7-4974-B9DF-FE3E318B44E0}" sibTransId="{6939F31F-5D40-47FD-88B4-9AB8B4E95F70}"/>
    <dgm:cxn modelId="{AB4627D8-C321-4488-99A6-27E3A8C4CC7C}" srcId="{3706B146-36EE-4489-8A26-327F1207F9A3}" destId="{92B36636-FF77-4C70-BCB6-DCD960A2CB5E}" srcOrd="2" destOrd="0" parTransId="{0741CC51-8DE7-43D7-A09A-4CA113D41A2B}" sibTransId="{1E77177E-3D84-4860-B6CA-A27D8E154B6C}"/>
    <dgm:cxn modelId="{425C5455-A90A-4F0D-8A95-00380EC18E27}" type="presParOf" srcId="{53418127-BB44-4A1B-B2FD-EF7EEB42BE2C}" destId="{38E333B5-97CF-410A-A815-78D45F2C35A7}" srcOrd="0" destOrd="0" presId="urn:microsoft.com/office/officeart/2005/8/layout/hierarchy1"/>
    <dgm:cxn modelId="{C5710674-1027-480A-B90C-B7683DCCC57E}" type="presParOf" srcId="{38E333B5-97CF-410A-A815-78D45F2C35A7}" destId="{A31C9F8E-948D-4F71-8222-B5004E4E7297}" srcOrd="0" destOrd="0" presId="urn:microsoft.com/office/officeart/2005/8/layout/hierarchy1"/>
    <dgm:cxn modelId="{8B16CCD6-1AC3-4198-8213-BCA5F12FDB58}" type="presParOf" srcId="{A31C9F8E-948D-4F71-8222-B5004E4E7297}" destId="{97E2F55C-D515-497F-B66C-DAD97DB81FD9}" srcOrd="0" destOrd="0" presId="urn:microsoft.com/office/officeart/2005/8/layout/hierarchy1"/>
    <dgm:cxn modelId="{7250CA4D-62DF-4160-B343-D1D70D1B5168}" type="presParOf" srcId="{A31C9F8E-948D-4F71-8222-B5004E4E7297}" destId="{E6E8F814-FEE6-42BD-A660-2617AFD3BB49}" srcOrd="1" destOrd="0" presId="urn:microsoft.com/office/officeart/2005/8/layout/hierarchy1"/>
    <dgm:cxn modelId="{14BCD3F8-4F1E-42AB-B7FE-AE26AC3CCBEE}" type="presParOf" srcId="{38E333B5-97CF-410A-A815-78D45F2C35A7}" destId="{0918F654-15E9-4D76-9314-655F216B4B2C}" srcOrd="1" destOrd="0" presId="urn:microsoft.com/office/officeart/2005/8/layout/hierarchy1"/>
    <dgm:cxn modelId="{ACE153E0-E7B3-4966-A473-491AE014A615}" type="presParOf" srcId="{53418127-BB44-4A1B-B2FD-EF7EEB42BE2C}" destId="{BC36275D-F8BD-486C-B845-CF49B899D335}" srcOrd="1" destOrd="0" presId="urn:microsoft.com/office/officeart/2005/8/layout/hierarchy1"/>
    <dgm:cxn modelId="{E285FCC3-C3FA-4E4D-81E2-D7A64165554C}" type="presParOf" srcId="{BC36275D-F8BD-486C-B845-CF49B899D335}" destId="{7AD6ED4E-8246-43EF-BF12-E5776CF47F1B}" srcOrd="0" destOrd="0" presId="urn:microsoft.com/office/officeart/2005/8/layout/hierarchy1"/>
    <dgm:cxn modelId="{B0E8213E-F7A0-4E9A-9A57-B776B7409058}" type="presParOf" srcId="{7AD6ED4E-8246-43EF-BF12-E5776CF47F1B}" destId="{0CEEDC65-8D8D-414F-9EA5-AF8D080D1672}" srcOrd="0" destOrd="0" presId="urn:microsoft.com/office/officeart/2005/8/layout/hierarchy1"/>
    <dgm:cxn modelId="{5245ABCF-D6C8-47EA-A6DA-2ED802097182}" type="presParOf" srcId="{7AD6ED4E-8246-43EF-BF12-E5776CF47F1B}" destId="{D3A03AAA-69C6-42C9-BE5B-26958135BB39}" srcOrd="1" destOrd="0" presId="urn:microsoft.com/office/officeart/2005/8/layout/hierarchy1"/>
    <dgm:cxn modelId="{F7B2E685-8BB5-401C-B607-B945AFE82709}" type="presParOf" srcId="{BC36275D-F8BD-486C-B845-CF49B899D335}" destId="{B83232AB-06C6-495B-8108-6528CA8034A6}" srcOrd="1" destOrd="0" presId="urn:microsoft.com/office/officeart/2005/8/layout/hierarchy1"/>
    <dgm:cxn modelId="{F578E1A1-B28D-47E4-A677-DD165F16ABB8}" type="presParOf" srcId="{53418127-BB44-4A1B-B2FD-EF7EEB42BE2C}" destId="{9CC59937-850B-488C-9099-F1945516E836}" srcOrd="2" destOrd="0" presId="urn:microsoft.com/office/officeart/2005/8/layout/hierarchy1"/>
    <dgm:cxn modelId="{36393180-C30A-45C3-A5CF-6A189A6980DF}" type="presParOf" srcId="{9CC59937-850B-488C-9099-F1945516E836}" destId="{54D3B753-E539-423A-A694-0D1A62E6B538}" srcOrd="0" destOrd="0" presId="urn:microsoft.com/office/officeart/2005/8/layout/hierarchy1"/>
    <dgm:cxn modelId="{42EA2D8D-35F2-426B-9CEA-796812B48A10}" type="presParOf" srcId="{54D3B753-E539-423A-A694-0D1A62E6B538}" destId="{E856052F-484C-4EDA-8895-4248CF357872}" srcOrd="0" destOrd="0" presId="urn:microsoft.com/office/officeart/2005/8/layout/hierarchy1"/>
    <dgm:cxn modelId="{B12A5237-EB20-497D-B848-22AA4EE3111C}" type="presParOf" srcId="{54D3B753-E539-423A-A694-0D1A62E6B538}" destId="{FE733723-1F67-43BA-89A2-41A06C93CC0B}" srcOrd="1" destOrd="0" presId="urn:microsoft.com/office/officeart/2005/8/layout/hierarchy1"/>
    <dgm:cxn modelId="{A9C4D974-6BD6-4010-A3CE-81AEB14F7F12}" type="presParOf" srcId="{9CC59937-850B-488C-9099-F1945516E836}" destId="{EDB02EE8-395B-4DA0-8374-7797D4987E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2F55C-D515-497F-B66C-DAD97DB81FD9}">
      <dsp:nvSpPr>
        <dsp:cNvPr id="0" name=""/>
        <dsp:cNvSpPr/>
      </dsp:nvSpPr>
      <dsp:spPr>
        <a:xfrm>
          <a:off x="198459" y="422063"/>
          <a:ext cx="3490102" cy="22239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8F814-FEE6-42BD-A660-2617AFD3BB49}">
      <dsp:nvSpPr>
        <dsp:cNvPr id="0" name=""/>
        <dsp:cNvSpPr/>
      </dsp:nvSpPr>
      <dsp:spPr>
        <a:xfrm>
          <a:off x="408096" y="621218"/>
          <a:ext cx="3490102" cy="22239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t>Governance: </a:t>
          </a:r>
          <a:br>
            <a:rPr lang="en-US" sz="1800" b="1" i="0" kern="1200" dirty="0"/>
          </a:br>
          <a:r>
            <a:rPr lang="en-US" sz="1800" b="0" i="0" kern="1200" dirty="0"/>
            <a:t>Engaging with key stakeholders, building capacities, and assisting governments in developing strategies and plans for transitioning out of coal assets</a:t>
          </a:r>
          <a:r>
            <a:rPr lang="en-US" sz="1800" b="1" i="0" kern="1200" dirty="0"/>
            <a:t>.</a:t>
          </a:r>
          <a:endParaRPr lang="en-US" sz="2000" b="1" kern="1200" dirty="0"/>
        </a:p>
      </dsp:txBody>
      <dsp:txXfrm>
        <a:off x="473232" y="686354"/>
        <a:ext cx="3359830" cy="2093646"/>
      </dsp:txXfrm>
    </dsp:sp>
    <dsp:sp modelId="{0CEEDC65-8D8D-414F-9EA5-AF8D080D1672}">
      <dsp:nvSpPr>
        <dsp:cNvPr id="0" name=""/>
        <dsp:cNvSpPr/>
      </dsp:nvSpPr>
      <dsp:spPr>
        <a:xfrm>
          <a:off x="3900956" y="434319"/>
          <a:ext cx="4306983" cy="219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03AAA-69C6-42C9-BE5B-26958135BB39}">
      <dsp:nvSpPr>
        <dsp:cNvPr id="0" name=""/>
        <dsp:cNvSpPr/>
      </dsp:nvSpPr>
      <dsp:spPr>
        <a:xfrm>
          <a:off x="4110593" y="633474"/>
          <a:ext cx="4306983" cy="21953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t>People &amp; Communities: </a:t>
          </a:r>
          <a:r>
            <a:rPr lang="en-US" sz="1800" b="0" i="0" kern="1200" dirty="0"/>
            <a:t>Socioeconomic measures to minimize the impact of the transition on individuals and communities, including upskilling and reskilling to retain existing jobs and prepare for new opportunities</a:t>
          </a:r>
          <a:r>
            <a:rPr lang="en-US" sz="2000" b="0" i="0" kern="1200" dirty="0"/>
            <a:t>.</a:t>
          </a:r>
          <a:endParaRPr lang="en-US" sz="1800" b="0" kern="1200" dirty="0"/>
        </a:p>
      </dsp:txBody>
      <dsp:txXfrm>
        <a:off x="4174892" y="697773"/>
        <a:ext cx="4178385" cy="2066722"/>
      </dsp:txXfrm>
    </dsp:sp>
    <dsp:sp modelId="{E856052F-484C-4EDA-8895-4248CF357872}">
      <dsp:nvSpPr>
        <dsp:cNvPr id="0" name=""/>
        <dsp:cNvSpPr/>
      </dsp:nvSpPr>
      <dsp:spPr>
        <a:xfrm>
          <a:off x="8540443" y="430030"/>
          <a:ext cx="3090454" cy="21935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733723-1F67-43BA-89A2-41A06C93CC0B}">
      <dsp:nvSpPr>
        <dsp:cNvPr id="0" name=""/>
        <dsp:cNvSpPr/>
      </dsp:nvSpPr>
      <dsp:spPr>
        <a:xfrm>
          <a:off x="8750080" y="629185"/>
          <a:ext cx="3090454" cy="21935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t>Infrastructure: </a:t>
          </a:r>
        </a:p>
        <a:p>
          <a:pPr marL="0" lvl="0" indent="0" algn="ctr" defTabSz="1066800">
            <a:lnSpc>
              <a:spcPct val="90000"/>
            </a:lnSpc>
            <a:spcBef>
              <a:spcPct val="0"/>
            </a:spcBef>
            <a:spcAft>
              <a:spcPct val="35000"/>
            </a:spcAft>
            <a:buNone/>
          </a:pPr>
          <a:r>
            <a:rPr lang="en-US" sz="1800" b="0" i="0" kern="1200" dirty="0"/>
            <a:t>Supporting the reclamation and repurposing of existing coal infrastructure, such as land and power plants, as a core area of assistance.</a:t>
          </a:r>
          <a:endParaRPr lang="en-US" sz="1800" b="0" kern="1200" dirty="0"/>
        </a:p>
      </dsp:txBody>
      <dsp:txXfrm>
        <a:off x="8814326" y="693431"/>
        <a:ext cx="2961962" cy="20650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523F9247-763F-A340-86A8-D031119C0A9C}" type="datetimeFigureOut">
              <a:rPr lang="en-US" smtClean="0"/>
              <a:t>6/11/2024</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C3B88CCC-F7FD-4D46-85AF-90882EA1D1F2}" type="slidenum">
              <a:rPr lang="en-US" smtClean="0"/>
              <a:t>‹#›</a:t>
            </a:fld>
            <a:endParaRPr lang="en-US"/>
          </a:p>
        </p:txBody>
      </p:sp>
    </p:spTree>
    <p:extLst>
      <p:ext uri="{BB962C8B-B14F-4D97-AF65-F5344CB8AC3E}">
        <p14:creationId xmlns:p14="http://schemas.microsoft.com/office/powerpoint/2010/main" val="830875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US" sz="1200" b="0" dirty="0">
                <a:latin typeface="Calibri" panose="020F0502020204030204" pitchFamily="34" charset="0"/>
                <a:cs typeface="Calibri" panose="020F0502020204030204" pitchFamily="34" charset="0"/>
              </a:rPr>
              <a:t>USD 11 billion in concessional finance to for low-carbon and climate-resilient development</a:t>
            </a:r>
          </a:p>
          <a:p>
            <a:pPr marL="0" indent="0" algn="just">
              <a:buNone/>
            </a:pPr>
            <a:endParaRPr lang="en-US" sz="1200" dirty="0">
              <a:latin typeface="Calibri" panose="020F0502020204030204" pitchFamily="34" charset="0"/>
              <a:cs typeface="Calibri" panose="020F0502020204030204" pitchFamily="34" charset="0"/>
            </a:endParaRPr>
          </a:p>
          <a:p>
            <a:pPr marL="0" indent="0" algn="just">
              <a:buNone/>
            </a:pPr>
            <a:r>
              <a:rPr lang="en-US" sz="1200" dirty="0">
                <a:latin typeface="Calibri" panose="020F0502020204030204" pitchFamily="34" charset="0"/>
                <a:cs typeface="Calibri" panose="020F0502020204030204" pitchFamily="34" charset="0"/>
              </a:rPr>
              <a:t> in partnership with six Multilateral Development Banks:</a:t>
            </a:r>
          </a:p>
          <a:p>
            <a:endParaRPr lang="en-US" dirty="0"/>
          </a:p>
          <a:p>
            <a:r>
              <a:rPr lang="en-US" dirty="0"/>
              <a:t>CIF’s business model accelerates investments for rapid and systemic climate action.</a:t>
            </a:r>
          </a:p>
          <a:p>
            <a:endParaRPr lang="en-US" dirty="0"/>
          </a:p>
          <a:p>
            <a:r>
              <a:rPr lang="en-US" dirty="0"/>
              <a:t>It provides predictable and flexible c</a:t>
            </a:r>
            <a:r>
              <a:rPr lang="en-US" dirty="0">
                <a:latin typeface="Fira Sans Medium" panose="020B0503050000020004" pitchFamily="34" charset="0"/>
              </a:rPr>
              <a:t>oncessional resources, which leverage co-financing from other development actors, as well as the private sector.</a:t>
            </a:r>
          </a:p>
          <a:p>
            <a:pPr marL="0" indent="0" defTabSz="913668">
              <a:defRPr/>
            </a:pPr>
            <a:endParaRPr lang="en-US" dirty="0">
              <a:latin typeface="Fira Sans Medium" panose="020B0503050000020004" pitchFamily="34" charset="0"/>
            </a:endParaRPr>
          </a:p>
          <a:p>
            <a:pPr marL="0" indent="0" defTabSz="913668">
              <a:defRPr/>
            </a:pPr>
            <a:r>
              <a:rPr lang="en-US" dirty="0">
                <a:latin typeface="Fira Sans Medium" panose="020B0503050000020004" pitchFamily="34" charset="0"/>
              </a:rPr>
              <a:t>Through country-level investment planning process, large-scale and coherent intervention packages are designed and delivered. </a:t>
            </a:r>
          </a:p>
          <a:p>
            <a:pPr marL="0" indent="0" defTabSz="913668">
              <a:defRPr/>
            </a:pPr>
            <a:endParaRPr lang="en-US" dirty="0">
              <a:latin typeface="Fira Sans Medium" panose="020B0503050000020004" pitchFamily="34" charset="0"/>
            </a:endParaRPr>
          </a:p>
          <a:p>
            <a:pPr marL="0" indent="0" defTabSz="913668">
              <a:defRPr/>
            </a:pPr>
            <a:r>
              <a:rPr lang="en-US" dirty="0">
                <a:latin typeface="Fira Sans Medium" panose="020B0503050000020004" pitchFamily="34" charset="0"/>
              </a:rPr>
              <a:t>Investment planning and project design is led by the countries, with active participation of a wide range of stakeholders. </a:t>
            </a:r>
          </a:p>
          <a:p>
            <a:pPr marL="0" indent="0" defTabSz="913668">
              <a:defRPr/>
            </a:pPr>
            <a:endParaRPr lang="en-US" dirty="0">
              <a:latin typeface="Fira Sans Medium" panose="020B0503050000020004" pitchFamily="34" charset="0"/>
            </a:endParaRPr>
          </a:p>
          <a:p>
            <a:r>
              <a:rPr lang="en-US" dirty="0"/>
              <a:t>Social inclusion and gender equality considerations are part of CIF’s DNA and are included from the outset – from the design of the overall programs, to design and implementation of individual projects. </a:t>
            </a:r>
          </a:p>
          <a:p>
            <a:endParaRPr lang="en-US" dirty="0"/>
          </a:p>
          <a:p>
            <a:r>
              <a:rPr lang="en-US" dirty="0"/>
              <a:t>All programs have </a:t>
            </a:r>
            <a:r>
              <a:rPr lang="en-US" b="1" dirty="0"/>
              <a:t>co-benefit indicators </a:t>
            </a:r>
            <a:r>
              <a:rPr lang="en-US" dirty="0"/>
              <a:t>related to targeting activities to vulnerable groups. Some programs also have </a:t>
            </a:r>
            <a:r>
              <a:rPr lang="en-US" sz="1800" dirty="0">
                <a:solidFill>
                  <a:srgbClr val="000000"/>
                </a:solidFill>
                <a:latin typeface="Arial" panose="020B0604020202020204" pitchFamily="34" charset="0"/>
              </a:rPr>
              <a:t>explicit </a:t>
            </a:r>
            <a:r>
              <a:rPr lang="en-US" sz="1800" b="1" dirty="0">
                <a:solidFill>
                  <a:srgbClr val="000000"/>
                </a:solidFill>
                <a:latin typeface="Arial" panose="020B0604020202020204" pitchFamily="34" charset="0"/>
              </a:rPr>
              <a:t>poverty criteria </a:t>
            </a:r>
            <a:r>
              <a:rPr lang="en-US" sz="1800" dirty="0">
                <a:solidFill>
                  <a:srgbClr val="000000"/>
                </a:solidFill>
                <a:latin typeface="Arial" panose="020B0604020202020204" pitchFamily="34" charset="0"/>
              </a:rPr>
              <a:t>for investment selection. </a:t>
            </a:r>
            <a:endParaRPr lang="en-US" dirty="0"/>
          </a:p>
        </p:txBody>
      </p:sp>
      <p:sp>
        <p:nvSpPr>
          <p:cNvPr id="4" name="Slide Number Placeholder 3"/>
          <p:cNvSpPr>
            <a:spLocks noGrp="1"/>
          </p:cNvSpPr>
          <p:nvPr>
            <p:ph type="sldNum" sz="quarter" idx="5"/>
          </p:nvPr>
        </p:nvSpPr>
        <p:spPr/>
        <p:txBody>
          <a:bodyPr/>
          <a:lstStyle/>
          <a:p>
            <a:fld id="{11D249B6-DE2D-4B80-BF85-6B1536F967B2}" type="slidenum">
              <a:rPr lang="en-US" smtClean="0"/>
              <a:pPr/>
              <a:t>1</a:t>
            </a:fld>
            <a:endParaRPr lang="en-US"/>
          </a:p>
        </p:txBody>
      </p:sp>
    </p:spTree>
    <p:extLst>
      <p:ext uri="{BB962C8B-B14F-4D97-AF65-F5344CB8AC3E}">
        <p14:creationId xmlns:p14="http://schemas.microsoft.com/office/powerpoint/2010/main" val="391244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D6318-35F1-4080-884E-9813807E50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54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Why? Excluding women results in:</a:t>
            </a:r>
          </a:p>
          <a:p>
            <a:pPr marL="171450" indent="-171450">
              <a:buFont typeface="Arial" panose="020B0604020202020204" pitchFamily="34" charset="0"/>
              <a:buChar char="•"/>
            </a:pPr>
            <a:r>
              <a:rPr lang="en-US" b="1" dirty="0"/>
              <a:t>Limited Perspectives</a:t>
            </a:r>
            <a:r>
              <a:rPr lang="en-US" dirty="0"/>
              <a:t>: Without women's diverse perspectives and experiences, the innovation potential in climate solutions may be limited. Women often bring unique insights into sustainable practices and community-based solutions that might be overlooked in male-dominated environments. Products don’t target specific needs of women. </a:t>
            </a:r>
          </a:p>
          <a:p>
            <a:pPr marL="171450" indent="-171450">
              <a:buFont typeface="Arial" panose="020B0604020202020204" pitchFamily="34" charset="0"/>
              <a:buChar char="•"/>
            </a:pPr>
            <a:r>
              <a:rPr lang="en-US" b="1" dirty="0"/>
              <a:t>Underutilized Talent</a:t>
            </a:r>
            <a:r>
              <a:rPr lang="en-US" dirty="0"/>
              <a:t>: Excluding women from the entrepreneurial space means that a significant portion of the talent pool is underutilized, which can slow down progress in developing and implementing effective climate solutions.</a:t>
            </a:r>
          </a:p>
          <a:p>
            <a:pPr marL="171450" indent="-171450">
              <a:buFont typeface="Arial" panose="020B0604020202020204" pitchFamily="34" charset="0"/>
              <a:buChar char="•"/>
            </a:pPr>
            <a:r>
              <a:rPr lang="en-US" b="1" dirty="0"/>
              <a:t>Perpetuating exclusion cycle:  </a:t>
            </a:r>
            <a:r>
              <a:rPr lang="en-US" dirty="0"/>
              <a:t>reinforcing gender stereotypes and societal norms that discourage women from pursuing careers in STEM fields and entrepreneurship.</a:t>
            </a:r>
          </a:p>
          <a:p>
            <a:pPr marL="171450" indent="-171450">
              <a:buFont typeface="Arial" panose="020B0604020202020204" pitchFamily="34" charset="0"/>
              <a:buChar char="•"/>
            </a:pPr>
            <a:r>
              <a:rPr lang="en-US" b="1" dirty="0"/>
              <a:t>Holistic Solutions Overlooked</a:t>
            </a:r>
            <a:r>
              <a:rPr lang="en-US" dirty="0"/>
              <a:t>: Women often play a crucial role in community-level sustainability initiatives. Their lack of representation can lead to a gap in holistic and inclusive approaches that integrate social, economic, and environmental dimensions.</a:t>
            </a:r>
          </a:p>
          <a:p>
            <a:pPr marL="171450" indent="-171450">
              <a:buFont typeface="Arial" panose="020B0604020202020204" pitchFamily="34" charset="0"/>
              <a:buChar char="•"/>
            </a:pPr>
            <a:r>
              <a:rPr lang="en-US" b="1" dirty="0"/>
              <a:t>Inefficient Resource Use</a:t>
            </a:r>
            <a:r>
              <a:rPr lang="en-US" dirty="0"/>
              <a:t>: Women are typically responsible for managing household resources and energy use in many parts of the world. Excluding them from climate entrepreneurship can lead to inefficiencies and missed opportunities for promoting sustainable resource management practices</a:t>
            </a:r>
          </a:p>
        </p:txBody>
      </p:sp>
      <p:sp>
        <p:nvSpPr>
          <p:cNvPr id="4" name="Slide Number Placeholder 3"/>
          <p:cNvSpPr>
            <a:spLocks noGrp="1"/>
          </p:cNvSpPr>
          <p:nvPr>
            <p:ph type="sldNum" sz="quarter" idx="5"/>
          </p:nvPr>
        </p:nvSpPr>
        <p:spPr/>
        <p:txBody>
          <a:bodyPr/>
          <a:lstStyle/>
          <a:p>
            <a:fld id="{C3B88CCC-F7FD-4D46-85AF-90882EA1D1F2}" type="slidenum">
              <a:rPr lang="en-US" smtClean="0"/>
              <a:t>3</a:t>
            </a:fld>
            <a:endParaRPr lang="en-US"/>
          </a:p>
        </p:txBody>
      </p:sp>
    </p:spTree>
    <p:extLst>
      <p:ext uri="{BB962C8B-B14F-4D97-AF65-F5344CB8AC3E}">
        <p14:creationId xmlns:p14="http://schemas.microsoft.com/office/powerpoint/2010/main" val="311775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60B9F3-67C3-43EA-AF27-EBAF07E98421}" type="slidenum">
              <a:rPr lang="en-US" smtClean="0"/>
              <a:t>4</a:t>
            </a:fld>
            <a:endParaRPr lang="en-US"/>
          </a:p>
        </p:txBody>
      </p:sp>
    </p:spTree>
    <p:extLst>
      <p:ext uri="{BB962C8B-B14F-4D97-AF65-F5344CB8AC3E}">
        <p14:creationId xmlns:p14="http://schemas.microsoft.com/office/powerpoint/2010/main" val="45700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249B6-DE2D-4B80-BF85-6B1536F967B2}" type="slidenum">
              <a:rPr lang="en-US" smtClean="0"/>
              <a:pPr/>
              <a:t>5</a:t>
            </a:fld>
            <a:endParaRPr lang="en-US" dirty="0"/>
          </a:p>
        </p:txBody>
      </p:sp>
    </p:spTree>
    <p:extLst>
      <p:ext uri="{BB962C8B-B14F-4D97-AF65-F5344CB8AC3E}">
        <p14:creationId xmlns:p14="http://schemas.microsoft.com/office/powerpoint/2010/main" val="3611171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021543" y="1648163"/>
            <a:ext cx="6547547" cy="2387600"/>
          </a:xfrm>
        </p:spPr>
        <p:txBody>
          <a:bodyPr anchor="b">
            <a:normAutofit/>
          </a:bodyPr>
          <a:lstStyle>
            <a:lvl1pPr algn="l">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021543" y="4127838"/>
            <a:ext cx="6547547" cy="923133"/>
          </a:xfrm>
        </p:spPr>
        <p:txBody>
          <a:bodyPr/>
          <a:lstStyle>
            <a:lvl1pPr marL="0" indent="0" algn="l">
              <a:buNone/>
              <a:defRPr sz="2400" b="0" i="1">
                <a:solidFill>
                  <a:schemeClr val="tx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6365B024-77AD-FB45-919D-10F2AE8728A8}"/>
              </a:ext>
            </a:extLst>
          </p:cNvPr>
          <p:cNvPicPr>
            <a:picLocks noChangeAspect="1"/>
          </p:cNvPicPr>
          <p:nvPr userDrawn="1"/>
        </p:nvPicPr>
        <p:blipFill>
          <a:blip r:embed="rId2"/>
          <a:stretch>
            <a:fillRect/>
          </a:stretch>
        </p:blipFill>
        <p:spPr>
          <a:xfrm>
            <a:off x="0" y="6540500"/>
            <a:ext cx="12192000" cy="317500"/>
          </a:xfrm>
          <a:prstGeom prst="rect">
            <a:avLst/>
          </a:prstGeom>
        </p:spPr>
      </p:pic>
      <p:sp>
        <p:nvSpPr>
          <p:cNvPr id="11" name="Text Placeholder 10">
            <a:extLst>
              <a:ext uri="{FF2B5EF4-FFF2-40B4-BE49-F238E27FC236}">
                <a16:creationId xmlns:a16="http://schemas.microsoft.com/office/drawing/2014/main" id="{0F800FD6-EF17-AA4A-AC38-EA4427C0A6F2}"/>
              </a:ext>
            </a:extLst>
          </p:cNvPr>
          <p:cNvSpPr>
            <a:spLocks noGrp="1"/>
          </p:cNvSpPr>
          <p:nvPr>
            <p:ph type="body" sz="quarter" idx="10" hasCustomPrompt="1"/>
          </p:nvPr>
        </p:nvSpPr>
        <p:spPr>
          <a:xfrm>
            <a:off x="5021542" y="5180793"/>
            <a:ext cx="6547547" cy="796925"/>
          </a:xfrm>
        </p:spPr>
        <p:txBody>
          <a:bodyPr/>
          <a:lstStyle>
            <a:lvl1pPr>
              <a:buNone/>
              <a:defRPr sz="2400" b="0" i="1">
                <a:solidFill>
                  <a:schemeClr val="tx1"/>
                </a:solidFill>
                <a:latin typeface="+mn-lt"/>
                <a:cs typeface="Calibri" panose="020F0502020204030204" pitchFamily="34" charset="0"/>
              </a:defRPr>
            </a:lvl1pPr>
          </a:lstStyle>
          <a:p>
            <a:r>
              <a:rPr lang="en-US" b="1" i="0">
                <a:solidFill>
                  <a:schemeClr val="bg1"/>
                </a:solidFill>
                <a:latin typeface="Fira Sans SemiBold" panose="020B0503050000020004" pitchFamily="34" charset="0"/>
              </a:rPr>
              <a:t>Click to edit Master subtitle style</a:t>
            </a:r>
          </a:p>
        </p:txBody>
      </p:sp>
      <p:pic>
        <p:nvPicPr>
          <p:cNvPr id="4" name="Content Placeholder 8">
            <a:extLst>
              <a:ext uri="{FF2B5EF4-FFF2-40B4-BE49-F238E27FC236}">
                <a16:creationId xmlns:a16="http://schemas.microsoft.com/office/drawing/2014/main" id="{305CE56C-2E04-DB07-EC07-912C70715D36}"/>
              </a:ext>
            </a:extLst>
          </p:cNvPr>
          <p:cNvPicPr>
            <a:picLocks noChangeAspect="1"/>
          </p:cNvPicPr>
          <p:nvPr userDrawn="1"/>
        </p:nvPicPr>
        <p:blipFill>
          <a:blip r:embed="rId3"/>
          <a:stretch>
            <a:fillRect/>
          </a:stretch>
        </p:blipFill>
        <p:spPr>
          <a:xfrm>
            <a:off x="1168566" y="2055737"/>
            <a:ext cx="3440711" cy="1806483"/>
          </a:xfrm>
          <a:prstGeom prst="rect">
            <a:avLst/>
          </a:prstGeom>
        </p:spPr>
      </p:pic>
    </p:spTree>
    <p:extLst>
      <p:ext uri="{BB962C8B-B14F-4D97-AF65-F5344CB8AC3E}">
        <p14:creationId xmlns:p14="http://schemas.microsoft.com/office/powerpoint/2010/main" val="22532742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ground photo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9C2EC7-AE6A-314E-BEFF-2267BC52DC2A}"/>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448F24AB-5454-6749-B857-752E78AC5E0A}"/>
              </a:ext>
            </a:extLst>
          </p:cNvPr>
          <p:cNvSpPr>
            <a:spLocks noGrp="1"/>
          </p:cNvSpPr>
          <p:nvPr>
            <p:ph type="title"/>
          </p:nvPr>
        </p:nvSpPr>
        <p:spPr>
          <a:xfrm>
            <a:off x="381000" y="388937"/>
            <a:ext cx="10515600" cy="1325563"/>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6020D54-1713-6D46-A64D-5965B27F0F3E}"/>
              </a:ext>
            </a:extLst>
          </p:cNvPr>
          <p:cNvSpPr>
            <a:spLocks noGrp="1"/>
          </p:cNvSpPr>
          <p:nvPr>
            <p:ph idx="1"/>
          </p:nvPr>
        </p:nvSpPr>
        <p:spPr>
          <a:xfrm>
            <a:off x="381000" y="1971040"/>
            <a:ext cx="10515600" cy="4503816"/>
          </a:xfrm>
          <a:prstGeom prst="rect">
            <a:avLst/>
          </a:prstGeom>
          <a:solidFill>
            <a:schemeClr val="tx1">
              <a:alpha val="30000"/>
            </a:schemeClr>
          </a:solidFill>
        </p:spPr>
        <p:txBody>
          <a:bodyPr/>
          <a:lstStyle>
            <a:lvl1pPr>
              <a:defRPr b="0" i="0">
                <a:solidFill>
                  <a:schemeClr val="bg1"/>
                </a:solidFill>
                <a:latin typeface="+mn-lt"/>
              </a:defRPr>
            </a:lvl1pPr>
            <a:lvl2pPr>
              <a:defRPr b="0" i="0">
                <a:solidFill>
                  <a:schemeClr val="bg1"/>
                </a:solidFill>
                <a:latin typeface="+mn-lt"/>
              </a:defRPr>
            </a:lvl2pPr>
            <a:lvl3pPr>
              <a:defRPr b="0" i="0">
                <a:solidFill>
                  <a:schemeClr val="bg1"/>
                </a:solidFill>
                <a:latin typeface="+mn-lt"/>
              </a:defRPr>
            </a:lvl3pPr>
            <a:lvl4pPr>
              <a:defRPr b="0" i="0">
                <a:solidFill>
                  <a:schemeClr val="bg1"/>
                </a:solidFill>
                <a:latin typeface="+mn-lt"/>
              </a:defRPr>
            </a:lvl4pPr>
            <a:lvl5pPr>
              <a:defRPr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A59609A3-E713-2F45-8639-FACB220B4CC2}"/>
              </a:ext>
            </a:extLst>
          </p:cNvPr>
          <p:cNvSpPr>
            <a:spLocks noGrp="1"/>
          </p:cNvSpPr>
          <p:nvPr>
            <p:ph type="sldNum" sz="quarter" idx="4"/>
          </p:nvPr>
        </p:nvSpPr>
        <p:spPr>
          <a:xfrm>
            <a:off x="11125200" y="388937"/>
            <a:ext cx="1066800" cy="1309687"/>
          </a:xfrm>
          <a:prstGeom prst="rect">
            <a:avLst/>
          </a:prstGeom>
        </p:spPr>
        <p:txBody>
          <a:bodyPr vert="horz" lIns="91440" tIns="45720" rIns="91440" bIns="45720" rtlCol="0" anchor="t"/>
          <a:lstStyle>
            <a:lvl1pPr algn="l">
              <a:defRPr sz="3600" b="1" i="0">
                <a:solidFill>
                  <a:schemeClr val="bg1"/>
                </a:solidFill>
                <a:latin typeface="Arial Narrow" panose="020B0604020202020204" pitchFamily="34" charset="0"/>
                <a:cs typeface="Arial Narrow" panose="020B0604020202020204" pitchFamily="34" charset="0"/>
              </a:defRPr>
            </a:lvl1pPr>
          </a:lstStyle>
          <a:p>
            <a:fld id="{0768ADD5-16B6-A049-811B-6204F201BEE3}" type="slidenum">
              <a:rPr lang="en-US" smtClean="0"/>
              <a:pPr/>
              <a:t>‹#›</a:t>
            </a:fld>
            <a:endParaRPr lang="en-US"/>
          </a:p>
        </p:txBody>
      </p:sp>
      <p:pic>
        <p:nvPicPr>
          <p:cNvPr id="4" name="Picture 3">
            <a:extLst>
              <a:ext uri="{FF2B5EF4-FFF2-40B4-BE49-F238E27FC236}">
                <a16:creationId xmlns:a16="http://schemas.microsoft.com/office/drawing/2014/main" id="{C1BC7316-DA01-B6D0-554E-A76E72C96A31}"/>
              </a:ext>
            </a:extLst>
          </p:cNvPr>
          <p:cNvPicPr>
            <a:picLocks noChangeAspect="1"/>
          </p:cNvPicPr>
          <p:nvPr userDrawn="1"/>
        </p:nvPicPr>
        <p:blipFill>
          <a:blip r:embed="rId2"/>
          <a:stretch>
            <a:fillRect/>
          </a:stretch>
        </p:blipFill>
        <p:spPr>
          <a:xfrm>
            <a:off x="0" y="6540500"/>
            <a:ext cx="12192000" cy="317500"/>
          </a:xfrm>
          <a:prstGeom prst="rect">
            <a:avLst/>
          </a:prstGeom>
        </p:spPr>
      </p:pic>
    </p:spTree>
    <p:extLst>
      <p:ext uri="{BB962C8B-B14F-4D97-AF65-F5344CB8AC3E}">
        <p14:creationId xmlns:p14="http://schemas.microsoft.com/office/powerpoint/2010/main" val="317057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and quo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24AB-5454-6749-B857-752E78AC5E0A}"/>
              </a:ext>
            </a:extLst>
          </p:cNvPr>
          <p:cNvSpPr>
            <a:spLocks noGrp="1"/>
          </p:cNvSpPr>
          <p:nvPr>
            <p:ph type="title"/>
          </p:nvPr>
        </p:nvSpPr>
        <p:spPr>
          <a:xfrm>
            <a:off x="5067300" y="-6626"/>
            <a:ext cx="5845175" cy="3930926"/>
          </a:xfrm>
          <a:prstGeom prst="rect">
            <a:avLst/>
          </a:prstGeom>
        </p:spPr>
        <p:txBody>
          <a:bodyPr anchor="b">
            <a:normAutofit/>
          </a:bodyPr>
          <a:lstStyle>
            <a:lvl1pPr>
              <a:defRPr sz="4000" b="0" i="1">
                <a:solidFill>
                  <a:schemeClr val="accent1"/>
                </a:solidFill>
                <a:latin typeface="+mn-lt"/>
              </a:defRPr>
            </a:lvl1pPr>
          </a:lstStyle>
          <a:p>
            <a:r>
              <a:rPr lang="en-US"/>
              <a:t>Click to edit Master title style</a:t>
            </a:r>
          </a:p>
        </p:txBody>
      </p:sp>
      <p:sp>
        <p:nvSpPr>
          <p:cNvPr id="7" name="Slide Number Placeholder 3">
            <a:extLst>
              <a:ext uri="{FF2B5EF4-FFF2-40B4-BE49-F238E27FC236}">
                <a16:creationId xmlns:a16="http://schemas.microsoft.com/office/drawing/2014/main" id="{A59609A3-E713-2F45-8639-FACB220B4CC2}"/>
              </a:ext>
            </a:extLst>
          </p:cNvPr>
          <p:cNvSpPr>
            <a:spLocks noGrp="1"/>
          </p:cNvSpPr>
          <p:nvPr>
            <p:ph type="sldNum" sz="quarter" idx="4"/>
          </p:nvPr>
        </p:nvSpPr>
        <p:spPr>
          <a:xfrm>
            <a:off x="11125200" y="388937"/>
            <a:ext cx="1066800" cy="1309687"/>
          </a:xfrm>
          <a:prstGeom prst="rect">
            <a:avLst/>
          </a:prstGeom>
        </p:spPr>
        <p:txBody>
          <a:bodyPr vert="horz" lIns="91440" tIns="45720" rIns="91440" bIns="45720" rtlCol="0" anchor="t"/>
          <a:lstStyle>
            <a:lvl1pPr algn="l">
              <a:defRPr sz="3600" b="1" i="0">
                <a:solidFill>
                  <a:schemeClr val="tx2"/>
                </a:solidFill>
                <a:latin typeface="Arial Narrow" panose="020B0604020202020204" pitchFamily="34" charset="0"/>
                <a:cs typeface="Arial Narrow" panose="020B0604020202020204" pitchFamily="34" charset="0"/>
              </a:defRPr>
            </a:lvl1pPr>
          </a:lstStyle>
          <a:p>
            <a:fld id="{0768ADD5-16B6-A049-811B-6204F201BEE3}" type="slidenum">
              <a:rPr lang="en-US" smtClean="0"/>
              <a:pPr/>
              <a:t>‹#›</a:t>
            </a:fld>
            <a:endParaRPr lang="en-US"/>
          </a:p>
        </p:txBody>
      </p:sp>
      <p:sp>
        <p:nvSpPr>
          <p:cNvPr id="5" name="Picture Placeholder 4">
            <a:extLst>
              <a:ext uri="{FF2B5EF4-FFF2-40B4-BE49-F238E27FC236}">
                <a16:creationId xmlns:a16="http://schemas.microsoft.com/office/drawing/2014/main" id="{A6BAE25A-3925-6E4C-98FB-8500EDFD75AF}"/>
              </a:ext>
            </a:extLst>
          </p:cNvPr>
          <p:cNvSpPr>
            <a:spLocks noGrp="1"/>
          </p:cNvSpPr>
          <p:nvPr>
            <p:ph type="pic" sz="quarter" idx="10"/>
          </p:nvPr>
        </p:nvSpPr>
        <p:spPr>
          <a:xfrm>
            <a:off x="-9717" y="0"/>
            <a:ext cx="4803972" cy="6858000"/>
          </a:xfrm>
        </p:spPr>
        <p:txBody>
          <a:bodyPr/>
          <a:lstStyle/>
          <a:p>
            <a:endParaRPr lang="en-US"/>
          </a:p>
        </p:txBody>
      </p:sp>
      <p:sp>
        <p:nvSpPr>
          <p:cNvPr id="9" name="Text Placeholder 8">
            <a:extLst>
              <a:ext uri="{FF2B5EF4-FFF2-40B4-BE49-F238E27FC236}">
                <a16:creationId xmlns:a16="http://schemas.microsoft.com/office/drawing/2014/main" id="{659FCD7C-9445-6B4F-8970-E81DF2906AF2}"/>
              </a:ext>
            </a:extLst>
          </p:cNvPr>
          <p:cNvSpPr>
            <a:spLocks noGrp="1"/>
          </p:cNvSpPr>
          <p:nvPr>
            <p:ph type="body" sz="quarter" idx="11"/>
          </p:nvPr>
        </p:nvSpPr>
        <p:spPr>
          <a:xfrm>
            <a:off x="5067300" y="3924300"/>
            <a:ext cx="5845175" cy="2552700"/>
          </a:xfrm>
        </p:spPr>
        <p:txBody>
          <a:bodyPr anchor="b"/>
          <a:lstStyle>
            <a:lvl1pPr>
              <a:defRPr>
                <a:latin typeface="+mn-lt"/>
                <a:cs typeface="Calibri" panose="020F0502020204030204" pitchFamily="34" charset="0"/>
              </a:defRPr>
            </a:lvl1pPr>
            <a:lvl2pPr>
              <a:defRPr>
                <a:latin typeface="+mn-lt"/>
                <a:cs typeface="Calibri" panose="020F0502020204030204" pitchFamily="34" charset="0"/>
              </a:defRPr>
            </a:lvl2pPr>
            <a:lvl3pPr>
              <a:defRPr>
                <a:latin typeface="+mn-lt"/>
                <a:cs typeface="Calibri" panose="020F0502020204030204" pitchFamily="34" charset="0"/>
              </a:defRPr>
            </a:lvl3pPr>
            <a:lvl4pPr>
              <a:defRPr>
                <a:latin typeface="+mn-lt"/>
                <a:cs typeface="Calibri" panose="020F0502020204030204" pitchFamily="34" charset="0"/>
              </a:defRPr>
            </a:lvl4pPr>
            <a:lvl5pPr>
              <a:defRPr>
                <a:latin typeface="+mn-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E4B9E2C3-D10A-FBE2-D206-42E8DFA29F4C}"/>
              </a:ext>
            </a:extLst>
          </p:cNvPr>
          <p:cNvPicPr>
            <a:picLocks noChangeAspect="1"/>
          </p:cNvPicPr>
          <p:nvPr userDrawn="1"/>
        </p:nvPicPr>
        <p:blipFill>
          <a:blip r:embed="rId2"/>
          <a:stretch>
            <a:fillRect/>
          </a:stretch>
        </p:blipFill>
        <p:spPr>
          <a:xfrm>
            <a:off x="0" y="6540500"/>
            <a:ext cx="12192000" cy="317500"/>
          </a:xfrm>
          <a:prstGeom prst="rect">
            <a:avLst/>
          </a:prstGeom>
        </p:spPr>
      </p:pic>
    </p:spTree>
    <p:extLst>
      <p:ext uri="{BB962C8B-B14F-4D97-AF65-F5344CB8AC3E}">
        <p14:creationId xmlns:p14="http://schemas.microsoft.com/office/powerpoint/2010/main" val="1644129239"/>
      </p:ext>
    </p:extLst>
  </p:cSld>
  <p:clrMapOvr>
    <a:masterClrMapping/>
  </p:clrMapOvr>
  <p:extLst>
    <p:ext uri="{DCECCB84-F9BA-43D5-87BE-67443E8EF086}">
      <p15:sldGuideLst xmlns:p15="http://schemas.microsoft.com/office/powerpoint/2012/main">
        <p15:guide id="1" pos="3192" userDrawn="1">
          <p15:clr>
            <a:srgbClr val="FBAE40"/>
          </p15:clr>
        </p15:guide>
        <p15:guide id="2" pos="3024" userDrawn="1">
          <p15:clr>
            <a:srgbClr val="FBAE40"/>
          </p15:clr>
        </p15:guide>
        <p15:guide id="3" orient="horz" pos="24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Left side ba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24AB-5454-6749-B857-752E78AC5E0A}"/>
              </a:ext>
            </a:extLst>
          </p:cNvPr>
          <p:cNvSpPr>
            <a:spLocks noGrp="1"/>
          </p:cNvSpPr>
          <p:nvPr>
            <p:ph type="title"/>
          </p:nvPr>
        </p:nvSpPr>
        <p:spPr>
          <a:xfrm>
            <a:off x="3167270" y="388937"/>
            <a:ext cx="7729330" cy="132556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6020D54-1713-6D46-A64D-5965B27F0F3E}"/>
              </a:ext>
            </a:extLst>
          </p:cNvPr>
          <p:cNvSpPr>
            <a:spLocks noGrp="1"/>
          </p:cNvSpPr>
          <p:nvPr>
            <p:ph idx="1"/>
          </p:nvPr>
        </p:nvSpPr>
        <p:spPr>
          <a:xfrm>
            <a:off x="3167270" y="1971040"/>
            <a:ext cx="7729330" cy="45038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A59609A3-E713-2F45-8639-FACB220B4CC2}"/>
              </a:ext>
            </a:extLst>
          </p:cNvPr>
          <p:cNvSpPr>
            <a:spLocks noGrp="1"/>
          </p:cNvSpPr>
          <p:nvPr>
            <p:ph type="sldNum" sz="quarter" idx="4"/>
          </p:nvPr>
        </p:nvSpPr>
        <p:spPr>
          <a:xfrm>
            <a:off x="11125200" y="388937"/>
            <a:ext cx="1066800" cy="1309687"/>
          </a:xfrm>
          <a:prstGeom prst="rect">
            <a:avLst/>
          </a:prstGeom>
        </p:spPr>
        <p:txBody>
          <a:bodyPr vert="horz" lIns="91440" tIns="45720" rIns="91440" bIns="45720" rtlCol="0" anchor="t"/>
          <a:lstStyle>
            <a:lvl1pPr algn="l">
              <a:defRPr sz="3600" b="1" i="0">
                <a:solidFill>
                  <a:schemeClr val="tx2"/>
                </a:solidFill>
                <a:latin typeface="Arial Narrow" panose="020B0604020202020204" pitchFamily="34" charset="0"/>
                <a:cs typeface="Arial Narrow" panose="020B0604020202020204" pitchFamily="34" charset="0"/>
              </a:defRPr>
            </a:lvl1pPr>
          </a:lstStyle>
          <a:p>
            <a:fld id="{0768ADD5-16B6-A049-811B-6204F201BEE3}" type="slidenum">
              <a:rPr lang="en-US" smtClean="0"/>
              <a:pPr/>
              <a:t>‹#›</a:t>
            </a:fld>
            <a:endParaRPr lang="en-US"/>
          </a:p>
        </p:txBody>
      </p:sp>
      <p:sp>
        <p:nvSpPr>
          <p:cNvPr id="5" name="Rectangle 4">
            <a:extLst>
              <a:ext uri="{FF2B5EF4-FFF2-40B4-BE49-F238E27FC236}">
                <a16:creationId xmlns:a16="http://schemas.microsoft.com/office/drawing/2014/main" id="{01897B63-E1D3-F04E-B2BE-355BFE5781D4}"/>
              </a:ext>
            </a:extLst>
          </p:cNvPr>
          <p:cNvSpPr/>
          <p:nvPr userDrawn="1"/>
        </p:nvSpPr>
        <p:spPr>
          <a:xfrm>
            <a:off x="0" y="0"/>
            <a:ext cx="282157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ira Sans" panose="020B0503050000020004" pitchFamily="34" charset="0"/>
            </a:endParaRPr>
          </a:p>
        </p:txBody>
      </p:sp>
      <p:pic>
        <p:nvPicPr>
          <p:cNvPr id="4" name="Picture 3">
            <a:extLst>
              <a:ext uri="{FF2B5EF4-FFF2-40B4-BE49-F238E27FC236}">
                <a16:creationId xmlns:a16="http://schemas.microsoft.com/office/drawing/2014/main" id="{1D40B02A-2F7E-8643-7D3A-B9D6593245EE}"/>
              </a:ext>
            </a:extLst>
          </p:cNvPr>
          <p:cNvPicPr>
            <a:picLocks noChangeAspect="1"/>
          </p:cNvPicPr>
          <p:nvPr userDrawn="1"/>
        </p:nvPicPr>
        <p:blipFill>
          <a:blip r:embed="rId2"/>
          <a:stretch>
            <a:fillRect/>
          </a:stretch>
        </p:blipFill>
        <p:spPr>
          <a:xfrm>
            <a:off x="0" y="6540500"/>
            <a:ext cx="12192000" cy="317500"/>
          </a:xfrm>
          <a:prstGeom prst="rect">
            <a:avLst/>
          </a:prstGeom>
        </p:spPr>
      </p:pic>
    </p:spTree>
    <p:extLst>
      <p:ext uri="{BB962C8B-B14F-4D97-AF65-F5344CB8AC3E}">
        <p14:creationId xmlns:p14="http://schemas.microsoft.com/office/powerpoint/2010/main" val="3458393812"/>
      </p:ext>
    </p:extLst>
  </p:cSld>
  <p:clrMapOvr>
    <a:masterClrMapping/>
  </p:clrMapOvr>
  <p:extLst>
    <p:ext uri="{DCECCB84-F9BA-43D5-87BE-67443E8EF086}">
      <p15:sldGuideLst xmlns:p15="http://schemas.microsoft.com/office/powerpoint/2012/main">
        <p15:guide id="1" pos="1776" userDrawn="1">
          <p15:clr>
            <a:srgbClr val="FBAE40"/>
          </p15:clr>
        </p15:guide>
        <p15:guide id="2" pos="1992" userDrawn="1">
          <p15:clr>
            <a:srgbClr val="FBAE40"/>
          </p15:clr>
        </p15:guide>
        <p15:guide id="3" pos="8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24AB-5454-6749-B857-752E78AC5E0A}"/>
              </a:ext>
            </a:extLst>
          </p:cNvPr>
          <p:cNvSpPr>
            <a:spLocks noGrp="1"/>
          </p:cNvSpPr>
          <p:nvPr>
            <p:ph type="title"/>
          </p:nvPr>
        </p:nvSpPr>
        <p:spPr>
          <a:xfrm>
            <a:off x="381000" y="388937"/>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6020D54-1713-6D46-A64D-5965B27F0F3E}"/>
              </a:ext>
            </a:extLst>
          </p:cNvPr>
          <p:cNvSpPr>
            <a:spLocks noGrp="1"/>
          </p:cNvSpPr>
          <p:nvPr>
            <p:ph idx="1"/>
          </p:nvPr>
        </p:nvSpPr>
        <p:spPr>
          <a:xfrm>
            <a:off x="381000" y="1943100"/>
            <a:ext cx="5143500" cy="4531756"/>
          </a:xfrm>
          <a:prstGeom prst="rect">
            <a:avLst/>
          </a:prstGeom>
        </p:spPr>
        <p:txBody>
          <a:bodyPr/>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A59609A3-E713-2F45-8639-FACB220B4CC2}"/>
              </a:ext>
            </a:extLst>
          </p:cNvPr>
          <p:cNvSpPr>
            <a:spLocks noGrp="1"/>
          </p:cNvSpPr>
          <p:nvPr>
            <p:ph type="sldNum" sz="quarter" idx="4"/>
          </p:nvPr>
        </p:nvSpPr>
        <p:spPr>
          <a:xfrm>
            <a:off x="11125200" y="388937"/>
            <a:ext cx="1066800" cy="1309687"/>
          </a:xfrm>
          <a:prstGeom prst="rect">
            <a:avLst/>
          </a:prstGeom>
        </p:spPr>
        <p:txBody>
          <a:bodyPr vert="horz" lIns="91440" tIns="45720" rIns="91440" bIns="45720" rtlCol="0" anchor="t"/>
          <a:lstStyle>
            <a:lvl1pPr algn="l">
              <a:defRPr sz="3600" b="1" i="0">
                <a:solidFill>
                  <a:schemeClr val="tx2"/>
                </a:solidFill>
                <a:latin typeface="Arial Narrow" panose="020B0604020202020204" pitchFamily="34" charset="0"/>
                <a:cs typeface="Arial Narrow" panose="020B0604020202020204" pitchFamily="34" charset="0"/>
              </a:defRPr>
            </a:lvl1pPr>
          </a:lstStyle>
          <a:p>
            <a:fld id="{0768ADD5-16B6-A049-811B-6204F201BEE3}" type="slidenum">
              <a:rPr lang="en-US" smtClean="0"/>
              <a:pPr/>
              <a:t>‹#›</a:t>
            </a:fld>
            <a:endParaRPr lang="en-US"/>
          </a:p>
        </p:txBody>
      </p:sp>
      <p:sp>
        <p:nvSpPr>
          <p:cNvPr id="5" name="Content Placeholder 2">
            <a:extLst>
              <a:ext uri="{FF2B5EF4-FFF2-40B4-BE49-F238E27FC236}">
                <a16:creationId xmlns:a16="http://schemas.microsoft.com/office/drawing/2014/main" id="{DA3AF1D7-4CC9-D744-AAD9-E7DC64E9FA5F}"/>
              </a:ext>
            </a:extLst>
          </p:cNvPr>
          <p:cNvSpPr>
            <a:spLocks noGrp="1"/>
          </p:cNvSpPr>
          <p:nvPr>
            <p:ph idx="10"/>
          </p:nvPr>
        </p:nvSpPr>
        <p:spPr>
          <a:xfrm>
            <a:off x="5768975" y="1937307"/>
            <a:ext cx="5143500" cy="4531756"/>
          </a:xfrm>
          <a:prstGeom prst="rect">
            <a:avLst/>
          </a:prstGeom>
        </p:spPr>
        <p:txBody>
          <a:bodyPr/>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506FD471-2009-C683-3379-3DB823A0C1FD}"/>
              </a:ext>
            </a:extLst>
          </p:cNvPr>
          <p:cNvPicPr>
            <a:picLocks noChangeAspect="1"/>
          </p:cNvPicPr>
          <p:nvPr userDrawn="1"/>
        </p:nvPicPr>
        <p:blipFill>
          <a:blip r:embed="rId2"/>
          <a:stretch>
            <a:fillRect/>
          </a:stretch>
        </p:blipFill>
        <p:spPr>
          <a:xfrm>
            <a:off x="0" y="6540500"/>
            <a:ext cx="12192000" cy="317500"/>
          </a:xfrm>
          <a:prstGeom prst="rect">
            <a:avLst/>
          </a:prstGeom>
        </p:spPr>
      </p:pic>
    </p:spTree>
    <p:extLst>
      <p:ext uri="{BB962C8B-B14F-4D97-AF65-F5344CB8AC3E}">
        <p14:creationId xmlns:p14="http://schemas.microsoft.com/office/powerpoint/2010/main" val="1417841273"/>
      </p:ext>
    </p:extLst>
  </p:cSld>
  <p:clrMapOvr>
    <a:masterClrMapping/>
  </p:clrMapOvr>
  <p:extLst>
    <p:ext uri="{DCECCB84-F9BA-43D5-87BE-67443E8EF086}">
      <p15:sldGuideLst xmlns:p15="http://schemas.microsoft.com/office/powerpoint/2012/main">
        <p15:guide id="1" pos="3480" userDrawn="1">
          <p15:clr>
            <a:srgbClr val="FBAE40"/>
          </p15:clr>
        </p15:guide>
        <p15:guide id="2" pos="36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24AB-5454-6749-B857-752E78AC5E0A}"/>
              </a:ext>
            </a:extLst>
          </p:cNvPr>
          <p:cNvSpPr>
            <a:spLocks noGrp="1"/>
          </p:cNvSpPr>
          <p:nvPr>
            <p:ph type="title"/>
          </p:nvPr>
        </p:nvSpPr>
        <p:spPr>
          <a:xfrm>
            <a:off x="381000" y="388937"/>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6020D54-1713-6D46-A64D-5965B27F0F3E}"/>
              </a:ext>
            </a:extLst>
          </p:cNvPr>
          <p:cNvSpPr>
            <a:spLocks noGrp="1"/>
          </p:cNvSpPr>
          <p:nvPr>
            <p:ph idx="1"/>
          </p:nvPr>
        </p:nvSpPr>
        <p:spPr>
          <a:xfrm>
            <a:off x="381000" y="2792412"/>
            <a:ext cx="5143500" cy="3682444"/>
          </a:xfrm>
          <a:prstGeom prst="rect">
            <a:avLst/>
          </a:prstGeom>
        </p:spPr>
        <p:txBody>
          <a:bodyPr/>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A59609A3-E713-2F45-8639-FACB220B4CC2}"/>
              </a:ext>
            </a:extLst>
          </p:cNvPr>
          <p:cNvSpPr>
            <a:spLocks noGrp="1"/>
          </p:cNvSpPr>
          <p:nvPr>
            <p:ph type="sldNum" sz="quarter" idx="4"/>
          </p:nvPr>
        </p:nvSpPr>
        <p:spPr>
          <a:xfrm>
            <a:off x="11125200" y="388937"/>
            <a:ext cx="1066800" cy="1309687"/>
          </a:xfrm>
          <a:prstGeom prst="rect">
            <a:avLst/>
          </a:prstGeom>
        </p:spPr>
        <p:txBody>
          <a:bodyPr vert="horz" lIns="91440" tIns="45720" rIns="91440" bIns="45720" rtlCol="0" anchor="t"/>
          <a:lstStyle>
            <a:lvl1pPr algn="l">
              <a:defRPr sz="3600" b="1" i="0">
                <a:solidFill>
                  <a:schemeClr val="accent6"/>
                </a:solidFill>
                <a:latin typeface="Arial Narrow" panose="020B0604020202020204" pitchFamily="34" charset="0"/>
                <a:cs typeface="Arial Narrow" panose="020B0604020202020204" pitchFamily="34" charset="0"/>
              </a:defRPr>
            </a:lvl1pPr>
          </a:lstStyle>
          <a:p>
            <a:fld id="{0768ADD5-16B6-A049-811B-6204F201BEE3}" type="slidenum">
              <a:rPr lang="en-US" smtClean="0"/>
              <a:pPr/>
              <a:t>‹#›</a:t>
            </a:fld>
            <a:endParaRPr lang="en-US"/>
          </a:p>
        </p:txBody>
      </p:sp>
      <p:sp>
        <p:nvSpPr>
          <p:cNvPr id="5" name="Content Placeholder 2">
            <a:extLst>
              <a:ext uri="{FF2B5EF4-FFF2-40B4-BE49-F238E27FC236}">
                <a16:creationId xmlns:a16="http://schemas.microsoft.com/office/drawing/2014/main" id="{DA3AF1D7-4CC9-D744-AAD9-E7DC64E9FA5F}"/>
              </a:ext>
            </a:extLst>
          </p:cNvPr>
          <p:cNvSpPr>
            <a:spLocks noGrp="1"/>
          </p:cNvSpPr>
          <p:nvPr>
            <p:ph idx="10"/>
          </p:nvPr>
        </p:nvSpPr>
        <p:spPr>
          <a:xfrm>
            <a:off x="5768975" y="2786618"/>
            <a:ext cx="5143500" cy="3682444"/>
          </a:xfrm>
          <a:prstGeom prst="rect">
            <a:avLst/>
          </a:prstGeom>
        </p:spPr>
        <p:txBody>
          <a:bodyPr/>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F389576F-B753-E44C-9CB6-6BD1BD1514D4}"/>
              </a:ext>
            </a:extLst>
          </p:cNvPr>
          <p:cNvSpPr>
            <a:spLocks noGrp="1"/>
          </p:cNvSpPr>
          <p:nvPr>
            <p:ph type="body" idx="11" hasCustomPrompt="1"/>
          </p:nvPr>
        </p:nvSpPr>
        <p:spPr>
          <a:xfrm>
            <a:off x="381000" y="1968500"/>
            <a:ext cx="5143499" cy="823912"/>
          </a:xfrm>
        </p:spPr>
        <p:txBody>
          <a:bodyPr anchor="b"/>
          <a:lstStyle>
            <a:lvl1pPr marL="0" indent="0" algn="l">
              <a:buNone/>
              <a:defRPr sz="3200" b="1" i="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4">
            <a:extLst>
              <a:ext uri="{FF2B5EF4-FFF2-40B4-BE49-F238E27FC236}">
                <a16:creationId xmlns:a16="http://schemas.microsoft.com/office/drawing/2014/main" id="{33B6F74E-CB12-2F40-9B51-E92D2834244E}"/>
              </a:ext>
            </a:extLst>
          </p:cNvPr>
          <p:cNvSpPr>
            <a:spLocks noGrp="1"/>
          </p:cNvSpPr>
          <p:nvPr>
            <p:ph type="body" sz="quarter" idx="3" hasCustomPrompt="1"/>
          </p:nvPr>
        </p:nvSpPr>
        <p:spPr>
          <a:xfrm>
            <a:off x="5753100" y="1968500"/>
            <a:ext cx="5143500" cy="823912"/>
          </a:xfrm>
        </p:spPr>
        <p:txBody>
          <a:bodyPr anchor="b"/>
          <a:lstStyle>
            <a:lvl1pPr marL="0" indent="0" algn="l">
              <a:buNone/>
              <a:defRPr lang="en-US" sz="3200" b="1" i="0" kern="120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4" name="Picture 3">
            <a:extLst>
              <a:ext uri="{FF2B5EF4-FFF2-40B4-BE49-F238E27FC236}">
                <a16:creationId xmlns:a16="http://schemas.microsoft.com/office/drawing/2014/main" id="{9635E298-B5AE-BF33-EB8E-7032C8272E24}"/>
              </a:ext>
            </a:extLst>
          </p:cNvPr>
          <p:cNvPicPr>
            <a:picLocks noChangeAspect="1"/>
          </p:cNvPicPr>
          <p:nvPr userDrawn="1"/>
        </p:nvPicPr>
        <p:blipFill>
          <a:blip r:embed="rId2"/>
          <a:stretch>
            <a:fillRect/>
          </a:stretch>
        </p:blipFill>
        <p:spPr>
          <a:xfrm>
            <a:off x="0" y="6540500"/>
            <a:ext cx="12192000" cy="317500"/>
          </a:xfrm>
          <a:prstGeom prst="rect">
            <a:avLst/>
          </a:prstGeom>
        </p:spPr>
      </p:pic>
    </p:spTree>
    <p:extLst>
      <p:ext uri="{BB962C8B-B14F-4D97-AF65-F5344CB8AC3E}">
        <p14:creationId xmlns:p14="http://schemas.microsoft.com/office/powerpoint/2010/main" val="3458512681"/>
      </p:ext>
    </p:extLst>
  </p:cSld>
  <p:clrMapOvr>
    <a:masterClrMapping/>
  </p:clrMapOvr>
  <p:extLst>
    <p:ext uri="{DCECCB84-F9BA-43D5-87BE-67443E8EF086}">
      <p15:sldGuideLst xmlns:p15="http://schemas.microsoft.com/office/powerpoint/2012/main">
        <p15:guide id="1" pos="3480" userDrawn="1">
          <p15:clr>
            <a:srgbClr val="FBAE40"/>
          </p15:clr>
        </p15:guide>
        <p15:guide id="2" pos="36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pographic orange">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34C10D-BA3B-2F4B-9132-E4966E2AE1ED}"/>
              </a:ext>
            </a:extLst>
          </p:cNvPr>
          <p:cNvPicPr>
            <a:picLocks noChangeAspect="1"/>
          </p:cNvPicPr>
          <p:nvPr userDrawn="1"/>
        </p:nvPicPr>
        <p:blipFill>
          <a:blip r:embed="rId2"/>
          <a:srcRect/>
          <a:stretch/>
        </p:blipFill>
        <p:spPr>
          <a:xfrm>
            <a:off x="2467" y="0"/>
            <a:ext cx="12187065" cy="6858000"/>
          </a:xfrm>
          <a:prstGeom prst="rect">
            <a:avLst/>
          </a:prstGeom>
        </p:spPr>
      </p:pic>
      <p:sp>
        <p:nvSpPr>
          <p:cNvPr id="2" name="Title 1">
            <a:extLst>
              <a:ext uri="{FF2B5EF4-FFF2-40B4-BE49-F238E27FC236}">
                <a16:creationId xmlns:a16="http://schemas.microsoft.com/office/drawing/2014/main" id="{016B852D-EC13-2648-8070-AD5CDD478340}"/>
              </a:ext>
            </a:extLst>
          </p:cNvPr>
          <p:cNvSpPr>
            <a:spLocks noGrp="1"/>
          </p:cNvSpPr>
          <p:nvPr>
            <p:ph type="title" hasCustomPrompt="1"/>
          </p:nvPr>
        </p:nvSpPr>
        <p:spPr>
          <a:xfrm>
            <a:off x="381000" y="381000"/>
            <a:ext cx="11430000" cy="5634038"/>
          </a:xfrm>
        </p:spPr>
        <p:txBody>
          <a:bodyPr anchor="ctr"/>
          <a:lstStyle>
            <a:lvl1pPr algn="ctr">
              <a:defRPr sz="8000" b="1" i="0">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2690998099"/>
      </p:ext>
    </p:extLst>
  </p:cSld>
  <p:clrMapOvr>
    <a:masterClrMapping/>
  </p:clrMapOvr>
  <p:extLst>
    <p:ext uri="{DCECCB84-F9BA-43D5-87BE-67443E8EF086}">
      <p15:sldGuideLst xmlns:p15="http://schemas.microsoft.com/office/powerpoint/2012/main">
        <p15:guide id="1" pos="7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pographic green">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34C10D-BA3B-2F4B-9132-E4966E2AE1ED}"/>
              </a:ext>
            </a:extLst>
          </p:cNvPr>
          <p:cNvPicPr>
            <a:picLocks noChangeAspect="1"/>
          </p:cNvPicPr>
          <p:nvPr userDrawn="1"/>
        </p:nvPicPr>
        <p:blipFill>
          <a:blip r:embed="rId2"/>
          <a:srcRect/>
          <a:stretch/>
        </p:blipFill>
        <p:spPr>
          <a:xfrm>
            <a:off x="2467" y="0"/>
            <a:ext cx="12187065" cy="6857999"/>
          </a:xfrm>
          <a:prstGeom prst="rect">
            <a:avLst/>
          </a:prstGeom>
        </p:spPr>
      </p:pic>
      <p:sp>
        <p:nvSpPr>
          <p:cNvPr id="2" name="Title 1">
            <a:extLst>
              <a:ext uri="{FF2B5EF4-FFF2-40B4-BE49-F238E27FC236}">
                <a16:creationId xmlns:a16="http://schemas.microsoft.com/office/drawing/2014/main" id="{016B852D-EC13-2648-8070-AD5CDD478340}"/>
              </a:ext>
            </a:extLst>
          </p:cNvPr>
          <p:cNvSpPr>
            <a:spLocks noGrp="1"/>
          </p:cNvSpPr>
          <p:nvPr>
            <p:ph type="title" hasCustomPrompt="1"/>
          </p:nvPr>
        </p:nvSpPr>
        <p:spPr>
          <a:xfrm>
            <a:off x="381000" y="381000"/>
            <a:ext cx="11430000" cy="5634038"/>
          </a:xfrm>
        </p:spPr>
        <p:txBody>
          <a:bodyPr anchor="ctr"/>
          <a:lstStyle>
            <a:lvl1pPr algn="ctr">
              <a:defRPr sz="8000" b="1" i="0">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385111823"/>
      </p:ext>
    </p:extLst>
  </p:cSld>
  <p:clrMapOvr>
    <a:masterClrMapping/>
  </p:clrMapOvr>
  <p:extLst>
    <p:ext uri="{DCECCB84-F9BA-43D5-87BE-67443E8EF086}">
      <p15:sldGuideLst xmlns:p15="http://schemas.microsoft.com/office/powerpoint/2012/main">
        <p15:guide id="1" pos="74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pographic teal">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34C10D-BA3B-2F4B-9132-E4966E2AE1ED}"/>
              </a:ext>
            </a:extLst>
          </p:cNvPr>
          <p:cNvPicPr>
            <a:picLocks noChangeAspect="1"/>
          </p:cNvPicPr>
          <p:nvPr userDrawn="1"/>
        </p:nvPicPr>
        <p:blipFill>
          <a:blip r:embed="rId2"/>
          <a:srcRect/>
          <a:stretch/>
        </p:blipFill>
        <p:spPr>
          <a:xfrm>
            <a:off x="2467" y="0"/>
            <a:ext cx="12187065" cy="6857999"/>
          </a:xfrm>
          <a:prstGeom prst="rect">
            <a:avLst/>
          </a:prstGeom>
        </p:spPr>
      </p:pic>
      <p:sp>
        <p:nvSpPr>
          <p:cNvPr id="2" name="Title 1">
            <a:extLst>
              <a:ext uri="{FF2B5EF4-FFF2-40B4-BE49-F238E27FC236}">
                <a16:creationId xmlns:a16="http://schemas.microsoft.com/office/drawing/2014/main" id="{016B852D-EC13-2648-8070-AD5CDD478340}"/>
              </a:ext>
            </a:extLst>
          </p:cNvPr>
          <p:cNvSpPr>
            <a:spLocks noGrp="1"/>
          </p:cNvSpPr>
          <p:nvPr>
            <p:ph type="title" hasCustomPrompt="1"/>
          </p:nvPr>
        </p:nvSpPr>
        <p:spPr>
          <a:xfrm>
            <a:off x="381000" y="381000"/>
            <a:ext cx="11430000" cy="5634038"/>
          </a:xfrm>
        </p:spPr>
        <p:txBody>
          <a:bodyPr anchor="ctr"/>
          <a:lstStyle>
            <a:lvl1pPr algn="ctr">
              <a:defRPr sz="8000" b="1" i="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04339036"/>
      </p:ext>
    </p:extLst>
  </p:cSld>
  <p:clrMapOvr>
    <a:masterClrMapping/>
  </p:clrMapOvr>
  <p:extLst>
    <p:ext uri="{DCECCB84-F9BA-43D5-87BE-67443E8EF086}">
      <p15:sldGuideLst xmlns:p15="http://schemas.microsoft.com/office/powerpoint/2012/main">
        <p15:guide id="1" pos="74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cover">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686D5-FC1A-D640-83B0-627C3D237E34}"/>
              </a:ext>
            </a:extLst>
          </p:cNvPr>
          <p:cNvPicPr>
            <a:picLocks noChangeAspect="1"/>
          </p:cNvPicPr>
          <p:nvPr userDrawn="1"/>
        </p:nvPicPr>
        <p:blipFill>
          <a:blip r:embed="rId2"/>
          <a:stretch>
            <a:fillRect/>
          </a:stretch>
        </p:blipFill>
        <p:spPr>
          <a:xfrm>
            <a:off x="0" y="5625452"/>
            <a:ext cx="12192000" cy="317500"/>
          </a:xfrm>
          <a:prstGeom prst="rect">
            <a:avLst/>
          </a:prstGeom>
        </p:spPr>
      </p:pic>
      <p:sp>
        <p:nvSpPr>
          <p:cNvPr id="4" name="Rectangle 3">
            <a:extLst>
              <a:ext uri="{FF2B5EF4-FFF2-40B4-BE49-F238E27FC236}">
                <a16:creationId xmlns:a16="http://schemas.microsoft.com/office/drawing/2014/main" id="{80463E95-54A5-5C43-97F8-1E8F90E5DC71}"/>
              </a:ext>
            </a:extLst>
          </p:cNvPr>
          <p:cNvSpPr/>
          <p:nvPr userDrawn="1"/>
        </p:nvSpPr>
        <p:spPr>
          <a:xfrm>
            <a:off x="0" y="5934243"/>
            <a:ext cx="12192000" cy="1019266"/>
          </a:xfrm>
          <a:prstGeom prst="rect">
            <a:avLst/>
          </a:prstGeom>
          <a:solidFill>
            <a:srgbClr val="EBE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Fira Sans" panose="020B0503050000020004" pitchFamily="34" charset="0"/>
            </a:endParaRPr>
          </a:p>
        </p:txBody>
      </p:sp>
      <p:pic>
        <p:nvPicPr>
          <p:cNvPr id="6" name="Picture 5">
            <a:extLst>
              <a:ext uri="{FF2B5EF4-FFF2-40B4-BE49-F238E27FC236}">
                <a16:creationId xmlns:a16="http://schemas.microsoft.com/office/drawing/2014/main" id="{120CF71B-4F15-F043-8AF7-EDB31E653FA0}"/>
              </a:ext>
            </a:extLst>
          </p:cNvPr>
          <p:cNvPicPr>
            <a:picLocks noChangeAspect="1"/>
          </p:cNvPicPr>
          <p:nvPr userDrawn="1"/>
        </p:nvPicPr>
        <p:blipFill>
          <a:blip r:embed="rId3"/>
          <a:stretch>
            <a:fillRect/>
          </a:stretch>
        </p:blipFill>
        <p:spPr>
          <a:xfrm>
            <a:off x="1639071" y="1338919"/>
            <a:ext cx="8486504" cy="2661356"/>
          </a:xfrm>
          <a:prstGeom prst="rect">
            <a:avLst/>
          </a:prstGeom>
        </p:spPr>
      </p:pic>
      <p:pic>
        <p:nvPicPr>
          <p:cNvPr id="7" name="Picture 6">
            <a:extLst>
              <a:ext uri="{FF2B5EF4-FFF2-40B4-BE49-F238E27FC236}">
                <a16:creationId xmlns:a16="http://schemas.microsoft.com/office/drawing/2014/main" id="{68D250D3-A867-5278-3C3F-529F2EDDD4DE}"/>
              </a:ext>
            </a:extLst>
          </p:cNvPr>
          <p:cNvPicPr>
            <a:picLocks noChangeAspect="1"/>
          </p:cNvPicPr>
          <p:nvPr userDrawn="1"/>
        </p:nvPicPr>
        <p:blipFill>
          <a:blip r:embed="rId4"/>
          <a:stretch>
            <a:fillRect/>
          </a:stretch>
        </p:blipFill>
        <p:spPr>
          <a:xfrm>
            <a:off x="812090" y="6117225"/>
            <a:ext cx="10704234" cy="654148"/>
          </a:xfrm>
          <a:prstGeom prst="rect">
            <a:avLst/>
          </a:prstGeom>
        </p:spPr>
      </p:pic>
    </p:spTree>
    <p:extLst>
      <p:ext uri="{BB962C8B-B14F-4D97-AF65-F5344CB8AC3E}">
        <p14:creationId xmlns:p14="http://schemas.microsoft.com/office/powerpoint/2010/main" val="2056537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Layout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364E44-7DF0-4B45-B1A1-18E82552ADAC}"/>
              </a:ext>
            </a:extLst>
          </p:cNvPr>
          <p:cNvSpPr>
            <a:spLocks noGrp="1"/>
          </p:cNvSpPr>
          <p:nvPr>
            <p:ph type="sldNum" sz="quarter" idx="12"/>
          </p:nvPr>
        </p:nvSpPr>
        <p:spPr>
          <a:xfrm>
            <a:off x="11125201" y="381001"/>
            <a:ext cx="685800" cy="596053"/>
          </a:xfrm>
          <a:prstGeom prst="rect">
            <a:avLst/>
          </a:prstGeom>
        </p:spPr>
        <p:txBody>
          <a:bodyPr lIns="0"/>
          <a:lstStyle>
            <a:lvl1pPr algn="l">
              <a:defRPr sz="3600" b="1" i="0">
                <a:solidFill>
                  <a:schemeClr val="tx2"/>
                </a:solidFill>
                <a:latin typeface="Arial Narrow" panose="020B0604020202020204" pitchFamily="34" charset="0"/>
                <a:cs typeface="Arial Narrow" panose="020B0604020202020204" pitchFamily="34" charset="0"/>
              </a:defRPr>
            </a:lvl1pPr>
          </a:lstStyle>
          <a:p>
            <a:fld id="{0B12063C-9A34-41FE-BD41-DD9A793D09C1}" type="slidenum">
              <a:rPr lang="en-GB" smtClean="0"/>
              <a:pPr/>
              <a:t>‹#›</a:t>
            </a:fld>
            <a:endParaRPr lang="en-GB"/>
          </a:p>
        </p:txBody>
      </p:sp>
      <p:sp>
        <p:nvSpPr>
          <p:cNvPr id="35" name="Title 1">
            <a:extLst>
              <a:ext uri="{FF2B5EF4-FFF2-40B4-BE49-F238E27FC236}">
                <a16:creationId xmlns:a16="http://schemas.microsoft.com/office/drawing/2014/main" id="{50E95B29-85FC-C7DA-BC9F-E13B37B0DD45}"/>
              </a:ext>
            </a:extLst>
          </p:cNvPr>
          <p:cNvSpPr>
            <a:spLocks noGrp="1"/>
          </p:cNvSpPr>
          <p:nvPr>
            <p:ph type="title"/>
          </p:nvPr>
        </p:nvSpPr>
        <p:spPr>
          <a:xfrm>
            <a:off x="381000" y="381000"/>
            <a:ext cx="9419362" cy="596054"/>
          </a:xfrm>
        </p:spPr>
        <p:txBody>
          <a:bodyPr>
            <a:noAutofit/>
          </a:bodyPr>
          <a:lstStyle>
            <a:lvl1pPr>
              <a:defRPr sz="4800">
                <a:solidFill>
                  <a:schemeClr val="accent1"/>
                </a:solidFill>
              </a:defRPr>
            </a:lvl1pPr>
          </a:lstStyle>
          <a:p>
            <a:r>
              <a:rPr lang="en-US"/>
              <a:t>Click to edit Master title style</a:t>
            </a:r>
            <a:endParaRPr lang="en-IN"/>
          </a:p>
        </p:txBody>
      </p:sp>
      <p:pic>
        <p:nvPicPr>
          <p:cNvPr id="2" name="Picture 1">
            <a:extLst>
              <a:ext uri="{FF2B5EF4-FFF2-40B4-BE49-F238E27FC236}">
                <a16:creationId xmlns:a16="http://schemas.microsoft.com/office/drawing/2014/main" id="{D0067A7C-DC1A-2787-C205-5E9BFF0564B4}"/>
              </a:ext>
            </a:extLst>
          </p:cNvPr>
          <p:cNvPicPr>
            <a:picLocks noChangeAspect="1"/>
          </p:cNvPicPr>
          <p:nvPr userDrawn="1"/>
        </p:nvPicPr>
        <p:blipFill>
          <a:blip r:embed="rId2"/>
          <a:stretch>
            <a:fillRect/>
          </a:stretch>
        </p:blipFill>
        <p:spPr>
          <a:xfrm>
            <a:off x="0" y="6737231"/>
            <a:ext cx="12192000" cy="120768"/>
          </a:xfrm>
          <a:prstGeom prst="rect">
            <a:avLst/>
          </a:prstGeom>
        </p:spPr>
      </p:pic>
    </p:spTree>
    <p:extLst>
      <p:ext uri="{BB962C8B-B14F-4D97-AF65-F5344CB8AC3E}">
        <p14:creationId xmlns:p14="http://schemas.microsoft.com/office/powerpoint/2010/main" val="2527817912"/>
      </p:ext>
    </p:extLst>
  </p:cSld>
  <p:clrMapOvr>
    <a:masterClrMapping/>
  </p:clrMapOvr>
  <p:transition>
    <p:fade/>
  </p:transition>
  <p:extLst>
    <p:ext uri="{DCECCB84-F9BA-43D5-87BE-67443E8EF086}">
      <p15:sldGuideLst xmlns:p15="http://schemas.microsoft.com/office/powerpoint/2012/main">
        <p15:guide id="1" pos="7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lternativ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E8707A-C882-9948-B60D-E89B0657A429}"/>
              </a:ext>
            </a:extLst>
          </p:cNvPr>
          <p:cNvPicPr>
            <a:picLocks noChangeAspect="1"/>
          </p:cNvPicPr>
          <p:nvPr userDrawn="1"/>
        </p:nvPicPr>
        <p:blipFill>
          <a:blip r:embed="rId2"/>
          <a:srcRect/>
          <a:stretch/>
        </p:blipFill>
        <p:spPr>
          <a:xfrm>
            <a:off x="2467" y="0"/>
            <a:ext cx="12187065" cy="6858000"/>
          </a:xfrm>
          <a:prstGeom prst="rect">
            <a:avLst/>
          </a:prstGeom>
        </p:spPr>
      </p:pic>
      <p:sp>
        <p:nvSpPr>
          <p:cNvPr id="3" name="Title 1"/>
          <p:cNvSpPr>
            <a:spLocks noGrp="1"/>
          </p:cNvSpPr>
          <p:nvPr>
            <p:ph type="ctrTitle" hasCustomPrompt="1"/>
          </p:nvPr>
        </p:nvSpPr>
        <p:spPr>
          <a:xfrm>
            <a:off x="4457365" y="672206"/>
            <a:ext cx="6124753" cy="2387600"/>
          </a:xfrm>
        </p:spPr>
        <p:txBody>
          <a:bodyPr anchor="b">
            <a:normAutofit/>
          </a:bodyPr>
          <a:lstStyle>
            <a:lvl1pPr algn="l">
              <a:defRPr sz="5400">
                <a:solidFill>
                  <a:schemeClr val="bg1"/>
                </a:solidFill>
              </a:defRPr>
            </a:lvl1pPr>
          </a:lstStyle>
          <a:p>
            <a:r>
              <a:rPr lang="en-US"/>
              <a:t>Alternate Intro Slide Title</a:t>
            </a:r>
          </a:p>
        </p:txBody>
      </p:sp>
      <p:sp>
        <p:nvSpPr>
          <p:cNvPr id="4" name="Subtitle 2"/>
          <p:cNvSpPr>
            <a:spLocks noGrp="1"/>
          </p:cNvSpPr>
          <p:nvPr>
            <p:ph type="subTitle" idx="1"/>
          </p:nvPr>
        </p:nvSpPr>
        <p:spPr>
          <a:xfrm>
            <a:off x="4457365" y="3151881"/>
            <a:ext cx="6124753" cy="1655762"/>
          </a:xfrm>
        </p:spPr>
        <p:txBody>
          <a:bodyPr/>
          <a:lstStyle>
            <a:lvl1pPr marL="0" indent="0" algn="l">
              <a:buNone/>
              <a:defRPr sz="2400" b="0" i="1">
                <a:solidFill>
                  <a:schemeClr val="bg1"/>
                </a:solidFill>
                <a:latin typeface="Fira Sans Light" panose="020B04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2112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A">
    <p:bg>
      <p:bgPr>
        <a:solidFill>
          <a:srgbClr val="333C4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BA0BB97-D011-9E49-8E13-FCC0C6A896F0}"/>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 name="Title 1"/>
          <p:cNvSpPr>
            <a:spLocks noGrp="1"/>
          </p:cNvSpPr>
          <p:nvPr>
            <p:ph type="ctrTitle" hasCustomPrompt="1"/>
          </p:nvPr>
        </p:nvSpPr>
        <p:spPr>
          <a:xfrm>
            <a:off x="3639313" y="777306"/>
            <a:ext cx="7816566" cy="2387600"/>
          </a:xfrm>
        </p:spPr>
        <p:txBody>
          <a:bodyPr anchor="b">
            <a:normAutofit/>
          </a:bodyPr>
          <a:lstStyle>
            <a:lvl1pPr algn="l">
              <a:defRPr sz="5400">
                <a:solidFill>
                  <a:schemeClr val="bg1"/>
                </a:solidFill>
              </a:defRPr>
            </a:lvl1pPr>
          </a:lstStyle>
          <a:p>
            <a:r>
              <a:rPr lang="en-US"/>
              <a:t>Section title</a:t>
            </a:r>
          </a:p>
        </p:txBody>
      </p:sp>
      <p:sp>
        <p:nvSpPr>
          <p:cNvPr id="3" name="Subtitle 2"/>
          <p:cNvSpPr>
            <a:spLocks noGrp="1"/>
          </p:cNvSpPr>
          <p:nvPr>
            <p:ph type="subTitle" idx="1"/>
          </p:nvPr>
        </p:nvSpPr>
        <p:spPr>
          <a:xfrm>
            <a:off x="3639313" y="3256981"/>
            <a:ext cx="781656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9575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B">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1850" y="0"/>
            <a:ext cx="6802527" cy="3225382"/>
          </a:xfrm>
        </p:spPr>
        <p:txBody>
          <a:bodyPr anchor="b"/>
          <a:lstStyle>
            <a:lvl1pPr algn="l">
              <a:defRPr sz="6000">
                <a:solidFill>
                  <a:schemeClr val="accent1"/>
                </a:solidFill>
              </a:defRPr>
            </a:lvl1pPr>
          </a:lstStyle>
          <a:p>
            <a:r>
              <a:rPr lang="en-US"/>
              <a:t>Section Title</a:t>
            </a:r>
          </a:p>
        </p:txBody>
      </p:sp>
      <p:sp>
        <p:nvSpPr>
          <p:cNvPr id="4" name="Text Placeholder 2"/>
          <p:cNvSpPr>
            <a:spLocks noGrp="1"/>
          </p:cNvSpPr>
          <p:nvPr>
            <p:ph type="body" idx="1" hasCustomPrompt="1"/>
          </p:nvPr>
        </p:nvSpPr>
        <p:spPr>
          <a:xfrm>
            <a:off x="831850" y="3429000"/>
            <a:ext cx="6802527" cy="1216114"/>
          </a:xfrm>
        </p:spPr>
        <p:txBody>
          <a:bodyPr anchor="t"/>
          <a:lstStyle>
            <a:lvl1pPr marL="0" indent="0" algn="l">
              <a:buNone/>
              <a:defRPr sz="2400" b="0" i="1">
                <a:solidFill>
                  <a:schemeClr val="bg2">
                    <a:lumMod val="5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a:extLst>
              <a:ext uri="{FF2B5EF4-FFF2-40B4-BE49-F238E27FC236}">
                <a16:creationId xmlns:a16="http://schemas.microsoft.com/office/drawing/2014/main" id="{4B2F1F01-A218-F746-8E94-21277119D431}"/>
              </a:ext>
            </a:extLst>
          </p:cNvPr>
          <p:cNvPicPr>
            <a:picLocks noChangeAspect="1"/>
          </p:cNvPicPr>
          <p:nvPr userDrawn="1"/>
        </p:nvPicPr>
        <p:blipFill>
          <a:blip r:embed="rId2"/>
          <a:stretch>
            <a:fillRect/>
          </a:stretch>
        </p:blipFill>
        <p:spPr>
          <a:xfrm>
            <a:off x="7164114" y="-975775"/>
            <a:ext cx="4784046" cy="7946986"/>
          </a:xfrm>
          <a:prstGeom prst="rect">
            <a:avLst/>
          </a:prstGeom>
        </p:spPr>
      </p:pic>
    </p:spTree>
    <p:extLst>
      <p:ext uri="{BB962C8B-B14F-4D97-AF65-F5344CB8AC3E}">
        <p14:creationId xmlns:p14="http://schemas.microsoft.com/office/powerpoint/2010/main" val="410318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8C27A97-DD61-9B4C-84BA-EA23EB3699CA}"/>
              </a:ext>
            </a:extLst>
          </p:cNvPr>
          <p:cNvSpPr>
            <a:spLocks noGrp="1"/>
          </p:cNvSpPr>
          <p:nvPr>
            <p:ph type="sldNum" sz="quarter" idx="4"/>
          </p:nvPr>
        </p:nvSpPr>
        <p:spPr>
          <a:xfrm>
            <a:off x="11125200" y="381000"/>
            <a:ext cx="1066800" cy="1309687"/>
          </a:xfrm>
          <a:prstGeom prst="rect">
            <a:avLst/>
          </a:prstGeom>
        </p:spPr>
        <p:txBody>
          <a:bodyPr vert="horz" lIns="91440" tIns="45720" rIns="91440" bIns="45720" rtlCol="0" anchor="t"/>
          <a:lstStyle>
            <a:lvl1pPr algn="l">
              <a:defRPr sz="3600" b="1" i="0">
                <a:solidFill>
                  <a:schemeClr val="tx2"/>
                </a:solidFill>
                <a:latin typeface="Arial Narrow" panose="020B0604020202020204" pitchFamily="34" charset="0"/>
                <a:cs typeface="Arial Narrow" panose="020B0604020202020204" pitchFamily="34" charset="0"/>
              </a:defRPr>
            </a:lvl1pPr>
          </a:lstStyle>
          <a:p>
            <a:fld id="{0768ADD5-16B6-A049-811B-6204F201BEE3}" type="slidenum">
              <a:rPr lang="en-US" smtClean="0"/>
              <a:pPr/>
              <a:t>‹#›</a:t>
            </a:fld>
            <a:endParaRPr lang="en-US"/>
          </a:p>
        </p:txBody>
      </p:sp>
      <p:pic>
        <p:nvPicPr>
          <p:cNvPr id="2" name="Picture 1">
            <a:extLst>
              <a:ext uri="{FF2B5EF4-FFF2-40B4-BE49-F238E27FC236}">
                <a16:creationId xmlns:a16="http://schemas.microsoft.com/office/drawing/2014/main" id="{F95D1CFC-77DF-1C1B-18C1-ECE5B2FEAF21}"/>
              </a:ext>
            </a:extLst>
          </p:cNvPr>
          <p:cNvPicPr>
            <a:picLocks noChangeAspect="1"/>
          </p:cNvPicPr>
          <p:nvPr userDrawn="1"/>
        </p:nvPicPr>
        <p:blipFill>
          <a:blip r:embed="rId2"/>
          <a:stretch>
            <a:fillRect/>
          </a:stretch>
        </p:blipFill>
        <p:spPr>
          <a:xfrm>
            <a:off x="0" y="6540500"/>
            <a:ext cx="12192000" cy="317500"/>
          </a:xfrm>
          <a:prstGeom prst="rect">
            <a:avLst/>
          </a:prstGeom>
        </p:spPr>
      </p:pic>
    </p:spTree>
    <p:extLst>
      <p:ext uri="{BB962C8B-B14F-4D97-AF65-F5344CB8AC3E}">
        <p14:creationId xmlns:p14="http://schemas.microsoft.com/office/powerpoint/2010/main" val="388206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standar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24AB-5454-6749-B857-752E78AC5E0A}"/>
              </a:ext>
            </a:extLst>
          </p:cNvPr>
          <p:cNvSpPr>
            <a:spLocks noGrp="1"/>
          </p:cNvSpPr>
          <p:nvPr>
            <p:ph type="title"/>
          </p:nvPr>
        </p:nvSpPr>
        <p:spPr>
          <a:xfrm>
            <a:off x="381000" y="388937"/>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6020D54-1713-6D46-A64D-5965B27F0F3E}"/>
              </a:ext>
            </a:extLst>
          </p:cNvPr>
          <p:cNvSpPr>
            <a:spLocks noGrp="1"/>
          </p:cNvSpPr>
          <p:nvPr>
            <p:ph idx="1"/>
          </p:nvPr>
        </p:nvSpPr>
        <p:spPr>
          <a:xfrm>
            <a:off x="381000" y="1971040"/>
            <a:ext cx="10515600" cy="4503816"/>
          </a:xfrm>
          <a:prstGeom prst="rect">
            <a:avLst/>
          </a:prstGeom>
        </p:spPr>
        <p:txBody>
          <a:bodyPr/>
          <a:lstStyle>
            <a:lvl1pPr>
              <a:lnSpc>
                <a:spcPct val="110000"/>
              </a:lnSpc>
              <a:spcBef>
                <a:spcPts val="1000"/>
              </a:spcBef>
              <a:defRPr b="0" i="0">
                <a:solidFill>
                  <a:schemeClr val="tx1"/>
                </a:solidFill>
                <a:latin typeface="+mn-lt"/>
              </a:defRPr>
            </a:lvl1pPr>
            <a:lvl2pPr>
              <a:lnSpc>
                <a:spcPct val="110000"/>
              </a:lnSpc>
              <a:spcBef>
                <a:spcPts val="1000"/>
              </a:spcBef>
              <a:defRPr b="0" i="0">
                <a:solidFill>
                  <a:schemeClr val="tx1"/>
                </a:solidFill>
                <a:latin typeface="+mn-lt"/>
              </a:defRPr>
            </a:lvl2pPr>
            <a:lvl3pPr>
              <a:lnSpc>
                <a:spcPct val="110000"/>
              </a:lnSpc>
              <a:spcBef>
                <a:spcPts val="1000"/>
              </a:spcBef>
              <a:defRPr b="0" i="0">
                <a:solidFill>
                  <a:schemeClr val="tx1"/>
                </a:solidFill>
                <a:latin typeface="+mn-lt"/>
              </a:defRPr>
            </a:lvl3pPr>
            <a:lvl4pPr>
              <a:lnSpc>
                <a:spcPct val="110000"/>
              </a:lnSpc>
              <a:spcBef>
                <a:spcPts val="1000"/>
              </a:spcBef>
              <a:defRPr b="0" i="0">
                <a:solidFill>
                  <a:schemeClr val="tx1"/>
                </a:solidFill>
                <a:latin typeface="+mn-lt"/>
              </a:defRPr>
            </a:lvl4pPr>
            <a:lvl5pPr>
              <a:lnSpc>
                <a:spcPct val="110000"/>
              </a:lnSpc>
              <a:spcBef>
                <a:spcPts val="1000"/>
              </a:spcBef>
              <a:defRPr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A59609A3-E713-2F45-8639-FACB220B4CC2}"/>
              </a:ext>
            </a:extLst>
          </p:cNvPr>
          <p:cNvSpPr>
            <a:spLocks noGrp="1"/>
          </p:cNvSpPr>
          <p:nvPr>
            <p:ph type="sldNum" sz="quarter" idx="4"/>
          </p:nvPr>
        </p:nvSpPr>
        <p:spPr>
          <a:xfrm>
            <a:off x="11125200" y="388937"/>
            <a:ext cx="1066800" cy="1309687"/>
          </a:xfrm>
          <a:prstGeom prst="rect">
            <a:avLst/>
          </a:prstGeom>
        </p:spPr>
        <p:txBody>
          <a:bodyPr vert="horz" lIns="91440" tIns="45720" rIns="91440" bIns="45720" rtlCol="0" anchor="t"/>
          <a:lstStyle>
            <a:lvl1pPr algn="l">
              <a:defRPr sz="3600" b="1" i="0">
                <a:solidFill>
                  <a:schemeClr val="tx2"/>
                </a:solidFill>
                <a:latin typeface="Arial Narrow" panose="020B0604020202020204" pitchFamily="34" charset="0"/>
                <a:cs typeface="Arial Narrow" panose="020B0604020202020204" pitchFamily="34" charset="0"/>
              </a:defRPr>
            </a:lvl1pPr>
          </a:lstStyle>
          <a:p>
            <a:fld id="{0768ADD5-16B6-A049-811B-6204F201BEE3}" type="slidenum">
              <a:rPr lang="en-US" smtClean="0"/>
              <a:pPr/>
              <a:t>‹#›</a:t>
            </a:fld>
            <a:endParaRPr lang="en-US"/>
          </a:p>
        </p:txBody>
      </p:sp>
      <p:pic>
        <p:nvPicPr>
          <p:cNvPr id="4" name="Picture 3">
            <a:extLst>
              <a:ext uri="{FF2B5EF4-FFF2-40B4-BE49-F238E27FC236}">
                <a16:creationId xmlns:a16="http://schemas.microsoft.com/office/drawing/2014/main" id="{6D24FAAD-FCC1-3580-B213-37926DFFFCC5}"/>
              </a:ext>
            </a:extLst>
          </p:cNvPr>
          <p:cNvPicPr>
            <a:picLocks noChangeAspect="1"/>
          </p:cNvPicPr>
          <p:nvPr userDrawn="1"/>
        </p:nvPicPr>
        <p:blipFill>
          <a:blip r:embed="rId2"/>
          <a:stretch>
            <a:fillRect/>
          </a:stretch>
        </p:blipFill>
        <p:spPr>
          <a:xfrm>
            <a:off x="0" y="6540500"/>
            <a:ext cx="12192000" cy="317500"/>
          </a:xfrm>
          <a:prstGeom prst="rect">
            <a:avLst/>
          </a:prstGeom>
        </p:spPr>
      </p:pic>
    </p:spTree>
    <p:extLst>
      <p:ext uri="{BB962C8B-B14F-4D97-AF65-F5344CB8AC3E}">
        <p14:creationId xmlns:p14="http://schemas.microsoft.com/office/powerpoint/2010/main" val="227056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ortrait phot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24AB-5454-6749-B857-752E78AC5E0A}"/>
              </a:ext>
            </a:extLst>
          </p:cNvPr>
          <p:cNvSpPr>
            <a:spLocks noGrp="1"/>
          </p:cNvSpPr>
          <p:nvPr>
            <p:ph type="title"/>
          </p:nvPr>
        </p:nvSpPr>
        <p:spPr>
          <a:xfrm>
            <a:off x="381000" y="388937"/>
            <a:ext cx="6781800" cy="132556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6020D54-1713-6D46-A64D-5965B27F0F3E}"/>
              </a:ext>
            </a:extLst>
          </p:cNvPr>
          <p:cNvSpPr>
            <a:spLocks noGrp="1"/>
          </p:cNvSpPr>
          <p:nvPr>
            <p:ph idx="1"/>
          </p:nvPr>
        </p:nvSpPr>
        <p:spPr>
          <a:xfrm>
            <a:off x="381000" y="1971040"/>
            <a:ext cx="6781800" cy="4503816"/>
          </a:xfrm>
          <a:prstGeom prst="rect">
            <a:avLst/>
          </a:prstGeom>
        </p:spPr>
        <p:txBody>
          <a:bodyPr/>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4DEAFAD5-1365-1748-ACB7-E730AA87D4DD}"/>
              </a:ext>
            </a:extLst>
          </p:cNvPr>
          <p:cNvSpPr>
            <a:spLocks noGrp="1"/>
          </p:cNvSpPr>
          <p:nvPr>
            <p:ph type="pic" sz="quarter" idx="10"/>
          </p:nvPr>
        </p:nvSpPr>
        <p:spPr>
          <a:xfrm>
            <a:off x="7388028" y="0"/>
            <a:ext cx="4803972" cy="6858000"/>
          </a:xfrm>
        </p:spPr>
        <p:txBody>
          <a:bodyPr/>
          <a:lstStyle/>
          <a:p>
            <a:endParaRPr lang="en-US"/>
          </a:p>
        </p:txBody>
      </p:sp>
      <p:sp>
        <p:nvSpPr>
          <p:cNvPr id="7" name="Slide Number Placeholder 3">
            <a:extLst>
              <a:ext uri="{FF2B5EF4-FFF2-40B4-BE49-F238E27FC236}">
                <a16:creationId xmlns:a16="http://schemas.microsoft.com/office/drawing/2014/main" id="{A59609A3-E713-2F45-8639-FACB220B4CC2}"/>
              </a:ext>
            </a:extLst>
          </p:cNvPr>
          <p:cNvSpPr>
            <a:spLocks noGrp="1"/>
          </p:cNvSpPr>
          <p:nvPr>
            <p:ph type="sldNum" sz="quarter" idx="4"/>
          </p:nvPr>
        </p:nvSpPr>
        <p:spPr>
          <a:xfrm>
            <a:off x="11125200" y="388937"/>
            <a:ext cx="1066800" cy="1309687"/>
          </a:xfrm>
          <a:prstGeom prst="rect">
            <a:avLst/>
          </a:prstGeom>
        </p:spPr>
        <p:txBody>
          <a:bodyPr vert="horz" lIns="91440" tIns="45720" rIns="91440" bIns="45720" rtlCol="0" anchor="t"/>
          <a:lstStyle>
            <a:lvl1pPr algn="l">
              <a:defRPr sz="3600" b="1" i="0">
                <a:solidFill>
                  <a:schemeClr val="bg1"/>
                </a:solidFill>
                <a:latin typeface="Arial Narrow" panose="020B0604020202020204" pitchFamily="34" charset="0"/>
                <a:cs typeface="Arial Narrow" panose="020B0604020202020204" pitchFamily="34" charset="0"/>
              </a:defRPr>
            </a:lvl1pPr>
          </a:lstStyle>
          <a:p>
            <a:fld id="{0768ADD5-16B6-A049-811B-6204F201BEE3}" type="slidenum">
              <a:rPr lang="en-US" smtClean="0"/>
              <a:pPr/>
              <a:t>‹#›</a:t>
            </a:fld>
            <a:endParaRPr lang="en-US"/>
          </a:p>
        </p:txBody>
      </p:sp>
      <p:pic>
        <p:nvPicPr>
          <p:cNvPr id="4" name="Picture 3">
            <a:extLst>
              <a:ext uri="{FF2B5EF4-FFF2-40B4-BE49-F238E27FC236}">
                <a16:creationId xmlns:a16="http://schemas.microsoft.com/office/drawing/2014/main" id="{79AC5C35-0E8E-0D42-6974-7E001E6BA373}"/>
              </a:ext>
            </a:extLst>
          </p:cNvPr>
          <p:cNvPicPr>
            <a:picLocks noChangeAspect="1"/>
          </p:cNvPicPr>
          <p:nvPr userDrawn="1"/>
        </p:nvPicPr>
        <p:blipFill>
          <a:blip r:embed="rId2"/>
          <a:stretch>
            <a:fillRect/>
          </a:stretch>
        </p:blipFill>
        <p:spPr>
          <a:xfrm>
            <a:off x="0" y="6540500"/>
            <a:ext cx="12192000" cy="317500"/>
          </a:xfrm>
          <a:prstGeom prst="rect">
            <a:avLst/>
          </a:prstGeom>
        </p:spPr>
      </p:pic>
    </p:spTree>
    <p:extLst>
      <p:ext uri="{BB962C8B-B14F-4D97-AF65-F5344CB8AC3E}">
        <p14:creationId xmlns:p14="http://schemas.microsoft.com/office/powerpoint/2010/main" val="3762334645"/>
      </p:ext>
    </p:extLst>
  </p:cSld>
  <p:clrMapOvr>
    <a:masterClrMapping/>
  </p:clrMapOvr>
  <p:extLst>
    <p:ext uri="{DCECCB84-F9BA-43D5-87BE-67443E8EF086}">
      <p15:sldGuideLst xmlns:p15="http://schemas.microsoft.com/office/powerpoint/2012/main">
        <p15:guide id="1" pos="4656" userDrawn="1">
          <p15:clr>
            <a:srgbClr val="FBAE40"/>
          </p15:clr>
        </p15:guide>
        <p15:guide id="2" pos="45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landscape phot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24AB-5454-6749-B857-752E78AC5E0A}"/>
              </a:ext>
            </a:extLst>
          </p:cNvPr>
          <p:cNvSpPr>
            <a:spLocks noGrp="1"/>
          </p:cNvSpPr>
          <p:nvPr>
            <p:ph type="title"/>
          </p:nvPr>
        </p:nvSpPr>
        <p:spPr>
          <a:xfrm>
            <a:off x="381000" y="388937"/>
            <a:ext cx="10515600" cy="132556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6020D54-1713-6D46-A64D-5965B27F0F3E}"/>
              </a:ext>
            </a:extLst>
          </p:cNvPr>
          <p:cNvSpPr>
            <a:spLocks noGrp="1"/>
          </p:cNvSpPr>
          <p:nvPr>
            <p:ph idx="1"/>
          </p:nvPr>
        </p:nvSpPr>
        <p:spPr>
          <a:xfrm>
            <a:off x="381000" y="1971040"/>
            <a:ext cx="4689764" cy="4503816"/>
          </a:xfrm>
          <a:prstGeom prst="rect">
            <a:avLst/>
          </a:prstGeom>
        </p:spPr>
        <p:txBody>
          <a:bodyPr/>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A59609A3-E713-2F45-8639-FACB220B4CC2}"/>
              </a:ext>
            </a:extLst>
          </p:cNvPr>
          <p:cNvSpPr>
            <a:spLocks noGrp="1"/>
          </p:cNvSpPr>
          <p:nvPr>
            <p:ph type="sldNum" sz="quarter" idx="4"/>
          </p:nvPr>
        </p:nvSpPr>
        <p:spPr>
          <a:xfrm>
            <a:off x="11125200" y="388937"/>
            <a:ext cx="1066800" cy="1309687"/>
          </a:xfrm>
          <a:prstGeom prst="rect">
            <a:avLst/>
          </a:prstGeom>
        </p:spPr>
        <p:txBody>
          <a:bodyPr vert="horz" lIns="91440" tIns="45720" rIns="91440" bIns="45720" rtlCol="0" anchor="t"/>
          <a:lstStyle>
            <a:lvl1pPr algn="l">
              <a:defRPr sz="3600" b="1" i="0">
                <a:solidFill>
                  <a:schemeClr val="tx2"/>
                </a:solidFill>
                <a:latin typeface="Arial Narrow" panose="020B0604020202020204" pitchFamily="34" charset="0"/>
                <a:cs typeface="Arial Narrow" panose="020B0604020202020204" pitchFamily="34" charset="0"/>
              </a:defRPr>
            </a:lvl1pPr>
          </a:lstStyle>
          <a:p>
            <a:fld id="{0768ADD5-16B6-A049-811B-6204F201BEE3}" type="slidenum">
              <a:rPr lang="en-US" smtClean="0"/>
              <a:pPr/>
              <a:t>‹#›</a:t>
            </a:fld>
            <a:endParaRPr lang="en-US"/>
          </a:p>
        </p:txBody>
      </p:sp>
      <p:sp>
        <p:nvSpPr>
          <p:cNvPr id="5" name="Picture Placeholder 4">
            <a:extLst>
              <a:ext uri="{FF2B5EF4-FFF2-40B4-BE49-F238E27FC236}">
                <a16:creationId xmlns:a16="http://schemas.microsoft.com/office/drawing/2014/main" id="{D7E3BF91-F4CA-374F-8FBF-B248017AE9EE}"/>
              </a:ext>
            </a:extLst>
          </p:cNvPr>
          <p:cNvSpPr>
            <a:spLocks noGrp="1"/>
          </p:cNvSpPr>
          <p:nvPr>
            <p:ph type="pic" sz="quarter" idx="10"/>
          </p:nvPr>
        </p:nvSpPr>
        <p:spPr>
          <a:xfrm>
            <a:off x="5292436" y="1971040"/>
            <a:ext cx="5620038" cy="4505959"/>
          </a:xfrm>
        </p:spPr>
        <p:txBody>
          <a:bodyPr/>
          <a:lstStyle/>
          <a:p>
            <a:endParaRPr lang="en-US"/>
          </a:p>
        </p:txBody>
      </p:sp>
      <p:pic>
        <p:nvPicPr>
          <p:cNvPr id="4" name="Picture 3">
            <a:extLst>
              <a:ext uri="{FF2B5EF4-FFF2-40B4-BE49-F238E27FC236}">
                <a16:creationId xmlns:a16="http://schemas.microsoft.com/office/drawing/2014/main" id="{F9341C99-5D06-85CB-AA64-11E4E50D47E2}"/>
              </a:ext>
            </a:extLst>
          </p:cNvPr>
          <p:cNvPicPr>
            <a:picLocks noChangeAspect="1"/>
          </p:cNvPicPr>
          <p:nvPr userDrawn="1"/>
        </p:nvPicPr>
        <p:blipFill>
          <a:blip r:embed="rId2"/>
          <a:stretch>
            <a:fillRect/>
          </a:stretch>
        </p:blipFill>
        <p:spPr>
          <a:xfrm>
            <a:off x="0" y="6540500"/>
            <a:ext cx="12192000" cy="317500"/>
          </a:xfrm>
          <a:prstGeom prst="rect">
            <a:avLst/>
          </a:prstGeom>
        </p:spPr>
      </p:pic>
    </p:spTree>
    <p:extLst>
      <p:ext uri="{BB962C8B-B14F-4D97-AF65-F5344CB8AC3E}">
        <p14:creationId xmlns:p14="http://schemas.microsoft.com/office/powerpoint/2010/main" val="159519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anoramic phot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24AB-5454-6749-B857-752E78AC5E0A}"/>
              </a:ext>
            </a:extLst>
          </p:cNvPr>
          <p:cNvSpPr>
            <a:spLocks noGrp="1"/>
          </p:cNvSpPr>
          <p:nvPr>
            <p:ph type="title"/>
          </p:nvPr>
        </p:nvSpPr>
        <p:spPr>
          <a:xfrm>
            <a:off x="381000" y="388938"/>
            <a:ext cx="10515600" cy="907254"/>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6020D54-1713-6D46-A64D-5965B27F0F3E}"/>
              </a:ext>
            </a:extLst>
          </p:cNvPr>
          <p:cNvSpPr>
            <a:spLocks noGrp="1"/>
          </p:cNvSpPr>
          <p:nvPr>
            <p:ph idx="1"/>
          </p:nvPr>
        </p:nvSpPr>
        <p:spPr>
          <a:xfrm>
            <a:off x="380999" y="1497408"/>
            <a:ext cx="10531475" cy="1702994"/>
          </a:xfrm>
          <a:prstGeom prst="rect">
            <a:avLst/>
          </a:prstGeom>
        </p:spPr>
        <p:txBody>
          <a:bodyPr numCol="3" spcCol="45720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A59609A3-E713-2F45-8639-FACB220B4CC2}"/>
              </a:ext>
            </a:extLst>
          </p:cNvPr>
          <p:cNvSpPr>
            <a:spLocks noGrp="1"/>
          </p:cNvSpPr>
          <p:nvPr>
            <p:ph type="sldNum" sz="quarter" idx="4"/>
          </p:nvPr>
        </p:nvSpPr>
        <p:spPr>
          <a:xfrm>
            <a:off x="11125200" y="388937"/>
            <a:ext cx="1066800" cy="1309687"/>
          </a:xfrm>
          <a:prstGeom prst="rect">
            <a:avLst/>
          </a:prstGeom>
        </p:spPr>
        <p:txBody>
          <a:bodyPr vert="horz" lIns="91440" tIns="45720" rIns="91440" bIns="45720" rtlCol="0" anchor="t"/>
          <a:lstStyle>
            <a:lvl1pPr algn="l">
              <a:defRPr sz="3600" b="1" i="0">
                <a:solidFill>
                  <a:schemeClr val="tx2"/>
                </a:solidFill>
                <a:latin typeface="Arial Narrow" panose="020B0604020202020204" pitchFamily="34" charset="0"/>
                <a:cs typeface="Arial Narrow" panose="020B0604020202020204" pitchFamily="34" charset="0"/>
              </a:defRPr>
            </a:lvl1pPr>
          </a:lstStyle>
          <a:p>
            <a:fld id="{0768ADD5-16B6-A049-811B-6204F201BEE3}" type="slidenum">
              <a:rPr lang="en-US" smtClean="0"/>
              <a:pPr/>
              <a:t>‹#›</a:t>
            </a:fld>
            <a:endParaRPr lang="en-US"/>
          </a:p>
        </p:txBody>
      </p:sp>
      <p:sp>
        <p:nvSpPr>
          <p:cNvPr id="6" name="Picture Placeholder 4">
            <a:extLst>
              <a:ext uri="{FF2B5EF4-FFF2-40B4-BE49-F238E27FC236}">
                <a16:creationId xmlns:a16="http://schemas.microsoft.com/office/drawing/2014/main" id="{31B4A762-C272-654F-9B24-ED67991ED431}"/>
              </a:ext>
            </a:extLst>
          </p:cNvPr>
          <p:cNvSpPr>
            <a:spLocks noGrp="1"/>
          </p:cNvSpPr>
          <p:nvPr>
            <p:ph type="pic" sz="quarter" idx="11"/>
          </p:nvPr>
        </p:nvSpPr>
        <p:spPr>
          <a:xfrm>
            <a:off x="0" y="3439740"/>
            <a:ext cx="12192000" cy="3429000"/>
          </a:xfrm>
        </p:spPr>
        <p:txBody>
          <a:bodyPr/>
          <a:lstStyle/>
          <a:p>
            <a:endParaRPr lang="en-US"/>
          </a:p>
        </p:txBody>
      </p:sp>
      <p:pic>
        <p:nvPicPr>
          <p:cNvPr id="4" name="Picture 3">
            <a:extLst>
              <a:ext uri="{FF2B5EF4-FFF2-40B4-BE49-F238E27FC236}">
                <a16:creationId xmlns:a16="http://schemas.microsoft.com/office/drawing/2014/main" id="{F342E282-A7EF-298D-7232-8969FD063FC4}"/>
              </a:ext>
            </a:extLst>
          </p:cNvPr>
          <p:cNvPicPr>
            <a:picLocks noChangeAspect="1"/>
          </p:cNvPicPr>
          <p:nvPr userDrawn="1"/>
        </p:nvPicPr>
        <p:blipFill>
          <a:blip r:embed="rId2"/>
          <a:stretch>
            <a:fillRect/>
          </a:stretch>
        </p:blipFill>
        <p:spPr>
          <a:xfrm>
            <a:off x="0" y="6540500"/>
            <a:ext cx="12192000" cy="317500"/>
          </a:xfrm>
          <a:prstGeom prst="rect">
            <a:avLst/>
          </a:prstGeom>
        </p:spPr>
      </p:pic>
    </p:spTree>
    <p:extLst>
      <p:ext uri="{BB962C8B-B14F-4D97-AF65-F5344CB8AC3E}">
        <p14:creationId xmlns:p14="http://schemas.microsoft.com/office/powerpoint/2010/main" val="404427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1D56FBE-F1C1-904C-B42D-3F307087C1EA}"/>
              </a:ext>
            </a:extLst>
          </p:cNvPr>
          <p:cNvSpPr>
            <a:spLocks noGrp="1"/>
          </p:cNvSpPr>
          <p:nvPr>
            <p:ph type="title"/>
          </p:nvPr>
        </p:nvSpPr>
        <p:spPr>
          <a:xfrm>
            <a:off x="381000" y="381000"/>
            <a:ext cx="10515600" cy="1325563"/>
          </a:xfrm>
          <a:prstGeom prst="rect">
            <a:avLst/>
          </a:prstGeom>
        </p:spPr>
        <p:txBody>
          <a:bodyPr vert="horz" lIns="91440" tIns="45720" rIns="91440" bIns="45720" rtlCol="0" anchor="t">
            <a:normAutofit/>
          </a:bodyPr>
          <a:lstStyle/>
          <a:p>
            <a:r>
              <a:rPr lang="en-US"/>
              <a:t>Click to edit Master title style</a:t>
            </a:r>
          </a:p>
        </p:txBody>
      </p:sp>
      <p:sp>
        <p:nvSpPr>
          <p:cNvPr id="8" name="Text Placeholder 2">
            <a:extLst>
              <a:ext uri="{FF2B5EF4-FFF2-40B4-BE49-F238E27FC236}">
                <a16:creationId xmlns:a16="http://schemas.microsoft.com/office/drawing/2014/main" id="{FE95670F-E619-784A-9EE6-D2116B32C972}"/>
              </a:ext>
            </a:extLst>
          </p:cNvPr>
          <p:cNvSpPr>
            <a:spLocks noGrp="1"/>
          </p:cNvSpPr>
          <p:nvPr>
            <p:ph type="body" idx="1"/>
          </p:nvPr>
        </p:nvSpPr>
        <p:spPr>
          <a:xfrm>
            <a:off x="381000" y="1971040"/>
            <a:ext cx="10515600" cy="45059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B45E463D-2E0D-3347-B4E3-B9B17ABB2E41}"/>
              </a:ext>
            </a:extLst>
          </p:cNvPr>
          <p:cNvSpPr>
            <a:spLocks noGrp="1"/>
          </p:cNvSpPr>
          <p:nvPr>
            <p:ph type="sldNum" sz="quarter" idx="4"/>
          </p:nvPr>
        </p:nvSpPr>
        <p:spPr>
          <a:xfrm>
            <a:off x="11125200" y="381000"/>
            <a:ext cx="1066800" cy="1309687"/>
          </a:xfrm>
          <a:prstGeom prst="rect">
            <a:avLst/>
          </a:prstGeom>
        </p:spPr>
        <p:txBody>
          <a:bodyPr vert="horz" lIns="91440" tIns="45720" rIns="91440" bIns="45720" rtlCol="0" anchor="t"/>
          <a:lstStyle>
            <a:lvl1pPr algn="l">
              <a:defRPr sz="3600" b="1">
                <a:solidFill>
                  <a:schemeClr val="bg2">
                    <a:lumMod val="75000"/>
                  </a:schemeClr>
                </a:solidFill>
                <a:latin typeface="Barlow" pitchFamily="2" charset="77"/>
              </a:defRPr>
            </a:lvl1pPr>
          </a:lstStyle>
          <a:p>
            <a:fld id="{0768ADD5-16B6-A049-811B-6204F201BEE3}" type="slidenum">
              <a:rPr lang="en-US" smtClean="0"/>
              <a:pPr/>
              <a:t>‹#›</a:t>
            </a:fld>
            <a:endParaRPr lang="en-US">
              <a:solidFill>
                <a:schemeClr val="bg2">
                  <a:lumMod val="75000"/>
                </a:schemeClr>
              </a:solidFill>
            </a:endParaRPr>
          </a:p>
        </p:txBody>
      </p:sp>
    </p:spTree>
    <p:extLst>
      <p:ext uri="{BB962C8B-B14F-4D97-AF65-F5344CB8AC3E}">
        <p14:creationId xmlns:p14="http://schemas.microsoft.com/office/powerpoint/2010/main" val="412755921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49"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6" r:id="rId19"/>
  </p:sldLayoutIdLst>
  <p:txStyles>
    <p:titleStyle>
      <a:lvl1pPr algn="l" defTabSz="914400" rtl="0" eaLnBrk="1" latinLnBrk="0" hangingPunct="1">
        <a:lnSpc>
          <a:spcPct val="90000"/>
        </a:lnSpc>
        <a:spcBef>
          <a:spcPct val="0"/>
        </a:spcBef>
        <a:buNone/>
        <a:defRPr sz="4800" b="1" i="0" kern="1200">
          <a:solidFill>
            <a:srgbClr val="2DA9BF"/>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110000"/>
        </a:lnSpc>
        <a:spcBef>
          <a:spcPts val="10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10000"/>
        </a:lnSpc>
        <a:spcBef>
          <a:spcPts val="10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110000"/>
        </a:lnSpc>
        <a:spcBef>
          <a:spcPts val="10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110000"/>
        </a:lnSpc>
        <a:spcBef>
          <a:spcPts val="10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80" userDrawn="1">
          <p15:clr>
            <a:srgbClr val="F26B43"/>
          </p15:clr>
        </p15:guide>
        <p15:guide id="4" orient="horz" pos="240" userDrawn="1">
          <p15:clr>
            <a:srgbClr val="F26B43"/>
          </p15:clr>
        </p15:guide>
        <p15:guide id="5" pos="6874" userDrawn="1">
          <p15:clr>
            <a:srgbClr val="F26B43"/>
          </p15:clr>
        </p15:guide>
        <p15:guide id="6" pos="240" userDrawn="1">
          <p15:clr>
            <a:srgbClr val="F26B43"/>
          </p15:clr>
        </p15:guide>
        <p15:guide id="7" pos="7008" userDrawn="1">
          <p15:clr>
            <a:srgbClr val="F26B43"/>
          </p15:clr>
        </p15:guide>
        <p15:guide id="8" pos="3552" userDrawn="1">
          <p15:clr>
            <a:srgbClr val="F26B43"/>
          </p15:clr>
        </p15:guide>
        <p15:guide id="9" orient="horz" pos="1224" userDrawn="1">
          <p15:clr>
            <a:srgbClr val="F26B43"/>
          </p15:clr>
        </p15:guide>
        <p15:guide id="10" orient="horz" pos="10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nam11.safelinks.protection.outlook.com/?url=https%3A%2F%2Fwww.cif.org%2Fknowledge-documents%2Fharnessing-climate-finance-advance-womens-climate-leadership&amp;data=05%7C01%7Cnkolybashkina%40worldbank.org%7C7bcb08c5e79546da987608dbb917e056%7C31a2fec0266b4c67b56e2796d8f59c36%7C0%7C0%7C638307284505828884%7CUnknown%7CTWFpbGZsb3d8eyJWIjoiMC4wLjAwMDAiLCJQIjoiV2luMzIiLCJBTiI6Ik1haWwiLCJXVCI6Mn0%3D%7C3000%7C%7C%7C&amp;sdata=CqWXIW1givI2AMeWkj%2F0ZYHwjwiiRdXQPve4uogZtxs%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C3AE-C06C-2041-AF70-72FC65784321}"/>
              </a:ext>
            </a:extLst>
          </p:cNvPr>
          <p:cNvSpPr>
            <a:spLocks noGrp="1"/>
          </p:cNvSpPr>
          <p:nvPr>
            <p:ph type="ctrTitle"/>
          </p:nvPr>
        </p:nvSpPr>
        <p:spPr>
          <a:xfrm>
            <a:off x="5917721" y="1341546"/>
            <a:ext cx="5651366" cy="2387600"/>
          </a:xfrm>
        </p:spPr>
        <p:txBody>
          <a:bodyPr>
            <a:normAutofit fontScale="90000"/>
          </a:bodyPr>
          <a:lstStyle/>
          <a:p>
            <a:r>
              <a:rPr lang="en-US" dirty="0">
                <a:latin typeface="Arial Narrow"/>
              </a:rPr>
              <a:t>Leveraging climate finance for women leadership</a:t>
            </a:r>
            <a:br>
              <a:rPr lang="en-US" dirty="0">
                <a:latin typeface="Arial Narrow"/>
              </a:rPr>
            </a:br>
            <a:br>
              <a:rPr lang="en-US" sz="4000" i="1" dirty="0">
                <a:latin typeface="Arial Narrow"/>
              </a:rPr>
            </a:br>
            <a:r>
              <a:rPr lang="en-US" sz="2200" b="0" i="1" dirty="0">
                <a:solidFill>
                  <a:srgbClr val="000000"/>
                </a:solidFill>
                <a:latin typeface="Arial Narrow"/>
              </a:rPr>
              <a:t>Tuesday, June 11, 2024</a:t>
            </a:r>
            <a:br>
              <a:rPr lang="en-US" sz="2000" b="0" dirty="0">
                <a:solidFill>
                  <a:srgbClr val="000000"/>
                </a:solidFill>
                <a:latin typeface="Arial Narrow"/>
              </a:rPr>
            </a:br>
            <a:r>
              <a:rPr lang="en-US" sz="2700" dirty="0">
                <a:latin typeface="Arial Narrow"/>
              </a:rPr>
              <a:t> </a:t>
            </a:r>
            <a:endParaRPr lang="en-US" dirty="0"/>
          </a:p>
        </p:txBody>
      </p:sp>
      <p:sp>
        <p:nvSpPr>
          <p:cNvPr id="6" name="Text Placeholder 5">
            <a:extLst>
              <a:ext uri="{FF2B5EF4-FFF2-40B4-BE49-F238E27FC236}">
                <a16:creationId xmlns:a16="http://schemas.microsoft.com/office/drawing/2014/main" id="{7656F6CA-8BE3-0A43-BD9E-C0C668209616}"/>
              </a:ext>
            </a:extLst>
          </p:cNvPr>
          <p:cNvSpPr>
            <a:spLocks noGrp="1"/>
          </p:cNvSpPr>
          <p:nvPr>
            <p:ph type="body" sz="quarter" idx="10"/>
          </p:nvPr>
        </p:nvSpPr>
        <p:spPr/>
        <p:txBody>
          <a:bodyPr/>
          <a:lstStyle/>
          <a:p>
            <a:r>
              <a:rPr lang="en-US" b="1">
                <a:solidFill>
                  <a:schemeClr val="bg1"/>
                </a:solidFill>
                <a:latin typeface="Fira Sans SemiBold" panose="020B0503050000020004" pitchFamily="34" charset="0"/>
              </a:rPr>
              <a:t>Monday, December 28, 2020</a:t>
            </a:r>
          </a:p>
        </p:txBody>
      </p:sp>
      <p:sp>
        <p:nvSpPr>
          <p:cNvPr id="5" name="Subtitle 4">
            <a:extLst>
              <a:ext uri="{FF2B5EF4-FFF2-40B4-BE49-F238E27FC236}">
                <a16:creationId xmlns:a16="http://schemas.microsoft.com/office/drawing/2014/main" id="{D9B74D8B-FA28-1D35-4A14-FECDFFD3F416}"/>
              </a:ext>
            </a:extLst>
          </p:cNvPr>
          <p:cNvSpPr>
            <a:spLocks noGrp="1"/>
          </p:cNvSpPr>
          <p:nvPr>
            <p:ph type="subTitle" idx="1"/>
          </p:nvPr>
        </p:nvSpPr>
        <p:spPr>
          <a:xfrm>
            <a:off x="5917722" y="3006917"/>
            <a:ext cx="5651365" cy="2610388"/>
          </a:xfrm>
        </p:spPr>
        <p:txBody>
          <a:bodyPr>
            <a:normAutofit lnSpcReduction="10000"/>
          </a:bodyPr>
          <a:lstStyle/>
          <a:p>
            <a:endParaRPr lang="en-US" sz="3400" dirty="0"/>
          </a:p>
          <a:p>
            <a:r>
              <a:rPr lang="en-US" sz="3200" dirty="0"/>
              <a:t>Nina Kolybashkina, </a:t>
            </a:r>
          </a:p>
          <a:p>
            <a:r>
              <a:rPr lang="en-US" sz="3200" dirty="0"/>
              <a:t>Sr. Social Development Specialist, </a:t>
            </a:r>
          </a:p>
          <a:p>
            <a:r>
              <a:rPr lang="en-US" sz="3200" dirty="0"/>
              <a:t>Climate Investment Funds </a:t>
            </a:r>
          </a:p>
          <a:p>
            <a:endParaRPr lang="en-US" dirty="0"/>
          </a:p>
        </p:txBody>
      </p:sp>
      <p:pic>
        <p:nvPicPr>
          <p:cNvPr id="4" name="Picture 7">
            <a:extLst>
              <a:ext uri="{FF2B5EF4-FFF2-40B4-BE49-F238E27FC236}">
                <a16:creationId xmlns:a16="http://schemas.microsoft.com/office/drawing/2014/main" id="{44F31B90-9CAC-4AC1-6E7F-6F650F61B9FD}"/>
              </a:ext>
            </a:extLst>
          </p:cNvPr>
          <p:cNvPicPr>
            <a:picLocks noChangeAspect="1"/>
          </p:cNvPicPr>
          <p:nvPr/>
        </p:nvPicPr>
        <p:blipFill>
          <a:blip r:embed="rId3"/>
          <a:stretch>
            <a:fillRect/>
          </a:stretch>
        </p:blipFill>
        <p:spPr>
          <a:xfrm>
            <a:off x="0" y="5696488"/>
            <a:ext cx="12192000" cy="895950"/>
          </a:xfrm>
          <a:prstGeom prst="rect">
            <a:avLst/>
          </a:prstGeom>
          <a:solidFill>
            <a:schemeClr val="bg1">
              <a:lumMod val="95000"/>
            </a:schemeClr>
          </a:solidFill>
        </p:spPr>
      </p:pic>
      <p:sp>
        <p:nvSpPr>
          <p:cNvPr id="8" name="TextBox 7">
            <a:extLst>
              <a:ext uri="{FF2B5EF4-FFF2-40B4-BE49-F238E27FC236}">
                <a16:creationId xmlns:a16="http://schemas.microsoft.com/office/drawing/2014/main" id="{1AFC6DDE-C01E-1568-E326-811513772E93}"/>
              </a:ext>
            </a:extLst>
          </p:cNvPr>
          <p:cNvSpPr txBox="1"/>
          <p:nvPr/>
        </p:nvSpPr>
        <p:spPr>
          <a:xfrm>
            <a:off x="622913" y="1120301"/>
            <a:ext cx="3713672" cy="1200329"/>
          </a:xfrm>
          <a:prstGeom prst="rect">
            <a:avLst/>
          </a:prstGeom>
          <a:noFill/>
        </p:spPr>
        <p:txBody>
          <a:bodyPr wrap="square">
            <a:spAutoFit/>
          </a:bodyPr>
          <a:lstStyle/>
          <a:p>
            <a:r>
              <a:rPr lang="en-US" sz="2400" b="0" i="1" dirty="0">
                <a:latin typeface="Calibri" panose="020F0502020204030204" pitchFamily="34" charset="0"/>
                <a:cs typeface="Calibri" panose="020F0502020204030204" pitchFamily="34" charset="0"/>
              </a:rPr>
              <a:t>Delivering USD 11 billion in concessional finance</a:t>
            </a:r>
          </a:p>
          <a:p>
            <a:r>
              <a:rPr lang="en-US" sz="2400" b="0" i="1" dirty="0">
                <a:latin typeface="Calibri" panose="020F0502020204030204" pitchFamily="34" charset="0"/>
                <a:cs typeface="Calibri" panose="020F0502020204030204" pitchFamily="34" charset="0"/>
              </a:rPr>
              <a:t>since 2008</a:t>
            </a:r>
            <a:endParaRPr lang="en-US" sz="2400" i="1" dirty="0"/>
          </a:p>
        </p:txBody>
      </p:sp>
    </p:spTree>
    <p:extLst>
      <p:ext uri="{BB962C8B-B14F-4D97-AF65-F5344CB8AC3E}">
        <p14:creationId xmlns:p14="http://schemas.microsoft.com/office/powerpoint/2010/main" val="236108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Полілінія: фігура 38">
            <a:extLst>
              <a:ext uri="{FF2B5EF4-FFF2-40B4-BE49-F238E27FC236}">
                <a16:creationId xmlns:a16="http://schemas.microsoft.com/office/drawing/2014/main" id="{C273EDE4-A833-4BDB-B0FC-6A9C8A96D033}"/>
              </a:ext>
            </a:extLst>
          </p:cNvPr>
          <p:cNvSpPr/>
          <p:nvPr/>
        </p:nvSpPr>
        <p:spPr>
          <a:xfrm>
            <a:off x="81508" y="1400984"/>
            <a:ext cx="3171522" cy="1048222"/>
          </a:xfrm>
          <a:custGeom>
            <a:avLst/>
            <a:gdLst>
              <a:gd name="connsiteX0" fmla="*/ 0 w 1712594"/>
              <a:gd name="connsiteY0" fmla="*/ 102756 h 1027556"/>
              <a:gd name="connsiteX1" fmla="*/ 102756 w 1712594"/>
              <a:gd name="connsiteY1" fmla="*/ 0 h 1027556"/>
              <a:gd name="connsiteX2" fmla="*/ 1609838 w 1712594"/>
              <a:gd name="connsiteY2" fmla="*/ 0 h 1027556"/>
              <a:gd name="connsiteX3" fmla="*/ 1712594 w 1712594"/>
              <a:gd name="connsiteY3" fmla="*/ 102756 h 1027556"/>
              <a:gd name="connsiteX4" fmla="*/ 1712594 w 1712594"/>
              <a:gd name="connsiteY4" fmla="*/ 924800 h 1027556"/>
              <a:gd name="connsiteX5" fmla="*/ 1609838 w 1712594"/>
              <a:gd name="connsiteY5" fmla="*/ 1027556 h 1027556"/>
              <a:gd name="connsiteX6" fmla="*/ 102756 w 1712594"/>
              <a:gd name="connsiteY6" fmla="*/ 1027556 h 1027556"/>
              <a:gd name="connsiteX7" fmla="*/ 0 w 1712594"/>
              <a:gd name="connsiteY7" fmla="*/ 924800 h 1027556"/>
              <a:gd name="connsiteX8" fmla="*/ 0 w 1712594"/>
              <a:gd name="connsiteY8" fmla="*/ 102756 h 10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594" h="1027556">
                <a:moveTo>
                  <a:pt x="0" y="102756"/>
                </a:moveTo>
                <a:cubicBezTo>
                  <a:pt x="0" y="46005"/>
                  <a:pt x="46005" y="0"/>
                  <a:pt x="102756" y="0"/>
                </a:cubicBezTo>
                <a:lnTo>
                  <a:pt x="1609838" y="0"/>
                </a:lnTo>
                <a:cubicBezTo>
                  <a:pt x="1666589" y="0"/>
                  <a:pt x="1712594" y="46005"/>
                  <a:pt x="1712594" y="102756"/>
                </a:cubicBezTo>
                <a:lnTo>
                  <a:pt x="1712594" y="924800"/>
                </a:lnTo>
                <a:cubicBezTo>
                  <a:pt x="1712594" y="981551"/>
                  <a:pt x="1666589" y="1027556"/>
                  <a:pt x="1609838" y="1027556"/>
                </a:cubicBezTo>
                <a:lnTo>
                  <a:pt x="102756" y="1027556"/>
                </a:lnTo>
                <a:cubicBezTo>
                  <a:pt x="46005" y="1027556"/>
                  <a:pt x="0" y="981551"/>
                  <a:pt x="0" y="924800"/>
                </a:cubicBezTo>
                <a:lnTo>
                  <a:pt x="0" y="102756"/>
                </a:lnTo>
                <a:close/>
              </a:path>
            </a:pathLst>
          </a:custGeom>
          <a:solidFill>
            <a:schemeClr val="accent2"/>
          </a:solidFill>
          <a:ln w="12700" cap="flat" cmpd="sng" algn="ctr">
            <a:solidFill>
              <a:srgbClr val="2DA9BF"/>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436" tIns="83436" rIns="83436" bIns="8343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Gender-informed</a:t>
            </a:r>
            <a:r>
              <a:rPr kumimoji="0" lang="en-US" sz="32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 </a:t>
            </a:r>
            <a:r>
              <a:rPr kumimoji="0" lang="en-US" sz="2000" b="1" i="0" u="none" strike="noStrike" kern="1200" cap="none" spc="0" normalizeH="0" baseline="0" noProof="0">
                <a:ln>
                  <a:noFill/>
                </a:ln>
                <a:solidFill>
                  <a:srgbClr val="FFFFFF"/>
                </a:solidFill>
                <a:effectLst/>
                <a:uLnTx/>
                <a:uFillTx/>
                <a:latin typeface=""/>
                <a:ea typeface="Times New Roman" panose="02020603050405020304" pitchFamily="18" charset="0"/>
                <a:cs typeface="Calibri" panose="020F0502020204030204" pitchFamily="34" charset="0"/>
              </a:rPr>
              <a:t> </a:t>
            </a:r>
            <a:endParaRPr kumimoji="0" lang="ru-RU" sz="2000" b="1" i="0" u="none" strike="noStrike" kern="1200" cap="none" spc="0" normalizeH="0" baseline="0" noProof="0">
              <a:ln>
                <a:noFill/>
              </a:ln>
              <a:solidFill>
                <a:srgbClr val="FFFFFF"/>
              </a:solidFill>
              <a:effectLst/>
              <a:uLnTx/>
              <a:uFillTx/>
              <a:latin typeface=""/>
              <a:ea typeface="Times New Roman" panose="02020603050405020304" pitchFamily="18" charset="0"/>
              <a:cs typeface="Calibri" panose="020F0502020204030204" pitchFamily="34" charset="0"/>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ru-RU" sz="1300" b="0" i="1" u="none" strike="noStrike" kern="1200" cap="none" spc="0" normalizeH="0" baseline="0" noProof="0">
                <a:ln>
                  <a:noFill/>
                </a:ln>
                <a:solidFill>
                  <a:srgbClr val="FFFFFF"/>
                </a:solidFill>
                <a:effectLst/>
                <a:uLnTx/>
                <a:uFillTx/>
                <a:latin typeface=""/>
                <a:ea typeface="+mn-ea"/>
                <a:cs typeface="+mn-cs"/>
              </a:rPr>
              <a:t>-</a:t>
            </a:r>
            <a:r>
              <a:rPr kumimoji="0" lang="fr-CA" sz="1300" b="0" i="1" u="none" strike="noStrike" kern="1200" cap="none" spc="0" normalizeH="0" baseline="0" noProof="0">
                <a:ln>
                  <a:noFill/>
                </a:ln>
                <a:solidFill>
                  <a:srgbClr val="FFFFFF"/>
                </a:solidFill>
                <a:effectLst/>
                <a:uLnTx/>
                <a:uFillTx/>
                <a:latin typeface=""/>
                <a:ea typeface="+mn-ea"/>
                <a:cs typeface="+mn-cs"/>
              </a:rPr>
              <a:t> </a:t>
            </a:r>
            <a:r>
              <a:rPr kumimoji="0" lang="en-GB" sz="1800" b="0" i="1" u="none" strike="noStrike" kern="1200" cap="none" spc="0" normalizeH="0" baseline="0" noProof="0">
                <a:ln>
                  <a:noFill/>
                </a:ln>
                <a:solidFill>
                  <a:srgbClr val="FFFFFF"/>
                </a:solidFill>
                <a:effectLst/>
                <a:uLnTx/>
                <a:uFillTx/>
                <a:latin typeface="Fira Sans Light" panose="020B0403050000020004" pitchFamily="34" charset="0"/>
                <a:ea typeface="+mn-ea"/>
                <a:cs typeface="+mn-cs"/>
              </a:rPr>
              <a:t>taking gender into account</a:t>
            </a:r>
            <a:endParaRPr kumimoji="0" lang="en-US" sz="2400" b="0" i="1" u="none" strike="noStrike" kern="1200" cap="none" spc="0" normalizeH="0" baseline="0" noProof="0">
              <a:ln>
                <a:noFill/>
              </a:ln>
              <a:solidFill>
                <a:srgbClr val="FFFFFF"/>
              </a:solidFill>
              <a:effectLst/>
              <a:uLnTx/>
              <a:uFillTx/>
              <a:latin typeface="Fira Sans Light" panose="020B0403050000020004" pitchFamily="34" charset="0"/>
              <a:ea typeface="+mn-ea"/>
              <a:cs typeface="+mn-cs"/>
            </a:endParaRPr>
          </a:p>
        </p:txBody>
      </p:sp>
      <p:sp>
        <p:nvSpPr>
          <p:cNvPr id="41" name="Полілінія: фігура 40">
            <a:extLst>
              <a:ext uri="{FF2B5EF4-FFF2-40B4-BE49-F238E27FC236}">
                <a16:creationId xmlns:a16="http://schemas.microsoft.com/office/drawing/2014/main" id="{B546D249-95EB-4A22-B98A-FCB33DC7217A}"/>
              </a:ext>
            </a:extLst>
          </p:cNvPr>
          <p:cNvSpPr/>
          <p:nvPr/>
        </p:nvSpPr>
        <p:spPr>
          <a:xfrm>
            <a:off x="3952284" y="1400984"/>
            <a:ext cx="3494035" cy="1077147"/>
          </a:xfrm>
          <a:custGeom>
            <a:avLst/>
            <a:gdLst>
              <a:gd name="connsiteX0" fmla="*/ 0 w 1712594"/>
              <a:gd name="connsiteY0" fmla="*/ 102756 h 1027556"/>
              <a:gd name="connsiteX1" fmla="*/ 102756 w 1712594"/>
              <a:gd name="connsiteY1" fmla="*/ 0 h 1027556"/>
              <a:gd name="connsiteX2" fmla="*/ 1609838 w 1712594"/>
              <a:gd name="connsiteY2" fmla="*/ 0 h 1027556"/>
              <a:gd name="connsiteX3" fmla="*/ 1712594 w 1712594"/>
              <a:gd name="connsiteY3" fmla="*/ 102756 h 1027556"/>
              <a:gd name="connsiteX4" fmla="*/ 1712594 w 1712594"/>
              <a:gd name="connsiteY4" fmla="*/ 924800 h 1027556"/>
              <a:gd name="connsiteX5" fmla="*/ 1609838 w 1712594"/>
              <a:gd name="connsiteY5" fmla="*/ 1027556 h 1027556"/>
              <a:gd name="connsiteX6" fmla="*/ 102756 w 1712594"/>
              <a:gd name="connsiteY6" fmla="*/ 1027556 h 1027556"/>
              <a:gd name="connsiteX7" fmla="*/ 0 w 1712594"/>
              <a:gd name="connsiteY7" fmla="*/ 924800 h 1027556"/>
              <a:gd name="connsiteX8" fmla="*/ 0 w 1712594"/>
              <a:gd name="connsiteY8" fmla="*/ 102756 h 10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594" h="1027556">
                <a:moveTo>
                  <a:pt x="0" y="102756"/>
                </a:moveTo>
                <a:cubicBezTo>
                  <a:pt x="0" y="46005"/>
                  <a:pt x="46005" y="0"/>
                  <a:pt x="102756" y="0"/>
                </a:cubicBezTo>
                <a:lnTo>
                  <a:pt x="1609838" y="0"/>
                </a:lnTo>
                <a:cubicBezTo>
                  <a:pt x="1666589" y="0"/>
                  <a:pt x="1712594" y="46005"/>
                  <a:pt x="1712594" y="102756"/>
                </a:cubicBezTo>
                <a:lnTo>
                  <a:pt x="1712594" y="924800"/>
                </a:lnTo>
                <a:cubicBezTo>
                  <a:pt x="1712594" y="981551"/>
                  <a:pt x="1666589" y="1027556"/>
                  <a:pt x="1609838" y="1027556"/>
                </a:cubicBezTo>
                <a:lnTo>
                  <a:pt x="102756" y="1027556"/>
                </a:lnTo>
                <a:cubicBezTo>
                  <a:pt x="46005" y="1027556"/>
                  <a:pt x="0" y="981551"/>
                  <a:pt x="0" y="924800"/>
                </a:cubicBezTo>
                <a:lnTo>
                  <a:pt x="0" y="102756"/>
                </a:lnTo>
                <a:close/>
              </a:path>
            </a:pathLst>
          </a:custGeom>
          <a:solidFill>
            <a:schemeClr val="accent3"/>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436" tIns="83436" rIns="83436" bIns="8343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Gender-responsive</a:t>
            </a:r>
            <a:endParaRPr kumimoji="0" lang="ru-RU" sz="32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ru-RU" sz="1800" b="0" i="1" u="none" strike="noStrike" kern="1200" cap="none" spc="0" normalizeH="0" baseline="0" noProof="0">
                <a:ln>
                  <a:noFill/>
                </a:ln>
                <a:solidFill>
                  <a:srgbClr val="FFFFFF"/>
                </a:solidFill>
                <a:effectLst/>
                <a:uLnTx/>
                <a:uFillTx/>
                <a:latin typeface="Fira Sans Light" panose="020B0403050000020004" pitchFamily="34" charset="0"/>
                <a:ea typeface="+mn-ea"/>
                <a:cs typeface="+mn-cs"/>
              </a:rPr>
              <a:t>- </a:t>
            </a:r>
            <a:r>
              <a:rPr kumimoji="0" lang="en-GB" sz="1800" b="0" i="1" u="none" strike="noStrike" kern="1200" cap="none" spc="0" normalizeH="0" baseline="0" noProof="0">
                <a:ln>
                  <a:noFill/>
                </a:ln>
                <a:solidFill>
                  <a:srgbClr val="FFFFFF"/>
                </a:solidFill>
                <a:effectLst/>
                <a:uLnTx/>
                <a:uFillTx/>
                <a:latin typeface="Fira Sans Light" panose="020B0403050000020004" pitchFamily="34" charset="0"/>
                <a:ea typeface="+mn-ea"/>
                <a:cs typeface="+mn-cs"/>
              </a:rPr>
              <a:t>addressing women-specific needs</a:t>
            </a:r>
            <a:endParaRPr kumimoji="0" lang="en-US" sz="1800" b="0" i="1" u="none" strike="noStrike" kern="1200" cap="none" spc="0" normalizeH="0" baseline="0" noProof="0">
              <a:ln>
                <a:noFill/>
              </a:ln>
              <a:solidFill>
                <a:srgbClr val="FFFFFF"/>
              </a:solidFill>
              <a:effectLst/>
              <a:uLnTx/>
              <a:uFillTx/>
              <a:latin typeface="Fira Sans Light" panose="020B0403050000020004" pitchFamily="34" charset="0"/>
              <a:ea typeface="+mn-ea"/>
              <a:cs typeface="+mn-cs"/>
            </a:endParaRPr>
          </a:p>
        </p:txBody>
      </p:sp>
      <p:sp>
        <p:nvSpPr>
          <p:cNvPr id="43" name="Полілінія: фігура 42">
            <a:extLst>
              <a:ext uri="{FF2B5EF4-FFF2-40B4-BE49-F238E27FC236}">
                <a16:creationId xmlns:a16="http://schemas.microsoft.com/office/drawing/2014/main" id="{D60C192E-B4E3-44E1-B960-370910FF53DC}"/>
              </a:ext>
            </a:extLst>
          </p:cNvPr>
          <p:cNvSpPr/>
          <p:nvPr/>
        </p:nvSpPr>
        <p:spPr>
          <a:xfrm>
            <a:off x="8190926" y="1422537"/>
            <a:ext cx="3940356" cy="1044339"/>
          </a:xfrm>
          <a:custGeom>
            <a:avLst/>
            <a:gdLst>
              <a:gd name="connsiteX0" fmla="*/ 0 w 1712594"/>
              <a:gd name="connsiteY0" fmla="*/ 102756 h 1027556"/>
              <a:gd name="connsiteX1" fmla="*/ 102756 w 1712594"/>
              <a:gd name="connsiteY1" fmla="*/ 0 h 1027556"/>
              <a:gd name="connsiteX2" fmla="*/ 1609838 w 1712594"/>
              <a:gd name="connsiteY2" fmla="*/ 0 h 1027556"/>
              <a:gd name="connsiteX3" fmla="*/ 1712594 w 1712594"/>
              <a:gd name="connsiteY3" fmla="*/ 102756 h 1027556"/>
              <a:gd name="connsiteX4" fmla="*/ 1712594 w 1712594"/>
              <a:gd name="connsiteY4" fmla="*/ 924800 h 1027556"/>
              <a:gd name="connsiteX5" fmla="*/ 1609838 w 1712594"/>
              <a:gd name="connsiteY5" fmla="*/ 1027556 h 1027556"/>
              <a:gd name="connsiteX6" fmla="*/ 102756 w 1712594"/>
              <a:gd name="connsiteY6" fmla="*/ 1027556 h 1027556"/>
              <a:gd name="connsiteX7" fmla="*/ 0 w 1712594"/>
              <a:gd name="connsiteY7" fmla="*/ 924800 h 1027556"/>
              <a:gd name="connsiteX8" fmla="*/ 0 w 1712594"/>
              <a:gd name="connsiteY8" fmla="*/ 102756 h 10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594" h="1027556">
                <a:moveTo>
                  <a:pt x="0" y="102756"/>
                </a:moveTo>
                <a:cubicBezTo>
                  <a:pt x="0" y="46005"/>
                  <a:pt x="46005" y="0"/>
                  <a:pt x="102756" y="0"/>
                </a:cubicBezTo>
                <a:lnTo>
                  <a:pt x="1609838" y="0"/>
                </a:lnTo>
                <a:cubicBezTo>
                  <a:pt x="1666589" y="0"/>
                  <a:pt x="1712594" y="46005"/>
                  <a:pt x="1712594" y="102756"/>
                </a:cubicBezTo>
                <a:lnTo>
                  <a:pt x="1712594" y="924800"/>
                </a:lnTo>
                <a:cubicBezTo>
                  <a:pt x="1712594" y="981551"/>
                  <a:pt x="1666589" y="1027556"/>
                  <a:pt x="1609838" y="1027556"/>
                </a:cubicBezTo>
                <a:lnTo>
                  <a:pt x="102756" y="1027556"/>
                </a:lnTo>
                <a:cubicBezTo>
                  <a:pt x="46005" y="1027556"/>
                  <a:pt x="0" y="981551"/>
                  <a:pt x="0" y="924800"/>
                </a:cubicBezTo>
                <a:lnTo>
                  <a:pt x="0" y="102756"/>
                </a:lnTo>
                <a:close/>
              </a:path>
            </a:pathLst>
          </a:custGeom>
          <a:solidFill>
            <a:schemeClr val="accent6"/>
          </a:solidFill>
          <a:ln w="12700" cap="flat" cmpd="sng" algn="ctr">
            <a:solidFill>
              <a:schemeClr val="accent6"/>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83436" tIns="83436" rIns="83436" bIns="8343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Gender-transformative</a:t>
            </a:r>
            <a:endParaRPr kumimoji="0" lang="ru-RU" sz="2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ru-RU" sz="1800" b="0" i="1" u="none" strike="noStrike" kern="1200" cap="none" spc="0" normalizeH="0" baseline="0" noProof="0">
                <a:ln>
                  <a:noFill/>
                </a:ln>
                <a:solidFill>
                  <a:srgbClr val="FFFFFF"/>
                </a:solidFill>
                <a:effectLst/>
                <a:uLnTx/>
                <a:uFillTx/>
                <a:latin typeface="Fira Sans Light" panose="020B0403050000020004" pitchFamily="34" charset="0"/>
                <a:ea typeface="+mn-ea"/>
                <a:cs typeface="+mn-cs"/>
              </a:rPr>
              <a:t>-</a:t>
            </a:r>
            <a:r>
              <a:rPr kumimoji="0" lang="en-US" sz="1800" b="0" i="1" u="none" strike="noStrike" kern="1200" cap="none" spc="0" normalizeH="0" baseline="0" noProof="0">
                <a:ln>
                  <a:noFill/>
                </a:ln>
                <a:solidFill>
                  <a:srgbClr val="FFFFFF"/>
                </a:solidFill>
                <a:effectLst/>
                <a:uLnTx/>
                <a:uFillTx/>
                <a:latin typeface="Fira Sans Light" panose="020B0403050000020004" pitchFamily="34" charset="0"/>
                <a:ea typeface="+mn-ea"/>
                <a:cs typeface="+mn-cs"/>
              </a:rPr>
              <a:t> addressing structural, institutional and normative barriers to equality</a:t>
            </a:r>
          </a:p>
        </p:txBody>
      </p:sp>
      <p:sp>
        <p:nvSpPr>
          <p:cNvPr id="19" name="Прямокутник: округлені кути 4">
            <a:extLst>
              <a:ext uri="{FF2B5EF4-FFF2-40B4-BE49-F238E27FC236}">
                <a16:creationId xmlns:a16="http://schemas.microsoft.com/office/drawing/2014/main" id="{16847772-78A1-4163-B373-36FFF5413755}"/>
              </a:ext>
            </a:extLst>
          </p:cNvPr>
          <p:cNvSpPr txBox="1"/>
          <p:nvPr/>
        </p:nvSpPr>
        <p:spPr>
          <a:xfrm>
            <a:off x="81508" y="3232207"/>
            <a:ext cx="1535237" cy="705520"/>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Gender requirements  </a:t>
            </a:r>
            <a:endParaRPr kumimoji="0" lang="uk-UA"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endParaRPr>
          </a:p>
        </p:txBody>
      </p:sp>
      <p:sp>
        <p:nvSpPr>
          <p:cNvPr id="22" name="Прямокутник: округлені кути 4">
            <a:extLst>
              <a:ext uri="{FF2B5EF4-FFF2-40B4-BE49-F238E27FC236}">
                <a16:creationId xmlns:a16="http://schemas.microsoft.com/office/drawing/2014/main" id="{058556FB-7D16-46F0-8BB4-3133C9359E11}"/>
              </a:ext>
            </a:extLst>
          </p:cNvPr>
          <p:cNvSpPr txBox="1"/>
          <p:nvPr/>
        </p:nvSpPr>
        <p:spPr>
          <a:xfrm>
            <a:off x="1577467" y="3228995"/>
            <a:ext cx="1463581" cy="715554"/>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Gender targets </a:t>
            </a:r>
          </a:p>
        </p:txBody>
      </p:sp>
      <p:sp>
        <p:nvSpPr>
          <p:cNvPr id="25" name="Прямокутник: округлені кути 4">
            <a:extLst>
              <a:ext uri="{FF2B5EF4-FFF2-40B4-BE49-F238E27FC236}">
                <a16:creationId xmlns:a16="http://schemas.microsoft.com/office/drawing/2014/main" id="{EDBBA05A-077E-4D86-B481-341848FB22F3}"/>
              </a:ext>
            </a:extLst>
          </p:cNvPr>
          <p:cNvSpPr txBox="1"/>
          <p:nvPr/>
        </p:nvSpPr>
        <p:spPr>
          <a:xfrm>
            <a:off x="3041048" y="3224306"/>
            <a:ext cx="1715212" cy="722617"/>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Access to markets</a:t>
            </a:r>
            <a:r>
              <a:rPr kumimoji="0" lang="en-US" sz="1800" b="1" i="0" u="none" strike="noStrike" kern="1200" cap="none" spc="0" normalizeH="0" baseline="0" noProof="0">
                <a:ln>
                  <a:noFill/>
                </a:ln>
                <a:solidFill>
                  <a:srgbClr val="333C41"/>
                </a:solidFill>
                <a:effectLst/>
                <a:uLnTx/>
                <a:uFillTx/>
                <a:latin typeface="Fira Sans SemiBold" panose="020B0503050000020004" pitchFamily="34" charset="0"/>
                <a:ea typeface="+mn-ea"/>
                <a:cs typeface="+mn-cs"/>
              </a:rPr>
              <a:t>  </a:t>
            </a:r>
            <a:endParaRPr kumimoji="0" lang="uk-UA" sz="1800" b="1" i="0" u="none" strike="noStrike" kern="1200" cap="none" spc="0" normalizeH="0" baseline="0" noProof="0">
              <a:ln>
                <a:noFill/>
              </a:ln>
              <a:solidFill>
                <a:srgbClr val="333C41"/>
              </a:solidFill>
              <a:effectLst/>
              <a:uLnTx/>
              <a:uFillTx/>
              <a:latin typeface="Fira Sans SemiBold" panose="020B0503050000020004" pitchFamily="34" charset="0"/>
              <a:ea typeface="+mn-ea"/>
              <a:cs typeface="+mn-cs"/>
            </a:endParaRPr>
          </a:p>
        </p:txBody>
      </p:sp>
      <p:sp>
        <p:nvSpPr>
          <p:cNvPr id="28" name="Прямокутник: округлені кути 4">
            <a:extLst>
              <a:ext uri="{FF2B5EF4-FFF2-40B4-BE49-F238E27FC236}">
                <a16:creationId xmlns:a16="http://schemas.microsoft.com/office/drawing/2014/main" id="{BB2A809A-74BE-4207-AC76-C88B608C70C5}"/>
              </a:ext>
            </a:extLst>
          </p:cNvPr>
          <p:cNvSpPr txBox="1"/>
          <p:nvPr/>
        </p:nvSpPr>
        <p:spPr>
          <a:xfrm>
            <a:off x="4734544" y="3228995"/>
            <a:ext cx="1736928" cy="722617"/>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Access to land / resources </a:t>
            </a:r>
            <a:endParaRPr kumimoji="0" lang="uk-UA"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endParaRPr>
          </a:p>
        </p:txBody>
      </p:sp>
      <p:sp>
        <p:nvSpPr>
          <p:cNvPr id="31" name="Прямокутник: округлені кути 4">
            <a:extLst>
              <a:ext uri="{FF2B5EF4-FFF2-40B4-BE49-F238E27FC236}">
                <a16:creationId xmlns:a16="http://schemas.microsoft.com/office/drawing/2014/main" id="{66AE5C73-F3E8-4F12-A439-52693AE53397}"/>
              </a:ext>
            </a:extLst>
          </p:cNvPr>
          <p:cNvSpPr txBox="1"/>
          <p:nvPr/>
        </p:nvSpPr>
        <p:spPr>
          <a:xfrm>
            <a:off x="6412999" y="3232207"/>
            <a:ext cx="1782892" cy="715508"/>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Access to services </a:t>
            </a:r>
            <a:endParaRPr kumimoji="0" lang="uk-UA"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endParaRPr>
          </a:p>
        </p:txBody>
      </p:sp>
      <p:sp>
        <p:nvSpPr>
          <p:cNvPr id="34" name="Прямокутник: округлені кути 4">
            <a:extLst>
              <a:ext uri="{FF2B5EF4-FFF2-40B4-BE49-F238E27FC236}">
                <a16:creationId xmlns:a16="http://schemas.microsoft.com/office/drawing/2014/main" id="{67246452-D14F-4079-B008-2439E9CA1C72}"/>
              </a:ext>
            </a:extLst>
          </p:cNvPr>
          <p:cNvSpPr txBox="1"/>
          <p:nvPr/>
        </p:nvSpPr>
        <p:spPr>
          <a:xfrm>
            <a:off x="8172269" y="3221558"/>
            <a:ext cx="2020093" cy="78975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Sectoral reforms </a:t>
            </a:r>
            <a:endParaRPr kumimoji="0" lang="uk-UA"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endParaRPr>
          </a:p>
        </p:txBody>
      </p:sp>
      <p:sp>
        <p:nvSpPr>
          <p:cNvPr id="37" name="Прямокутник: округлені кути 4">
            <a:extLst>
              <a:ext uri="{FF2B5EF4-FFF2-40B4-BE49-F238E27FC236}">
                <a16:creationId xmlns:a16="http://schemas.microsoft.com/office/drawing/2014/main" id="{29F97577-DAC8-4F34-805C-C7531E0C1438}"/>
              </a:ext>
            </a:extLst>
          </p:cNvPr>
          <p:cNvSpPr txBox="1"/>
          <p:nvPr/>
        </p:nvSpPr>
        <p:spPr>
          <a:xfrm>
            <a:off x="10184725" y="3216297"/>
            <a:ext cx="1914592" cy="73531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rPr>
              <a:t>Governance, voice &amp; agency </a:t>
            </a:r>
            <a:endParaRPr kumimoji="0" lang="uk-UA" sz="1800" b="1" i="0" u="none" strike="noStrike" kern="1200" cap="none" spc="0" normalizeH="0" baseline="0" noProof="0">
              <a:ln>
                <a:noFill/>
              </a:ln>
              <a:solidFill>
                <a:srgbClr val="FFFFFF"/>
              </a:solidFill>
              <a:effectLst/>
              <a:uLnTx/>
              <a:uFillTx/>
              <a:latin typeface="Fira Sans SemiBold" panose="020B0503050000020004" pitchFamily="34" charset="0"/>
              <a:ea typeface="+mn-ea"/>
              <a:cs typeface="+mn-cs"/>
            </a:endParaRPr>
          </a:p>
        </p:txBody>
      </p:sp>
      <p:grpSp>
        <p:nvGrpSpPr>
          <p:cNvPr id="62" name="Групувати 61">
            <a:extLst>
              <a:ext uri="{FF2B5EF4-FFF2-40B4-BE49-F238E27FC236}">
                <a16:creationId xmlns:a16="http://schemas.microsoft.com/office/drawing/2014/main" id="{6B334BBD-89F5-44AE-8DF8-C7A3F112C41C}"/>
              </a:ext>
            </a:extLst>
          </p:cNvPr>
          <p:cNvGrpSpPr/>
          <p:nvPr/>
        </p:nvGrpSpPr>
        <p:grpSpPr>
          <a:xfrm>
            <a:off x="136018" y="2520862"/>
            <a:ext cx="11838177" cy="167167"/>
            <a:chOff x="934290" y="1777453"/>
            <a:chExt cx="10779443" cy="354648"/>
          </a:xfrm>
        </p:grpSpPr>
        <p:cxnSp>
          <p:nvCxnSpPr>
            <p:cNvPr id="11" name="Straight Connector 22">
              <a:extLst>
                <a:ext uri="{FF2B5EF4-FFF2-40B4-BE49-F238E27FC236}">
                  <a16:creationId xmlns:a16="http://schemas.microsoft.com/office/drawing/2014/main" id="{D018899C-4CF0-406E-8EC3-2507A0065ED5}"/>
                </a:ext>
              </a:extLst>
            </p:cNvPr>
            <p:cNvCxnSpPr>
              <a:cxnSpLocks/>
            </p:cNvCxnSpPr>
            <p:nvPr/>
          </p:nvCxnSpPr>
          <p:spPr>
            <a:xfrm>
              <a:off x="934290" y="2131263"/>
              <a:ext cx="10779443" cy="838"/>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3">
              <a:extLst>
                <a:ext uri="{FF2B5EF4-FFF2-40B4-BE49-F238E27FC236}">
                  <a16:creationId xmlns:a16="http://schemas.microsoft.com/office/drawing/2014/main" id="{D12375CD-D085-4590-8E70-C2CC661281C2}"/>
                </a:ext>
              </a:extLst>
            </p:cNvPr>
            <p:cNvCxnSpPr>
              <a:cxnSpLocks/>
            </p:cNvCxnSpPr>
            <p:nvPr/>
          </p:nvCxnSpPr>
          <p:spPr>
            <a:xfrm flipH="1">
              <a:off x="2726433" y="1777453"/>
              <a:ext cx="6874" cy="32400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3">
              <a:extLst>
                <a:ext uri="{FF2B5EF4-FFF2-40B4-BE49-F238E27FC236}">
                  <a16:creationId xmlns:a16="http://schemas.microsoft.com/office/drawing/2014/main" id="{AD1A50F8-E6BA-4F38-80EC-878D51817EC8}"/>
                </a:ext>
              </a:extLst>
            </p:cNvPr>
            <p:cNvCxnSpPr>
              <a:cxnSpLocks/>
            </p:cNvCxnSpPr>
            <p:nvPr/>
          </p:nvCxnSpPr>
          <p:spPr>
            <a:xfrm flipH="1">
              <a:off x="6125639" y="1784327"/>
              <a:ext cx="6874" cy="32400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3">
              <a:extLst>
                <a:ext uri="{FF2B5EF4-FFF2-40B4-BE49-F238E27FC236}">
                  <a16:creationId xmlns:a16="http://schemas.microsoft.com/office/drawing/2014/main" id="{34C58668-06F3-402E-B384-F62C6C296AA1}"/>
                </a:ext>
              </a:extLst>
            </p:cNvPr>
            <p:cNvCxnSpPr>
              <a:cxnSpLocks/>
            </p:cNvCxnSpPr>
            <p:nvPr/>
          </p:nvCxnSpPr>
          <p:spPr>
            <a:xfrm flipH="1">
              <a:off x="9567975" y="1783986"/>
              <a:ext cx="6874" cy="32400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1" name="Rectangle 26">
            <a:extLst>
              <a:ext uri="{FF2B5EF4-FFF2-40B4-BE49-F238E27FC236}">
                <a16:creationId xmlns:a16="http://schemas.microsoft.com/office/drawing/2014/main" id="{800A3C00-8982-471B-AE46-5312589BEBBB}"/>
              </a:ext>
            </a:extLst>
          </p:cNvPr>
          <p:cNvSpPr/>
          <p:nvPr/>
        </p:nvSpPr>
        <p:spPr>
          <a:xfrm>
            <a:off x="4605837" y="3195465"/>
            <a:ext cx="2481508" cy="237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a:ln>
                  <a:noFill/>
                </a:ln>
                <a:solidFill>
                  <a:schemeClr val="tx1">
                    <a:lumMod val="75000"/>
                    <a:lumOff val="25000"/>
                  </a:schemeClr>
                </a:solidFill>
                <a:effectLst/>
                <a:uLnTx/>
                <a:uFillTx/>
                <a:latin typeface="Fira Sans SemiBold" panose="020B0503050000020004" pitchFamily="34" charset="0"/>
                <a:ea typeface="+mn-ea"/>
                <a:cs typeface="+mn-cs"/>
              </a:rPr>
              <a:t>OBJECTIVES</a:t>
            </a:r>
            <a:r>
              <a:rPr kumimoji="0" lang="en-US" sz="2800" b="1" i="0" u="none" strike="noStrike" kern="1200" cap="none" spc="0" normalizeH="0" baseline="0" noProof="0">
                <a:ln>
                  <a:noFill/>
                </a:ln>
                <a:solidFill>
                  <a:schemeClr val="tx1">
                    <a:lumMod val="75000"/>
                    <a:lumOff val="25000"/>
                  </a:schemeClr>
                </a:solidFill>
                <a:effectLst/>
                <a:uLnTx/>
                <a:uFillTx/>
                <a:latin typeface="FiraSans"/>
                <a:ea typeface="+mn-ea"/>
                <a:cs typeface="+mn-cs"/>
              </a:rPr>
              <a:t> </a:t>
            </a:r>
            <a:br>
              <a:rPr kumimoji="0" lang="en-US" sz="2800" b="1" i="0" u="none" strike="noStrike" kern="1200" cap="none" spc="0" normalizeH="0" baseline="0" noProof="0">
                <a:ln>
                  <a:noFill/>
                </a:ln>
                <a:solidFill>
                  <a:schemeClr val="tx1">
                    <a:lumMod val="75000"/>
                    <a:lumOff val="25000"/>
                  </a:schemeClr>
                </a:solidFill>
                <a:effectLst/>
                <a:uLnTx/>
                <a:uFillTx/>
                <a:latin typeface="FiraSans"/>
                <a:ea typeface="+mn-ea"/>
                <a:cs typeface="+mn-cs"/>
              </a:rPr>
            </a:br>
            <a:endParaRPr kumimoji="0" lang="en-US" sz="1800" b="1" i="0" u="none" strike="noStrike" kern="1200" cap="none" spc="0" normalizeH="0" baseline="0" noProof="0">
              <a:ln>
                <a:noFill/>
              </a:ln>
              <a:solidFill>
                <a:schemeClr val="tx1">
                  <a:lumMod val="75000"/>
                  <a:lumOff val="25000"/>
                </a:schemeClr>
              </a:solidFill>
              <a:effectLst/>
              <a:uLnTx/>
              <a:uFillTx/>
              <a:latin typeface="Fira Sans SemiBold" panose="020B0503050000020004" pitchFamily="34" charset="0"/>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333C41"/>
                </a:solidFill>
                <a:effectLst/>
                <a:uLnTx/>
                <a:uFillTx/>
                <a:latin typeface="Fira Sans SemiBold" panose="020B0503050000020004" pitchFamily="34" charset="0"/>
                <a:ea typeface="+mn-ea"/>
                <a:cs typeface="+mn-cs"/>
              </a:rPr>
              <a:t> </a:t>
            </a:r>
            <a:endParaRPr kumimoji="0" lang="uk-UA" sz="1800" b="1" i="0" u="none" strike="noStrike" kern="1200" cap="none" spc="0" normalizeH="0" baseline="0" noProof="0">
              <a:ln>
                <a:noFill/>
              </a:ln>
              <a:solidFill>
                <a:srgbClr val="333C41"/>
              </a:solidFill>
              <a:effectLst/>
              <a:uLnTx/>
              <a:uFillTx/>
              <a:latin typeface="Fira Sans SemiBold" panose="020B0503050000020004" pitchFamily="34" charset="0"/>
              <a:ea typeface="+mn-ea"/>
              <a:cs typeface="+mn-cs"/>
            </a:endParaRPr>
          </a:p>
        </p:txBody>
      </p:sp>
      <p:sp>
        <p:nvSpPr>
          <p:cNvPr id="52" name="Rectangle 26">
            <a:extLst>
              <a:ext uri="{FF2B5EF4-FFF2-40B4-BE49-F238E27FC236}">
                <a16:creationId xmlns:a16="http://schemas.microsoft.com/office/drawing/2014/main" id="{09E516E2-7975-469C-BFF8-4CDEC732BA0E}"/>
              </a:ext>
            </a:extLst>
          </p:cNvPr>
          <p:cNvSpPr/>
          <p:nvPr/>
        </p:nvSpPr>
        <p:spPr>
          <a:xfrm>
            <a:off x="8057846" y="3935362"/>
            <a:ext cx="2340674" cy="27536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333C41"/>
                </a:solidFill>
                <a:effectLst/>
                <a:uLnTx/>
                <a:uFillTx/>
                <a:latin typeface="Fira Sans Light" panose="020B0403050000020004" pitchFamily="34" charset="0"/>
                <a:ea typeface="+mn-ea"/>
                <a:cs typeface="+mn-cs"/>
              </a:rPr>
              <a:t>Incentives for companies to target women, inclusive working environment, gender diversity on boards </a:t>
            </a:r>
            <a:endParaRPr kumimoji="0" lang="uk-UA" sz="1600" b="0" i="0" u="none" strike="noStrike" kern="1200" cap="none" spc="0" normalizeH="0" baseline="0" noProof="0" dirty="0">
              <a:ln>
                <a:noFill/>
              </a:ln>
              <a:solidFill>
                <a:srgbClr val="333C41"/>
              </a:solidFill>
              <a:effectLst/>
              <a:uLnTx/>
              <a:uFillTx/>
              <a:latin typeface="Fira Sans Light" panose="020B04030500000200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333C41"/>
                </a:solidFill>
                <a:effectLst/>
                <a:uLnTx/>
                <a:uFillTx/>
                <a:latin typeface="Fira Sans Light" panose="020B0403050000020004" pitchFamily="34" charset="0"/>
                <a:ea typeface="+mn-ea"/>
                <a:cs typeface="+mn-cs"/>
              </a:rPr>
              <a:t>Gender-smart investment criteria</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333C41"/>
                </a:solidFill>
                <a:effectLst/>
                <a:uLnTx/>
                <a:uFillTx/>
                <a:latin typeface="Fira Sans Light" panose="020B0403050000020004" pitchFamily="34" charset="0"/>
                <a:ea typeface="+mn-ea"/>
                <a:cs typeface="+mn-cs"/>
              </a:rPr>
              <a:t>Land tenure </a:t>
            </a:r>
            <a:r>
              <a:rPr kumimoji="0" lang="en-US" sz="1600" b="0" i="0" u="none" strike="noStrike" kern="1200" cap="none" spc="0" normalizeH="0" baseline="0" noProof="0" dirty="0" err="1">
                <a:ln>
                  <a:noFill/>
                </a:ln>
                <a:solidFill>
                  <a:srgbClr val="333C41"/>
                </a:solidFill>
                <a:effectLst/>
                <a:uLnTx/>
                <a:uFillTx/>
                <a:latin typeface="Fira Sans Light" panose="020B0403050000020004" pitchFamily="34" charset="0"/>
                <a:ea typeface="+mn-ea"/>
                <a:cs typeface="+mn-cs"/>
              </a:rPr>
              <a:t>legislatio</a:t>
            </a:r>
            <a:r>
              <a:rPr kumimoji="0" lang="ru-RU" sz="1600" b="0" i="0" u="none" strike="noStrike" kern="1200" cap="none" spc="0" normalizeH="0" baseline="0" noProof="0" dirty="0">
                <a:ln>
                  <a:noFill/>
                </a:ln>
                <a:solidFill>
                  <a:srgbClr val="333C41"/>
                </a:solidFill>
                <a:effectLst/>
                <a:uLnTx/>
                <a:uFillTx/>
                <a:latin typeface="Fira Sans Light" panose="020B0403050000020004" pitchFamily="34" charset="0"/>
                <a:ea typeface="+mn-ea"/>
                <a:cs typeface="+mn-cs"/>
              </a:rPr>
              <a:t>т</a:t>
            </a:r>
            <a:r>
              <a:rPr kumimoji="0" lang="en-US" sz="1600" b="0" i="0" u="none" strike="noStrike" kern="1200" cap="none" spc="0" normalizeH="0" baseline="0" noProof="0" dirty="0">
                <a:ln>
                  <a:noFill/>
                </a:ln>
                <a:solidFill>
                  <a:srgbClr val="333C41"/>
                </a:solidFill>
                <a:effectLst/>
                <a:uLnTx/>
                <a:uFillTx/>
                <a:latin typeface="Fira Sans Light" panose="020B0403050000020004" pitchFamily="34" charset="0"/>
                <a:ea typeface="+mn-ea"/>
                <a:cs typeface="+mn-cs"/>
              </a:rPr>
              <a:t>n </a:t>
            </a:r>
            <a:endParaRPr kumimoji="0" lang="uk-UA" sz="1600" b="0" i="0" u="none" strike="noStrike" kern="1200" cap="none" spc="0" normalizeH="0" baseline="0" noProof="0" dirty="0">
              <a:ln>
                <a:noFill/>
              </a:ln>
              <a:solidFill>
                <a:srgbClr val="333C41"/>
              </a:solidFill>
              <a:effectLst/>
              <a:uLnTx/>
              <a:uFillTx/>
              <a:latin typeface="Fira Sans Light" panose="020B0403050000020004" pitchFamily="34" charset="0"/>
              <a:ea typeface="+mn-ea"/>
              <a:cs typeface="+mn-cs"/>
            </a:endParaRPr>
          </a:p>
        </p:txBody>
      </p:sp>
      <p:sp>
        <p:nvSpPr>
          <p:cNvPr id="54" name="Rectangle 26">
            <a:extLst>
              <a:ext uri="{FF2B5EF4-FFF2-40B4-BE49-F238E27FC236}">
                <a16:creationId xmlns:a16="http://schemas.microsoft.com/office/drawing/2014/main" id="{105013D6-1EC8-44DB-8108-C8663F195846}"/>
              </a:ext>
            </a:extLst>
          </p:cNvPr>
          <p:cNvSpPr/>
          <p:nvPr/>
        </p:nvSpPr>
        <p:spPr>
          <a:xfrm>
            <a:off x="2961136" y="3938959"/>
            <a:ext cx="1716309" cy="2754077"/>
          </a:xfrm>
          <a:prstGeom prst="rect">
            <a:avLst/>
          </a:prstGeom>
          <a:solidFill>
            <a:srgbClr val="FFC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Credit schemes,  alt. collateral, literacy training; business support services.</a:t>
            </a:r>
            <a:endParaRPr kumimoji="0" lang="uk-UA"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Short-term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skills training </a:t>
            </a:r>
            <a:endParaRPr kumimoji="0" lang="uk-UA"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endParaRPr>
          </a:p>
        </p:txBody>
      </p:sp>
      <p:sp>
        <p:nvSpPr>
          <p:cNvPr id="55" name="Rectangle 26">
            <a:extLst>
              <a:ext uri="{FF2B5EF4-FFF2-40B4-BE49-F238E27FC236}">
                <a16:creationId xmlns:a16="http://schemas.microsoft.com/office/drawing/2014/main" id="{5DBEF0AD-2669-4E3E-BC76-D02600646254}"/>
              </a:ext>
            </a:extLst>
          </p:cNvPr>
          <p:cNvSpPr/>
          <p:nvPr/>
        </p:nvSpPr>
        <p:spPr>
          <a:xfrm>
            <a:off x="4539401" y="3940095"/>
            <a:ext cx="2020093" cy="2752097"/>
          </a:xfrm>
          <a:prstGeom prst="rect">
            <a:avLst/>
          </a:prstGeom>
          <a:solidFill>
            <a:srgbClr val="FFC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Land tenure as condition for funding;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Capacity building on nature-based activities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Technology – i.e. electric stoves,  solar powered water pumps etc. </a:t>
            </a:r>
          </a:p>
        </p:txBody>
      </p:sp>
      <p:sp>
        <p:nvSpPr>
          <p:cNvPr id="56" name="Rectangle 26">
            <a:extLst>
              <a:ext uri="{FF2B5EF4-FFF2-40B4-BE49-F238E27FC236}">
                <a16:creationId xmlns:a16="http://schemas.microsoft.com/office/drawing/2014/main" id="{EA154ADE-FB98-416E-8BFF-54A74EF4296F}"/>
              </a:ext>
            </a:extLst>
          </p:cNvPr>
          <p:cNvSpPr/>
          <p:nvPr/>
        </p:nvSpPr>
        <p:spPr>
          <a:xfrm>
            <a:off x="6392657" y="3937728"/>
            <a:ext cx="1779613" cy="2752097"/>
          </a:xfrm>
          <a:prstGeom prst="rect">
            <a:avLst/>
          </a:prstGeom>
          <a:solidFill>
            <a:srgbClr val="FFC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Gender needs in transport; subsidies to access to energy and water; gender-sensitive agricultural services; social protection and GBV prevention</a:t>
            </a:r>
            <a:endParaRPr kumimoji="0" lang="uk-UA"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endParaRPr>
          </a:p>
        </p:txBody>
      </p:sp>
      <p:sp>
        <p:nvSpPr>
          <p:cNvPr id="60" name="Rectangle 26">
            <a:extLst>
              <a:ext uri="{FF2B5EF4-FFF2-40B4-BE49-F238E27FC236}">
                <a16:creationId xmlns:a16="http://schemas.microsoft.com/office/drawing/2014/main" id="{4F1AAA6F-9B46-488E-A645-5488840C5FBA}"/>
              </a:ext>
            </a:extLst>
          </p:cNvPr>
          <p:cNvSpPr/>
          <p:nvPr/>
        </p:nvSpPr>
        <p:spPr>
          <a:xfrm>
            <a:off x="1594929" y="3940939"/>
            <a:ext cx="1446120" cy="27520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Quotas for women in project activities; gender-sensitive evaluation criteria for sub-grants application </a:t>
            </a:r>
            <a:endParaRPr kumimoji="0" lang="uk-UA"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endParaRPr>
          </a:p>
        </p:txBody>
      </p:sp>
      <p:sp>
        <p:nvSpPr>
          <p:cNvPr id="53" name="Rectangle 26">
            <a:extLst>
              <a:ext uri="{FF2B5EF4-FFF2-40B4-BE49-F238E27FC236}">
                <a16:creationId xmlns:a16="http://schemas.microsoft.com/office/drawing/2014/main" id="{EBFAC166-1AD7-4D5E-BD56-6C48616C0A2E}"/>
              </a:ext>
            </a:extLst>
          </p:cNvPr>
          <p:cNvSpPr/>
          <p:nvPr/>
        </p:nvSpPr>
        <p:spPr>
          <a:xfrm>
            <a:off x="118909" y="3928139"/>
            <a:ext cx="1538137" cy="27528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Consultations with women organizations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Gender integration requirements </a:t>
            </a:r>
            <a:endParaRPr kumimoji="0" lang="uk-UA"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endParaRPr>
          </a:p>
        </p:txBody>
      </p:sp>
      <p:sp>
        <p:nvSpPr>
          <p:cNvPr id="2" name="Plus Sign 1">
            <a:extLst>
              <a:ext uri="{FF2B5EF4-FFF2-40B4-BE49-F238E27FC236}">
                <a16:creationId xmlns:a16="http://schemas.microsoft.com/office/drawing/2014/main" id="{B4A0C835-56EC-4779-AEFB-239505BEDB52}"/>
              </a:ext>
            </a:extLst>
          </p:cNvPr>
          <p:cNvSpPr/>
          <p:nvPr/>
        </p:nvSpPr>
        <p:spPr>
          <a:xfrm>
            <a:off x="3243502" y="1561721"/>
            <a:ext cx="696083" cy="548377"/>
          </a:xfrm>
          <a:prstGeom prst="mathPlus">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
              <a:ea typeface="+mn-ea"/>
              <a:cs typeface="+mn-cs"/>
            </a:endParaRPr>
          </a:p>
        </p:txBody>
      </p:sp>
      <p:sp>
        <p:nvSpPr>
          <p:cNvPr id="42" name="Заголовок 3">
            <a:extLst>
              <a:ext uri="{FF2B5EF4-FFF2-40B4-BE49-F238E27FC236}">
                <a16:creationId xmlns:a16="http://schemas.microsoft.com/office/drawing/2014/main" id="{6043F8E4-F7D8-480C-803F-55BC7F84F303}"/>
              </a:ext>
            </a:extLst>
          </p:cNvPr>
          <p:cNvSpPr txBox="1">
            <a:spLocks/>
          </p:cNvSpPr>
          <p:nvPr/>
        </p:nvSpPr>
        <p:spPr>
          <a:xfrm>
            <a:off x="136018" y="162000"/>
            <a:ext cx="12173061" cy="11432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0" i="0" kern="1200">
                <a:solidFill>
                  <a:schemeClr val="accent4"/>
                </a:solidFill>
                <a:latin typeface="Barlow Condensed SemiBold" pitchFamily="2" charset="77"/>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4400" b="1" dirty="0">
                <a:solidFill>
                  <a:srgbClr val="007C8E"/>
                </a:solidFill>
                <a:latin typeface="Arial Narrow"/>
              </a:rPr>
              <a:t>Evolution of CIF’s Approaches to Gender</a:t>
            </a:r>
            <a:endParaRPr kumimoji="0" lang="en-US" sz="4400" b="0" i="0" u="none" strike="noStrike" kern="1200" cap="none" spc="0" normalizeH="0" baseline="0" noProof="0" dirty="0">
              <a:ln>
                <a:noFill/>
              </a:ln>
              <a:solidFill>
                <a:schemeClr val="tx1">
                  <a:lumMod val="75000"/>
                  <a:lumOff val="25000"/>
                </a:schemeClr>
              </a:solidFill>
              <a:effectLst/>
              <a:uLnTx/>
              <a:uFillTx/>
              <a:latin typeface="Barlow Condensed SemiBold" pitchFamily="2" charset="77"/>
              <a:ea typeface="+mj-ea"/>
              <a:cs typeface="+mj-cs"/>
            </a:endParaRPr>
          </a:p>
        </p:txBody>
      </p:sp>
      <p:sp>
        <p:nvSpPr>
          <p:cNvPr id="4" name="TextBox 3">
            <a:extLst>
              <a:ext uri="{FF2B5EF4-FFF2-40B4-BE49-F238E27FC236}">
                <a16:creationId xmlns:a16="http://schemas.microsoft.com/office/drawing/2014/main" id="{44DCFD36-1646-2304-CA2C-956BC0FED9F9}"/>
              </a:ext>
            </a:extLst>
          </p:cNvPr>
          <p:cNvSpPr txBox="1"/>
          <p:nvPr/>
        </p:nvSpPr>
        <p:spPr>
          <a:xfrm>
            <a:off x="4059382" y="7370618"/>
            <a:ext cx="0" cy="0"/>
          </a:xfrm>
          <a:prstGeom prst="rect">
            <a:avLst/>
          </a:prstGeom>
        </p:spPr>
        <p:txBody>
          <a:bodyPr vert="horz" wrap="none" lIns="91440" tIns="45720" rIns="91440" bIns="45720" rtlCol="0" anchor="b">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Plus Sign 1">
            <a:extLst>
              <a:ext uri="{FF2B5EF4-FFF2-40B4-BE49-F238E27FC236}">
                <a16:creationId xmlns:a16="http://schemas.microsoft.com/office/drawing/2014/main" id="{CDDB7F46-385D-99DB-5599-D7111F6B5544}"/>
              </a:ext>
            </a:extLst>
          </p:cNvPr>
          <p:cNvSpPr/>
          <p:nvPr/>
        </p:nvSpPr>
        <p:spPr>
          <a:xfrm>
            <a:off x="7463488" y="1583794"/>
            <a:ext cx="696083" cy="548377"/>
          </a:xfrm>
          <a:prstGeom prst="mathPlus">
            <a:avLst/>
          </a:prstGeom>
          <a:solidFill>
            <a:schemeClr val="bg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
              <a:ea typeface="+mn-ea"/>
              <a:cs typeface="+mn-cs"/>
            </a:endParaRPr>
          </a:p>
        </p:txBody>
      </p:sp>
      <p:sp>
        <p:nvSpPr>
          <p:cNvPr id="50" name="Rectangle 26">
            <a:extLst>
              <a:ext uri="{FF2B5EF4-FFF2-40B4-BE49-F238E27FC236}">
                <a16:creationId xmlns:a16="http://schemas.microsoft.com/office/drawing/2014/main" id="{4DC7CE7A-1A31-432A-86AA-7EF561B59705}"/>
              </a:ext>
            </a:extLst>
          </p:cNvPr>
          <p:cNvSpPr/>
          <p:nvPr/>
        </p:nvSpPr>
        <p:spPr>
          <a:xfrm>
            <a:off x="10161104" y="3937727"/>
            <a:ext cx="1951522" cy="2743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Women in </a:t>
            </a:r>
            <a:r>
              <a:rPr kumimoji="0" lang="uk-UA"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decision-making </a:t>
            </a: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Gender-responsive policies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rPr>
              <a:t>Policy changes to advance gender equality</a:t>
            </a:r>
            <a:endParaRPr kumimoji="0" lang="uk-UA" sz="1600" b="0" i="0" u="none" strike="noStrike" kern="1200" cap="none" spc="0" normalizeH="0" baseline="0" noProof="0">
              <a:ln>
                <a:noFill/>
              </a:ln>
              <a:solidFill>
                <a:srgbClr val="333C41"/>
              </a:solidFill>
              <a:effectLst/>
              <a:uLnTx/>
              <a:uFillTx/>
              <a:latin typeface="Fira Sans Light" panose="020B0403050000020004" pitchFamily="34" charset="0"/>
              <a:ea typeface="+mn-ea"/>
              <a:cs typeface="+mn-cs"/>
            </a:endParaRPr>
          </a:p>
        </p:txBody>
      </p:sp>
    </p:spTree>
    <p:extLst>
      <p:ext uri="{BB962C8B-B14F-4D97-AF65-F5344CB8AC3E}">
        <p14:creationId xmlns:p14="http://schemas.microsoft.com/office/powerpoint/2010/main" val="347289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49D3D0-9316-C85D-5E6A-5DB3CA2C9FE9}"/>
              </a:ext>
            </a:extLst>
          </p:cNvPr>
          <p:cNvSpPr>
            <a:spLocks noGrp="1"/>
          </p:cNvSpPr>
          <p:nvPr>
            <p:ph type="title"/>
          </p:nvPr>
        </p:nvSpPr>
        <p:spPr>
          <a:xfrm>
            <a:off x="621825" y="55314"/>
            <a:ext cx="11748549" cy="596054"/>
          </a:xfrm>
        </p:spPr>
        <p:txBody>
          <a:bodyPr>
            <a:normAutofit fontScale="90000"/>
          </a:bodyPr>
          <a:lstStyle/>
          <a:p>
            <a:r>
              <a:rPr lang="en-US" dirty="0">
                <a:solidFill>
                  <a:srgbClr val="007C8E"/>
                </a:solidFill>
                <a:latin typeface="Arial Narrow"/>
              </a:rPr>
              <a:t>Women Climate Leadership - Diagnostic Tool</a:t>
            </a:r>
            <a:br>
              <a:rPr lang="en-US" sz="5300" dirty="0">
                <a:solidFill>
                  <a:srgbClr val="FFC20E"/>
                </a:solidFill>
              </a:rPr>
            </a:br>
            <a:r>
              <a:rPr lang="en-US" sz="2000" i="1" u="sng" dirty="0">
                <a:solidFill>
                  <a:srgbClr val="0070C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https://www.cif.org/knowledge-documents/harnessing-climate-finance-advance-womens-climate-leadership</a:t>
            </a:r>
            <a:br>
              <a:rPr lang="en-US" sz="2000" dirty="0">
                <a:effectLst/>
                <a:latin typeface="Calibri" panose="020F0502020204030204" pitchFamily="34" charset="0"/>
                <a:ea typeface="Calibri" panose="020F0502020204030204" pitchFamily="34" charset="0"/>
              </a:rPr>
            </a:br>
            <a:br>
              <a:rPr lang="en-US" sz="2000" dirty="0">
                <a:latin typeface="Arial Narrow" panose="020B0606020202030204" pitchFamily="34" charset="0"/>
              </a:rPr>
            </a:br>
            <a:br>
              <a:rPr lang="en-US" sz="4400" dirty="0">
                <a:latin typeface="Arial Narrow" panose="020B0606020202030204" pitchFamily="34" charset="0"/>
              </a:rPr>
            </a:br>
            <a:br>
              <a:rPr lang="en-US" sz="4400" dirty="0">
                <a:latin typeface="Arial Narrow" panose="020B0606020202030204" pitchFamily="34" charset="0"/>
              </a:rPr>
            </a:br>
            <a:endParaRPr lang="en-IN" sz="4400" dirty="0">
              <a:latin typeface="Arial Narrow" panose="020B0606020202030204" pitchFamily="34" charset="0"/>
            </a:endParaRPr>
          </a:p>
        </p:txBody>
      </p:sp>
      <p:sp>
        <p:nvSpPr>
          <p:cNvPr id="4" name="Rectangle 3">
            <a:extLst>
              <a:ext uri="{FF2B5EF4-FFF2-40B4-BE49-F238E27FC236}">
                <a16:creationId xmlns:a16="http://schemas.microsoft.com/office/drawing/2014/main" id="{BC55C483-00E0-C5B0-9840-4071A639185B}"/>
              </a:ext>
            </a:extLst>
          </p:cNvPr>
          <p:cNvSpPr/>
          <p:nvPr/>
        </p:nvSpPr>
        <p:spPr>
          <a:xfrm>
            <a:off x="647700" y="1784447"/>
            <a:ext cx="3639464" cy="4745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solidFill>
                <a:schemeClr val="bg1"/>
              </a:solidFill>
            </a:endParaRPr>
          </a:p>
        </p:txBody>
      </p:sp>
      <p:sp>
        <p:nvSpPr>
          <p:cNvPr id="5" name="Rectangle 4">
            <a:extLst>
              <a:ext uri="{FF2B5EF4-FFF2-40B4-BE49-F238E27FC236}">
                <a16:creationId xmlns:a16="http://schemas.microsoft.com/office/drawing/2014/main" id="{6BD222A5-9265-F8DA-7F3A-A32B06613697}"/>
              </a:ext>
            </a:extLst>
          </p:cNvPr>
          <p:cNvSpPr/>
          <p:nvPr/>
        </p:nvSpPr>
        <p:spPr>
          <a:xfrm>
            <a:off x="4259262" y="1959938"/>
            <a:ext cx="3639464" cy="45704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solidFill>
                <a:schemeClr val="bg1"/>
              </a:solidFill>
            </a:endParaRPr>
          </a:p>
        </p:txBody>
      </p:sp>
      <p:sp>
        <p:nvSpPr>
          <p:cNvPr id="6" name="Rectangle 5">
            <a:extLst>
              <a:ext uri="{FF2B5EF4-FFF2-40B4-BE49-F238E27FC236}">
                <a16:creationId xmlns:a16="http://schemas.microsoft.com/office/drawing/2014/main" id="{8F41D0F2-ABBB-C78E-4F24-0D761F46D62E}"/>
              </a:ext>
            </a:extLst>
          </p:cNvPr>
          <p:cNvSpPr/>
          <p:nvPr/>
        </p:nvSpPr>
        <p:spPr>
          <a:xfrm>
            <a:off x="7898725" y="1948014"/>
            <a:ext cx="3639464" cy="45704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SzPct val="150000"/>
            </a:pPr>
            <a:endParaRPr lang="en-US" noProof="1">
              <a:solidFill>
                <a:schemeClr val="tx1"/>
              </a:solidFill>
            </a:endParaRPr>
          </a:p>
        </p:txBody>
      </p:sp>
      <p:sp>
        <p:nvSpPr>
          <p:cNvPr id="7" name="Rectangle 6">
            <a:extLst>
              <a:ext uri="{FF2B5EF4-FFF2-40B4-BE49-F238E27FC236}">
                <a16:creationId xmlns:a16="http://schemas.microsoft.com/office/drawing/2014/main" id="{0543B47D-1B9E-3EDE-8C42-40D1F51559A2}"/>
              </a:ext>
            </a:extLst>
          </p:cNvPr>
          <p:cNvSpPr/>
          <p:nvPr/>
        </p:nvSpPr>
        <p:spPr>
          <a:xfrm>
            <a:off x="7898724" y="1249827"/>
            <a:ext cx="3639465" cy="698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solidFill>
                <a:schemeClr val="bg1"/>
              </a:solidFill>
            </a:endParaRPr>
          </a:p>
        </p:txBody>
      </p:sp>
      <p:sp>
        <p:nvSpPr>
          <p:cNvPr id="8" name="Pentagon 3">
            <a:extLst>
              <a:ext uri="{FF2B5EF4-FFF2-40B4-BE49-F238E27FC236}">
                <a16:creationId xmlns:a16="http://schemas.microsoft.com/office/drawing/2014/main" id="{24951E05-0C65-5890-A479-2C97CDDBAEC6}"/>
              </a:ext>
            </a:extLst>
          </p:cNvPr>
          <p:cNvSpPr/>
          <p:nvPr/>
        </p:nvSpPr>
        <p:spPr>
          <a:xfrm>
            <a:off x="4259263" y="1248739"/>
            <a:ext cx="4002609" cy="7112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solidFill>
                <a:schemeClr val="bg1"/>
              </a:solidFill>
            </a:endParaRPr>
          </a:p>
        </p:txBody>
      </p:sp>
      <p:sp>
        <p:nvSpPr>
          <p:cNvPr id="9" name="Pentagon 2">
            <a:extLst>
              <a:ext uri="{FF2B5EF4-FFF2-40B4-BE49-F238E27FC236}">
                <a16:creationId xmlns:a16="http://schemas.microsoft.com/office/drawing/2014/main" id="{0F5B6E48-88B5-2A9F-2AF0-161B6B0E524D}"/>
              </a:ext>
            </a:extLst>
          </p:cNvPr>
          <p:cNvSpPr/>
          <p:nvPr/>
        </p:nvSpPr>
        <p:spPr>
          <a:xfrm>
            <a:off x="647701" y="1248739"/>
            <a:ext cx="3974706" cy="71120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err="1">
              <a:solidFill>
                <a:schemeClr val="bg1"/>
              </a:solidFill>
            </a:endParaRPr>
          </a:p>
        </p:txBody>
      </p:sp>
      <p:sp>
        <p:nvSpPr>
          <p:cNvPr id="10" name="TextBox 9">
            <a:extLst>
              <a:ext uri="{FF2B5EF4-FFF2-40B4-BE49-F238E27FC236}">
                <a16:creationId xmlns:a16="http://schemas.microsoft.com/office/drawing/2014/main" id="{6B71397A-7829-610A-9476-621E55AE6CAC}"/>
              </a:ext>
            </a:extLst>
          </p:cNvPr>
          <p:cNvSpPr txBox="1"/>
          <p:nvPr/>
        </p:nvSpPr>
        <p:spPr>
          <a:xfrm>
            <a:off x="691303" y="1417425"/>
            <a:ext cx="3976410" cy="461665"/>
          </a:xfrm>
          <a:prstGeom prst="rect">
            <a:avLst/>
          </a:prstGeom>
          <a:noFill/>
        </p:spPr>
        <p:txBody>
          <a:bodyPr wrap="none" rtlCol="0" anchor="b">
            <a:spAutoFit/>
          </a:bodyPr>
          <a:lstStyle/>
          <a:p>
            <a:r>
              <a:rPr lang="en-US" sz="2400" b="1" noProof="1">
                <a:solidFill>
                  <a:schemeClr val="bg1"/>
                </a:solidFill>
              </a:rPr>
              <a:t>WOMEN’S LEADERSHIP GAPS </a:t>
            </a:r>
          </a:p>
        </p:txBody>
      </p:sp>
      <p:sp>
        <p:nvSpPr>
          <p:cNvPr id="11" name="Rectangle 10">
            <a:extLst>
              <a:ext uri="{FF2B5EF4-FFF2-40B4-BE49-F238E27FC236}">
                <a16:creationId xmlns:a16="http://schemas.microsoft.com/office/drawing/2014/main" id="{50C12639-4747-9482-BD08-23C3968FDC91}"/>
              </a:ext>
            </a:extLst>
          </p:cNvPr>
          <p:cNvSpPr/>
          <p:nvPr/>
        </p:nvSpPr>
        <p:spPr>
          <a:xfrm>
            <a:off x="878529" y="1975919"/>
            <a:ext cx="3373574" cy="4078039"/>
          </a:xfrm>
          <a:prstGeom prst="rect">
            <a:avLst/>
          </a:prstGeom>
        </p:spPr>
        <p:txBody>
          <a:bodyPr wrap="square">
            <a:spAutoFit/>
          </a:bodyPr>
          <a:lstStyle/>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2000" b="1" noProof="1"/>
              <a:t>State </a:t>
            </a:r>
            <a:r>
              <a:rPr lang="en-US" noProof="1"/>
              <a:t>Representation in political and professional leadership, inclusive consultations</a:t>
            </a:r>
          </a:p>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2000" b="1" noProof="1"/>
              <a:t>Private sector </a:t>
            </a:r>
            <a:r>
              <a:rPr lang="en-US" noProof="1"/>
              <a:t>Representation in technical and managerial positions, boards, support networks, trade unions</a:t>
            </a:r>
          </a:p>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2400" b="1" noProof="1"/>
              <a:t>Civil society</a:t>
            </a:r>
          </a:p>
          <a:p>
            <a:pPr marL="285750" indent="-285750">
              <a:spcAft>
                <a:spcPts val="600"/>
              </a:spcAft>
              <a:buSzPct val="150000"/>
              <a:buFontTx/>
              <a:buChar char="-"/>
            </a:pPr>
            <a:r>
              <a:rPr lang="en-US" noProof="1"/>
              <a:t>Assertion of social influence (e.g. communities and business associations)</a:t>
            </a:r>
          </a:p>
        </p:txBody>
      </p:sp>
      <p:sp>
        <p:nvSpPr>
          <p:cNvPr id="12" name="TextBox 11">
            <a:extLst>
              <a:ext uri="{FF2B5EF4-FFF2-40B4-BE49-F238E27FC236}">
                <a16:creationId xmlns:a16="http://schemas.microsoft.com/office/drawing/2014/main" id="{AA61AD80-A318-469E-241B-39935F476903}"/>
              </a:ext>
            </a:extLst>
          </p:cNvPr>
          <p:cNvSpPr txBox="1"/>
          <p:nvPr/>
        </p:nvSpPr>
        <p:spPr>
          <a:xfrm>
            <a:off x="4686310" y="1209351"/>
            <a:ext cx="3233716" cy="738664"/>
          </a:xfrm>
          <a:prstGeom prst="rect">
            <a:avLst/>
          </a:prstGeom>
          <a:noFill/>
        </p:spPr>
        <p:txBody>
          <a:bodyPr wrap="square" rtlCol="0" anchor="b">
            <a:spAutoFit/>
          </a:bodyPr>
          <a:lstStyle/>
          <a:p>
            <a:r>
              <a:rPr lang="en-US" sz="2100" b="1" noProof="1">
                <a:solidFill>
                  <a:schemeClr val="bg1"/>
                </a:solidFill>
              </a:rPr>
              <a:t>BARRIERS : </a:t>
            </a:r>
          </a:p>
          <a:p>
            <a:r>
              <a:rPr lang="en-US" sz="2100" b="1" noProof="1">
                <a:solidFill>
                  <a:schemeClr val="bg1"/>
                </a:solidFill>
              </a:rPr>
              <a:t>AGENCY + ENVIROMENT </a:t>
            </a:r>
          </a:p>
        </p:txBody>
      </p:sp>
      <p:sp>
        <p:nvSpPr>
          <p:cNvPr id="13" name="TextBox 12">
            <a:extLst>
              <a:ext uri="{FF2B5EF4-FFF2-40B4-BE49-F238E27FC236}">
                <a16:creationId xmlns:a16="http://schemas.microsoft.com/office/drawing/2014/main" id="{9964C0FE-FFF1-AC6E-3FD6-48450E5BA144}"/>
              </a:ext>
            </a:extLst>
          </p:cNvPr>
          <p:cNvSpPr txBox="1"/>
          <p:nvPr/>
        </p:nvSpPr>
        <p:spPr>
          <a:xfrm>
            <a:off x="8407708" y="1343411"/>
            <a:ext cx="2262542" cy="461665"/>
          </a:xfrm>
          <a:prstGeom prst="rect">
            <a:avLst/>
          </a:prstGeom>
          <a:noFill/>
        </p:spPr>
        <p:txBody>
          <a:bodyPr wrap="none" rtlCol="0" anchor="b">
            <a:spAutoFit/>
          </a:bodyPr>
          <a:lstStyle/>
          <a:p>
            <a:r>
              <a:rPr lang="en-US" sz="2400" b="1" noProof="1">
                <a:solidFill>
                  <a:schemeClr val="bg1"/>
                </a:solidFill>
              </a:rPr>
              <a:t>OPPORTUNITIES</a:t>
            </a:r>
          </a:p>
        </p:txBody>
      </p:sp>
      <p:sp>
        <p:nvSpPr>
          <p:cNvPr id="14" name="Rectangle 13">
            <a:extLst>
              <a:ext uri="{FF2B5EF4-FFF2-40B4-BE49-F238E27FC236}">
                <a16:creationId xmlns:a16="http://schemas.microsoft.com/office/drawing/2014/main" id="{F4B8AAB8-0A09-0C1D-7336-38F273911005}"/>
              </a:ext>
            </a:extLst>
          </p:cNvPr>
          <p:cNvSpPr/>
          <p:nvPr/>
        </p:nvSpPr>
        <p:spPr>
          <a:xfrm>
            <a:off x="4287529" y="1944039"/>
            <a:ext cx="3590085" cy="4493538"/>
          </a:xfrm>
          <a:prstGeom prst="rect">
            <a:avLst/>
          </a:prstGeom>
        </p:spPr>
        <p:txBody>
          <a:bodyPr wrap="square">
            <a:spAutoFit/>
          </a:bodyPr>
          <a:lstStyle/>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1900" b="1" noProof="1"/>
              <a:t>Legal and Policy Frameworks </a:t>
            </a:r>
            <a:r>
              <a:rPr lang="en-US" sz="1900" noProof="1"/>
              <a:t>(property and inheritance)</a:t>
            </a:r>
          </a:p>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1900" b="1" noProof="1"/>
              <a:t>Social capital </a:t>
            </a:r>
            <a:r>
              <a:rPr lang="en-US" sz="1900" noProof="1"/>
              <a:t>(access to professional networks, care services, and social protection)</a:t>
            </a:r>
          </a:p>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1900" b="1" noProof="1"/>
              <a:t>Cultural norms</a:t>
            </a:r>
            <a:r>
              <a:rPr lang="en-US" sz="1900" noProof="1"/>
              <a:t> (undermining women’s ability to participate in labor market and access to assets and resources)</a:t>
            </a:r>
          </a:p>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1900" b="1" noProof="1"/>
              <a:t>Human capital </a:t>
            </a:r>
            <a:r>
              <a:rPr lang="en-US" sz="1900" noProof="1"/>
              <a:t>(safety and access to healthcare and education)</a:t>
            </a:r>
          </a:p>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1900" b="1" noProof="1"/>
              <a:t>Intersectionnality </a:t>
            </a:r>
            <a:r>
              <a:rPr lang="en-US" sz="1900" noProof="1"/>
              <a:t>(minorities, disability, age)</a:t>
            </a:r>
          </a:p>
        </p:txBody>
      </p:sp>
      <p:sp>
        <p:nvSpPr>
          <p:cNvPr id="15" name="Rectangle 14">
            <a:extLst>
              <a:ext uri="{FF2B5EF4-FFF2-40B4-BE49-F238E27FC236}">
                <a16:creationId xmlns:a16="http://schemas.microsoft.com/office/drawing/2014/main" id="{E402D44F-6896-5406-0DA8-6A59C9110F62}"/>
              </a:ext>
            </a:extLst>
          </p:cNvPr>
          <p:cNvSpPr/>
          <p:nvPr/>
        </p:nvSpPr>
        <p:spPr>
          <a:xfrm>
            <a:off x="7882036" y="1944038"/>
            <a:ext cx="3590085" cy="5032147"/>
          </a:xfrm>
          <a:prstGeom prst="rect">
            <a:avLst/>
          </a:prstGeom>
        </p:spPr>
        <p:txBody>
          <a:bodyPr wrap="square">
            <a:spAutoFit/>
          </a:bodyPr>
          <a:lstStyle/>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2000" b="1" noProof="1">
                <a:solidFill>
                  <a:schemeClr val="tx1"/>
                </a:solidFill>
              </a:rPr>
              <a:t>State </a:t>
            </a:r>
            <a:r>
              <a:rPr lang="en-US" sz="2000" noProof="1">
                <a:solidFill>
                  <a:schemeClr val="tx1"/>
                </a:solidFill>
              </a:rPr>
              <a:t>(gender budgeting, childcare subsidies, transition plans) </a:t>
            </a:r>
          </a:p>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2000" b="1" noProof="1">
                <a:solidFill>
                  <a:schemeClr val="tx1"/>
                </a:solidFill>
              </a:rPr>
              <a:t>Market </a:t>
            </a:r>
            <a:r>
              <a:rPr lang="en-US" sz="2000" noProof="1">
                <a:solidFill>
                  <a:schemeClr val="tx1"/>
                </a:solidFill>
              </a:rPr>
              <a:t>(green jobs growth policies, workplace equality, gender bonds)</a:t>
            </a:r>
          </a:p>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2000" b="1" noProof="1"/>
              <a:t>Civil society </a:t>
            </a:r>
            <a:r>
              <a:rPr lang="en-US" sz="2000" noProof="1"/>
              <a:t>(dedicated public finance for CSOs and community organizations, collective action)</a:t>
            </a:r>
          </a:p>
          <a:p>
            <a:pPr marL="285750" indent="-285750">
              <a:spcAft>
                <a:spcPts val="600"/>
              </a:spcAft>
              <a:buSzPct val="150000"/>
              <a:buBlip>
                <a:blip r:embed="rId4">
                  <a:extLst>
                    <a:ext uri="{96DAC541-7B7A-43D3-8B79-37D633B846F1}">
                      <asvg:svgBlip xmlns:asvg="http://schemas.microsoft.com/office/drawing/2016/SVG/main" r:embed="rId5"/>
                    </a:ext>
                  </a:extLst>
                </a:blip>
              </a:buBlip>
            </a:pPr>
            <a:r>
              <a:rPr lang="en-US" sz="2000" b="1" noProof="1">
                <a:solidFill>
                  <a:schemeClr val="tx1"/>
                </a:solidFill>
              </a:rPr>
              <a:t>All sectors</a:t>
            </a:r>
            <a:r>
              <a:rPr lang="en-US" sz="2000" noProof="1">
                <a:solidFill>
                  <a:schemeClr val="tx1"/>
                </a:solidFill>
              </a:rPr>
              <a:t> (educational and behavioral change campaigns, male allianship)</a:t>
            </a:r>
          </a:p>
          <a:p>
            <a:pPr>
              <a:spcAft>
                <a:spcPts val="600"/>
              </a:spcAft>
              <a:buSzPct val="150000"/>
            </a:pPr>
            <a:endParaRPr lang="en-US" b="1" noProof="1">
              <a:solidFill>
                <a:schemeClr val="tx1"/>
              </a:solidFill>
            </a:endParaRPr>
          </a:p>
          <a:p>
            <a:pPr>
              <a:spcAft>
                <a:spcPts val="600"/>
              </a:spcAft>
              <a:buSzPct val="150000"/>
            </a:pPr>
            <a:endParaRPr lang="en-US" noProof="1">
              <a:solidFill>
                <a:schemeClr val="tx1"/>
              </a:solidFill>
            </a:endParaRPr>
          </a:p>
        </p:txBody>
      </p:sp>
    </p:spTree>
    <p:extLst>
      <p:ext uri="{BB962C8B-B14F-4D97-AF65-F5344CB8AC3E}">
        <p14:creationId xmlns:p14="http://schemas.microsoft.com/office/powerpoint/2010/main" val="36899912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514F41-0FB3-F550-D353-345BD66E5873}"/>
              </a:ext>
            </a:extLst>
          </p:cNvPr>
          <p:cNvSpPr txBox="1"/>
          <p:nvPr/>
        </p:nvSpPr>
        <p:spPr>
          <a:xfrm>
            <a:off x="486424" y="139177"/>
            <a:ext cx="11802559" cy="707886"/>
          </a:xfrm>
          <a:prstGeom prst="rect">
            <a:avLst/>
          </a:prstGeom>
          <a:noFill/>
        </p:spPr>
        <p:txBody>
          <a:bodyPr wrap="square">
            <a:spAutoFit/>
          </a:bodyPr>
          <a:lstStyle/>
          <a:p>
            <a:r>
              <a:rPr lang="en-US" sz="4000" b="1" dirty="0">
                <a:solidFill>
                  <a:srgbClr val="007C8E"/>
                </a:solidFill>
                <a:latin typeface="Arial Narrow"/>
              </a:rPr>
              <a:t>CIF’s Accelerating Coal Transition (ACT) and WOLCOT</a:t>
            </a:r>
            <a:endParaRPr lang="en-US" sz="5400" dirty="0">
              <a:solidFill>
                <a:schemeClr val="accent4"/>
              </a:solidFill>
              <a:latin typeface="Barlow Condensed SemiBold" pitchFamily="2" charset="77"/>
              <a:ea typeface="+mj-ea"/>
              <a:cs typeface="+mj-cs"/>
            </a:endParaRPr>
          </a:p>
        </p:txBody>
      </p:sp>
      <p:graphicFrame>
        <p:nvGraphicFramePr>
          <p:cNvPr id="11" name="Text Placeholder 3">
            <a:extLst>
              <a:ext uri="{FF2B5EF4-FFF2-40B4-BE49-F238E27FC236}">
                <a16:creationId xmlns:a16="http://schemas.microsoft.com/office/drawing/2014/main" id="{A2E37F78-46B1-B077-B67E-85126DAE4B66}"/>
              </a:ext>
            </a:extLst>
          </p:cNvPr>
          <p:cNvGraphicFramePr/>
          <p:nvPr>
            <p:extLst>
              <p:ext uri="{D42A27DB-BD31-4B8C-83A1-F6EECF244321}">
                <p14:modId xmlns:p14="http://schemas.microsoft.com/office/powerpoint/2010/main" val="596649466"/>
              </p:ext>
            </p:extLst>
          </p:nvPr>
        </p:nvGraphicFramePr>
        <p:xfrm>
          <a:off x="297871" y="1255310"/>
          <a:ext cx="11942620" cy="399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E7201D8E-3114-8635-EDEB-6B30A0D4F701}"/>
              </a:ext>
            </a:extLst>
          </p:cNvPr>
          <p:cNvSpPr txBox="1"/>
          <p:nvPr/>
        </p:nvSpPr>
        <p:spPr>
          <a:xfrm>
            <a:off x="249379" y="942109"/>
            <a:ext cx="11693241" cy="461665"/>
          </a:xfrm>
          <a:prstGeom prst="rect">
            <a:avLst/>
          </a:prstGeom>
          <a:noFill/>
        </p:spPr>
        <p:txBody>
          <a:bodyPr wrap="square">
            <a:spAutoFit/>
          </a:bodyPr>
          <a:lstStyle/>
          <a:p>
            <a:pPr marL="0" indent="0"/>
            <a:r>
              <a:rPr lang="en-US" sz="2400" b="1" dirty="0">
                <a:latin typeface="Söhne"/>
              </a:rPr>
              <a:t>Country focus: </a:t>
            </a:r>
            <a:r>
              <a:rPr lang="en-US" sz="2400" dirty="0">
                <a:latin typeface="Söhne"/>
              </a:rPr>
              <a:t>India, Indonesia, South Africa, Philippines, North Macedonia, Dominican Rep</a:t>
            </a:r>
            <a:endParaRPr lang="en-US" sz="2400" dirty="0"/>
          </a:p>
        </p:txBody>
      </p:sp>
      <p:sp>
        <p:nvSpPr>
          <p:cNvPr id="6" name="TextBox 5">
            <a:extLst>
              <a:ext uri="{FF2B5EF4-FFF2-40B4-BE49-F238E27FC236}">
                <a16:creationId xmlns:a16="http://schemas.microsoft.com/office/drawing/2014/main" id="{C9284ADB-CA53-3EDF-3B11-4D20D89B89EB}"/>
              </a:ext>
            </a:extLst>
          </p:cNvPr>
          <p:cNvSpPr txBox="1"/>
          <p:nvPr/>
        </p:nvSpPr>
        <p:spPr>
          <a:xfrm>
            <a:off x="173180" y="1255310"/>
            <a:ext cx="11845637" cy="400110"/>
          </a:xfrm>
          <a:prstGeom prst="rect">
            <a:avLst/>
          </a:prstGeom>
          <a:noFill/>
        </p:spPr>
        <p:txBody>
          <a:bodyPr wrap="square">
            <a:spAutoFit/>
          </a:bodyPr>
          <a:lstStyle/>
          <a:p>
            <a:pPr algn="r"/>
            <a:r>
              <a:rPr lang="en-US" sz="2000" b="1" i="1" u="sng" dirty="0">
                <a:solidFill>
                  <a:schemeClr val="accent3"/>
                </a:solidFill>
                <a:latin typeface="Fira Sans SemiBold" panose="020B0503050000020004" pitchFamily="34" charset="0"/>
              </a:rPr>
              <a:t>2bln+  USD donor funding mobilized </a:t>
            </a:r>
          </a:p>
        </p:txBody>
      </p:sp>
      <p:sp>
        <p:nvSpPr>
          <p:cNvPr id="4" name="Title 2">
            <a:extLst>
              <a:ext uri="{FF2B5EF4-FFF2-40B4-BE49-F238E27FC236}">
                <a16:creationId xmlns:a16="http://schemas.microsoft.com/office/drawing/2014/main" id="{6DCB7790-B57E-4CBE-E843-0EC35A362406}"/>
              </a:ext>
            </a:extLst>
          </p:cNvPr>
          <p:cNvSpPr txBox="1">
            <a:spLocks/>
          </p:cNvSpPr>
          <p:nvPr/>
        </p:nvSpPr>
        <p:spPr>
          <a:xfrm>
            <a:off x="256716" y="5955701"/>
            <a:ext cx="11845637" cy="59605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r>
              <a:rPr lang="en-CA" sz="2000" b="1" i="1" dirty="0">
                <a:solidFill>
                  <a:schemeClr val="tx1"/>
                </a:solidFill>
                <a:latin typeface="Fira Sans SemiBold" panose="020B0503050000020004" pitchFamily="34" charset="0"/>
                <a:ea typeface="+mn-ea"/>
                <a:cs typeface="+mn-cs"/>
              </a:rPr>
              <a:t>To foster women’s climate leadership and effective participation in design and implementation of coal-to-clean transition strategies 						           </a:t>
            </a:r>
            <a:r>
              <a:rPr lang="en-CA" sz="2000" i="1" u="sng" dirty="0">
                <a:solidFill>
                  <a:schemeClr val="accent3"/>
                </a:solidFill>
                <a:latin typeface="Fira Sans SemiBold" panose="020B0503050000020004" pitchFamily="34" charset="0"/>
                <a:ea typeface="+mn-ea"/>
                <a:cs typeface="+mn-cs"/>
              </a:rPr>
              <a:t>11 </a:t>
            </a:r>
            <a:r>
              <a:rPr lang="en-CA" sz="2000" i="1" u="sng" dirty="0" err="1">
                <a:solidFill>
                  <a:schemeClr val="accent3"/>
                </a:solidFill>
                <a:latin typeface="Fira Sans SemiBold" panose="020B0503050000020004" pitchFamily="34" charset="0"/>
                <a:ea typeface="+mn-ea"/>
                <a:cs typeface="+mn-cs"/>
              </a:rPr>
              <a:t>mln</a:t>
            </a:r>
            <a:r>
              <a:rPr lang="en-CA" sz="2000" i="1" u="sng" dirty="0">
                <a:solidFill>
                  <a:schemeClr val="accent3"/>
                </a:solidFill>
                <a:latin typeface="Fira Sans SemiBold" panose="020B0503050000020004" pitchFamily="34" charset="0"/>
                <a:ea typeface="+mn-ea"/>
                <a:cs typeface="+mn-cs"/>
              </a:rPr>
              <a:t> USD from Canada</a:t>
            </a:r>
            <a:endParaRPr lang="en-US" sz="2000" i="1" u="sng" dirty="0">
              <a:solidFill>
                <a:schemeClr val="accent3"/>
              </a:solidFill>
              <a:latin typeface="Fira Sans SemiBold" panose="020B0503050000020004" pitchFamily="34" charset="0"/>
              <a:ea typeface="+mn-ea"/>
              <a:cs typeface="+mn-cs"/>
            </a:endParaRPr>
          </a:p>
          <a:p>
            <a:endParaRPr lang="en-CA" sz="2000" b="1" i="1" dirty="0">
              <a:solidFill>
                <a:schemeClr val="tx1"/>
              </a:solidFill>
              <a:latin typeface="Fira Sans SemiBold" panose="020B0503050000020004" pitchFamily="34" charset="0"/>
              <a:ea typeface="+mn-ea"/>
              <a:cs typeface="+mn-cs"/>
            </a:endParaRPr>
          </a:p>
          <a:p>
            <a:endParaRPr lang="en-US" sz="3200" dirty="0">
              <a:solidFill>
                <a:srgbClr val="0070C0"/>
              </a:solidFill>
            </a:endParaRPr>
          </a:p>
        </p:txBody>
      </p:sp>
      <p:sp>
        <p:nvSpPr>
          <p:cNvPr id="5" name="Rectangle: Rounded Corners 25">
            <a:extLst>
              <a:ext uri="{FF2B5EF4-FFF2-40B4-BE49-F238E27FC236}">
                <a16:creationId xmlns:a16="http://schemas.microsoft.com/office/drawing/2014/main" id="{A29EBDC6-1A78-0D97-95D6-1B8CF5FFA602}"/>
              </a:ext>
            </a:extLst>
          </p:cNvPr>
          <p:cNvSpPr/>
          <p:nvPr/>
        </p:nvSpPr>
        <p:spPr>
          <a:xfrm>
            <a:off x="803402" y="4022826"/>
            <a:ext cx="3643092" cy="950803"/>
          </a:xfrm>
          <a:prstGeom prst="rect">
            <a:avLst/>
          </a:prstGeom>
          <a:solidFill>
            <a:schemeClr val="accent5"/>
          </a:solidFill>
          <a:ln w="19050">
            <a:noFill/>
            <a:prstDash val="dash"/>
          </a:ln>
        </p:spPr>
        <p:style>
          <a:lnRef idx="2">
            <a:schemeClr val="accent4">
              <a:shade val="50000"/>
            </a:schemeClr>
          </a:lnRef>
          <a:fillRef idx="1">
            <a:schemeClr val="accent4"/>
          </a:fillRef>
          <a:effectRef idx="0">
            <a:schemeClr val="accent4"/>
          </a:effectRef>
          <a:fontRef idx="minor">
            <a:schemeClr val="lt1"/>
          </a:fontRef>
        </p:style>
        <p:txBody>
          <a:bodyPr lIns="182880" rtlCol="0" anchor="ctr"/>
          <a:lstStyle/>
          <a:p>
            <a:pPr algn="ctr" eaLnBrk="0" fontAlgn="base" hangingPunct="0">
              <a:spcBef>
                <a:spcPct val="0"/>
              </a:spcBef>
              <a:spcAft>
                <a:spcPct val="0"/>
              </a:spcAft>
            </a:pPr>
            <a:r>
              <a:rPr lang="en-US" altLang="en-US" i="1" dirty="0">
                <a:solidFill>
                  <a:schemeClr val="tx1"/>
                </a:solidFill>
              </a:rPr>
              <a:t>Increased influence of women-led groups and CSOs; gender lens in transition policies</a:t>
            </a:r>
            <a:endParaRPr kumimoji="0" lang="en-US" sz="1700" b="0" i="0" u="none" strike="noStrike" kern="1200" cap="none" spc="0" normalizeH="0" baseline="0" noProof="0" dirty="0">
              <a:ln>
                <a:noFill/>
              </a:ln>
              <a:solidFill>
                <a:srgbClr val="FFFFFF"/>
              </a:solidFill>
              <a:effectLst/>
              <a:uLnTx/>
              <a:uFillTx/>
              <a:latin typeface="Barlow Condensed Light" panose="020B0604020202020204" charset="0"/>
              <a:ea typeface="+mn-ea"/>
              <a:cs typeface="+mn-cs"/>
            </a:endParaRPr>
          </a:p>
        </p:txBody>
      </p:sp>
      <p:sp>
        <p:nvSpPr>
          <p:cNvPr id="7" name="Rectangle: Rounded Corners 21">
            <a:extLst>
              <a:ext uri="{FF2B5EF4-FFF2-40B4-BE49-F238E27FC236}">
                <a16:creationId xmlns:a16="http://schemas.microsoft.com/office/drawing/2014/main" id="{7C89B7BD-A640-6299-907A-66163BABE855}"/>
              </a:ext>
            </a:extLst>
          </p:cNvPr>
          <p:cNvSpPr/>
          <p:nvPr/>
        </p:nvSpPr>
        <p:spPr>
          <a:xfrm>
            <a:off x="4644710" y="4022826"/>
            <a:ext cx="3925549" cy="959223"/>
          </a:xfrm>
          <a:prstGeom prst="rect">
            <a:avLst/>
          </a:prstGeom>
          <a:solidFill>
            <a:schemeClr val="accent5"/>
          </a:solidFill>
          <a:ln w="19050">
            <a:noFill/>
            <a:prstDash val="dash"/>
          </a:ln>
        </p:spPr>
        <p:style>
          <a:lnRef idx="2">
            <a:schemeClr val="accent4">
              <a:shade val="50000"/>
            </a:schemeClr>
          </a:lnRef>
          <a:fillRef idx="1">
            <a:schemeClr val="accent4"/>
          </a:fillRef>
          <a:effectRef idx="0">
            <a:schemeClr val="accent4"/>
          </a:effectRef>
          <a:fontRef idx="minor">
            <a:schemeClr val="lt1"/>
          </a:fontRef>
        </p:style>
        <p:txBody>
          <a:bodyPr lIns="182880" rtlCol="0" anchor="ctr"/>
          <a:lstStyle/>
          <a:p>
            <a:pPr marR="0" lvl="0" indent="0" algn="ctr" eaLnBrk="0" fontAlgn="base" hangingPunct="0">
              <a:lnSpc>
                <a:spcPct val="107000"/>
              </a:lnSpc>
              <a:spcBef>
                <a:spcPct val="0"/>
              </a:spcBef>
              <a:spcAft>
                <a:spcPct val="0"/>
              </a:spcAft>
              <a:buClrTx/>
              <a:buSzTx/>
              <a:buFontTx/>
              <a:buNone/>
              <a:tabLst/>
              <a:defRPr/>
            </a:pPr>
            <a:r>
              <a:rPr lang="en-US" altLang="en-US" i="1" dirty="0">
                <a:solidFill>
                  <a:schemeClr val="tx1"/>
                </a:solidFill>
              </a:rPr>
              <a:t>Gender equality in retention/ redeployment, social/economic regeneration programs</a:t>
            </a:r>
          </a:p>
        </p:txBody>
      </p:sp>
      <p:sp>
        <p:nvSpPr>
          <p:cNvPr id="8" name="Rectangle: Rounded Corners 21">
            <a:extLst>
              <a:ext uri="{FF2B5EF4-FFF2-40B4-BE49-F238E27FC236}">
                <a16:creationId xmlns:a16="http://schemas.microsoft.com/office/drawing/2014/main" id="{0502C6D2-D4E2-135C-77E3-EDCE254DDE57}"/>
              </a:ext>
            </a:extLst>
          </p:cNvPr>
          <p:cNvSpPr/>
          <p:nvPr/>
        </p:nvSpPr>
        <p:spPr>
          <a:xfrm>
            <a:off x="8793333" y="4014406"/>
            <a:ext cx="3309020" cy="959223"/>
          </a:xfrm>
          <a:prstGeom prst="rect">
            <a:avLst/>
          </a:prstGeom>
          <a:solidFill>
            <a:schemeClr val="accent5"/>
          </a:solidFill>
          <a:ln w="19050">
            <a:noFill/>
            <a:prstDash val="dash"/>
          </a:ln>
        </p:spPr>
        <p:style>
          <a:lnRef idx="2">
            <a:schemeClr val="accent4">
              <a:shade val="50000"/>
            </a:schemeClr>
          </a:lnRef>
          <a:fillRef idx="1">
            <a:schemeClr val="accent4"/>
          </a:fillRef>
          <a:effectRef idx="0">
            <a:schemeClr val="accent4"/>
          </a:effectRef>
          <a:fontRef idx="minor">
            <a:schemeClr val="lt1"/>
          </a:fontRef>
        </p:style>
        <p:txBody>
          <a:bodyPr lIns="182880" rtlCol="0" anchor="ct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i="1" dirty="0">
                <a:solidFill>
                  <a:schemeClr val="tx1"/>
                </a:solidFill>
              </a:rPr>
              <a:t>Share of gender-responsive enterprises in reclamations/ repurposing</a:t>
            </a:r>
          </a:p>
        </p:txBody>
      </p:sp>
      <p:sp>
        <p:nvSpPr>
          <p:cNvPr id="9" name="Rectangle: Rounded Corners 8">
            <a:extLst>
              <a:ext uri="{FF2B5EF4-FFF2-40B4-BE49-F238E27FC236}">
                <a16:creationId xmlns:a16="http://schemas.microsoft.com/office/drawing/2014/main" id="{A7CEEEA2-99CA-E750-2594-32290BA97A20}"/>
              </a:ext>
            </a:extLst>
          </p:cNvPr>
          <p:cNvSpPr/>
          <p:nvPr/>
        </p:nvSpPr>
        <p:spPr>
          <a:xfrm>
            <a:off x="448800" y="5351377"/>
            <a:ext cx="11591365" cy="475080"/>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b="1" dirty="0">
                <a:solidFill>
                  <a:srgbClr val="007C8E"/>
                </a:solidFill>
                <a:latin typeface="Arial Narrow"/>
              </a:rPr>
              <a:t>Women Led Coal Transitions (WOLCOT) Grant Mechanism</a:t>
            </a:r>
          </a:p>
        </p:txBody>
      </p:sp>
      <p:sp>
        <p:nvSpPr>
          <p:cNvPr id="10" name="Arrow: Up 9">
            <a:extLst>
              <a:ext uri="{FF2B5EF4-FFF2-40B4-BE49-F238E27FC236}">
                <a16:creationId xmlns:a16="http://schemas.microsoft.com/office/drawing/2014/main" id="{22E4471A-F64C-3633-707B-EAE802D4B058}"/>
              </a:ext>
            </a:extLst>
          </p:cNvPr>
          <p:cNvSpPr/>
          <p:nvPr/>
        </p:nvSpPr>
        <p:spPr>
          <a:xfrm>
            <a:off x="2316988" y="4998374"/>
            <a:ext cx="381000" cy="33918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C0978B02-5F83-5034-399A-A374C5B8CB2B}"/>
              </a:ext>
            </a:extLst>
          </p:cNvPr>
          <p:cNvSpPr/>
          <p:nvPr/>
        </p:nvSpPr>
        <p:spPr>
          <a:xfrm>
            <a:off x="6416984" y="5006795"/>
            <a:ext cx="381000" cy="33319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19E701CD-7036-41DE-7B08-7519C45A4549}"/>
              </a:ext>
            </a:extLst>
          </p:cNvPr>
          <p:cNvSpPr/>
          <p:nvPr/>
        </p:nvSpPr>
        <p:spPr>
          <a:xfrm>
            <a:off x="10185605" y="5006795"/>
            <a:ext cx="381000" cy="33076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11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0251DE-63A5-6348-BBEC-CC0A4CB0870D}"/>
              </a:ext>
            </a:extLst>
          </p:cNvPr>
          <p:cNvSpPr>
            <a:spLocks noGrp="1"/>
          </p:cNvSpPr>
          <p:nvPr>
            <p:ph idx="1"/>
          </p:nvPr>
        </p:nvSpPr>
        <p:spPr>
          <a:xfrm>
            <a:off x="422388" y="955294"/>
            <a:ext cx="11535392" cy="6677405"/>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Gender-responsive procurement </a:t>
            </a:r>
            <a:r>
              <a:rPr lang="en-US" sz="2400" dirty="0">
                <a:effectLst/>
                <a:latin typeface="Calibri" panose="020F0502020204030204" pitchFamily="34" charset="0"/>
                <a:ea typeface="Calibri" panose="020F0502020204030204" pitchFamily="34" charset="0"/>
                <a:cs typeface="Times New Roman" panose="02020603050405020304" pitchFamily="18" charset="0"/>
              </a:rPr>
              <a:t>principles for pubic financing contracts</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Leveraging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gender budgeting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SDG bonds </a:t>
            </a:r>
            <a:r>
              <a:rPr lang="en-US" sz="2400" dirty="0">
                <a:effectLst/>
                <a:latin typeface="Calibri" panose="020F0502020204030204" pitchFamily="34" charset="0"/>
                <a:ea typeface="Calibri" panose="020F0502020204030204" pitchFamily="34" charset="0"/>
                <a:cs typeface="Times New Roman" panose="02020603050405020304" pitchFamily="18" charset="0"/>
              </a:rPr>
              <a:t>for female for entrepreneurship</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Government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support for MSMEs </a:t>
            </a:r>
            <a:r>
              <a:rPr lang="en-US" sz="2400" dirty="0">
                <a:effectLst/>
                <a:latin typeface="Calibri" panose="020F0502020204030204" pitchFamily="34" charset="0"/>
                <a:ea typeface="Calibri" panose="020F0502020204030204" pitchFamily="34" charset="0"/>
                <a:cs typeface="Times New Roman" panose="02020603050405020304" pitchFamily="18" charset="0"/>
              </a:rPr>
              <a:t>(60% women led) – tax breaks, concessional loans</a:t>
            </a:r>
          </a:p>
          <a:p>
            <a:pPr marL="342900" marR="0" lvl="0" indent="-342900">
              <a:lnSpc>
                <a:spcPct val="107000"/>
              </a:lnSpc>
              <a:spcBef>
                <a:spcPts val="0"/>
              </a:spcBef>
              <a:spcAft>
                <a:spcPts val="0"/>
              </a:spcAft>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Gender lens</a:t>
            </a:r>
            <a:r>
              <a:rPr lang="en-US" sz="2400" dirty="0">
                <a:latin typeface="Calibri" panose="020F0502020204030204" pitchFamily="34" charset="0"/>
                <a:ea typeface="Calibri" panose="020F0502020204030204" pitchFamily="34" charset="0"/>
                <a:cs typeface="Times New Roman" panose="02020603050405020304" pitchFamily="18" charset="0"/>
              </a:rPr>
              <a:t> in energy policies</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Focus on women and girls in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STEM education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capacity building </a:t>
            </a:r>
          </a:p>
          <a:p>
            <a:pPr marL="342900" marR="0" lvl="0" indent="-342900">
              <a:lnSpc>
                <a:spcPct val="107000"/>
              </a:lnSpc>
              <a:spcBef>
                <a:spcPts val="0"/>
              </a:spcBef>
              <a:spcAft>
                <a:spcPts val="0"/>
              </a:spcAft>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Women as energy “prosumers”</a:t>
            </a:r>
            <a:r>
              <a:rPr lang="en-US" sz="2400" dirty="0">
                <a:effectLst/>
                <a:latin typeface="Calibri" panose="020F0502020204030204" pitchFamily="34" charset="0"/>
                <a:ea typeface="Calibri" panose="020F0502020204030204" pitchFamily="34" charset="0"/>
                <a:cs typeface="Times New Roman" panose="02020603050405020304" pitchFamily="18" charset="0"/>
              </a:rPr>
              <a:t> – policy frameworks and access to technology</a:t>
            </a:r>
          </a:p>
          <a:p>
            <a:pPr marL="0" marR="0" lvl="0" indent="-342900">
              <a:lnSpc>
                <a:spcPct val="100000"/>
              </a:lnSpc>
              <a:spcBef>
                <a:spcPts val="0"/>
              </a:spcBef>
              <a:buFont typeface="Symbol" panose="05050102010706020507" pitchFamily="18" charset="2"/>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Collective bargaining power </a:t>
            </a:r>
            <a:r>
              <a:rPr lang="en-US" sz="2400" dirty="0">
                <a:effectLst/>
                <a:latin typeface="Calibri" panose="020F0502020204030204" pitchFamily="34" charset="0"/>
                <a:ea typeface="Calibri" panose="020F0502020204030204" pitchFamily="34" charset="0"/>
                <a:cs typeface="Times New Roman" panose="02020603050405020304" pitchFamily="18" charset="0"/>
              </a:rPr>
              <a:t>– support to Business Women Associations, social enterprises and cooperative modes</a:t>
            </a:r>
          </a:p>
          <a:p>
            <a:pPr marL="0" marR="0" lvl="0" indent="-342900">
              <a:lnSpc>
                <a:spcPct val="100000"/>
              </a:lnSpc>
              <a:spcBef>
                <a:spcPts val="0"/>
              </a:spcBef>
              <a:buFont typeface="Symbol" panose="05050102010706020507" pitchFamily="18" charset="2"/>
              <a:buChar char=""/>
            </a:pPr>
            <a:r>
              <a:rPr lang="en-US" sz="2400" b="1" dirty="0"/>
              <a:t>Performance-based incentives </a:t>
            </a:r>
            <a:r>
              <a:rPr lang="en-US" sz="2400" dirty="0"/>
              <a:t>(reduced loan rates for companies that meet gender action plan commitments on equal pay, anti-discrimination and attraction and retention measures). </a:t>
            </a:r>
          </a:p>
          <a:p>
            <a:pPr marL="0" marR="0" lvl="0" indent="-342900">
              <a:lnSpc>
                <a:spcPct val="100000"/>
              </a:lnSpc>
              <a:spcBef>
                <a:spcPts val="0"/>
              </a:spcBef>
              <a:buFont typeface="Symbol" panose="05050102010706020507" pitchFamily="18" charset="2"/>
              <a:buChar char=""/>
            </a:pPr>
            <a:r>
              <a:rPr lang="en-US" sz="2400" b="1" dirty="0"/>
              <a:t>Access to energy </a:t>
            </a:r>
            <a:r>
              <a:rPr lang="en-US" sz="2400" dirty="0"/>
              <a:t>- reduced off-peak and shoulder rate electricity tariffs for women-owned SMEs, coupled with outreach to women consumers and women-led development committees for improved demand-side management</a:t>
            </a: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Aft>
                <a:spcPts val="800"/>
              </a:spcAft>
            </a:pPr>
            <a:endParaRPr lang="en-US" sz="2100" dirty="0"/>
          </a:p>
          <a:p>
            <a:pPr marL="0" marR="0" indent="0" algn="just">
              <a:spcBef>
                <a:spcPts val="0"/>
              </a:spcBef>
              <a:spcAft>
                <a:spcPts val="0"/>
              </a:spcAft>
              <a:buNone/>
              <a:tabLst>
                <a:tab pos="114300" algn="l"/>
              </a:tabLs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id="{32A7D7C3-AE85-2503-AFF0-4DFA0A777D79}"/>
              </a:ext>
            </a:extLst>
          </p:cNvPr>
          <p:cNvSpPr>
            <a:spLocks noGrp="1"/>
          </p:cNvSpPr>
          <p:nvPr>
            <p:ph type="title"/>
          </p:nvPr>
        </p:nvSpPr>
        <p:spPr>
          <a:xfrm>
            <a:off x="422388" y="142809"/>
            <a:ext cx="9386630" cy="997222"/>
          </a:xfrm>
        </p:spPr>
        <p:txBody>
          <a:bodyPr>
            <a:noAutofit/>
          </a:bodyPr>
          <a:lstStyle/>
          <a:p>
            <a:r>
              <a:rPr lang="en-US" dirty="0"/>
              <a:t>Indonesia JETP entry points</a:t>
            </a:r>
          </a:p>
        </p:txBody>
      </p:sp>
      <p:sp>
        <p:nvSpPr>
          <p:cNvPr id="2" name="TextBox 1">
            <a:extLst>
              <a:ext uri="{FF2B5EF4-FFF2-40B4-BE49-F238E27FC236}">
                <a16:creationId xmlns:a16="http://schemas.microsoft.com/office/drawing/2014/main" id="{41059F63-D295-2077-45D0-6F2DDE43F1E8}"/>
              </a:ext>
            </a:extLst>
          </p:cNvPr>
          <p:cNvSpPr txBox="1"/>
          <p:nvPr/>
        </p:nvSpPr>
        <p:spPr>
          <a:xfrm>
            <a:off x="2956560" y="7589520"/>
            <a:ext cx="0" cy="0"/>
          </a:xfrm>
          <a:prstGeom prst="rect">
            <a:avLst/>
          </a:prstGeom>
        </p:spPr>
        <p:txBody>
          <a:bodyPr vert="horz" wrap="none" lIns="91440" tIns="45720" rIns="91440" bIns="45720" rtlCol="0" anchor="b">
            <a:normAutofit fontScale="25000" lnSpcReduction="20000"/>
          </a:bodyPr>
          <a:lstStyle/>
          <a:p>
            <a:pPr marL="0" indent="0" algn="l">
              <a:buFont typeface="Arial"/>
              <a:buNone/>
            </a:pPr>
            <a:endParaRPr lang="en-US" dirty="0">
              <a:solidFill>
                <a:schemeClr val="bg1"/>
              </a:solidFill>
            </a:endParaRPr>
          </a:p>
        </p:txBody>
      </p:sp>
    </p:spTree>
    <p:extLst>
      <p:ext uri="{BB962C8B-B14F-4D97-AF65-F5344CB8AC3E}">
        <p14:creationId xmlns:p14="http://schemas.microsoft.com/office/powerpoint/2010/main" val="2948133573"/>
      </p:ext>
    </p:extLst>
  </p:cSld>
  <p:clrMapOvr>
    <a:masterClrMapping/>
  </p:clrMapOvr>
</p:sld>
</file>

<file path=ppt/theme/theme1.xml><?xml version="1.0" encoding="utf-8"?>
<a:theme xmlns:a="http://schemas.openxmlformats.org/drawingml/2006/main" name="Office Theme">
  <a:themeElements>
    <a:clrScheme name="CIF Updated Fall 2023">
      <a:dk1>
        <a:srgbClr val="333C41"/>
      </a:dk1>
      <a:lt1>
        <a:srgbClr val="FFFFFF"/>
      </a:lt1>
      <a:dk2>
        <a:srgbClr val="817775"/>
      </a:dk2>
      <a:lt2>
        <a:srgbClr val="EBE3E0"/>
      </a:lt2>
      <a:accent1>
        <a:srgbClr val="007C8E"/>
      </a:accent1>
      <a:accent2>
        <a:srgbClr val="4DC7CA"/>
      </a:accent2>
      <a:accent3>
        <a:srgbClr val="DA5608"/>
      </a:accent3>
      <a:accent4>
        <a:srgbClr val="FFC20E"/>
      </a:accent4>
      <a:accent5>
        <a:srgbClr val="CBDB2A"/>
      </a:accent5>
      <a:accent6>
        <a:srgbClr val="647C25"/>
      </a:accent6>
      <a:hlink>
        <a:srgbClr val="007C8F"/>
      </a:hlink>
      <a:folHlink>
        <a:srgbClr val="BF445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marL="0" indent="0" algn="l">
          <a:buFont typeface="Arial"/>
          <a:buNone/>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AB7630-65AA-B44C-B8F8-7511FF844665}">
  <we:reference id="wa200000729" version="3.9.283.0" store="en-001" storeType="OMEX"/>
  <we:alternateReferences>
    <we:reference id="wa200000729" version="3.9.28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WBDocument" ma:contentTypeID="0x010100F4C63C3BD852AE468EAEFD0E6C57C64F02008BF760DBB0E3844DA442DC656AA87503" ma:contentTypeVersion="55" ma:contentTypeDescription="" ma:contentTypeScope="" ma:versionID="76794afff103f0f37f9170d0fffd63c6">
  <xsd:schema xmlns:xsd="http://www.w3.org/2001/XMLSchema" xmlns:xs="http://www.w3.org/2001/XMLSchema" xmlns:p="http://schemas.microsoft.com/office/2006/metadata/properties" xmlns:ns3="3e02667f-0271-471b-bd6e-11a2e16def1d" targetNamespace="http://schemas.microsoft.com/office/2006/metadata/properties" ma:root="true" ma:fieldsID="cd9769464df9110d3d364df35fde4788"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9fdf1478-9c9d-43e2-8f4d-7d3c045652a7}" ma:internalName="TaxCatchAll" ma:showField="CatchAllData" ma:web="bd881f4d-7548-47cb-b261-f7c625373026">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9fdf1478-9c9d-43e2-8f4d-7d3c045652a7}" ma:internalName="TaxCatchAllLabel" ma:readOnly="true" ma:showField="CatchAllDataLabel" ma:web="bd881f4d-7548-47cb-b261-f7c625373026">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ma:readOnly="false">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readOnly="false" ma:default=""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a6c10d7-b926-4fc0-945e-3cbf5049f6bd" ContentTypeId="0x010100F4C63C3BD852AE468EAEFD0E6C57C64F02" PreviousValue="false" LastSyncTimeStamp="2020-09-30T18:56:41.327Z"/>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Abstract xmlns="3e02667f-0271-471b-bd6e-11a2e16def1d" xsi:nil="true"/>
    <WBDocs_Access_To_Info_Exception xmlns="3e02667f-0271-471b-bd6e-11a2e16def1d">12. Not Assessed</WBDocs_Access_To_Info_Exception>
    <WBDocs_Document_Date xmlns="3e02667f-0271-471b-bd6e-11a2e16def1d">2024-06-05T02:21:43+00:00</WBDocs_Document_Date>
    <TaxCatchAll xmlns="3e02667f-0271-471b-bd6e-11a2e16def1d" xsi:nil="true"/>
    <OneCMS_Subcategory xmlns="3e02667f-0271-471b-bd6e-11a2e16def1d" xsi:nil="true"/>
    <i008215bacac45029ee8cafff4c8e93b xmlns="3e02667f-0271-471b-bd6e-11a2e16def1d">
      <Terms xmlns="http://schemas.microsoft.com/office/infopath/2007/PartnerControls"/>
    </i008215bacac45029ee8cafff4c8e93b>
    <WBDocs_Information_Classification xmlns="3e02667f-0271-471b-bd6e-11a2e16def1d">Official Use Only</WBDocs_Information_Classification>
    <OneCMS_Category xmlns="3e02667f-0271-471b-bd6e-11a2e16def1d" xsi:nil="true"/>
  </documentManagement>
</p:properties>
</file>

<file path=customXml/itemProps1.xml><?xml version="1.0" encoding="utf-8"?>
<ds:datastoreItem xmlns:ds="http://schemas.openxmlformats.org/officeDocument/2006/customXml" ds:itemID="{7AB1F444-81EF-4259-B03B-09C1EB8446AE}">
  <ds:schemaRefs>
    <ds:schemaRef ds:uri="3e02667f-0271-471b-bd6e-11a2e16def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622BDA-2543-42EA-8B6E-D506B6F25ED6}">
  <ds:schemaRefs>
    <ds:schemaRef ds:uri="Microsoft.SharePoint.Taxonomy.ContentTypeSync"/>
  </ds:schemaRefs>
</ds:datastoreItem>
</file>

<file path=customXml/itemProps3.xml><?xml version="1.0" encoding="utf-8"?>
<ds:datastoreItem xmlns:ds="http://schemas.openxmlformats.org/officeDocument/2006/customXml" ds:itemID="{284ABC44-C77B-4DE1-B874-9D120E2BD87F}">
  <ds:schemaRefs>
    <ds:schemaRef ds:uri="http://schemas.microsoft.com/sharepoint/events"/>
  </ds:schemaRefs>
</ds:datastoreItem>
</file>

<file path=customXml/itemProps4.xml><?xml version="1.0" encoding="utf-8"?>
<ds:datastoreItem xmlns:ds="http://schemas.openxmlformats.org/officeDocument/2006/customXml" ds:itemID="{1DAD6BD3-E39C-43AE-926E-9D55A5F0A8E9}">
  <ds:schemaRefs>
    <ds:schemaRef ds:uri="http://schemas.microsoft.com/sharepoint/v3/contenttype/forms"/>
  </ds:schemaRefs>
</ds:datastoreItem>
</file>

<file path=customXml/itemProps5.xml><?xml version="1.0" encoding="utf-8"?>
<ds:datastoreItem xmlns:ds="http://schemas.openxmlformats.org/officeDocument/2006/customXml" ds:itemID="{EEEDB227-5C81-47CD-99D0-A75166A6510A}">
  <ds:schemaRefs>
    <ds:schemaRef ds:uri="http://schemas.microsoft.com/office/2006/documentManagement/types"/>
    <ds:schemaRef ds:uri="http://schemas.microsoft.com/office/2006/metadata/properties"/>
    <ds:schemaRef ds:uri="http://www.w3.org/XML/1998/namespace"/>
    <ds:schemaRef ds:uri="3e02667f-0271-471b-bd6e-11a2e16def1d"/>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321</TotalTime>
  <Words>1067</Words>
  <Application>Microsoft Office PowerPoint</Application>
  <PresentationFormat>Widescreen</PresentationFormat>
  <Paragraphs>106</Paragraphs>
  <Slides>5</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vt:i4>
      </vt:variant>
    </vt:vector>
  </HeadingPairs>
  <TitlesOfParts>
    <vt:vector size="20" baseType="lpstr">
      <vt:lpstr>Symbol</vt:lpstr>
      <vt:lpstr>Calibri</vt:lpstr>
      <vt:lpstr>Barlow</vt:lpstr>
      <vt:lpstr>Fira Sans SemiBold</vt:lpstr>
      <vt:lpstr>Calibri Light</vt:lpstr>
      <vt:lpstr>Barlow Condensed Light</vt:lpstr>
      <vt:lpstr>Barlow Condensed SemiBold</vt:lpstr>
      <vt:lpstr>Fira Sans Light</vt:lpstr>
      <vt:lpstr>Fira Sans</vt:lpstr>
      <vt:lpstr>FiraSans</vt:lpstr>
      <vt:lpstr>Arial</vt:lpstr>
      <vt:lpstr>Arial Narrow</vt:lpstr>
      <vt:lpstr>Fira Sans Medium</vt:lpstr>
      <vt:lpstr>Söhne</vt:lpstr>
      <vt:lpstr>Office Theme</vt:lpstr>
      <vt:lpstr>Leveraging climate finance for women leadership  Tuesday, June 11, 2024  </vt:lpstr>
      <vt:lpstr>PowerPoint Presentation</vt:lpstr>
      <vt:lpstr>Women Climate Leadership - Diagnostic Tool https://www.cif.org/knowledge-documents/harnessing-climate-finance-advance-womens-climate-leadership    </vt:lpstr>
      <vt:lpstr>PowerPoint Presentation</vt:lpstr>
      <vt:lpstr>Indonesia JETP entry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Carega</dc:creator>
  <cp:lastModifiedBy>Nina Kolybashkina</cp:lastModifiedBy>
  <cp:revision>2</cp:revision>
  <cp:lastPrinted>2024-06-12T00:54:52Z</cp:lastPrinted>
  <dcterms:created xsi:type="dcterms:W3CDTF">2021-01-22T15:10:10Z</dcterms:created>
  <dcterms:modified xsi:type="dcterms:W3CDTF">2024-06-12T03:04:52Z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0x010100F4C63C3BD852AE468EAEFD0E6C57C64F02008BF760DBB0E3844DA442DC656AA87503</vt:lpwstr>
  </property>
  <property fmtid="{D5CDD505-2E9C-101B-9397-08002B2CF9AE}" pid="3" name="SharedWithUsers">
    <vt:lpwstr>274;#Davinia Levy Molner;#581;#Dora Nsuwa Cudjoe;#380;#Daniel Morris;#1218;#Alison Anne Jensen;#3172;#Judith Vumbai Munyurwa;#594;#Go Mukai;#110;#Abhishek Bhaskar;#120;#Sandra Maria Romboli;#323;#Neha Sharma;#472;#Jacob James Thoppil;#2665;#Erin Ann Finucane</vt:lpwstr>
  </property>
  <property fmtid="{D5CDD505-2E9C-101B-9397-08002B2CF9AE}" pid="4" name="lcf76f155ced4ddcb4097134ff3c332f">
    <vt:lpwstr/>
  </property>
  <property fmtid="{D5CDD505-2E9C-101B-9397-08002B2CF9AE}" pid="5" name="MediaServiceImageTags">
    <vt:lpwstr/>
  </property>
  <property fmtid="{D5CDD505-2E9C-101B-9397-08002B2CF9AE}" pid="6" name="WBDocs_Originating_Unit">
    <vt:lpwstr/>
  </property>
  <property fmtid="{D5CDD505-2E9C-101B-9397-08002B2CF9AE}" pid="7" name="WBDocs_Local_Document_Type">
    <vt:lpwstr/>
  </property>
</Properties>
</file>