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97" r:id="rId4"/>
    <p:sldMasterId id="2147485242" r:id="rId5"/>
    <p:sldMasterId id="2147485265" r:id="rId6"/>
    <p:sldMasterId id="2147485268" r:id="rId7"/>
    <p:sldMasterId id="2147485273" r:id="rId8"/>
    <p:sldMasterId id="2147485303" r:id="rId9"/>
    <p:sldMasterId id="2147485297" r:id="rId10"/>
    <p:sldMasterId id="2147485288" r:id="rId11"/>
    <p:sldMasterId id="2147485281" r:id="rId12"/>
    <p:sldMasterId id="2147485311" r:id="rId13"/>
    <p:sldMasterId id="2147485206" r:id="rId14"/>
  </p:sldMasterIdLst>
  <p:notesMasterIdLst>
    <p:notesMasterId r:id="rId28"/>
  </p:notesMasterIdLst>
  <p:handoutMasterIdLst>
    <p:handoutMasterId r:id="rId29"/>
  </p:handoutMasterIdLst>
  <p:sldIdLst>
    <p:sldId id="766" r:id="rId15"/>
    <p:sldId id="2145705873" r:id="rId16"/>
    <p:sldId id="2386" r:id="rId17"/>
    <p:sldId id="2145705878" r:id="rId18"/>
    <p:sldId id="2145705874" r:id="rId19"/>
    <p:sldId id="2145705879" r:id="rId20"/>
    <p:sldId id="2145705880" r:id="rId21"/>
    <p:sldId id="2145705875" r:id="rId22"/>
    <p:sldId id="2145705876" r:id="rId23"/>
    <p:sldId id="2145705877" r:id="rId24"/>
    <p:sldId id="909" r:id="rId25"/>
    <p:sldId id="3529" r:id="rId26"/>
    <p:sldId id="3543" r:id="rId27"/>
  </p:sldIdLst>
  <p:sldSz cx="12192000" cy="6858000"/>
  <p:notesSz cx="7010400" cy="9296400"/>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3502"/>
    <a:srgbClr val="A25D00"/>
    <a:srgbClr val="FC5308"/>
    <a:srgbClr val="FF9300"/>
    <a:srgbClr val="335975"/>
    <a:srgbClr val="709FA6"/>
    <a:srgbClr val="33BDF1"/>
    <a:srgbClr val="BFCDD3"/>
    <a:srgbClr val="4C8790"/>
    <a:srgbClr val="021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F2B75-CF44-4815-9D63-68C93BA1A774}" v="3" dt="2023-06-04T18:41:48.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6"/>
    <p:restoredTop sz="96217" autoAdjust="0"/>
  </p:normalViewPr>
  <p:slideViewPr>
    <p:cSldViewPr snapToGrid="0">
      <p:cViewPr varScale="1">
        <p:scale>
          <a:sx n="106" d="100"/>
          <a:sy n="106" d="100"/>
        </p:scale>
        <p:origin x="534" y="96"/>
      </p:cViewPr>
      <p:guideLst>
        <p:guide orient="horz" pos="213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a:p>
        </p:txBody>
      </p:sp>
      <p:sp>
        <p:nvSpPr>
          <p:cNvPr id="5125"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88448" y="3580"/>
            <a:ext cx="2923552"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659285" y="4318000"/>
            <a:ext cx="3532716"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6"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7"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8"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9"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0"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8951384" y="4308476"/>
            <a:ext cx="3240616"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1" y="4310063"/>
            <a:ext cx="9302751"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23384"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840117"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7922684" y="6107114"/>
            <a:ext cx="3401483" cy="306387"/>
          </a:xfrm>
        </p:spPr>
        <p:txBody>
          <a:bodyPr rIns="0"/>
          <a:lstStyle>
            <a:lvl1pPr algn="r">
              <a:defRPr b="0" i="0" smtClean="0">
                <a:solidFill>
                  <a:schemeClr val="tx1"/>
                </a:solidFill>
                <a:latin typeface="Arial"/>
                <a:cs typeface="Arial"/>
              </a:defRPr>
            </a:lvl1pPr>
          </a:lstStyle>
          <a:p>
            <a:pPr>
              <a:defRPr/>
            </a:pPr>
            <a:endParaRPr lang="en-US"/>
          </a:p>
        </p:txBody>
      </p:sp>
      <p:sp>
        <p:nvSpPr>
          <p:cNvPr id="72" name="Footer Placeholder 1"/>
          <p:cNvSpPr>
            <a:spLocks noGrp="1"/>
          </p:cNvSpPr>
          <p:nvPr>
            <p:ph type="ftr" sz="quarter" idx="16"/>
          </p:nvPr>
        </p:nvSpPr>
        <p:spPr>
          <a:xfrm>
            <a:off x="1919818" y="6416676"/>
            <a:ext cx="9419167" cy="301625"/>
          </a:xfrm>
        </p:spPr>
        <p:txBody>
          <a:bodyPr rIns="0" anchor="t" anchorCtr="0"/>
          <a:lstStyle>
            <a:lvl1pPr>
              <a:defRPr b="0" smtClean="0"/>
            </a:lvl1pPr>
          </a:lstStyle>
          <a:p>
            <a:pPr>
              <a:defRPr/>
            </a:pPr>
            <a:r>
              <a:rPr lang="en-US"/>
              <a:t>Footer</a:t>
            </a:r>
          </a:p>
        </p:txBody>
      </p:sp>
      <p:sp>
        <p:nvSpPr>
          <p:cNvPr id="73"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917" y="4705838"/>
            <a:ext cx="5005626" cy="1274944"/>
          </a:xfrm>
          <a:prstGeom prst="rect">
            <a:avLst/>
          </a:prstGeom>
        </p:spPr>
      </p:pic>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730252" y="288637"/>
            <a:ext cx="10750548"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7" y="983838"/>
            <a:ext cx="6570133" cy="4904344"/>
          </a:xfrm>
        </p:spPr>
        <p:txBody>
          <a:bodyPr anchor="ctr"/>
          <a:lstStyle>
            <a:lvl1pPr>
              <a:defRPr sz="1600">
                <a:solidFill>
                  <a:schemeClr val="tx2">
                    <a:lumMod val="65000"/>
                    <a:lumOff val="35000"/>
                  </a:schemeClr>
                </a:solidFill>
              </a:defRPr>
            </a:lvl1pPr>
            <a:lvl2pPr>
              <a:buClr>
                <a:schemeClr val="tx2">
                  <a:lumMod val="50000"/>
                  <a:lumOff val="50000"/>
                </a:schemeClr>
              </a:buClr>
              <a:defRPr sz="1600">
                <a:solidFill>
                  <a:schemeClr val="tx2">
                    <a:lumMod val="65000"/>
                    <a:lumOff val="35000"/>
                  </a:schemeClr>
                </a:solidFill>
              </a:defRPr>
            </a:lvl2pPr>
            <a:lvl3pPr marL="557784">
              <a:buClr>
                <a:schemeClr val="tx2">
                  <a:lumMod val="50000"/>
                  <a:lumOff val="50000"/>
                </a:schemeClr>
              </a:buClr>
              <a:defRPr sz="1600">
                <a:solidFill>
                  <a:schemeClr val="tx2">
                    <a:lumMod val="65000"/>
                    <a:lumOff val="35000"/>
                  </a:schemeClr>
                </a:solidFill>
              </a:defRPr>
            </a:lvl3pPr>
            <a:lvl4pPr>
              <a:buClr>
                <a:schemeClr val="tx2">
                  <a:lumMod val="50000"/>
                  <a:lumOff val="50000"/>
                </a:schemeClr>
              </a:buClr>
              <a:defRPr sz="1600">
                <a:solidFill>
                  <a:schemeClr val="tx2">
                    <a:lumMod val="65000"/>
                    <a:lumOff val="35000"/>
                  </a:schemeClr>
                </a:solidFill>
              </a:defRPr>
            </a:lvl4pPr>
            <a:lvl5pPr>
              <a:buClr>
                <a:schemeClr val="tx2">
                  <a:lumMod val="50000"/>
                  <a:lumOff val="50000"/>
                </a:schemeClr>
              </a:buClr>
              <a:defRPr sz="1600">
                <a:solidFill>
                  <a:schemeClr val="tx2">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93710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1319087" y="288637"/>
            <a:ext cx="10149013" cy="461819"/>
          </a:xfrm>
        </p:spPr>
        <p:txBody>
          <a:bodyPr anchor="b">
            <a:normAutofit/>
          </a:bodyPr>
          <a:lstStyle>
            <a:lvl1pPr>
              <a:defRPr sz="28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830455" y="1443790"/>
            <a:ext cx="6637645" cy="4545263"/>
          </a:xfrm>
        </p:spPr>
        <p:txBody>
          <a:bodyPr/>
          <a:lstStyle>
            <a:lvl1pPr>
              <a:defRPr sz="1600">
                <a:solidFill>
                  <a:schemeClr val="tx2">
                    <a:lumMod val="65000"/>
                    <a:lumOff val="35000"/>
                  </a:schemeClr>
                </a:solidFill>
              </a:defRPr>
            </a:lvl1pPr>
            <a:lvl2pPr>
              <a:buClr>
                <a:schemeClr val="tx2">
                  <a:lumMod val="50000"/>
                  <a:lumOff val="50000"/>
                </a:schemeClr>
              </a:buClr>
              <a:defRPr sz="1600">
                <a:solidFill>
                  <a:schemeClr val="tx2">
                    <a:lumMod val="65000"/>
                    <a:lumOff val="35000"/>
                  </a:schemeClr>
                </a:solidFill>
              </a:defRPr>
            </a:lvl2pPr>
            <a:lvl3pPr marL="557784">
              <a:buClr>
                <a:schemeClr val="tx2">
                  <a:lumMod val="50000"/>
                  <a:lumOff val="50000"/>
                </a:schemeClr>
              </a:buClr>
              <a:defRPr sz="1600">
                <a:solidFill>
                  <a:schemeClr val="tx2">
                    <a:lumMod val="65000"/>
                    <a:lumOff val="35000"/>
                  </a:schemeClr>
                </a:solidFill>
              </a:defRPr>
            </a:lvl3pPr>
            <a:lvl4pPr>
              <a:buClr>
                <a:schemeClr val="tx2">
                  <a:lumMod val="50000"/>
                  <a:lumOff val="50000"/>
                </a:schemeClr>
              </a:buClr>
              <a:defRPr sz="1600">
                <a:solidFill>
                  <a:schemeClr val="tx2">
                    <a:lumMod val="65000"/>
                    <a:lumOff val="35000"/>
                  </a:schemeClr>
                </a:solidFill>
              </a:defRPr>
            </a:lvl4pPr>
            <a:lvl5pPr>
              <a:buClr>
                <a:schemeClr val="tx2">
                  <a:lumMod val="50000"/>
                  <a:lumOff val="50000"/>
                </a:schemeClr>
              </a:buClr>
              <a:defRPr sz="1600">
                <a:solidFill>
                  <a:schemeClr val="tx2">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749300" y="1003049"/>
            <a:ext cx="3657146" cy="4972050"/>
          </a:xfrm>
        </p:spPr>
        <p:txBody>
          <a:bodyPr rIns="182880" anchor="ctr"/>
          <a:lstStyle>
            <a:lvl1pPr>
              <a:defRPr sz="1600" baseline="0">
                <a:solidFill>
                  <a:schemeClr val="tx2">
                    <a:lumMod val="65000"/>
                    <a:lumOff val="35000"/>
                  </a:schemeClr>
                </a:solidFill>
              </a:defRPr>
            </a:lvl1pPr>
          </a:lstStyle>
          <a:p>
            <a:pPr lvl="0"/>
            <a:r>
              <a:rPr lang="en-US"/>
              <a:t>Click to edit Master text styles</a:t>
            </a:r>
          </a:p>
        </p:txBody>
      </p:sp>
      <p:sp>
        <p:nvSpPr>
          <p:cNvPr id="12" name="Text Placeholder 11"/>
          <p:cNvSpPr>
            <a:spLocks noGrp="1"/>
          </p:cNvSpPr>
          <p:nvPr>
            <p:ph type="body" sz="quarter" idx="14"/>
          </p:nvPr>
        </p:nvSpPr>
        <p:spPr>
          <a:xfrm>
            <a:off x="4830235" y="976313"/>
            <a:ext cx="6621134" cy="414003"/>
          </a:xfrm>
        </p:spPr>
        <p:txBody>
          <a:bodyPr/>
          <a:lstStyle>
            <a:lvl1pPr algn="ctr">
              <a:defRPr sz="1600" b="0" cap="all"/>
            </a:lvl1pPr>
          </a:lstStyle>
          <a:p>
            <a:pPr lvl="0"/>
            <a:r>
              <a:rPr lang="en-US"/>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a:p>
        </p:txBody>
      </p:sp>
      <p:sp>
        <p:nvSpPr>
          <p:cNvPr id="8" name="Footer Placeholder 2"/>
          <p:cNvSpPr>
            <a:spLocks noGrp="1"/>
          </p:cNvSpPr>
          <p:nvPr>
            <p:ph type="ftr" sz="quarter" idx="16"/>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3691601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normAutofit/>
          </a:bodyPr>
          <a:lstStyle>
            <a:lvl1pPr>
              <a:defRPr sz="28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2">
                    <a:lumMod val="65000"/>
                    <a:lumOff val="35000"/>
                  </a:schemeClr>
                </a:solidFill>
              </a:defRPr>
            </a:lvl1pPr>
            <a:lvl2pPr>
              <a:defRPr sz="1600">
                <a:solidFill>
                  <a:schemeClr val="tx2">
                    <a:lumMod val="65000"/>
                    <a:lumOff val="35000"/>
                  </a:schemeClr>
                </a:solidFill>
              </a:defRPr>
            </a:lvl2pPr>
            <a:lvl3pPr>
              <a:defRPr sz="1600">
                <a:solidFill>
                  <a:schemeClr val="tx2">
                    <a:lumMod val="65000"/>
                    <a:lumOff val="35000"/>
                  </a:schemeClr>
                </a:solidFill>
              </a:defRPr>
            </a:lvl3pPr>
            <a:lvl4pPr>
              <a:defRPr sz="1600">
                <a:solidFill>
                  <a:schemeClr val="tx2">
                    <a:lumMod val="65000"/>
                    <a:lumOff val="35000"/>
                  </a:schemeClr>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2">
                    <a:lumMod val="65000"/>
                    <a:lumOff val="35000"/>
                  </a:schemeClr>
                </a:solidFill>
              </a:defRPr>
            </a:lvl1pPr>
            <a:lvl2pPr>
              <a:defRPr sz="1600">
                <a:solidFill>
                  <a:schemeClr val="tx2">
                    <a:lumMod val="65000"/>
                    <a:lumOff val="35000"/>
                  </a:schemeClr>
                </a:solidFill>
              </a:defRPr>
            </a:lvl2pPr>
            <a:lvl3pPr>
              <a:defRPr sz="1600">
                <a:solidFill>
                  <a:schemeClr val="tx2">
                    <a:lumMod val="65000"/>
                    <a:lumOff val="35000"/>
                  </a:schemeClr>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a:p>
        </p:txBody>
      </p:sp>
      <p:sp>
        <p:nvSpPr>
          <p:cNvPr id="10" name="Footer Placeholder 2"/>
          <p:cNvSpPr>
            <a:spLocks noGrp="1"/>
          </p:cNvSpPr>
          <p:nvPr>
            <p:ph type="ftr" sz="quarter" idx="16"/>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114685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723900" y="346364"/>
            <a:ext cx="4186766" cy="5784272"/>
          </a:xfrm>
        </p:spPr>
        <p:txBody>
          <a:bodyPr anchor="ctr"/>
          <a:lstStyle>
            <a:lvl1pPr>
              <a:defRPr sz="3200" b="0" i="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5168901" y="346365"/>
            <a:ext cx="6286500"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256802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723900" y="346365"/>
            <a:ext cx="3943916" cy="2594209"/>
          </a:xfrm>
        </p:spPr>
        <p:txBody>
          <a:bodyPr anchor="b">
            <a:noAutofit/>
          </a:bodyPr>
          <a:lstStyle>
            <a:lvl1pPr>
              <a:defRPr sz="2500" b="0" i="0" cap="all">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7" y="346365"/>
            <a:ext cx="6557434" cy="5683527"/>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742951" y="6350001"/>
            <a:ext cx="736600" cy="358775"/>
          </a:xfrm>
          <a:ln/>
        </p:spPr>
        <p:txBody>
          <a:bodyPr/>
          <a:lstStyle>
            <a:lvl1pPr>
              <a:defRPr/>
            </a:lvl1pPr>
          </a:lstStyle>
          <a:p>
            <a:pPr>
              <a:defRPr/>
            </a:pPr>
            <a:fld id="{DDD29035-45A9-364E-A48B-68C037033346}" type="slidenum">
              <a:rPr lang="en-US"/>
              <a:pPr>
                <a:defRPr/>
              </a:pPr>
              <a:t>‹#›</a:t>
            </a:fld>
            <a:endParaRPr lang="en-US"/>
          </a:p>
        </p:txBody>
      </p:sp>
      <p:sp>
        <p:nvSpPr>
          <p:cNvPr id="6" name="Footer Placeholder 2"/>
          <p:cNvSpPr>
            <a:spLocks noGrp="1"/>
          </p:cNvSpPr>
          <p:nvPr>
            <p:ph type="ftr" sz="quarter" idx="11"/>
          </p:nvPr>
        </p:nvSpPr>
        <p:spPr>
          <a:xfrm>
            <a:off x="1604434" y="6356351"/>
            <a:ext cx="7609417" cy="365125"/>
          </a:xfrm>
        </p:spPr>
        <p:txBody>
          <a:bodyPr/>
          <a:lstStyle>
            <a:lvl1pPr>
              <a:defRPr/>
            </a:lvl1pPr>
          </a:lstStyle>
          <a:p>
            <a:pPr>
              <a:defRPr/>
            </a:pPr>
            <a:r>
              <a:rPr lang="en-US"/>
              <a:t>Footer</a:t>
            </a:r>
          </a:p>
        </p:txBody>
      </p:sp>
      <p:sp>
        <p:nvSpPr>
          <p:cNvPr id="7" name="Text Placeholder 6"/>
          <p:cNvSpPr>
            <a:spLocks noGrp="1"/>
          </p:cNvSpPr>
          <p:nvPr>
            <p:ph type="body" sz="quarter" idx="12"/>
          </p:nvPr>
        </p:nvSpPr>
        <p:spPr>
          <a:xfrm>
            <a:off x="723901" y="3009901"/>
            <a:ext cx="3943914" cy="3019991"/>
          </a:xfrm>
        </p:spPr>
        <p:txBody>
          <a:bodyPr>
            <a:noAutofit/>
          </a:bodyPr>
          <a:lstStyle/>
          <a:p>
            <a:pPr lvl="0"/>
            <a:r>
              <a:rPr lang="en-US"/>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9"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0"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1"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2"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3"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4"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5"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6"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7"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8"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9"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0"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1"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5"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6"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0"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1"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4"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5"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6"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7"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8"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9"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3"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0"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1"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2"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738719" y="301626"/>
            <a:ext cx="10972018" cy="668193"/>
          </a:xfrm>
        </p:spPr>
        <p:txBody>
          <a:bodyPr/>
          <a:lstStyle>
            <a:lvl1pPr>
              <a:defRPr b="0" i="0">
                <a:solidFill>
                  <a:srgbClr val="021F43"/>
                </a:solidFill>
                <a:latin typeface="+mn-lt"/>
                <a:cs typeface="Andes ExtraLight"/>
              </a:defRPr>
            </a:lvl1pPr>
          </a:lstStyle>
          <a:p>
            <a:r>
              <a:rPr lang="en-US"/>
              <a:t>Click to edit Master title style</a:t>
            </a:r>
          </a:p>
        </p:txBody>
      </p:sp>
      <p:sp>
        <p:nvSpPr>
          <p:cNvPr id="131" name="Footer Placeholder 6"/>
          <p:cNvSpPr>
            <a:spLocks noGrp="1"/>
          </p:cNvSpPr>
          <p:nvPr>
            <p:ph type="ftr" sz="quarter" idx="119"/>
          </p:nvPr>
        </p:nvSpPr>
        <p:spPr>
          <a:xfrm>
            <a:off x="1744134" y="6356351"/>
            <a:ext cx="7609417" cy="365125"/>
          </a:xfrm>
        </p:spPr>
        <p:txBody>
          <a:bodyPr/>
          <a:lstStyle>
            <a:lvl1pPr>
              <a:defRPr/>
            </a:lvl1pPr>
          </a:lstStyle>
          <a:p>
            <a:pPr>
              <a:defRPr/>
            </a:pPr>
            <a:r>
              <a:rPr lang="en-US"/>
              <a:t>Footer</a:t>
            </a:r>
          </a:p>
        </p:txBody>
      </p:sp>
      <p:sp>
        <p:nvSpPr>
          <p:cNvPr id="132" name="Slide Number Placeholder 7"/>
          <p:cNvSpPr>
            <a:spLocks noGrp="1"/>
          </p:cNvSpPr>
          <p:nvPr>
            <p:ph type="sldNum" sz="quarter" idx="120"/>
          </p:nvPr>
        </p:nvSpPr>
        <p:spPr>
          <a:xfrm>
            <a:off x="882651" y="6350001"/>
            <a:ext cx="736600" cy="358775"/>
          </a:xfrm>
        </p:spPr>
        <p:txBody>
          <a:bodyPr/>
          <a:lstStyle>
            <a:lvl1pPr>
              <a:defRPr/>
            </a:lvl1pPr>
          </a:lstStyle>
          <a:p>
            <a:pPr>
              <a:defRPr/>
            </a:pPr>
            <a:fld id="{179F60F7-8917-EE43-A244-F35A121B45A0}" type="slidenum">
              <a:rPr lang="en-US"/>
              <a:pPr>
                <a:defRPr/>
              </a:pPr>
              <a:t>‹#›</a:t>
            </a:fld>
            <a:endParaRPr lang="en-US"/>
          </a:p>
        </p:txBody>
      </p:sp>
      <p:sp>
        <p:nvSpPr>
          <p:cNvPr id="133" name="ClipArt Placeholder 9"/>
          <p:cNvSpPr>
            <a:spLocks noGrp="1"/>
          </p:cNvSpPr>
          <p:nvPr>
            <p:ph type="clipArt" sz="quarter" idx="49"/>
          </p:nvPr>
        </p:nvSpPr>
        <p:spPr>
          <a:xfrm>
            <a:off x="70977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134" name="ClipArt Placeholder 9"/>
          <p:cNvSpPr>
            <a:spLocks noGrp="1"/>
          </p:cNvSpPr>
          <p:nvPr>
            <p:ph type="clipArt" sz="quarter" idx="56"/>
          </p:nvPr>
        </p:nvSpPr>
        <p:spPr>
          <a:xfrm>
            <a:off x="289232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135" name="ClipArt Placeholder 9"/>
          <p:cNvSpPr>
            <a:spLocks noGrp="1"/>
          </p:cNvSpPr>
          <p:nvPr>
            <p:ph type="clipArt" sz="quarter" idx="63"/>
          </p:nvPr>
        </p:nvSpPr>
        <p:spPr>
          <a:xfrm>
            <a:off x="507487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136" name="ClipArt Placeholder 9"/>
          <p:cNvSpPr>
            <a:spLocks noGrp="1"/>
          </p:cNvSpPr>
          <p:nvPr>
            <p:ph type="clipArt" sz="quarter" idx="70"/>
          </p:nvPr>
        </p:nvSpPr>
        <p:spPr>
          <a:xfrm>
            <a:off x="7270128"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137" name="ClipArt Placeholder 9"/>
          <p:cNvSpPr>
            <a:spLocks noGrp="1"/>
          </p:cNvSpPr>
          <p:nvPr>
            <p:ph type="clipArt" sz="quarter" idx="77"/>
          </p:nvPr>
        </p:nvSpPr>
        <p:spPr>
          <a:xfrm>
            <a:off x="952887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138" name="Text Placeholder 2"/>
          <p:cNvSpPr>
            <a:spLocks noGrp="1"/>
          </p:cNvSpPr>
          <p:nvPr>
            <p:ph type="body" sz="quarter" idx="50"/>
          </p:nvPr>
        </p:nvSpPr>
        <p:spPr>
          <a:xfrm>
            <a:off x="1058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39" name="Picture Placeholder 4"/>
          <p:cNvSpPr>
            <a:spLocks noGrp="1"/>
          </p:cNvSpPr>
          <p:nvPr>
            <p:ph type="pic" sz="quarter" idx="51"/>
          </p:nvPr>
        </p:nvSpPr>
        <p:spPr>
          <a:xfrm>
            <a:off x="889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40" name="Text Placeholder 2"/>
          <p:cNvSpPr>
            <a:spLocks noGrp="1"/>
          </p:cNvSpPr>
          <p:nvPr>
            <p:ph type="body" sz="quarter" idx="52"/>
          </p:nvPr>
        </p:nvSpPr>
        <p:spPr>
          <a:xfrm>
            <a:off x="874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1" name="Text Placeholder 2"/>
          <p:cNvSpPr>
            <a:spLocks noGrp="1"/>
          </p:cNvSpPr>
          <p:nvPr>
            <p:ph type="body" sz="quarter" idx="53"/>
          </p:nvPr>
        </p:nvSpPr>
        <p:spPr>
          <a:xfrm>
            <a:off x="874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2" name="Text Placeholder 2"/>
          <p:cNvSpPr>
            <a:spLocks noGrp="1"/>
          </p:cNvSpPr>
          <p:nvPr>
            <p:ph type="body" sz="quarter" idx="54"/>
          </p:nvPr>
        </p:nvSpPr>
        <p:spPr>
          <a:xfrm>
            <a:off x="874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3"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4" name="Text Placeholder 2"/>
          <p:cNvSpPr>
            <a:spLocks noGrp="1"/>
          </p:cNvSpPr>
          <p:nvPr>
            <p:ph type="body" sz="quarter" idx="57"/>
          </p:nvPr>
        </p:nvSpPr>
        <p:spPr>
          <a:xfrm>
            <a:off x="31969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45" name="Picture Placeholder 4"/>
          <p:cNvSpPr>
            <a:spLocks noGrp="1"/>
          </p:cNvSpPr>
          <p:nvPr>
            <p:ph type="pic" sz="quarter" idx="58"/>
          </p:nvPr>
        </p:nvSpPr>
        <p:spPr>
          <a:xfrm>
            <a:off x="30276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46" name="Text Placeholder 2"/>
          <p:cNvSpPr>
            <a:spLocks noGrp="1"/>
          </p:cNvSpPr>
          <p:nvPr>
            <p:ph type="body" sz="quarter" idx="59"/>
          </p:nvPr>
        </p:nvSpPr>
        <p:spPr>
          <a:xfrm>
            <a:off x="30124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7" name="Text Placeholder 2"/>
          <p:cNvSpPr>
            <a:spLocks noGrp="1"/>
          </p:cNvSpPr>
          <p:nvPr>
            <p:ph type="body" sz="quarter" idx="60"/>
          </p:nvPr>
        </p:nvSpPr>
        <p:spPr>
          <a:xfrm>
            <a:off x="30124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8" name="Text Placeholder 2"/>
          <p:cNvSpPr>
            <a:spLocks noGrp="1"/>
          </p:cNvSpPr>
          <p:nvPr>
            <p:ph type="body" sz="quarter" idx="61"/>
          </p:nvPr>
        </p:nvSpPr>
        <p:spPr>
          <a:xfrm>
            <a:off x="30124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9" name="Text Placeholder 2"/>
          <p:cNvSpPr>
            <a:spLocks noGrp="1"/>
          </p:cNvSpPr>
          <p:nvPr>
            <p:ph type="body" sz="quarter" idx="62"/>
          </p:nvPr>
        </p:nvSpPr>
        <p:spPr>
          <a:xfrm>
            <a:off x="30124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0" name="Text Placeholder 2"/>
          <p:cNvSpPr>
            <a:spLocks noGrp="1"/>
          </p:cNvSpPr>
          <p:nvPr>
            <p:ph type="body" sz="quarter" idx="64"/>
          </p:nvPr>
        </p:nvSpPr>
        <p:spPr>
          <a:xfrm>
            <a:off x="54177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1" name="Picture Placeholder 4"/>
          <p:cNvSpPr>
            <a:spLocks noGrp="1"/>
          </p:cNvSpPr>
          <p:nvPr>
            <p:ph type="pic" sz="quarter" idx="65"/>
          </p:nvPr>
        </p:nvSpPr>
        <p:spPr>
          <a:xfrm>
            <a:off x="52484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52" name="Text Placeholder 2"/>
          <p:cNvSpPr>
            <a:spLocks noGrp="1"/>
          </p:cNvSpPr>
          <p:nvPr>
            <p:ph type="body" sz="quarter" idx="66"/>
          </p:nvPr>
        </p:nvSpPr>
        <p:spPr>
          <a:xfrm>
            <a:off x="52332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3" name="Text Placeholder 2"/>
          <p:cNvSpPr>
            <a:spLocks noGrp="1"/>
          </p:cNvSpPr>
          <p:nvPr>
            <p:ph type="body" sz="quarter" idx="67"/>
          </p:nvPr>
        </p:nvSpPr>
        <p:spPr>
          <a:xfrm>
            <a:off x="52332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54" name="Text Placeholder 2"/>
          <p:cNvSpPr>
            <a:spLocks noGrp="1"/>
          </p:cNvSpPr>
          <p:nvPr>
            <p:ph type="body" sz="quarter" idx="68"/>
          </p:nvPr>
        </p:nvSpPr>
        <p:spPr>
          <a:xfrm>
            <a:off x="52332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5" name="Text Placeholder 2"/>
          <p:cNvSpPr>
            <a:spLocks noGrp="1"/>
          </p:cNvSpPr>
          <p:nvPr>
            <p:ph type="body" sz="quarter" idx="69"/>
          </p:nvPr>
        </p:nvSpPr>
        <p:spPr>
          <a:xfrm>
            <a:off x="52332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6" name="Text Placeholder 2"/>
          <p:cNvSpPr>
            <a:spLocks noGrp="1"/>
          </p:cNvSpPr>
          <p:nvPr>
            <p:ph type="body" sz="quarter" idx="71"/>
          </p:nvPr>
        </p:nvSpPr>
        <p:spPr>
          <a:xfrm>
            <a:off x="76269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7" name="Picture Placeholder 4"/>
          <p:cNvSpPr>
            <a:spLocks noGrp="1"/>
          </p:cNvSpPr>
          <p:nvPr>
            <p:ph type="pic" sz="quarter" idx="72"/>
          </p:nvPr>
        </p:nvSpPr>
        <p:spPr>
          <a:xfrm>
            <a:off x="74576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58" name="Text Placeholder 2"/>
          <p:cNvSpPr>
            <a:spLocks noGrp="1"/>
          </p:cNvSpPr>
          <p:nvPr>
            <p:ph type="body" sz="quarter" idx="73"/>
          </p:nvPr>
        </p:nvSpPr>
        <p:spPr>
          <a:xfrm>
            <a:off x="74424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9" name="Text Placeholder 2"/>
          <p:cNvSpPr>
            <a:spLocks noGrp="1"/>
          </p:cNvSpPr>
          <p:nvPr>
            <p:ph type="body" sz="quarter" idx="74"/>
          </p:nvPr>
        </p:nvSpPr>
        <p:spPr>
          <a:xfrm>
            <a:off x="74424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0" name="Text Placeholder 2"/>
          <p:cNvSpPr>
            <a:spLocks noGrp="1"/>
          </p:cNvSpPr>
          <p:nvPr>
            <p:ph type="body" sz="quarter" idx="75"/>
          </p:nvPr>
        </p:nvSpPr>
        <p:spPr>
          <a:xfrm>
            <a:off x="74424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1" name="Text Placeholder 2"/>
          <p:cNvSpPr>
            <a:spLocks noGrp="1"/>
          </p:cNvSpPr>
          <p:nvPr>
            <p:ph type="body" sz="quarter" idx="76"/>
          </p:nvPr>
        </p:nvSpPr>
        <p:spPr>
          <a:xfrm>
            <a:off x="74424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2" name="Text Placeholder 2"/>
          <p:cNvSpPr>
            <a:spLocks noGrp="1"/>
          </p:cNvSpPr>
          <p:nvPr>
            <p:ph type="body" sz="quarter" idx="78"/>
          </p:nvPr>
        </p:nvSpPr>
        <p:spPr>
          <a:xfrm>
            <a:off x="99152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63" name="Picture Placeholder 4"/>
          <p:cNvSpPr>
            <a:spLocks noGrp="1"/>
          </p:cNvSpPr>
          <p:nvPr>
            <p:ph type="pic" sz="quarter" idx="79"/>
          </p:nvPr>
        </p:nvSpPr>
        <p:spPr>
          <a:xfrm>
            <a:off x="97459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64" name="Text Placeholder 2"/>
          <p:cNvSpPr>
            <a:spLocks noGrp="1"/>
          </p:cNvSpPr>
          <p:nvPr>
            <p:ph type="body" sz="quarter" idx="80"/>
          </p:nvPr>
        </p:nvSpPr>
        <p:spPr>
          <a:xfrm>
            <a:off x="97307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65" name="Text Placeholder 2"/>
          <p:cNvSpPr>
            <a:spLocks noGrp="1"/>
          </p:cNvSpPr>
          <p:nvPr>
            <p:ph type="body" sz="quarter" idx="81"/>
          </p:nvPr>
        </p:nvSpPr>
        <p:spPr>
          <a:xfrm>
            <a:off x="97307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6" name="Text Placeholder 2"/>
          <p:cNvSpPr>
            <a:spLocks noGrp="1"/>
          </p:cNvSpPr>
          <p:nvPr>
            <p:ph type="body" sz="quarter" idx="82"/>
          </p:nvPr>
        </p:nvSpPr>
        <p:spPr>
          <a:xfrm>
            <a:off x="97307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7" name="Text Placeholder 2"/>
          <p:cNvSpPr>
            <a:spLocks noGrp="1"/>
          </p:cNvSpPr>
          <p:nvPr>
            <p:ph type="body" sz="quarter" idx="83"/>
          </p:nvPr>
        </p:nvSpPr>
        <p:spPr>
          <a:xfrm>
            <a:off x="97307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8" name="ClipArt Placeholder 9"/>
          <p:cNvSpPr>
            <a:spLocks noGrp="1"/>
          </p:cNvSpPr>
          <p:nvPr>
            <p:ph type="clipArt" sz="quarter" idx="84"/>
          </p:nvPr>
        </p:nvSpPr>
        <p:spPr>
          <a:xfrm>
            <a:off x="71945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169" name="ClipArt Placeholder 9"/>
          <p:cNvSpPr>
            <a:spLocks noGrp="1"/>
          </p:cNvSpPr>
          <p:nvPr>
            <p:ph type="clipArt" sz="quarter" idx="85"/>
          </p:nvPr>
        </p:nvSpPr>
        <p:spPr>
          <a:xfrm>
            <a:off x="290200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240" name="ClipArt Placeholder 9"/>
          <p:cNvSpPr>
            <a:spLocks noGrp="1"/>
          </p:cNvSpPr>
          <p:nvPr>
            <p:ph type="clipArt" sz="quarter" idx="86"/>
          </p:nvPr>
        </p:nvSpPr>
        <p:spPr>
          <a:xfrm>
            <a:off x="505915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241" name="ClipArt Placeholder 9"/>
          <p:cNvSpPr>
            <a:spLocks noGrp="1"/>
          </p:cNvSpPr>
          <p:nvPr>
            <p:ph type="clipArt" sz="quarter" idx="87"/>
          </p:nvPr>
        </p:nvSpPr>
        <p:spPr>
          <a:xfrm>
            <a:off x="7279804"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242" name="ClipArt Placeholder 9"/>
          <p:cNvSpPr>
            <a:spLocks noGrp="1"/>
          </p:cNvSpPr>
          <p:nvPr>
            <p:ph type="clipArt" sz="quarter" idx="88"/>
          </p:nvPr>
        </p:nvSpPr>
        <p:spPr>
          <a:xfrm>
            <a:off x="953855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p>
        </p:txBody>
      </p:sp>
      <p:sp>
        <p:nvSpPr>
          <p:cNvPr id="243"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44"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p>
        </p:txBody>
      </p:sp>
      <p:sp>
        <p:nvSpPr>
          <p:cNvPr id="245" name="Text Placeholder 2"/>
          <p:cNvSpPr>
            <a:spLocks noGrp="1"/>
          </p:cNvSpPr>
          <p:nvPr>
            <p:ph type="body" sz="quarter" idx="91"/>
          </p:nvPr>
        </p:nvSpPr>
        <p:spPr>
          <a:xfrm>
            <a:off x="883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46" name="Text Placeholder 2"/>
          <p:cNvSpPr>
            <a:spLocks noGrp="1"/>
          </p:cNvSpPr>
          <p:nvPr>
            <p:ph type="body" sz="quarter" idx="92"/>
          </p:nvPr>
        </p:nvSpPr>
        <p:spPr>
          <a:xfrm>
            <a:off x="883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47" name="Text Placeholder 2"/>
          <p:cNvSpPr>
            <a:spLocks noGrp="1"/>
          </p:cNvSpPr>
          <p:nvPr>
            <p:ph type="body" sz="quarter" idx="93"/>
          </p:nvPr>
        </p:nvSpPr>
        <p:spPr>
          <a:xfrm>
            <a:off x="883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8" name="Text Placeholder 2"/>
          <p:cNvSpPr>
            <a:spLocks noGrp="1"/>
          </p:cNvSpPr>
          <p:nvPr>
            <p:ph type="body" sz="quarter" idx="94"/>
          </p:nvPr>
        </p:nvSpPr>
        <p:spPr>
          <a:xfrm>
            <a:off x="883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9" name="Text Placeholder 2"/>
          <p:cNvSpPr>
            <a:spLocks noGrp="1"/>
          </p:cNvSpPr>
          <p:nvPr>
            <p:ph type="body" sz="quarter" idx="95"/>
          </p:nvPr>
        </p:nvSpPr>
        <p:spPr>
          <a:xfrm>
            <a:off x="32066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0" name="Picture Placeholder 4"/>
          <p:cNvSpPr>
            <a:spLocks noGrp="1"/>
          </p:cNvSpPr>
          <p:nvPr>
            <p:ph type="pic" sz="quarter" idx="96"/>
          </p:nvPr>
        </p:nvSpPr>
        <p:spPr>
          <a:xfrm>
            <a:off x="3037287" y="1697806"/>
            <a:ext cx="1583267" cy="492125"/>
          </a:xfrm>
        </p:spPr>
        <p:txBody>
          <a:bodyPr/>
          <a:lstStyle>
            <a:lvl1pPr algn="ctr">
              <a:defRPr sz="1100"/>
            </a:lvl1pPr>
          </a:lstStyle>
          <a:p>
            <a:pPr lvl="0"/>
            <a:r>
              <a:rPr lang="en-US" noProof="0"/>
              <a:t>Drag picture to placeholder or click icon to add</a:t>
            </a:r>
          </a:p>
        </p:txBody>
      </p:sp>
      <p:sp>
        <p:nvSpPr>
          <p:cNvPr id="251" name="Text Placeholder 2"/>
          <p:cNvSpPr>
            <a:spLocks noGrp="1"/>
          </p:cNvSpPr>
          <p:nvPr>
            <p:ph type="body" sz="quarter" idx="97"/>
          </p:nvPr>
        </p:nvSpPr>
        <p:spPr>
          <a:xfrm>
            <a:off x="30220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2" name="Text Placeholder 2"/>
          <p:cNvSpPr>
            <a:spLocks noGrp="1"/>
          </p:cNvSpPr>
          <p:nvPr>
            <p:ph type="body" sz="quarter" idx="98"/>
          </p:nvPr>
        </p:nvSpPr>
        <p:spPr>
          <a:xfrm>
            <a:off x="30220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3" name="Text Placeholder 2"/>
          <p:cNvSpPr>
            <a:spLocks noGrp="1"/>
          </p:cNvSpPr>
          <p:nvPr>
            <p:ph type="body" sz="quarter" idx="99"/>
          </p:nvPr>
        </p:nvSpPr>
        <p:spPr>
          <a:xfrm>
            <a:off x="30220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4" name="Text Placeholder 2"/>
          <p:cNvSpPr>
            <a:spLocks noGrp="1"/>
          </p:cNvSpPr>
          <p:nvPr>
            <p:ph type="body" sz="quarter" idx="100"/>
          </p:nvPr>
        </p:nvSpPr>
        <p:spPr>
          <a:xfrm>
            <a:off x="30220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5" name="Text Placeholder 2"/>
          <p:cNvSpPr>
            <a:spLocks noGrp="1"/>
          </p:cNvSpPr>
          <p:nvPr>
            <p:ph type="body" sz="quarter" idx="101"/>
          </p:nvPr>
        </p:nvSpPr>
        <p:spPr>
          <a:xfrm>
            <a:off x="54274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6" name="Picture Placeholder 4"/>
          <p:cNvSpPr>
            <a:spLocks noGrp="1"/>
          </p:cNvSpPr>
          <p:nvPr>
            <p:ph type="pic" sz="quarter" idx="102"/>
          </p:nvPr>
        </p:nvSpPr>
        <p:spPr>
          <a:xfrm>
            <a:off x="5258128" y="1697806"/>
            <a:ext cx="1583267" cy="492125"/>
          </a:xfrm>
        </p:spPr>
        <p:txBody>
          <a:bodyPr/>
          <a:lstStyle>
            <a:lvl1pPr algn="ctr">
              <a:defRPr sz="1100"/>
            </a:lvl1pPr>
          </a:lstStyle>
          <a:p>
            <a:pPr lvl="0"/>
            <a:r>
              <a:rPr lang="en-US" noProof="0"/>
              <a:t>Drag picture to placeholder or click icon to add</a:t>
            </a:r>
          </a:p>
        </p:txBody>
      </p:sp>
      <p:sp>
        <p:nvSpPr>
          <p:cNvPr id="257" name="Text Placeholder 2"/>
          <p:cNvSpPr>
            <a:spLocks noGrp="1"/>
          </p:cNvSpPr>
          <p:nvPr>
            <p:ph type="body" sz="quarter" idx="103"/>
          </p:nvPr>
        </p:nvSpPr>
        <p:spPr>
          <a:xfrm>
            <a:off x="52429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8" name="Text Placeholder 2"/>
          <p:cNvSpPr>
            <a:spLocks noGrp="1"/>
          </p:cNvSpPr>
          <p:nvPr>
            <p:ph type="body" sz="quarter" idx="104"/>
          </p:nvPr>
        </p:nvSpPr>
        <p:spPr>
          <a:xfrm>
            <a:off x="52429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9" name="Text Placeholder 2"/>
          <p:cNvSpPr>
            <a:spLocks noGrp="1"/>
          </p:cNvSpPr>
          <p:nvPr>
            <p:ph type="body" sz="quarter" idx="105"/>
          </p:nvPr>
        </p:nvSpPr>
        <p:spPr>
          <a:xfrm>
            <a:off x="52429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0" name="Text Placeholder 2"/>
          <p:cNvSpPr>
            <a:spLocks noGrp="1"/>
          </p:cNvSpPr>
          <p:nvPr>
            <p:ph type="body" sz="quarter" idx="106"/>
          </p:nvPr>
        </p:nvSpPr>
        <p:spPr>
          <a:xfrm>
            <a:off x="52429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1" name="Text Placeholder 2"/>
          <p:cNvSpPr>
            <a:spLocks noGrp="1"/>
          </p:cNvSpPr>
          <p:nvPr>
            <p:ph type="body" sz="quarter" idx="107"/>
          </p:nvPr>
        </p:nvSpPr>
        <p:spPr>
          <a:xfrm>
            <a:off x="76366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2" name="Picture Placeholder 4"/>
          <p:cNvSpPr>
            <a:spLocks noGrp="1"/>
          </p:cNvSpPr>
          <p:nvPr>
            <p:ph type="pic" sz="quarter" idx="108"/>
          </p:nvPr>
        </p:nvSpPr>
        <p:spPr>
          <a:xfrm>
            <a:off x="7467320" y="1697806"/>
            <a:ext cx="1583267" cy="492125"/>
          </a:xfrm>
        </p:spPr>
        <p:txBody>
          <a:bodyPr/>
          <a:lstStyle>
            <a:lvl1pPr algn="ctr">
              <a:defRPr sz="1100"/>
            </a:lvl1pPr>
          </a:lstStyle>
          <a:p>
            <a:pPr lvl="0"/>
            <a:r>
              <a:rPr lang="en-US" noProof="0"/>
              <a:t>Drag picture to placeholder or click icon to add</a:t>
            </a:r>
          </a:p>
        </p:txBody>
      </p:sp>
      <p:sp>
        <p:nvSpPr>
          <p:cNvPr id="263" name="Text Placeholder 2"/>
          <p:cNvSpPr>
            <a:spLocks noGrp="1"/>
          </p:cNvSpPr>
          <p:nvPr>
            <p:ph type="body" sz="quarter" idx="109"/>
          </p:nvPr>
        </p:nvSpPr>
        <p:spPr>
          <a:xfrm>
            <a:off x="74521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64" name="Text Placeholder 2"/>
          <p:cNvSpPr>
            <a:spLocks noGrp="1"/>
          </p:cNvSpPr>
          <p:nvPr>
            <p:ph type="body" sz="quarter" idx="110"/>
          </p:nvPr>
        </p:nvSpPr>
        <p:spPr>
          <a:xfrm>
            <a:off x="74521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65" name="Text Placeholder 2"/>
          <p:cNvSpPr>
            <a:spLocks noGrp="1"/>
          </p:cNvSpPr>
          <p:nvPr>
            <p:ph type="body" sz="quarter" idx="111"/>
          </p:nvPr>
        </p:nvSpPr>
        <p:spPr>
          <a:xfrm>
            <a:off x="74521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6" name="Text Placeholder 2"/>
          <p:cNvSpPr>
            <a:spLocks noGrp="1"/>
          </p:cNvSpPr>
          <p:nvPr>
            <p:ph type="body" sz="quarter" idx="112"/>
          </p:nvPr>
        </p:nvSpPr>
        <p:spPr>
          <a:xfrm>
            <a:off x="74521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7" name="Text Placeholder 2"/>
          <p:cNvSpPr>
            <a:spLocks noGrp="1"/>
          </p:cNvSpPr>
          <p:nvPr>
            <p:ph type="body" sz="quarter" idx="113"/>
          </p:nvPr>
        </p:nvSpPr>
        <p:spPr>
          <a:xfrm>
            <a:off x="99249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8" name="Picture Placeholder 4"/>
          <p:cNvSpPr>
            <a:spLocks noGrp="1"/>
          </p:cNvSpPr>
          <p:nvPr>
            <p:ph type="pic" sz="quarter" idx="114"/>
          </p:nvPr>
        </p:nvSpPr>
        <p:spPr>
          <a:xfrm>
            <a:off x="9755591" y="1697806"/>
            <a:ext cx="1583267" cy="492125"/>
          </a:xfrm>
        </p:spPr>
        <p:txBody>
          <a:bodyPr/>
          <a:lstStyle>
            <a:lvl1pPr algn="ctr">
              <a:defRPr sz="1100"/>
            </a:lvl1pPr>
          </a:lstStyle>
          <a:p>
            <a:pPr lvl="0"/>
            <a:r>
              <a:rPr lang="en-US" noProof="0"/>
              <a:t>Drag picture to placeholder or click icon to add</a:t>
            </a:r>
          </a:p>
        </p:txBody>
      </p:sp>
      <p:sp>
        <p:nvSpPr>
          <p:cNvPr id="269" name="Text Placeholder 2"/>
          <p:cNvSpPr>
            <a:spLocks noGrp="1"/>
          </p:cNvSpPr>
          <p:nvPr>
            <p:ph type="body" sz="quarter" idx="115"/>
          </p:nvPr>
        </p:nvSpPr>
        <p:spPr>
          <a:xfrm>
            <a:off x="97404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70" name="Text Placeholder 2"/>
          <p:cNvSpPr>
            <a:spLocks noGrp="1"/>
          </p:cNvSpPr>
          <p:nvPr>
            <p:ph type="body" sz="quarter" idx="116"/>
          </p:nvPr>
        </p:nvSpPr>
        <p:spPr>
          <a:xfrm>
            <a:off x="97404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71" name="Text Placeholder 2"/>
          <p:cNvSpPr>
            <a:spLocks noGrp="1"/>
          </p:cNvSpPr>
          <p:nvPr>
            <p:ph type="body" sz="quarter" idx="117"/>
          </p:nvPr>
        </p:nvSpPr>
        <p:spPr>
          <a:xfrm>
            <a:off x="97404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72" name="Text Placeholder 2"/>
          <p:cNvSpPr>
            <a:spLocks noGrp="1"/>
          </p:cNvSpPr>
          <p:nvPr>
            <p:ph type="body" sz="quarter" idx="118"/>
          </p:nvPr>
        </p:nvSpPr>
        <p:spPr>
          <a:xfrm>
            <a:off x="97404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2" name="Title 1"/>
          <p:cNvSpPr>
            <a:spLocks noGrp="1"/>
          </p:cNvSpPr>
          <p:nvPr>
            <p:ph type="title"/>
          </p:nvPr>
        </p:nvSpPr>
        <p:spPr>
          <a:xfrm>
            <a:off x="6813973" y="3200402"/>
            <a:ext cx="483616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6800851" y="3982721"/>
            <a:ext cx="4862829" cy="1767839"/>
          </a:xfrm>
        </p:spPr>
        <p:txBody>
          <a:bodyPr/>
          <a:lstStyle>
            <a:lvl1pPr>
              <a:defRPr b="1">
                <a:solidFill>
                  <a:srgbClr val="FFFFFF"/>
                </a:solidFill>
              </a:defRPr>
            </a:lvl1pPr>
          </a:lstStyle>
          <a:p>
            <a:pPr lvl="0"/>
            <a:r>
              <a:rPr lang="en-US"/>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a:p>
        </p:txBody>
      </p:sp>
      <p:sp>
        <p:nvSpPr>
          <p:cNvPr id="7" name="Footer Placeholder 2"/>
          <p:cNvSpPr>
            <a:spLocks noGrp="1"/>
          </p:cNvSpPr>
          <p:nvPr>
            <p:ph type="ftr" sz="quarter" idx="16"/>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60725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6900333" y="5302250"/>
            <a:ext cx="529166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p>
        </p:txBody>
      </p:sp>
      <p:sp>
        <p:nvSpPr>
          <p:cNvPr id="5" name="Title 1"/>
          <p:cNvSpPr>
            <a:spLocks noGrp="1"/>
          </p:cNvSpPr>
          <p:nvPr>
            <p:ph type="title"/>
          </p:nvPr>
        </p:nvSpPr>
        <p:spPr>
          <a:xfrm>
            <a:off x="6813973" y="3200402"/>
            <a:ext cx="483616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6800851" y="3982721"/>
            <a:ext cx="4862829" cy="1767839"/>
          </a:xfrm>
        </p:spPr>
        <p:txBody>
          <a:bodyPr/>
          <a:lstStyle>
            <a:lvl1pPr>
              <a:defRPr b="0">
                <a:solidFill>
                  <a:schemeClr val="tx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711200" y="1132417"/>
            <a:ext cx="10769600" cy="5069416"/>
          </a:xfrm>
        </p:spPr>
        <p:txBody>
          <a:bodyPr/>
          <a:lstStyle/>
          <a:p>
            <a:pPr lvl="0"/>
            <a:endParaRPr lang="en-US" noProof="0"/>
          </a:p>
        </p:txBody>
      </p:sp>
      <p:sp>
        <p:nvSpPr>
          <p:cNvPr id="2" name="Title 1"/>
          <p:cNvSpPr>
            <a:spLocks noGrp="1"/>
          </p:cNvSpPr>
          <p:nvPr>
            <p:ph type="title"/>
          </p:nvPr>
        </p:nvSpPr>
        <p:spPr>
          <a:xfrm>
            <a:off x="720416" y="307475"/>
            <a:ext cx="10724463" cy="708526"/>
          </a:xfrm>
        </p:spPr>
        <p:txBody>
          <a:bodyPr/>
          <a:lstStyle>
            <a:lvl1pPr>
              <a:defRPr sz="2200" b="0" i="0" cap="none" baseline="0">
                <a:solidFill>
                  <a:schemeClr val="tx1"/>
                </a:solidFill>
                <a:latin typeface="+mj-lt"/>
                <a:cs typeface="Andes ExtraLight"/>
              </a:defRPr>
            </a:lvl1pPr>
          </a:lstStyle>
          <a:p>
            <a:r>
              <a:rPr lang="en-US"/>
              <a:t>Click to edit Master title style</a:t>
            </a:r>
          </a:p>
        </p:txBody>
      </p:sp>
      <p:sp>
        <p:nvSpPr>
          <p:cNvPr id="4" name="Rectangle 6"/>
          <p:cNvSpPr>
            <a:spLocks noGrp="1" noChangeArrowheads="1"/>
          </p:cNvSpPr>
          <p:nvPr>
            <p:ph type="sldNum" sz="quarter" idx="19"/>
          </p:nvPr>
        </p:nvSpPr>
        <p:spPr>
          <a:xfrm>
            <a:off x="730251" y="6350001"/>
            <a:ext cx="736600" cy="358775"/>
          </a:xfrm>
          <a:ln/>
        </p:spPr>
        <p:txBody>
          <a:bodyPr/>
          <a:lstStyle>
            <a:lvl1pPr>
              <a:defRPr/>
            </a:lvl1pPr>
          </a:lstStyle>
          <a:p>
            <a:pPr>
              <a:defRPr/>
            </a:pPr>
            <a:fld id="{4FCE79C2-5826-7B4A-90B7-3078BDE3AE96}" type="slidenum">
              <a:rPr lang="en-US"/>
              <a:pPr>
                <a:defRPr/>
              </a:pPr>
              <a:t>‹#›</a:t>
            </a:fld>
            <a:endParaRPr lang="en-US"/>
          </a:p>
        </p:txBody>
      </p:sp>
      <p:sp>
        <p:nvSpPr>
          <p:cNvPr id="6" name="Footer Placeholder 2"/>
          <p:cNvSpPr>
            <a:spLocks noGrp="1"/>
          </p:cNvSpPr>
          <p:nvPr>
            <p:ph type="ftr" sz="quarter" idx="20"/>
          </p:nvPr>
        </p:nvSpPr>
        <p:spPr>
          <a:xfrm>
            <a:off x="1591734" y="6356351"/>
            <a:ext cx="7609417" cy="365125"/>
          </a:xfrm>
        </p:spPr>
        <p:txBody>
          <a:bodyPr/>
          <a:lstStyle>
            <a:lvl1pPr>
              <a:defRPr/>
            </a:lvl1pPr>
          </a:lstStyle>
          <a:p>
            <a:pPr>
              <a:defRPr/>
            </a:pPr>
            <a:r>
              <a:rPr lang="en-US"/>
              <a:t>Footer</a:t>
            </a:r>
          </a:p>
        </p:txBody>
      </p:sp>
    </p:spTree>
    <p:extLst>
      <p:ext uri="{BB962C8B-B14F-4D97-AF65-F5344CB8AC3E}">
        <p14:creationId xmlns:p14="http://schemas.microsoft.com/office/powerpoint/2010/main" val="1945451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590551" y="1147233"/>
            <a:ext cx="5420782" cy="5048250"/>
          </a:xfrm>
        </p:spPr>
        <p:txBody>
          <a:bodyPr/>
          <a:lstStyle/>
          <a:p>
            <a:pPr lvl="0"/>
            <a:endParaRPr lang="en-US" noProof="0"/>
          </a:p>
        </p:txBody>
      </p:sp>
      <p:sp>
        <p:nvSpPr>
          <p:cNvPr id="2" name="Title 1"/>
          <p:cNvSpPr>
            <a:spLocks noGrp="1"/>
          </p:cNvSpPr>
          <p:nvPr>
            <p:ph type="title"/>
          </p:nvPr>
        </p:nvSpPr>
        <p:spPr>
          <a:xfrm>
            <a:off x="590551" y="307475"/>
            <a:ext cx="10877550"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78" y="1147233"/>
            <a:ext cx="5324123" cy="5048250"/>
          </a:xfrm>
        </p:spPr>
        <p:txBody>
          <a:bodyPr/>
          <a:lstStyle/>
          <a:p>
            <a:pPr lvl="0"/>
            <a:endParaRPr lang="en-US" noProof="0"/>
          </a:p>
        </p:txBody>
      </p:sp>
      <p:sp>
        <p:nvSpPr>
          <p:cNvPr id="6" name="Rectangle 6"/>
          <p:cNvSpPr>
            <a:spLocks noGrp="1" noChangeArrowheads="1"/>
          </p:cNvSpPr>
          <p:nvPr>
            <p:ph type="sldNum" sz="quarter" idx="20"/>
          </p:nvPr>
        </p:nvSpPr>
        <p:spPr>
          <a:xfrm>
            <a:off x="590551" y="6326715"/>
            <a:ext cx="736600" cy="358775"/>
          </a:xfrm>
          <a:ln/>
        </p:spPr>
        <p:txBody>
          <a:bodyPr/>
          <a:lstStyle>
            <a:lvl1pPr>
              <a:defRPr/>
            </a:lvl1pPr>
          </a:lstStyle>
          <a:p>
            <a:pPr>
              <a:defRPr/>
            </a:pPr>
            <a:fld id="{57728D51-BD3E-174E-B488-A5EAABD4F8A8}" type="slidenum">
              <a:rPr lang="en-US"/>
              <a:pPr>
                <a:defRPr/>
              </a:pPr>
              <a:t>‹#›</a:t>
            </a:fld>
            <a:endParaRPr lang="en-US"/>
          </a:p>
        </p:txBody>
      </p:sp>
      <p:sp>
        <p:nvSpPr>
          <p:cNvPr id="7" name="Footer Placeholder 2"/>
          <p:cNvSpPr>
            <a:spLocks noGrp="1"/>
          </p:cNvSpPr>
          <p:nvPr>
            <p:ph type="ftr" sz="quarter" idx="21"/>
          </p:nvPr>
        </p:nvSpPr>
        <p:spPr>
          <a:xfrm>
            <a:off x="1452034" y="6333065"/>
            <a:ext cx="7609417" cy="365125"/>
          </a:xfrm>
        </p:spPr>
        <p:txBody>
          <a:bodyPr/>
          <a:lstStyle>
            <a:lvl1pPr>
              <a:defRPr/>
            </a:lvl1pPr>
          </a:lstStyle>
          <a:p>
            <a:pPr>
              <a:defRPr/>
            </a:pPr>
            <a:r>
              <a:rPr lang="en-US"/>
              <a:t>Footer</a:t>
            </a:r>
          </a:p>
        </p:txBody>
      </p:sp>
    </p:spTree>
    <p:extLst>
      <p:ext uri="{BB962C8B-B14F-4D97-AF65-F5344CB8AC3E}">
        <p14:creationId xmlns:p14="http://schemas.microsoft.com/office/powerpoint/2010/main" val="96006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3" name="Rectangle 63"/>
          <p:cNvSpPr>
            <a:spLocks noChangeArrowheads="1"/>
          </p:cNvSpPr>
          <p:nvPr/>
        </p:nvSpPr>
        <p:spPr bwMode="auto">
          <a:xfrm>
            <a:off x="8951384" y="4308476"/>
            <a:ext cx="3240616"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64" name="Rectangle 64"/>
          <p:cNvSpPr>
            <a:spLocks noChangeArrowheads="1"/>
          </p:cNvSpPr>
          <p:nvPr/>
        </p:nvSpPr>
        <p:spPr bwMode="auto">
          <a:xfrm>
            <a:off x="1" y="4310063"/>
            <a:ext cx="9302751"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23384" y="1189790"/>
            <a:ext cx="9295741"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840117" y="3000005"/>
            <a:ext cx="9279009"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5" name="Rectangle 1028"/>
          <p:cNvSpPr>
            <a:spLocks noGrp="1" noChangeArrowheads="1"/>
          </p:cNvSpPr>
          <p:nvPr>
            <p:ph type="dt" sz="half" idx="15"/>
          </p:nvPr>
        </p:nvSpPr>
        <p:spPr>
          <a:xfrm>
            <a:off x="7573434" y="6107114"/>
            <a:ext cx="3750733" cy="306387"/>
          </a:xfrm>
        </p:spPr>
        <p:txBody>
          <a:bodyPr rIns="0"/>
          <a:lstStyle>
            <a:lvl1pPr algn="r">
              <a:defRPr b="0" i="0" smtClean="0">
                <a:solidFill>
                  <a:schemeClr val="tx1"/>
                </a:solidFill>
                <a:latin typeface="Arial"/>
                <a:cs typeface="Arial"/>
              </a:defRPr>
            </a:lvl1pPr>
          </a:lstStyle>
          <a:p>
            <a:pPr>
              <a:defRPr/>
            </a:pPr>
            <a:endParaRPr lang="en-US"/>
          </a:p>
        </p:txBody>
      </p:sp>
      <p:sp>
        <p:nvSpPr>
          <p:cNvPr id="66" name="Footer Placeholder 1"/>
          <p:cNvSpPr>
            <a:spLocks noGrp="1"/>
          </p:cNvSpPr>
          <p:nvPr>
            <p:ph type="ftr" sz="quarter" idx="16"/>
          </p:nvPr>
        </p:nvSpPr>
        <p:spPr>
          <a:xfrm>
            <a:off x="1919818" y="6416676"/>
            <a:ext cx="9419167" cy="301625"/>
          </a:xfrm>
        </p:spPr>
        <p:txBody>
          <a:bodyPr rIns="0" anchor="t" anchorCtr="0"/>
          <a:lstStyle>
            <a:lvl1pPr>
              <a:defRPr b="0" dirty="0" smtClean="0"/>
            </a:lvl1pPr>
          </a:lstStyle>
          <a:p>
            <a:pPr>
              <a:defRPr/>
            </a:pPr>
            <a:r>
              <a:rPr lang="en-US"/>
              <a:t>Footer</a:t>
            </a:r>
          </a:p>
        </p:txBody>
      </p:sp>
      <p:sp>
        <p:nvSpPr>
          <p:cNvPr id="67"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69"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917" y="4705838"/>
            <a:ext cx="5005626" cy="1274944"/>
          </a:xfrm>
          <a:prstGeom prst="rect">
            <a:avLst/>
          </a:prstGeom>
        </p:spPr>
      </p:pic>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723900" y="1147233"/>
            <a:ext cx="5287433" cy="5048250"/>
          </a:xfrm>
        </p:spPr>
        <p:txBody>
          <a:bodyPr/>
          <a:lstStyle/>
          <a:p>
            <a:pPr lvl="0"/>
            <a:endParaRPr lang="en-US" noProof="0"/>
          </a:p>
        </p:txBody>
      </p:sp>
      <p:sp>
        <p:nvSpPr>
          <p:cNvPr id="2" name="Title 1"/>
          <p:cNvSpPr>
            <a:spLocks noGrp="1"/>
          </p:cNvSpPr>
          <p:nvPr>
            <p:ph type="title"/>
          </p:nvPr>
        </p:nvSpPr>
        <p:spPr>
          <a:xfrm>
            <a:off x="723900" y="307475"/>
            <a:ext cx="10744201"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79" y="1147233"/>
            <a:ext cx="5324122" cy="2461684"/>
          </a:xfrm>
        </p:spPr>
        <p:txBody>
          <a:bodyPr/>
          <a:lstStyle/>
          <a:p>
            <a:pPr lvl="0"/>
            <a:endParaRPr lang="en-US" noProof="0"/>
          </a:p>
        </p:txBody>
      </p:sp>
      <p:sp>
        <p:nvSpPr>
          <p:cNvPr id="8" name="Chart Placeholder 4"/>
          <p:cNvSpPr>
            <a:spLocks noGrp="1"/>
          </p:cNvSpPr>
          <p:nvPr>
            <p:ph type="chart" sz="quarter" idx="20"/>
          </p:nvPr>
        </p:nvSpPr>
        <p:spPr>
          <a:xfrm>
            <a:off x="6149623" y="3723217"/>
            <a:ext cx="5324122" cy="2461684"/>
          </a:xfrm>
        </p:spPr>
        <p:txBody>
          <a:bodyPr/>
          <a:lstStyle/>
          <a:p>
            <a:pPr lvl="0"/>
            <a:endParaRPr lang="en-US" noProof="0"/>
          </a:p>
        </p:txBody>
      </p:sp>
      <p:sp>
        <p:nvSpPr>
          <p:cNvPr id="6" name="Rectangle 6"/>
          <p:cNvSpPr>
            <a:spLocks noGrp="1" noChangeArrowheads="1"/>
          </p:cNvSpPr>
          <p:nvPr>
            <p:ph type="sldNum" sz="quarter" idx="21"/>
          </p:nvPr>
        </p:nvSpPr>
        <p:spPr>
          <a:xfrm>
            <a:off x="755651" y="6350001"/>
            <a:ext cx="736600" cy="358775"/>
          </a:xfrm>
          <a:ln/>
        </p:spPr>
        <p:txBody>
          <a:bodyPr/>
          <a:lstStyle>
            <a:lvl1pPr>
              <a:defRPr/>
            </a:lvl1pPr>
          </a:lstStyle>
          <a:p>
            <a:pPr>
              <a:defRPr/>
            </a:pPr>
            <a:fld id="{4587364B-2312-6248-BA19-90678FAA3C7A}" type="slidenum">
              <a:rPr lang="en-US"/>
              <a:pPr>
                <a:defRPr/>
              </a:pPr>
              <a:t>‹#›</a:t>
            </a:fld>
            <a:endParaRPr lang="en-US"/>
          </a:p>
        </p:txBody>
      </p:sp>
      <p:sp>
        <p:nvSpPr>
          <p:cNvPr id="7" name="Footer Placeholder 2"/>
          <p:cNvSpPr>
            <a:spLocks noGrp="1"/>
          </p:cNvSpPr>
          <p:nvPr>
            <p:ph type="ftr" sz="quarter" idx="22"/>
          </p:nvPr>
        </p:nvSpPr>
        <p:spPr>
          <a:xfrm>
            <a:off x="1617134" y="6356351"/>
            <a:ext cx="7609417" cy="365125"/>
          </a:xfrm>
        </p:spPr>
        <p:txBody>
          <a:bodyPr/>
          <a:lstStyle>
            <a:lvl1pPr>
              <a:defRPr/>
            </a:lvl1pPr>
          </a:lstStyle>
          <a:p>
            <a:pPr>
              <a:defRPr/>
            </a:pPr>
            <a:r>
              <a:rPr lang="en-US"/>
              <a:t>Footer</a:t>
            </a:r>
          </a:p>
        </p:txBody>
      </p:sp>
    </p:spTree>
    <p:extLst>
      <p:ext uri="{BB962C8B-B14F-4D97-AF65-F5344CB8AC3E}">
        <p14:creationId xmlns:p14="http://schemas.microsoft.com/office/powerpoint/2010/main" val="17249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755312" y="307475"/>
            <a:ext cx="10712789"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79" y="1147233"/>
            <a:ext cx="5324122" cy="2461684"/>
          </a:xfrm>
        </p:spPr>
        <p:txBody>
          <a:bodyPr/>
          <a:lstStyle/>
          <a:p>
            <a:pPr lvl="0"/>
            <a:endParaRPr lang="en-US" noProof="0"/>
          </a:p>
        </p:txBody>
      </p:sp>
      <p:sp>
        <p:nvSpPr>
          <p:cNvPr id="8" name="Chart Placeholder 4"/>
          <p:cNvSpPr>
            <a:spLocks noGrp="1"/>
          </p:cNvSpPr>
          <p:nvPr>
            <p:ph type="chart" sz="quarter" idx="20"/>
          </p:nvPr>
        </p:nvSpPr>
        <p:spPr>
          <a:xfrm>
            <a:off x="6149623" y="3723217"/>
            <a:ext cx="5324122" cy="2461684"/>
          </a:xfrm>
        </p:spPr>
        <p:txBody>
          <a:bodyPr/>
          <a:lstStyle/>
          <a:p>
            <a:pPr lvl="0"/>
            <a:endParaRPr lang="en-US" noProof="0"/>
          </a:p>
        </p:txBody>
      </p:sp>
      <p:sp>
        <p:nvSpPr>
          <p:cNvPr id="9" name="Chart Placeholder 4"/>
          <p:cNvSpPr>
            <a:spLocks noGrp="1"/>
          </p:cNvSpPr>
          <p:nvPr>
            <p:ph type="chart" sz="quarter" idx="21"/>
          </p:nvPr>
        </p:nvSpPr>
        <p:spPr>
          <a:xfrm>
            <a:off x="749668" y="1140883"/>
            <a:ext cx="5258842" cy="2461684"/>
          </a:xfrm>
        </p:spPr>
        <p:txBody>
          <a:bodyPr/>
          <a:lstStyle/>
          <a:p>
            <a:pPr lvl="0"/>
            <a:endParaRPr lang="en-US" noProof="0"/>
          </a:p>
        </p:txBody>
      </p:sp>
      <p:sp>
        <p:nvSpPr>
          <p:cNvPr id="14" name="Chart Placeholder 4"/>
          <p:cNvSpPr>
            <a:spLocks noGrp="1"/>
          </p:cNvSpPr>
          <p:nvPr>
            <p:ph type="chart" sz="quarter" idx="22"/>
          </p:nvPr>
        </p:nvSpPr>
        <p:spPr>
          <a:xfrm>
            <a:off x="755312" y="3716867"/>
            <a:ext cx="5258842" cy="2461684"/>
          </a:xfrm>
        </p:spPr>
        <p:txBody>
          <a:bodyPr/>
          <a:lstStyle/>
          <a:p>
            <a:pPr lvl="0"/>
            <a:endParaRPr lang="en-US" noProof="0"/>
          </a:p>
        </p:txBody>
      </p:sp>
      <p:sp>
        <p:nvSpPr>
          <p:cNvPr id="7" name="Rectangle 6"/>
          <p:cNvSpPr>
            <a:spLocks noGrp="1" noChangeArrowheads="1"/>
          </p:cNvSpPr>
          <p:nvPr>
            <p:ph type="sldNum" sz="quarter" idx="23"/>
          </p:nvPr>
        </p:nvSpPr>
        <p:spPr>
          <a:xfrm>
            <a:off x="755651" y="6350001"/>
            <a:ext cx="736600" cy="358775"/>
          </a:xfrm>
          <a:ln/>
        </p:spPr>
        <p:txBody>
          <a:bodyPr/>
          <a:lstStyle>
            <a:lvl1pPr>
              <a:defRPr/>
            </a:lvl1pPr>
          </a:lstStyle>
          <a:p>
            <a:pPr>
              <a:defRPr/>
            </a:pPr>
            <a:fld id="{F6CE06BE-E92A-D642-AA9B-E0D617204BBC}" type="slidenum">
              <a:rPr lang="en-US"/>
              <a:pPr>
                <a:defRPr/>
              </a:pPr>
              <a:t>‹#›</a:t>
            </a:fld>
            <a:endParaRPr lang="en-US"/>
          </a:p>
        </p:txBody>
      </p:sp>
      <p:sp>
        <p:nvSpPr>
          <p:cNvPr id="10" name="Footer Placeholder 2"/>
          <p:cNvSpPr>
            <a:spLocks noGrp="1"/>
          </p:cNvSpPr>
          <p:nvPr>
            <p:ph type="ftr" sz="quarter" idx="24"/>
          </p:nvPr>
        </p:nvSpPr>
        <p:spPr>
          <a:xfrm>
            <a:off x="1617134" y="6356351"/>
            <a:ext cx="7609417" cy="365125"/>
          </a:xfrm>
        </p:spPr>
        <p:txBody>
          <a:bodyPr/>
          <a:lstStyle>
            <a:lvl1pPr>
              <a:defRPr/>
            </a:lvl1pPr>
          </a:lstStyle>
          <a:p>
            <a:pPr>
              <a:defRPr/>
            </a:pPr>
            <a:r>
              <a:rPr lang="en-US"/>
              <a:t>Footer</a:t>
            </a:r>
          </a:p>
        </p:txBody>
      </p:sp>
    </p:spTree>
    <p:extLst>
      <p:ext uri="{BB962C8B-B14F-4D97-AF65-F5344CB8AC3E}">
        <p14:creationId xmlns:p14="http://schemas.microsoft.com/office/powerpoint/2010/main" val="228868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733542" y="288637"/>
            <a:ext cx="10761226"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723900" y="968965"/>
            <a:ext cx="10756900" cy="5279436"/>
          </a:xfrm>
        </p:spPr>
        <p:txBody>
          <a:bodyPr>
            <a:normAutofit/>
          </a:bodyPr>
          <a:lstStyle>
            <a:lvl1pPr>
              <a:lnSpc>
                <a:spcPct val="100000"/>
              </a:lnSpc>
              <a:spcBef>
                <a:spcPts val="0"/>
              </a:spcBef>
              <a:defRPr sz="1200"/>
            </a:lvl1pPr>
          </a:lstStyle>
          <a:p>
            <a:pPr lvl="0"/>
            <a:endParaRPr lang="en-US" noProof="0"/>
          </a:p>
        </p:txBody>
      </p:sp>
      <p:sp>
        <p:nvSpPr>
          <p:cNvPr id="4" name="Rectangle 6"/>
          <p:cNvSpPr>
            <a:spLocks noGrp="1" noChangeArrowheads="1"/>
          </p:cNvSpPr>
          <p:nvPr>
            <p:ph type="sldNum" sz="quarter" idx="14"/>
          </p:nvPr>
        </p:nvSpPr>
        <p:spPr>
          <a:xfrm>
            <a:off x="717551" y="6350001"/>
            <a:ext cx="736600" cy="358775"/>
          </a:xfrm>
          <a:ln/>
        </p:spPr>
        <p:txBody>
          <a:bodyPr/>
          <a:lstStyle>
            <a:lvl1pPr>
              <a:defRPr/>
            </a:lvl1pPr>
          </a:lstStyle>
          <a:p>
            <a:pPr>
              <a:defRPr/>
            </a:pPr>
            <a:fld id="{A5B5D2E3-3E9E-2D47-9921-23133CD7BE7E}" type="slidenum">
              <a:rPr lang="en-US"/>
              <a:pPr>
                <a:defRPr/>
              </a:pPr>
              <a:t>‹#›</a:t>
            </a:fld>
            <a:endParaRPr lang="en-US"/>
          </a:p>
        </p:txBody>
      </p:sp>
      <p:sp>
        <p:nvSpPr>
          <p:cNvPr id="5" name="Footer Placeholder 2"/>
          <p:cNvSpPr>
            <a:spLocks noGrp="1"/>
          </p:cNvSpPr>
          <p:nvPr>
            <p:ph type="ftr" sz="quarter" idx="15"/>
          </p:nvPr>
        </p:nvSpPr>
        <p:spPr>
          <a:xfrm>
            <a:off x="1579034" y="6356351"/>
            <a:ext cx="7609417" cy="365125"/>
          </a:xfrm>
        </p:spPr>
        <p:txBody>
          <a:bodyPr/>
          <a:lstStyle>
            <a:lvl1pPr>
              <a:defRPr/>
            </a:lvl1pPr>
          </a:lstStyle>
          <a:p>
            <a:pPr>
              <a:defRPr/>
            </a:pPr>
            <a:r>
              <a:rPr lang="en-US"/>
              <a:t>Footer</a:t>
            </a:r>
          </a:p>
        </p:txBody>
      </p:sp>
    </p:spTree>
    <p:extLst>
      <p:ext uri="{BB962C8B-B14F-4D97-AF65-F5344CB8AC3E}">
        <p14:creationId xmlns:p14="http://schemas.microsoft.com/office/powerpoint/2010/main" val="66160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742952" y="1255750"/>
            <a:ext cx="9728968" cy="1450437"/>
          </a:xfrm>
        </p:spPr>
        <p:txBody>
          <a:bodyPr lIns="0" tIns="0" rIns="0" bIns="0" anchor="b">
            <a:normAutofit/>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723211" y="3023289"/>
            <a:ext cx="9771695"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3" name="Picture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extLst>
      <p:ext uri="{BB962C8B-B14F-4D97-AF65-F5344CB8AC3E}">
        <p14:creationId xmlns:p14="http://schemas.microsoft.com/office/powerpoint/2010/main" val="3190010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751418" y="2738987"/>
            <a:ext cx="9728968" cy="1450437"/>
          </a:xfrm>
        </p:spPr>
        <p:txBody>
          <a:bodyPr lIns="0" tIns="0" rIns="0" bIns="0" anchor="b">
            <a:normAutofit/>
          </a:bodyPr>
          <a:lstStyle>
            <a:lvl1pPr>
              <a:defRPr sz="3800" b="1" cap="none"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731677" y="4540913"/>
            <a:ext cx="9771695"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9" name="Picture 6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8841" y="6260507"/>
            <a:ext cx="1793679" cy="456854"/>
          </a:xfrm>
          <a:prstGeom prst="rect">
            <a:avLst/>
          </a:prstGeom>
        </p:spPr>
      </p:pic>
    </p:spTree>
    <p:extLst>
      <p:ext uri="{BB962C8B-B14F-4D97-AF65-F5344CB8AC3E}">
        <p14:creationId xmlns:p14="http://schemas.microsoft.com/office/powerpoint/2010/main" val="178918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1"/>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776818" y="2720729"/>
            <a:ext cx="9728968" cy="1450437"/>
          </a:xfrm>
        </p:spPr>
        <p:txBody>
          <a:bodyPr lIns="0" tIns="0" rIns="0" bIns="0" anchor="b">
            <a:normAutofit/>
          </a:bodyPr>
          <a:lstStyle>
            <a:lvl1pPr>
              <a:defRPr sz="3800" b="1" cap="none"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757077" y="4522655"/>
            <a:ext cx="9771695"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7" name="Picture 6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8841" y="6260507"/>
            <a:ext cx="1793679" cy="456854"/>
          </a:xfrm>
          <a:prstGeom prst="rect">
            <a:avLst/>
          </a:prstGeom>
        </p:spPr>
      </p:pic>
    </p:spTree>
    <p:extLst>
      <p:ext uri="{BB962C8B-B14F-4D97-AF65-F5344CB8AC3E}">
        <p14:creationId xmlns:p14="http://schemas.microsoft.com/office/powerpoint/2010/main" val="376367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FAA0EA-537B-492E-A463-39CE03726D49}"/>
              </a:ext>
            </a:extLst>
          </p:cNvPr>
          <p:cNvSpPr>
            <a:spLocks noGrp="1"/>
          </p:cNvSpPr>
          <p:nvPr>
            <p:ph type="title" hasCustomPrompt="1"/>
          </p:nvPr>
        </p:nvSpPr>
        <p:spPr>
          <a:xfrm>
            <a:off x="281687" y="232957"/>
            <a:ext cx="11596541" cy="427831"/>
          </a:xfrm>
          <a:prstGeom prst="rect">
            <a:avLst/>
          </a:prstGeom>
        </p:spPr>
        <p:txBody>
          <a:bodyPr anchor="ctr">
            <a:noAutofit/>
          </a:bodyPr>
          <a:lstStyle>
            <a:lvl1pPr>
              <a:defRPr sz="4000">
                <a:latin typeface="Impact" panose="020B0806030902050204" pitchFamily="34" charset="0"/>
              </a:defRPr>
            </a:lvl1pPr>
          </a:lstStyle>
          <a:p>
            <a:r>
              <a:rPr lang="en-US" dirty="0"/>
              <a:t>CLICK TO EDIT MASTER TITLE STYLE</a:t>
            </a:r>
          </a:p>
        </p:txBody>
      </p:sp>
      <p:sp>
        <p:nvSpPr>
          <p:cNvPr id="5" name="Прямокутник">
            <a:extLst>
              <a:ext uri="{FF2B5EF4-FFF2-40B4-BE49-F238E27FC236}">
                <a16:creationId xmlns:a16="http://schemas.microsoft.com/office/drawing/2014/main" id="{10DD82C5-8D31-49EF-8187-6B76BBA29AFC}"/>
              </a:ext>
            </a:extLst>
          </p:cNvPr>
          <p:cNvSpPr/>
          <p:nvPr userDrawn="1"/>
        </p:nvSpPr>
        <p:spPr>
          <a:xfrm>
            <a:off x="8548836" y="833860"/>
            <a:ext cx="3657600" cy="176214"/>
          </a:xfrm>
          <a:prstGeom prst="rect">
            <a:avLst/>
          </a:prstGeom>
          <a:solidFill>
            <a:srgbClr val="00ADE4"/>
          </a:solidFill>
          <a:ln w="12700">
            <a:miter lim="400000"/>
            <a:tailEnd type="triangle"/>
          </a:ln>
        </p:spPr>
        <p:txBody>
          <a:bodyPr lIns="45718" tIns="45718" rIns="45718" bIns="45718"/>
          <a:lstStyle/>
          <a:p>
            <a:pPr>
              <a:spcBef>
                <a:spcPts val="900"/>
              </a:spcBef>
              <a:defRPr sz="900">
                <a:solidFill>
                  <a:srgbClr val="FFFFFF"/>
                </a:solidFill>
                <a:latin typeface="Trebuchet MS"/>
                <a:ea typeface="Trebuchet MS"/>
                <a:cs typeface="Trebuchet MS"/>
                <a:sym typeface="Trebuchet MS"/>
              </a:defRPr>
            </a:pPr>
            <a:endParaRPr/>
          </a:p>
        </p:txBody>
      </p:sp>
      <p:sp>
        <p:nvSpPr>
          <p:cNvPr id="6" name="Прямокутник">
            <a:extLst>
              <a:ext uri="{FF2B5EF4-FFF2-40B4-BE49-F238E27FC236}">
                <a16:creationId xmlns:a16="http://schemas.microsoft.com/office/drawing/2014/main" id="{30D2A751-D92E-4D18-8503-29DDE56220D3}"/>
              </a:ext>
            </a:extLst>
          </p:cNvPr>
          <p:cNvSpPr/>
          <p:nvPr userDrawn="1"/>
        </p:nvSpPr>
        <p:spPr>
          <a:xfrm>
            <a:off x="0" y="831267"/>
            <a:ext cx="8595360" cy="176214"/>
          </a:xfrm>
          <a:prstGeom prst="rect">
            <a:avLst/>
          </a:prstGeom>
          <a:solidFill>
            <a:srgbClr val="001E3D"/>
          </a:solidFill>
          <a:ln w="12700">
            <a:miter lim="400000"/>
            <a:tailEnd type="triangle"/>
          </a:ln>
        </p:spPr>
        <p:txBody>
          <a:bodyPr lIns="45718" tIns="45718" rIns="45718" bIns="45718"/>
          <a:lstStyle/>
          <a:p>
            <a:pPr>
              <a:spcBef>
                <a:spcPts val="900"/>
              </a:spcBef>
              <a:defRPr sz="900">
                <a:solidFill>
                  <a:srgbClr val="FFFFFF"/>
                </a:solidFill>
                <a:latin typeface="Trebuchet MS"/>
                <a:ea typeface="Trebuchet MS"/>
                <a:cs typeface="Trebuchet MS"/>
                <a:sym typeface="Trebuchet MS"/>
              </a:defRPr>
            </a:pPr>
            <a:endParaRPr/>
          </a:p>
        </p:txBody>
      </p:sp>
    </p:spTree>
    <p:extLst>
      <p:ext uri="{BB962C8B-B14F-4D97-AF65-F5344CB8AC3E}">
        <p14:creationId xmlns:p14="http://schemas.microsoft.com/office/powerpoint/2010/main" val="39800008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68885" y="3176"/>
            <a:ext cx="2923116"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659285" y="4318000"/>
            <a:ext cx="3532716"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6"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7"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8"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9"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0"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8951384" y="4308476"/>
            <a:ext cx="3240616"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1" y="4310063"/>
            <a:ext cx="9302751"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14917"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831650"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7922684" y="6107114"/>
            <a:ext cx="3401483" cy="306387"/>
          </a:xfrm>
        </p:spPr>
        <p:txBody>
          <a:bodyPr rIns="0"/>
          <a:lstStyle>
            <a:lvl1pPr algn="r">
              <a:defRPr b="0" i="0" smtClean="0">
                <a:solidFill>
                  <a:schemeClr val="tx1"/>
                </a:solidFill>
                <a:latin typeface="Arial"/>
                <a:cs typeface="Arial"/>
              </a:defRPr>
            </a:lvl1pPr>
          </a:lstStyle>
          <a:p>
            <a:pPr>
              <a:defRPr/>
            </a:pPr>
            <a:endParaRPr lang="en-US"/>
          </a:p>
        </p:txBody>
      </p:sp>
      <p:sp>
        <p:nvSpPr>
          <p:cNvPr id="72" name="Footer Placeholder 1"/>
          <p:cNvSpPr>
            <a:spLocks noGrp="1"/>
          </p:cNvSpPr>
          <p:nvPr>
            <p:ph type="ftr" sz="quarter" idx="16"/>
          </p:nvPr>
        </p:nvSpPr>
        <p:spPr>
          <a:xfrm>
            <a:off x="1919818" y="6416676"/>
            <a:ext cx="9419167" cy="301625"/>
          </a:xfrm>
        </p:spPr>
        <p:txBody>
          <a:bodyPr rIns="0" anchor="t" anchorCtr="0"/>
          <a:lstStyle>
            <a:lvl1pPr>
              <a:defRPr b="0" smtClean="0"/>
            </a:lvl1pPr>
          </a:lstStyle>
          <a:p>
            <a:pPr>
              <a:defRPr/>
            </a:pPr>
            <a:r>
              <a:rPr lang="en-US"/>
              <a:t>Footer</a:t>
            </a:r>
          </a:p>
        </p:txBody>
      </p:sp>
      <p:sp>
        <p:nvSpPr>
          <p:cNvPr id="73"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917" y="4705838"/>
            <a:ext cx="5005626" cy="1274944"/>
          </a:xfrm>
          <a:prstGeom prst="rect">
            <a:avLst/>
          </a:prstGeom>
        </p:spPr>
      </p:pic>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717551" y="301627"/>
            <a:ext cx="10750549" cy="756707"/>
          </a:xfrm>
        </p:spPr>
        <p:txBody>
          <a:bodyPr anchor="b">
            <a:normAutofit/>
          </a:bodyPr>
          <a:lstStyle>
            <a:lvl1pPr>
              <a:defRPr sz="28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717551" y="1598613"/>
            <a:ext cx="10750549" cy="4613804"/>
          </a:xfrm>
        </p:spPr>
        <p:txBody>
          <a:bodyPr>
            <a:normAutofit/>
          </a:bodyPr>
          <a:lstStyle>
            <a:lvl1pPr>
              <a:lnSpc>
                <a:spcPct val="100000"/>
              </a:lnSpc>
              <a:spcBef>
                <a:spcPts val="2400"/>
              </a:spcBef>
              <a:tabLst>
                <a:tab pos="8402638" algn="r"/>
              </a:tabLst>
              <a:defRPr lang="en-US" sz="2200" smtClean="0">
                <a:solidFill>
                  <a:schemeClr val="tx2">
                    <a:lumMod val="65000"/>
                    <a:lumOff val="35000"/>
                  </a:schemeClr>
                </a:solidFill>
              </a:defRPr>
            </a:lvl1pPr>
            <a:lvl2pPr>
              <a:defRPr>
                <a:solidFill>
                  <a:schemeClr val="tx2">
                    <a:lumMod val="65000"/>
                    <a:lumOff val="35000"/>
                  </a:schemeClr>
                </a:solidFill>
              </a:defRPr>
            </a:lvl2pPr>
            <a:lvl3pPr>
              <a:defRPr>
                <a:solidFill>
                  <a:srgbClr val="263A48"/>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339127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742929" y="301626"/>
            <a:ext cx="10711620"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742951" y="1460501"/>
            <a:ext cx="10712449" cy="4600863"/>
          </a:xfrm>
        </p:spPr>
        <p:txBody>
          <a:bodyPr>
            <a:normAutofit/>
          </a:bodyPr>
          <a:lstStyle>
            <a:lvl1pPr>
              <a:lnSpc>
                <a:spcPct val="130000"/>
              </a:lnSpc>
              <a:spcBef>
                <a:spcPts val="1200"/>
              </a:spcBef>
              <a:defRPr>
                <a:solidFill>
                  <a:srgbClr val="414752"/>
                </a:solidFill>
              </a:defRPr>
            </a:lvl1pPr>
            <a:lvl2pPr>
              <a:lnSpc>
                <a:spcPct val="130000"/>
              </a:lnSpc>
              <a:spcBef>
                <a:spcPts val="1200"/>
              </a:spcBef>
              <a:buClr>
                <a:schemeClr val="tx2">
                  <a:lumMod val="50000"/>
                  <a:lumOff val="50000"/>
                </a:schemeClr>
              </a:buClr>
              <a:defRPr>
                <a:solidFill>
                  <a:srgbClr val="414752"/>
                </a:solidFill>
              </a:defRPr>
            </a:lvl2pPr>
            <a:lvl3pPr marL="557784">
              <a:lnSpc>
                <a:spcPct val="130000"/>
              </a:lnSpc>
              <a:spcBef>
                <a:spcPts val="0"/>
              </a:spcBef>
              <a:buClr>
                <a:schemeClr val="tx2">
                  <a:lumMod val="50000"/>
                  <a:lumOff val="50000"/>
                </a:schemeClr>
              </a:buClr>
              <a:defRPr>
                <a:solidFill>
                  <a:srgbClr val="414752"/>
                </a:solidFill>
              </a:defRPr>
            </a:lvl3pPr>
            <a:lvl4pPr>
              <a:lnSpc>
                <a:spcPct val="130000"/>
              </a:lnSpc>
              <a:spcBef>
                <a:spcPts val="0"/>
              </a:spcBef>
              <a:buClr>
                <a:schemeClr val="tx2">
                  <a:lumMod val="50000"/>
                  <a:lumOff val="50000"/>
                </a:schemeClr>
              </a:buClr>
              <a:defRPr>
                <a:solidFill>
                  <a:srgbClr val="414752"/>
                </a:solidFill>
              </a:defRPr>
            </a:lvl4pPr>
            <a:lvl5pPr>
              <a:lnSpc>
                <a:spcPct val="130000"/>
              </a:lnSpc>
              <a:spcBef>
                <a:spcPts val="0"/>
              </a:spcBef>
              <a:buClr>
                <a:schemeClr val="tx2">
                  <a:lumMod val="50000"/>
                  <a:lumOff val="50000"/>
                </a:schemeClr>
              </a:buClr>
              <a:defRPr>
                <a:solidFill>
                  <a:srgbClr val="41475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p:cNvSpPr>
            <a:spLocks noGrp="1"/>
          </p:cNvSpPr>
          <p:nvPr>
            <p:ph type="ftr" sz="quarter" idx="11"/>
          </p:nvPr>
        </p:nvSpPr>
        <p:spPr/>
        <p:txBody>
          <a:bodyPr/>
          <a:lstStyle>
            <a:lvl1pPr>
              <a:defRPr/>
            </a:lvl1pPr>
          </a:lstStyle>
          <a:p>
            <a:pPr>
              <a:defRPr/>
            </a:pPr>
            <a:r>
              <a:rPr lang="en-US"/>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a:p>
        </p:txBody>
      </p:sp>
    </p:spTree>
    <p:extLst>
      <p:ext uri="{BB962C8B-B14F-4D97-AF65-F5344CB8AC3E}">
        <p14:creationId xmlns:p14="http://schemas.microsoft.com/office/powerpoint/2010/main" val="76448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692130" y="301625"/>
            <a:ext cx="10762206"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692151" y="1599260"/>
            <a:ext cx="10763249" cy="4462104"/>
          </a:xfrm>
        </p:spPr>
        <p:txBody>
          <a:bodyPr/>
          <a:lstStyle>
            <a:lvl1pPr>
              <a:defRPr sz="1800">
                <a:solidFill>
                  <a:schemeClr val="tx1"/>
                </a:solidFill>
              </a:defRPr>
            </a:lvl1pPr>
            <a:lvl2pPr>
              <a:buClr>
                <a:schemeClr val="tx2">
                  <a:lumMod val="50000"/>
                  <a:lumOff val="50000"/>
                </a:schemeClr>
              </a:buClr>
              <a:defRPr sz="1600">
                <a:solidFill>
                  <a:schemeClr val="tx1"/>
                </a:solidFill>
              </a:defRPr>
            </a:lvl2pPr>
            <a:lvl3pPr marL="557784">
              <a:buClr>
                <a:schemeClr val="tx2">
                  <a:lumMod val="50000"/>
                  <a:lumOff val="50000"/>
                </a:schemeClr>
              </a:buClr>
              <a:defRPr sz="1400">
                <a:solidFill>
                  <a:schemeClr val="tx1"/>
                </a:solidFill>
              </a:defRPr>
            </a:lvl3pPr>
            <a:lvl4pPr>
              <a:buClr>
                <a:schemeClr val="tx2">
                  <a:lumMod val="50000"/>
                  <a:lumOff val="50000"/>
                </a:schemeClr>
              </a:buClr>
              <a:defRPr sz="1200">
                <a:solidFill>
                  <a:schemeClr val="tx1"/>
                </a:solidFill>
              </a:defRPr>
            </a:lvl4pPr>
            <a:lvl5pPr>
              <a:buClr>
                <a:schemeClr val="tx2">
                  <a:lumMod val="50000"/>
                  <a:lumOff val="50000"/>
                </a:schemeClr>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692027" y="1025408"/>
            <a:ext cx="1075708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a:t>Footer</a:t>
            </a:r>
          </a:p>
        </p:txBody>
      </p:sp>
      <p:sp>
        <p:nvSpPr>
          <p:cNvPr id="9" name="Slide Number Placeholder 9"/>
          <p:cNvSpPr>
            <a:spLocks noGrp="1"/>
          </p:cNvSpPr>
          <p:nvPr>
            <p:ph type="sldNum" sz="quarter" idx="16"/>
          </p:nvPr>
        </p:nvSpPr>
        <p:spPr>
          <a:xfrm>
            <a:off x="692151" y="6350001"/>
            <a:ext cx="736600" cy="358775"/>
          </a:xfrm>
        </p:spPr>
        <p:txBody>
          <a:bodyPr/>
          <a:lstStyle>
            <a:lvl1pPr>
              <a:defRPr/>
            </a:lvl1pPr>
          </a:lstStyle>
          <a:p>
            <a:pPr>
              <a:defRPr/>
            </a:pPr>
            <a:fld id="{AC6918F1-013C-3B41-B438-3FC23AE652E7}" type="slidenum">
              <a:rPr lang="en-US"/>
              <a:pPr>
                <a:defRPr/>
              </a:pPr>
              <a:t>‹#›</a:t>
            </a:fld>
            <a:endParaRPr lang="en-US"/>
          </a:p>
        </p:txBody>
      </p:sp>
    </p:spTree>
    <p:extLst>
      <p:ext uri="{BB962C8B-B14F-4D97-AF65-F5344CB8AC3E}">
        <p14:creationId xmlns:p14="http://schemas.microsoft.com/office/powerpoint/2010/main" val="404870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3">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2" name="Rectangle 1">
            <a:extLst>
              <a:ext uri="{FF2B5EF4-FFF2-40B4-BE49-F238E27FC236}">
                <a16:creationId xmlns:a16="http://schemas.microsoft.com/office/drawing/2014/main" id="{53B50814-1874-4253-83EA-4D2CB7D8DBCC}"/>
              </a:ext>
            </a:extLst>
          </p:cNvPr>
          <p:cNvSpPr/>
          <p:nvPr userDrawn="1"/>
        </p:nvSpPr>
        <p:spPr>
          <a:xfrm>
            <a:off x="0" y="1"/>
            <a:ext cx="12192000" cy="676274"/>
          </a:xfrm>
          <a:prstGeom prst="rect">
            <a:avLst/>
          </a:prstGeom>
          <a:gradFill flip="none" rotWithShape="1">
            <a:gsLst>
              <a:gs pos="38000">
                <a:srgbClr val="002F54"/>
              </a:gs>
              <a:gs pos="0">
                <a:srgbClr val="002F54"/>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6350" y="70429"/>
            <a:ext cx="12192000" cy="599766"/>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grpSp>
        <p:nvGrpSpPr>
          <p:cNvPr id="24" name="Group 23">
            <a:extLst>
              <a:ext uri="{FF2B5EF4-FFF2-40B4-BE49-F238E27FC236}">
                <a16:creationId xmlns:a16="http://schemas.microsoft.com/office/drawing/2014/main" id="{680BECAD-094C-4CD7-992C-55CAF210F737}"/>
              </a:ext>
            </a:extLst>
          </p:cNvPr>
          <p:cNvGrpSpPr/>
          <p:nvPr userDrawn="1"/>
        </p:nvGrpSpPr>
        <p:grpSpPr>
          <a:xfrm>
            <a:off x="10395572" y="50376"/>
            <a:ext cx="1796428" cy="594574"/>
            <a:chOff x="4918697" y="2183165"/>
            <a:chExt cx="1796428" cy="594574"/>
          </a:xfrm>
        </p:grpSpPr>
        <p:pic>
          <p:nvPicPr>
            <p:cNvPr id="22" name="Picture 21" descr="Text&#10;&#10;Description automatically generated">
              <a:extLst>
                <a:ext uri="{FF2B5EF4-FFF2-40B4-BE49-F238E27FC236}">
                  <a16:creationId xmlns:a16="http://schemas.microsoft.com/office/drawing/2014/main" id="{3F71A636-89C2-44A5-951F-10596A46AF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9511" y="2183165"/>
              <a:ext cx="1574800" cy="405242"/>
            </a:xfrm>
            <a:prstGeom prst="rect">
              <a:avLst/>
            </a:prstGeom>
          </p:spPr>
        </p:pic>
        <p:sp>
          <p:nvSpPr>
            <p:cNvPr id="23" name="TextBox 22">
              <a:extLst>
                <a:ext uri="{FF2B5EF4-FFF2-40B4-BE49-F238E27FC236}">
                  <a16:creationId xmlns:a16="http://schemas.microsoft.com/office/drawing/2014/main" id="{9CE9C713-0625-4A85-9F06-5713E0D58C4C}"/>
                </a:ext>
              </a:extLst>
            </p:cNvPr>
            <p:cNvSpPr txBox="1"/>
            <p:nvPr userDrawn="1"/>
          </p:nvSpPr>
          <p:spPr>
            <a:xfrm>
              <a:off x="4918697" y="2562295"/>
              <a:ext cx="1796428" cy="215444"/>
            </a:xfrm>
            <a:prstGeom prst="rect">
              <a:avLst/>
            </a:prstGeom>
            <a:noFill/>
          </p:spPr>
          <p:txBody>
            <a:bodyPr wrap="square" rtlCol="0">
              <a:spAutoFit/>
            </a:bodyPr>
            <a:lstStyle/>
            <a:p>
              <a:pPr algn="ctr"/>
              <a:r>
                <a:rPr lang="en-US" sz="800">
                  <a:solidFill>
                    <a:schemeClr val="bg1"/>
                  </a:solidFill>
                </a:rPr>
                <a:t>FIG-Gender / Banking on Women</a:t>
              </a:r>
            </a:p>
          </p:txBody>
        </p:sp>
      </p:grpSp>
      <p:sp>
        <p:nvSpPr>
          <p:cNvPr id="25" name="Parallelogram 24">
            <a:extLst>
              <a:ext uri="{FF2B5EF4-FFF2-40B4-BE49-F238E27FC236}">
                <a16:creationId xmlns:a16="http://schemas.microsoft.com/office/drawing/2014/main" id="{DBC7F234-0C03-4BC8-AF52-4B6F9E8180B0}"/>
              </a:ext>
            </a:extLst>
          </p:cNvPr>
          <p:cNvSpPr/>
          <p:nvPr userDrawn="1"/>
        </p:nvSpPr>
        <p:spPr>
          <a:xfrm>
            <a:off x="10124387" y="0"/>
            <a:ext cx="393736" cy="685800"/>
          </a:xfrm>
          <a:prstGeom prst="parallelogram">
            <a:avLst>
              <a:gd name="adj" fmla="val 636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03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FAA0EA-537B-492E-A463-39CE03726D49}"/>
              </a:ext>
            </a:extLst>
          </p:cNvPr>
          <p:cNvSpPr>
            <a:spLocks noGrp="1"/>
          </p:cNvSpPr>
          <p:nvPr>
            <p:ph type="title" hasCustomPrompt="1"/>
          </p:nvPr>
        </p:nvSpPr>
        <p:spPr>
          <a:xfrm>
            <a:off x="281687" y="232957"/>
            <a:ext cx="11596541" cy="427831"/>
          </a:xfrm>
          <a:prstGeom prst="rect">
            <a:avLst/>
          </a:prstGeom>
        </p:spPr>
        <p:txBody>
          <a:bodyPr anchor="ctr">
            <a:noAutofit/>
          </a:bodyPr>
          <a:lstStyle>
            <a:lvl1pPr>
              <a:defRPr sz="4000">
                <a:latin typeface="Impact" panose="020B0806030902050204" pitchFamily="34" charset="0"/>
              </a:defRPr>
            </a:lvl1pPr>
          </a:lstStyle>
          <a:p>
            <a:r>
              <a:rPr lang="en-US" dirty="0"/>
              <a:t>CLICK TO EDIT MASTER TITLE STYLE</a:t>
            </a:r>
          </a:p>
        </p:txBody>
      </p:sp>
      <p:sp>
        <p:nvSpPr>
          <p:cNvPr id="5" name="Прямокутник">
            <a:extLst>
              <a:ext uri="{FF2B5EF4-FFF2-40B4-BE49-F238E27FC236}">
                <a16:creationId xmlns:a16="http://schemas.microsoft.com/office/drawing/2014/main" id="{10DD82C5-8D31-49EF-8187-6B76BBA29AFC}"/>
              </a:ext>
            </a:extLst>
          </p:cNvPr>
          <p:cNvSpPr/>
          <p:nvPr userDrawn="1"/>
        </p:nvSpPr>
        <p:spPr>
          <a:xfrm>
            <a:off x="8548836" y="833860"/>
            <a:ext cx="3657600" cy="176214"/>
          </a:xfrm>
          <a:prstGeom prst="rect">
            <a:avLst/>
          </a:prstGeom>
          <a:solidFill>
            <a:srgbClr val="00ADE4"/>
          </a:solidFill>
          <a:ln w="12700">
            <a:miter lim="400000"/>
            <a:tailEnd type="triangle"/>
          </a:ln>
        </p:spPr>
        <p:txBody>
          <a:bodyPr lIns="45718" tIns="45718" rIns="45718" bIns="45718"/>
          <a:lstStyle/>
          <a:p>
            <a:pPr>
              <a:spcBef>
                <a:spcPts val="900"/>
              </a:spcBef>
              <a:defRPr sz="900">
                <a:solidFill>
                  <a:srgbClr val="FFFFFF"/>
                </a:solidFill>
                <a:latin typeface="Trebuchet MS"/>
                <a:ea typeface="Trebuchet MS"/>
                <a:cs typeface="Trebuchet MS"/>
                <a:sym typeface="Trebuchet MS"/>
              </a:defRPr>
            </a:pPr>
            <a:endParaRPr/>
          </a:p>
        </p:txBody>
      </p:sp>
      <p:sp>
        <p:nvSpPr>
          <p:cNvPr id="6" name="Прямокутник">
            <a:extLst>
              <a:ext uri="{FF2B5EF4-FFF2-40B4-BE49-F238E27FC236}">
                <a16:creationId xmlns:a16="http://schemas.microsoft.com/office/drawing/2014/main" id="{30D2A751-D92E-4D18-8503-29DDE56220D3}"/>
              </a:ext>
            </a:extLst>
          </p:cNvPr>
          <p:cNvSpPr/>
          <p:nvPr userDrawn="1"/>
        </p:nvSpPr>
        <p:spPr>
          <a:xfrm>
            <a:off x="0" y="831267"/>
            <a:ext cx="8595360" cy="176214"/>
          </a:xfrm>
          <a:prstGeom prst="rect">
            <a:avLst/>
          </a:prstGeom>
          <a:solidFill>
            <a:srgbClr val="001E3D"/>
          </a:solidFill>
          <a:ln w="12700">
            <a:miter lim="400000"/>
            <a:tailEnd type="triangle"/>
          </a:ln>
        </p:spPr>
        <p:txBody>
          <a:bodyPr lIns="45718" tIns="45718" rIns="45718" bIns="45718"/>
          <a:lstStyle/>
          <a:p>
            <a:pPr>
              <a:spcBef>
                <a:spcPts val="900"/>
              </a:spcBef>
              <a:defRPr sz="900">
                <a:solidFill>
                  <a:srgbClr val="FFFFFF"/>
                </a:solidFill>
                <a:latin typeface="Trebuchet MS"/>
                <a:ea typeface="Trebuchet MS"/>
                <a:cs typeface="Trebuchet MS"/>
                <a:sym typeface="Trebuchet MS"/>
              </a:defRPr>
            </a:pPr>
            <a:endParaRPr/>
          </a:p>
        </p:txBody>
      </p:sp>
    </p:spTree>
    <p:extLst>
      <p:ext uri="{BB962C8B-B14F-4D97-AF65-F5344CB8AC3E}">
        <p14:creationId xmlns:p14="http://schemas.microsoft.com/office/powerpoint/2010/main" val="13814428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0251" y="325682"/>
            <a:ext cx="4039581"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5092700" y="314476"/>
            <a:ext cx="6760634"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Footer</a:t>
            </a:r>
          </a:p>
        </p:txBody>
      </p:sp>
    </p:spTree>
    <p:extLst>
      <p:ext uri="{BB962C8B-B14F-4D97-AF65-F5344CB8AC3E}">
        <p14:creationId xmlns:p14="http://schemas.microsoft.com/office/powerpoint/2010/main" val="1139521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11.xml"/><Relationship Id="rId4"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r>
              <a:rPr lang="en-US"/>
              <a:t>Footer</a:t>
            </a:r>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Lst>
  <p:hf sldNum="0" hdr="0" ftr="0" dt="0"/>
  <p:txStyles>
    <p:titleStyle>
      <a:lvl1pPr algn="l" rtl="0" eaLnBrk="1" fontAlgn="base" hangingPunct="1">
        <a:spcBef>
          <a:spcPct val="0"/>
        </a:spcBef>
        <a:spcAft>
          <a:spcPct val="0"/>
        </a:spcAft>
        <a:defRPr sz="28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sz="2400">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sz="2000">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sz="1600">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243"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23391" y="301625"/>
            <a:ext cx="1064814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23900" y="1697039"/>
            <a:ext cx="10670118"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730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a:p>
        </p:txBody>
      </p:sp>
      <p:sp>
        <p:nvSpPr>
          <p:cNvPr id="10247"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591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0" r:id="rId1"/>
  </p:sldLayoutIdLst>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736600" y="871538"/>
            <a:ext cx="106299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736600" y="1981200"/>
            <a:ext cx="10629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 id="2147485352" r:id="rId4"/>
  </p:sldLayoutIdLst>
  <p:hf sldNum="0" hdr="0" ftr="0" dt="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11199" y="301625"/>
            <a:ext cx="10682818"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11200" y="1697039"/>
            <a:ext cx="10682818"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7175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a:p>
        </p:txBody>
      </p:sp>
      <p:sp>
        <p:nvSpPr>
          <p:cNvPr id="2055"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5790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4" r:id="rId1"/>
  </p:sldLayoutIdLst>
  <p:hf sldNum="0" hdr="0" ftr="0" dt="0"/>
  <p:txStyles>
    <p:titleStyle>
      <a:lvl1pPr algn="l" rtl="0" eaLnBrk="0" fontAlgn="base" hangingPunct="0">
        <a:spcBef>
          <a:spcPct val="0"/>
        </a:spcBef>
        <a:spcAft>
          <a:spcPct val="0"/>
        </a:spcAft>
        <a:buFont typeface="Arial" charset="0"/>
        <a:defRPr sz="28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sz="2200">
          <a:solidFill>
            <a:srgbClr val="414752"/>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414752"/>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414752"/>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414752"/>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rgbClr val="414752"/>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3076"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23900" y="301625"/>
            <a:ext cx="10670117"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23899" y="1697039"/>
            <a:ext cx="10692631"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6921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a:p>
        </p:txBody>
      </p:sp>
      <p:sp>
        <p:nvSpPr>
          <p:cNvPr id="3080"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5536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5" r:id="rId1"/>
    <p:sldLayoutId id="2147485346" r:id="rId2"/>
    <p:sldLayoutId id="2147485354" r:id="rId3"/>
    <p:sldLayoutId id="2147485355" r:id="rId4"/>
  </p:sldLayoutIdLst>
  <p:hf sldNum="0" hdr="0" ftr="0" dt="0"/>
  <p:txStyles>
    <p:titleStyle>
      <a:lvl1pPr algn="l" rtl="0" eaLnBrk="0" fontAlgn="base" hangingPunct="0">
        <a:spcBef>
          <a:spcPct val="0"/>
        </a:spcBef>
        <a:spcAft>
          <a:spcPct val="0"/>
        </a:spcAft>
        <a:buFont typeface="Arial" charset="0"/>
        <a:defRPr sz="28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sz="2200">
          <a:solidFill>
            <a:schemeClr val="tx2">
              <a:lumMod val="65000"/>
              <a:lumOff val="35000"/>
            </a:schemeClr>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sz="2000">
          <a:solidFill>
            <a:schemeClr val="tx2">
              <a:lumMod val="65000"/>
              <a:lumOff val="35000"/>
            </a:schemeClr>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600">
          <a:solidFill>
            <a:schemeClr val="tx2">
              <a:lumMod val="65000"/>
              <a:lumOff val="35000"/>
            </a:schemeClr>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600">
          <a:solidFill>
            <a:schemeClr val="tx2">
              <a:lumMod val="65000"/>
              <a:lumOff val="35000"/>
            </a:schemeClr>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4099"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10717" y="301625"/>
            <a:ext cx="10660817"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11200" y="1697039"/>
            <a:ext cx="10682818"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730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a:p>
        </p:txBody>
      </p:sp>
      <p:sp>
        <p:nvSpPr>
          <p:cNvPr id="4103"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591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chemeClr val="tx2">
              <a:lumMod val="65000"/>
              <a:lumOff val="35000"/>
            </a:schemeClr>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2">
              <a:lumMod val="65000"/>
              <a:lumOff val="35000"/>
            </a:schemeClr>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chemeClr val="tx2">
              <a:lumMod val="65000"/>
              <a:lumOff val="35000"/>
            </a:schemeClr>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chemeClr val="tx2">
              <a:lumMod val="65000"/>
              <a:lumOff val="35000"/>
            </a:schemeClr>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5123"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23391" y="301625"/>
            <a:ext cx="1064814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23900" y="1697039"/>
            <a:ext cx="10670118"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a:p>
        </p:txBody>
      </p:sp>
      <p:sp>
        <p:nvSpPr>
          <p:cNvPr id="5127"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hf sldNum="0" hdr="0" ftr="0" dt="0"/>
  <p:txStyles>
    <p:titleStyle>
      <a:lvl1pPr algn="l" rtl="0" eaLnBrk="0" fontAlgn="base" hangingPunct="0">
        <a:spcBef>
          <a:spcPct val="0"/>
        </a:spcBef>
        <a:spcAft>
          <a:spcPct val="0"/>
        </a:spcAft>
        <a:buFont typeface="Arial" charset="0"/>
        <a:defRPr sz="28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chemeClr val="tx2">
              <a:lumMod val="65000"/>
              <a:lumOff val="35000"/>
            </a:schemeClr>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2">
              <a:lumMod val="65000"/>
              <a:lumOff val="35000"/>
            </a:schemeClr>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chemeClr val="tx2">
              <a:lumMod val="65000"/>
              <a:lumOff val="35000"/>
            </a:schemeClr>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chemeClr val="tx2">
              <a:lumMod val="65000"/>
              <a:lumOff val="35000"/>
            </a:schemeClr>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6147"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23392" y="301625"/>
            <a:ext cx="10648142"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23900" y="1697039"/>
            <a:ext cx="1067011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7175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a:p>
        </p:txBody>
      </p:sp>
      <p:sp>
        <p:nvSpPr>
          <p:cNvPr id="6151"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5790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hf sldNum="0" hdr="0" ft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7171"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36065" y="301625"/>
            <a:ext cx="10635469"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36600" y="1697039"/>
            <a:ext cx="10657418"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7556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a:p>
        </p:txBody>
      </p:sp>
      <p:sp>
        <p:nvSpPr>
          <p:cNvPr id="7175"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6171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7" r:id="rId1"/>
  </p:sldLayoutIdLst>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8195"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23392" y="301625"/>
            <a:ext cx="10648142"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23900" y="1697039"/>
            <a:ext cx="1067011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7556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a:p>
        </p:txBody>
      </p:sp>
      <p:sp>
        <p:nvSpPr>
          <p:cNvPr id="8199"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6171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hf sldNum="0" hdr="0" ft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9219"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736065" y="301625"/>
            <a:ext cx="10635469"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736600" y="1697039"/>
            <a:ext cx="10657418"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7556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a:p>
        </p:txBody>
      </p:sp>
      <p:sp>
        <p:nvSpPr>
          <p:cNvPr id="9223"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6171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98839" y="6260508"/>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hf sldNum="0" hdr="0" ft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www.smefinanceforum.org/data-sites" TargetMode="External"/><Relationship Id="rId2" Type="http://schemas.openxmlformats.org/officeDocument/2006/relationships/hyperlink" Target="http://www.smefinanceforum.org/data-sites/msme-finance-gap" TargetMode="External"/><Relationship Id="rId1" Type="http://schemas.openxmlformats.org/officeDocument/2006/relationships/slideLayout" Target="../slideLayouts/slideLayout26.xml"/><Relationship Id="rId5" Type="http://schemas.openxmlformats.org/officeDocument/2006/relationships/hyperlink" Target="https://www.ifc.org/wps/wcm/connect/industry_ext_content/ifc_external_corporate_site/financial%20institutions/resources/bow-publications?WCM_PI=1&amp;WCM_Page.f51ac1f6-f117-45c1-9366-ae61b790cd48=2" TargetMode="External"/><Relationship Id="rId4" Type="http://schemas.openxmlformats.org/officeDocument/2006/relationships/hyperlink" Target="https://globalfindex.worldbank.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32013" y="629480"/>
            <a:ext cx="12091916" cy="1822450"/>
          </a:xfrm>
        </p:spPr>
        <p:txBody>
          <a:bodyPr/>
          <a:lstStyle/>
          <a:p>
            <a:pPr>
              <a:defRPr/>
            </a:pPr>
            <a:r>
              <a:rPr lang="en-US" dirty="0">
                <a:ea typeface="+mj-ea"/>
                <a:cs typeface="+mj-cs"/>
              </a:rPr>
              <a:t>BOW Sex Disaggregated Data (SDD) Program</a:t>
            </a:r>
          </a:p>
        </p:txBody>
      </p:sp>
      <p:sp>
        <p:nvSpPr>
          <p:cNvPr id="23555" name="Text Placeholder 11"/>
          <p:cNvSpPr>
            <a:spLocks noGrp="1"/>
          </p:cNvSpPr>
          <p:nvPr>
            <p:ph type="body" sz="quarter" idx="4294967295"/>
          </p:nvPr>
        </p:nvSpPr>
        <p:spPr>
          <a:xfrm>
            <a:off x="9086523" y="5479461"/>
            <a:ext cx="2820987" cy="379002"/>
          </a:xfrm>
        </p:spPr>
        <p:txBody>
          <a:bodyPr/>
          <a:lstStyle/>
          <a:p>
            <a:pPr algn="r"/>
            <a:r>
              <a:rPr lang="en-US" sz="1600" b="1" dirty="0">
                <a:latin typeface="Arial" charset="0"/>
                <a:cs typeface="Arial" charset="0"/>
              </a:rPr>
              <a:t>June 7,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10</a:t>
            </a:fld>
            <a:endParaRPr lang="en-US"/>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Pilot PFI Engagement Approach</a:t>
            </a:r>
          </a:p>
        </p:txBody>
      </p:sp>
      <p:pic>
        <p:nvPicPr>
          <p:cNvPr id="4" name="Picture 3">
            <a:extLst>
              <a:ext uri="{FF2B5EF4-FFF2-40B4-BE49-F238E27FC236}">
                <a16:creationId xmlns:a16="http://schemas.microsoft.com/office/drawing/2014/main" id="{02A14CE4-25B7-D749-B30D-8BFB12E11050}"/>
              </a:ext>
            </a:extLst>
          </p:cNvPr>
          <p:cNvPicPr>
            <a:picLocks noChangeAspect="1"/>
          </p:cNvPicPr>
          <p:nvPr/>
        </p:nvPicPr>
        <p:blipFill>
          <a:blip r:embed="rId2"/>
          <a:stretch>
            <a:fillRect/>
          </a:stretch>
        </p:blipFill>
        <p:spPr>
          <a:xfrm>
            <a:off x="1346483" y="1255595"/>
            <a:ext cx="9116457" cy="4798135"/>
          </a:xfrm>
          <a:prstGeom prst="rect">
            <a:avLst/>
          </a:prstGeom>
        </p:spPr>
      </p:pic>
    </p:spTree>
    <p:extLst>
      <p:ext uri="{BB962C8B-B14F-4D97-AF65-F5344CB8AC3E}">
        <p14:creationId xmlns:p14="http://schemas.microsoft.com/office/powerpoint/2010/main" val="288268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BC17-C844-4C03-876E-86F37BAD5BA7}"/>
              </a:ext>
            </a:extLst>
          </p:cNvPr>
          <p:cNvSpPr>
            <a:spLocks noGrp="1"/>
          </p:cNvSpPr>
          <p:nvPr>
            <p:ph type="title"/>
          </p:nvPr>
        </p:nvSpPr>
        <p:spPr/>
        <p:txBody>
          <a:bodyPr/>
          <a:lstStyle/>
          <a:p>
            <a:r>
              <a:rPr lang="en-US"/>
              <a:t>Annex</a:t>
            </a:r>
          </a:p>
        </p:txBody>
      </p:sp>
    </p:spTree>
    <p:extLst>
      <p:ext uri="{BB962C8B-B14F-4D97-AF65-F5344CB8AC3E}">
        <p14:creationId xmlns:p14="http://schemas.microsoft.com/office/powerpoint/2010/main" val="377649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130101" bIns="0" rtlCol="0" anchor="ctr" anchorCtr="0">
            <a:noAutofit/>
          </a:bodyPr>
          <a:lstStyle/>
          <a:p>
            <a:r>
              <a:rPr lang="en-US" sz="2800" b="1" dirty="0">
                <a:latin typeface="Arial" panose="020B0604020202020204" pitchFamily="34" charset="0"/>
                <a:cs typeface="Arial" panose="020B0604020202020204" pitchFamily="34" charset="0"/>
              </a:rPr>
              <a:t>Introduction and WOE definition</a:t>
            </a:r>
          </a:p>
        </p:txBody>
      </p:sp>
      <p:sp>
        <p:nvSpPr>
          <p:cNvPr id="5" name="TextBox 4">
            <a:extLst>
              <a:ext uri="{FF2B5EF4-FFF2-40B4-BE49-F238E27FC236}">
                <a16:creationId xmlns:a16="http://schemas.microsoft.com/office/drawing/2014/main" id="{FCE6EEC1-A90C-4F8A-8014-E9E3F0B229B2}"/>
              </a:ext>
            </a:extLst>
          </p:cNvPr>
          <p:cNvSpPr txBox="1"/>
          <p:nvPr/>
        </p:nvSpPr>
        <p:spPr>
          <a:xfrm>
            <a:off x="359594" y="1418103"/>
            <a:ext cx="10921430" cy="480131"/>
          </a:xfrm>
          <a:prstGeom prst="rect">
            <a:avLst/>
          </a:prstGeom>
          <a:solidFill>
            <a:srgbClr val="D4E5F7"/>
          </a:solidFill>
        </p:spPr>
        <p:txBody>
          <a:bodyPr wrap="square">
            <a:spAutoFit/>
          </a:bodyPr>
          <a:lstStyle/>
          <a:p>
            <a:pPr defTabSz="1244600">
              <a:lnSpc>
                <a:spcPct val="90000"/>
              </a:lnSpc>
              <a:spcBef>
                <a:spcPct val="0"/>
              </a:spcBef>
              <a:spcAft>
                <a:spcPct val="35000"/>
              </a:spcAft>
            </a:pPr>
            <a:r>
              <a:rPr lang="en-US" sz="2800" dirty="0">
                <a:solidFill>
                  <a:srgbClr val="021F43"/>
                </a:solidFill>
                <a:latin typeface="Calibri" panose="020F0502020204030204"/>
              </a:rPr>
              <a:t>What is a Woman-Owned Enterprise (“WOE”)? </a:t>
            </a:r>
          </a:p>
        </p:txBody>
      </p:sp>
      <p:pic>
        <p:nvPicPr>
          <p:cNvPr id="7" name="Picture 6">
            <a:extLst>
              <a:ext uri="{FF2B5EF4-FFF2-40B4-BE49-F238E27FC236}">
                <a16:creationId xmlns:a16="http://schemas.microsoft.com/office/drawing/2014/main" id="{10AAE230-F66A-4B2A-A66C-170FBD4B203A}"/>
              </a:ext>
            </a:extLst>
          </p:cNvPr>
          <p:cNvPicPr>
            <a:picLocks noChangeAspect="1"/>
          </p:cNvPicPr>
          <p:nvPr/>
        </p:nvPicPr>
        <p:blipFill>
          <a:blip r:embed="rId2"/>
          <a:stretch>
            <a:fillRect/>
          </a:stretch>
        </p:blipFill>
        <p:spPr>
          <a:xfrm>
            <a:off x="3034812" y="2049763"/>
            <a:ext cx="590761" cy="586962"/>
          </a:xfrm>
          <a:prstGeom prst="rect">
            <a:avLst/>
          </a:prstGeom>
        </p:spPr>
      </p:pic>
      <p:sp>
        <p:nvSpPr>
          <p:cNvPr id="10" name="TextBox 9">
            <a:extLst>
              <a:ext uri="{FF2B5EF4-FFF2-40B4-BE49-F238E27FC236}">
                <a16:creationId xmlns:a16="http://schemas.microsoft.com/office/drawing/2014/main" id="{8547E7FA-5AF6-4210-99FC-3CDAF2227F92}"/>
              </a:ext>
            </a:extLst>
          </p:cNvPr>
          <p:cNvSpPr txBox="1"/>
          <p:nvPr/>
        </p:nvSpPr>
        <p:spPr>
          <a:xfrm>
            <a:off x="3773369" y="2114936"/>
            <a:ext cx="6102848" cy="461665"/>
          </a:xfrm>
          <a:prstGeom prst="rect">
            <a:avLst/>
          </a:prstGeom>
          <a:noFill/>
        </p:spPr>
        <p:txBody>
          <a:bodyPr wrap="square">
            <a:spAutoFit/>
          </a:bodyPr>
          <a:lstStyle/>
          <a:p>
            <a:r>
              <a:rPr lang="en-US" dirty="0">
                <a:latin typeface="+mn-lt"/>
              </a:rPr>
              <a:t>(a) </a:t>
            </a:r>
            <a:r>
              <a:rPr lang="en-US" sz="2400" b="1" dirty="0">
                <a:latin typeface="+mn-lt"/>
              </a:rPr>
              <a:t>≥</a:t>
            </a:r>
            <a:r>
              <a:rPr lang="en-US" sz="2400" dirty="0"/>
              <a:t> </a:t>
            </a:r>
            <a:r>
              <a:rPr lang="en-US" sz="2400" b="1" dirty="0">
                <a:latin typeface="+mn-lt"/>
              </a:rPr>
              <a:t>51% </a:t>
            </a:r>
            <a:r>
              <a:rPr lang="en-US" sz="1800" dirty="0">
                <a:latin typeface="+mn-lt"/>
              </a:rPr>
              <a:t>owned by woman/women</a:t>
            </a:r>
            <a:endParaRPr lang="en-US" dirty="0"/>
          </a:p>
        </p:txBody>
      </p:sp>
      <p:sp>
        <p:nvSpPr>
          <p:cNvPr id="12" name="TextBox 11">
            <a:extLst>
              <a:ext uri="{FF2B5EF4-FFF2-40B4-BE49-F238E27FC236}">
                <a16:creationId xmlns:a16="http://schemas.microsoft.com/office/drawing/2014/main" id="{BB4DFB3C-7D30-4818-8764-60A22F8315B5}"/>
              </a:ext>
            </a:extLst>
          </p:cNvPr>
          <p:cNvSpPr txBox="1"/>
          <p:nvPr/>
        </p:nvSpPr>
        <p:spPr>
          <a:xfrm>
            <a:off x="359594" y="2478861"/>
            <a:ext cx="1941817" cy="715089"/>
          </a:xfrm>
          <a:prstGeom prst="roundRect">
            <a:avLst/>
          </a:prstGeom>
          <a:solidFill>
            <a:schemeClr val="tx1"/>
          </a:solidFill>
        </p:spPr>
        <p:txBody>
          <a:bodyPr wrap="square">
            <a:spAutoFit/>
          </a:bodyPr>
          <a:lstStyle/>
          <a:p>
            <a:pPr lvl="0" algn="ctr"/>
            <a:r>
              <a:rPr lang="en-US" sz="1800" b="1" dirty="0">
                <a:solidFill>
                  <a:schemeClr val="bg1"/>
                </a:solidFill>
                <a:latin typeface="+mn-lt"/>
              </a:rPr>
              <a:t>According to IFC, a WOE is:</a:t>
            </a:r>
          </a:p>
        </p:txBody>
      </p:sp>
      <p:cxnSp>
        <p:nvCxnSpPr>
          <p:cNvPr id="13" name="Straight Connector 12">
            <a:extLst>
              <a:ext uri="{FF2B5EF4-FFF2-40B4-BE49-F238E27FC236}">
                <a16:creationId xmlns:a16="http://schemas.microsoft.com/office/drawing/2014/main" id="{C99A405C-45F6-4573-96CD-4A009255F1C1}"/>
              </a:ext>
            </a:extLst>
          </p:cNvPr>
          <p:cNvCxnSpPr>
            <a:cxnSpLocks/>
          </p:cNvCxnSpPr>
          <p:nvPr/>
        </p:nvCxnSpPr>
        <p:spPr>
          <a:xfrm>
            <a:off x="2701915" y="2345769"/>
            <a:ext cx="178617"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377FFE69-5C63-438F-936B-F0B35B5C6D3E}"/>
              </a:ext>
            </a:extLst>
          </p:cNvPr>
          <p:cNvCxnSpPr>
            <a:cxnSpLocks/>
          </p:cNvCxnSpPr>
          <p:nvPr/>
        </p:nvCxnSpPr>
        <p:spPr>
          <a:xfrm>
            <a:off x="2689060" y="3347383"/>
            <a:ext cx="178617"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sp>
        <p:nvSpPr>
          <p:cNvPr id="15" name="Rectangle 14">
            <a:extLst>
              <a:ext uri="{FF2B5EF4-FFF2-40B4-BE49-F238E27FC236}">
                <a16:creationId xmlns:a16="http://schemas.microsoft.com/office/drawing/2014/main" id="{02230653-E57F-438E-90AE-73C610D76D3F}"/>
              </a:ext>
            </a:extLst>
          </p:cNvPr>
          <p:cNvSpPr/>
          <p:nvPr/>
        </p:nvSpPr>
        <p:spPr>
          <a:xfrm>
            <a:off x="2568979" y="2195679"/>
            <a:ext cx="132935" cy="1442467"/>
          </a:xfrm>
          <a:prstGeom prst="rect">
            <a:avLst/>
          </a:prstGeom>
          <a:solidFill>
            <a:srgbClr val="D4E5F7"/>
          </a:solidFill>
          <a:ln>
            <a:solidFill>
              <a:srgbClr val="D4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D879047-9782-48A3-AAEC-27F33AA96220}"/>
              </a:ext>
            </a:extLst>
          </p:cNvPr>
          <p:cNvSpPr txBox="1"/>
          <p:nvPr/>
        </p:nvSpPr>
        <p:spPr>
          <a:xfrm>
            <a:off x="3773369" y="2899482"/>
            <a:ext cx="6072026" cy="707886"/>
          </a:xfrm>
          <a:prstGeom prst="rect">
            <a:avLst/>
          </a:prstGeom>
          <a:noFill/>
        </p:spPr>
        <p:txBody>
          <a:bodyPr wrap="square">
            <a:spAutoFit/>
          </a:bodyPr>
          <a:lstStyle/>
          <a:p>
            <a:pPr lvl="0"/>
            <a:r>
              <a:rPr lang="en-US" dirty="0">
                <a:latin typeface="+mn-lt"/>
              </a:rPr>
              <a:t>(b)</a:t>
            </a:r>
            <a:r>
              <a:rPr lang="en-US" sz="2400" b="1" dirty="0">
                <a:latin typeface="+mn-lt"/>
              </a:rPr>
              <a:t> ≥ 20% </a:t>
            </a:r>
            <a:r>
              <a:rPr lang="en-US" dirty="0">
                <a:latin typeface="+mn-lt"/>
              </a:rPr>
              <a:t>owned by woman/women; and have ≥ 1 woman as CEO/COO (President/Vice-President)</a:t>
            </a:r>
          </a:p>
        </p:txBody>
      </p:sp>
      <p:sp>
        <p:nvSpPr>
          <p:cNvPr id="21" name="TextBox 20">
            <a:extLst>
              <a:ext uri="{FF2B5EF4-FFF2-40B4-BE49-F238E27FC236}">
                <a16:creationId xmlns:a16="http://schemas.microsoft.com/office/drawing/2014/main" id="{8517196C-3604-44EE-A48F-B54F39D87937}"/>
              </a:ext>
            </a:extLst>
          </p:cNvPr>
          <p:cNvSpPr txBox="1"/>
          <p:nvPr/>
        </p:nvSpPr>
        <p:spPr>
          <a:xfrm>
            <a:off x="343772" y="3934915"/>
            <a:ext cx="10921430" cy="480131"/>
          </a:xfrm>
          <a:prstGeom prst="rect">
            <a:avLst/>
          </a:prstGeom>
          <a:solidFill>
            <a:schemeClr val="accent3">
              <a:lumMod val="20000"/>
              <a:lumOff val="80000"/>
            </a:schemeClr>
          </a:solidFill>
        </p:spPr>
        <p:txBody>
          <a:bodyPr wrap="square">
            <a:spAutoFit/>
          </a:bodyPr>
          <a:lstStyle/>
          <a:p>
            <a:pPr defTabSz="1244600">
              <a:lnSpc>
                <a:spcPct val="90000"/>
              </a:lnSpc>
              <a:spcBef>
                <a:spcPct val="0"/>
              </a:spcBef>
              <a:spcAft>
                <a:spcPct val="35000"/>
              </a:spcAft>
            </a:pPr>
            <a:r>
              <a:rPr lang="en-US" sz="2800" dirty="0">
                <a:solidFill>
                  <a:srgbClr val="021F43"/>
                </a:solidFill>
                <a:latin typeface="Calibri" panose="020F0502020204030204"/>
              </a:rPr>
              <a:t>When is an SME project considered as a Banking on Women one?</a:t>
            </a:r>
          </a:p>
        </p:txBody>
      </p:sp>
      <p:sp>
        <p:nvSpPr>
          <p:cNvPr id="23" name="TextBox 22">
            <a:extLst>
              <a:ext uri="{FF2B5EF4-FFF2-40B4-BE49-F238E27FC236}">
                <a16:creationId xmlns:a16="http://schemas.microsoft.com/office/drawing/2014/main" id="{98D18E6B-5E07-41CB-A54D-B2D247C42438}"/>
              </a:ext>
            </a:extLst>
          </p:cNvPr>
          <p:cNvSpPr txBox="1"/>
          <p:nvPr/>
        </p:nvSpPr>
        <p:spPr>
          <a:xfrm>
            <a:off x="5307230" y="2576601"/>
            <a:ext cx="564165" cy="338554"/>
          </a:xfrm>
          <a:prstGeom prst="rect">
            <a:avLst/>
          </a:prstGeom>
          <a:noFill/>
        </p:spPr>
        <p:txBody>
          <a:bodyPr wrap="square">
            <a:spAutoFit/>
          </a:bodyPr>
          <a:lstStyle/>
          <a:p>
            <a:pPr lvl="0" algn="just">
              <a:buNone/>
            </a:pPr>
            <a:r>
              <a:rPr lang="en-US" dirty="0"/>
              <a:t>OR</a:t>
            </a:r>
          </a:p>
        </p:txBody>
      </p:sp>
      <p:grpSp>
        <p:nvGrpSpPr>
          <p:cNvPr id="26" name="Group 25">
            <a:extLst>
              <a:ext uri="{FF2B5EF4-FFF2-40B4-BE49-F238E27FC236}">
                <a16:creationId xmlns:a16="http://schemas.microsoft.com/office/drawing/2014/main" id="{FDB49627-3FC6-4CC9-BB36-336E9B05CB8E}"/>
              </a:ext>
            </a:extLst>
          </p:cNvPr>
          <p:cNvGrpSpPr/>
          <p:nvPr/>
        </p:nvGrpSpPr>
        <p:grpSpPr>
          <a:xfrm>
            <a:off x="3045450" y="2899482"/>
            <a:ext cx="590761" cy="738658"/>
            <a:chOff x="2867677" y="3523855"/>
            <a:chExt cx="821090" cy="996082"/>
          </a:xfrm>
        </p:grpSpPr>
        <p:pic>
          <p:nvPicPr>
            <p:cNvPr id="19" name="Graphic 18" descr="Woman Shrugging with solid fill">
              <a:extLst>
                <a:ext uri="{FF2B5EF4-FFF2-40B4-BE49-F238E27FC236}">
                  <a16:creationId xmlns:a16="http://schemas.microsoft.com/office/drawing/2014/main" id="{51F9BDC7-CB1A-4868-BFB6-07C94A655AF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 r="17433" b="29968"/>
            <a:stretch/>
          </p:blipFill>
          <p:spPr>
            <a:xfrm>
              <a:off x="2975750" y="3523855"/>
              <a:ext cx="484631" cy="411060"/>
            </a:xfrm>
            <a:prstGeom prst="rect">
              <a:avLst/>
            </a:prstGeom>
          </p:spPr>
        </p:pic>
        <p:pic>
          <p:nvPicPr>
            <p:cNvPr id="25" name="Graphic 24" descr="Board Of Directors with solid fill">
              <a:extLst>
                <a:ext uri="{FF2B5EF4-FFF2-40B4-BE49-F238E27FC236}">
                  <a16:creationId xmlns:a16="http://schemas.microsoft.com/office/drawing/2014/main" id="{8CD665CE-C517-491C-AC0F-8895D4D658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867677" y="3698847"/>
              <a:ext cx="821090" cy="821090"/>
            </a:xfrm>
            <a:prstGeom prst="rect">
              <a:avLst/>
            </a:prstGeom>
          </p:spPr>
        </p:pic>
      </p:grpSp>
      <p:sp>
        <p:nvSpPr>
          <p:cNvPr id="27" name="TextBox 26">
            <a:extLst>
              <a:ext uri="{FF2B5EF4-FFF2-40B4-BE49-F238E27FC236}">
                <a16:creationId xmlns:a16="http://schemas.microsoft.com/office/drawing/2014/main" id="{BE07A7A1-56C6-4569-A54F-0CCC3D8E8BC9}"/>
              </a:ext>
            </a:extLst>
          </p:cNvPr>
          <p:cNvSpPr txBox="1"/>
          <p:nvPr/>
        </p:nvSpPr>
        <p:spPr>
          <a:xfrm>
            <a:off x="359594" y="5058271"/>
            <a:ext cx="1941817" cy="1021556"/>
          </a:xfrm>
          <a:prstGeom prst="roundRect">
            <a:avLst/>
          </a:prstGeom>
          <a:solidFill>
            <a:schemeClr val="tx1"/>
          </a:solidFill>
        </p:spPr>
        <p:txBody>
          <a:bodyPr wrap="square">
            <a:spAutoFit/>
          </a:bodyPr>
          <a:lstStyle/>
          <a:p>
            <a:pPr lvl="0" algn="ctr"/>
            <a:r>
              <a:rPr lang="en-US" sz="1800" b="1" dirty="0">
                <a:solidFill>
                  <a:schemeClr val="bg1"/>
                </a:solidFill>
                <a:latin typeface="+mn-lt"/>
              </a:rPr>
              <a:t>For a Financial Institutions Group (FIG) </a:t>
            </a:r>
          </a:p>
        </p:txBody>
      </p:sp>
      <p:cxnSp>
        <p:nvCxnSpPr>
          <p:cNvPr id="28" name="Straight Connector 27">
            <a:extLst>
              <a:ext uri="{FF2B5EF4-FFF2-40B4-BE49-F238E27FC236}">
                <a16:creationId xmlns:a16="http://schemas.microsoft.com/office/drawing/2014/main" id="{FB0ABED2-EA94-4FA9-83E5-B2CB31E9B50D}"/>
              </a:ext>
            </a:extLst>
          </p:cNvPr>
          <p:cNvCxnSpPr>
            <a:cxnSpLocks/>
          </p:cNvCxnSpPr>
          <p:nvPr/>
        </p:nvCxnSpPr>
        <p:spPr>
          <a:xfrm>
            <a:off x="2701915" y="4946623"/>
            <a:ext cx="178617"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5EF206BB-FDC1-461C-B341-1E8360636876}"/>
              </a:ext>
            </a:extLst>
          </p:cNvPr>
          <p:cNvCxnSpPr>
            <a:cxnSpLocks/>
          </p:cNvCxnSpPr>
          <p:nvPr/>
        </p:nvCxnSpPr>
        <p:spPr>
          <a:xfrm>
            <a:off x="2689060" y="5948237"/>
            <a:ext cx="178617"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sp>
        <p:nvSpPr>
          <p:cNvPr id="30" name="Rectangle 29">
            <a:extLst>
              <a:ext uri="{FF2B5EF4-FFF2-40B4-BE49-F238E27FC236}">
                <a16:creationId xmlns:a16="http://schemas.microsoft.com/office/drawing/2014/main" id="{8DE4CE08-F7D1-485F-8AFC-B18E9A112CBF}"/>
              </a:ext>
            </a:extLst>
          </p:cNvPr>
          <p:cNvSpPr/>
          <p:nvPr/>
        </p:nvSpPr>
        <p:spPr>
          <a:xfrm>
            <a:off x="2568979" y="4796533"/>
            <a:ext cx="132935" cy="1442467"/>
          </a:xfrm>
          <a:prstGeom prst="rect">
            <a:avLst/>
          </a:prstGeom>
          <a:solidFill>
            <a:srgbClr val="D4E5F7"/>
          </a:solidFill>
          <a:ln>
            <a:solidFill>
              <a:srgbClr val="D4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Tax with solid fill">
            <a:extLst>
              <a:ext uri="{FF2B5EF4-FFF2-40B4-BE49-F238E27FC236}">
                <a16:creationId xmlns:a16="http://schemas.microsoft.com/office/drawing/2014/main" id="{6268E1F3-249D-48BF-AB75-41544674FA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45085" y="4580349"/>
            <a:ext cx="660641" cy="660641"/>
          </a:xfrm>
          <a:prstGeom prst="rect">
            <a:avLst/>
          </a:prstGeom>
        </p:spPr>
      </p:pic>
      <p:pic>
        <p:nvPicPr>
          <p:cNvPr id="34" name="Graphic 33" descr="Boardroom with solid fill">
            <a:extLst>
              <a:ext uri="{FF2B5EF4-FFF2-40B4-BE49-F238E27FC236}">
                <a16:creationId xmlns:a16="http://schemas.microsoft.com/office/drawing/2014/main" id="{3C2A099E-072C-4534-8C35-392A65A517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05818" y="5574189"/>
            <a:ext cx="757276" cy="757276"/>
          </a:xfrm>
          <a:prstGeom prst="rect">
            <a:avLst/>
          </a:prstGeom>
        </p:spPr>
      </p:pic>
      <p:sp>
        <p:nvSpPr>
          <p:cNvPr id="35" name="TextBox 34">
            <a:extLst>
              <a:ext uri="{FF2B5EF4-FFF2-40B4-BE49-F238E27FC236}">
                <a16:creationId xmlns:a16="http://schemas.microsoft.com/office/drawing/2014/main" id="{E0BBF51B-F08B-4F89-9EAE-2103292008F0}"/>
              </a:ext>
            </a:extLst>
          </p:cNvPr>
          <p:cNvSpPr txBox="1"/>
          <p:nvPr/>
        </p:nvSpPr>
        <p:spPr>
          <a:xfrm>
            <a:off x="3599744" y="4606015"/>
            <a:ext cx="2353453" cy="584775"/>
          </a:xfrm>
          <a:prstGeom prst="rect">
            <a:avLst/>
          </a:prstGeom>
          <a:noFill/>
        </p:spPr>
        <p:txBody>
          <a:bodyPr wrap="square">
            <a:spAutoFit/>
          </a:bodyPr>
          <a:lstStyle/>
          <a:p>
            <a:r>
              <a:rPr lang="en-US" dirty="0">
                <a:latin typeface="+mn-lt"/>
              </a:rPr>
              <a:t>Investment Services (IS) SME projects </a:t>
            </a:r>
          </a:p>
        </p:txBody>
      </p:sp>
      <p:sp>
        <p:nvSpPr>
          <p:cNvPr id="36" name="TextBox 35">
            <a:extLst>
              <a:ext uri="{FF2B5EF4-FFF2-40B4-BE49-F238E27FC236}">
                <a16:creationId xmlns:a16="http://schemas.microsoft.com/office/drawing/2014/main" id="{FA35DD45-DAF5-4AB1-AFA5-7DB3FFE3D475}"/>
              </a:ext>
            </a:extLst>
          </p:cNvPr>
          <p:cNvSpPr txBox="1"/>
          <p:nvPr/>
        </p:nvSpPr>
        <p:spPr>
          <a:xfrm>
            <a:off x="3773369" y="5592669"/>
            <a:ext cx="2098026" cy="584775"/>
          </a:xfrm>
          <a:prstGeom prst="rect">
            <a:avLst/>
          </a:prstGeom>
          <a:noFill/>
        </p:spPr>
        <p:txBody>
          <a:bodyPr wrap="square">
            <a:spAutoFit/>
          </a:bodyPr>
          <a:lstStyle/>
          <a:p>
            <a:r>
              <a:rPr lang="en-US" dirty="0">
                <a:latin typeface="+mn-lt"/>
              </a:rPr>
              <a:t>Advisory Services (AS) SME projects </a:t>
            </a:r>
          </a:p>
        </p:txBody>
      </p:sp>
      <p:sp>
        <p:nvSpPr>
          <p:cNvPr id="37" name="Arrow: Pentagon 36">
            <a:extLst>
              <a:ext uri="{FF2B5EF4-FFF2-40B4-BE49-F238E27FC236}">
                <a16:creationId xmlns:a16="http://schemas.microsoft.com/office/drawing/2014/main" id="{A3E65941-D025-48B3-B1DF-DFB98A15DE07}"/>
              </a:ext>
            </a:extLst>
          </p:cNvPr>
          <p:cNvSpPr/>
          <p:nvPr/>
        </p:nvSpPr>
        <p:spPr>
          <a:xfrm>
            <a:off x="5864832" y="4720511"/>
            <a:ext cx="329634" cy="379932"/>
          </a:xfrm>
          <a:prstGeom prst="homePlate">
            <a:avLst/>
          </a:prstGeom>
          <a:solidFill>
            <a:schemeClr val="accent1">
              <a:lumMod val="50000"/>
            </a:schemeClr>
          </a:solidFill>
        </p:spPr>
        <p:txBody>
          <a:bodyPr wrap="square">
            <a:spAutoFit/>
          </a:bodyPr>
          <a:lstStyle/>
          <a:p>
            <a:pPr algn="ctr"/>
            <a:endParaRPr lang="en-US" b="1" dirty="0">
              <a:solidFill>
                <a:schemeClr val="bg1"/>
              </a:solidFill>
            </a:endParaRPr>
          </a:p>
        </p:txBody>
      </p:sp>
      <p:sp>
        <p:nvSpPr>
          <p:cNvPr id="38" name="Arrow: Pentagon 37">
            <a:extLst>
              <a:ext uri="{FF2B5EF4-FFF2-40B4-BE49-F238E27FC236}">
                <a16:creationId xmlns:a16="http://schemas.microsoft.com/office/drawing/2014/main" id="{B311A5CC-D50A-49F4-A761-B177BA56627E}"/>
              </a:ext>
            </a:extLst>
          </p:cNvPr>
          <p:cNvSpPr/>
          <p:nvPr/>
        </p:nvSpPr>
        <p:spPr>
          <a:xfrm>
            <a:off x="5871395" y="5735178"/>
            <a:ext cx="329635" cy="344649"/>
          </a:xfrm>
          <a:prstGeom prst="homePlate">
            <a:avLst/>
          </a:prstGeom>
          <a:solidFill>
            <a:schemeClr val="accent1">
              <a:lumMod val="50000"/>
            </a:schemeClr>
          </a:solidFill>
        </p:spPr>
        <p:txBody>
          <a:bodyPr wrap="square">
            <a:spAutoFit/>
          </a:bodyPr>
          <a:lstStyle/>
          <a:p>
            <a:pPr algn="ctr"/>
            <a:endParaRPr lang="en-US" b="1" dirty="0">
              <a:solidFill>
                <a:schemeClr val="bg1"/>
              </a:solidFill>
            </a:endParaRPr>
          </a:p>
        </p:txBody>
      </p:sp>
      <p:sp>
        <p:nvSpPr>
          <p:cNvPr id="39" name="TextBox 38">
            <a:extLst>
              <a:ext uri="{FF2B5EF4-FFF2-40B4-BE49-F238E27FC236}">
                <a16:creationId xmlns:a16="http://schemas.microsoft.com/office/drawing/2014/main" id="{F656336D-FC46-4194-8ECC-AA841E8CB2EA}"/>
              </a:ext>
            </a:extLst>
          </p:cNvPr>
          <p:cNvSpPr txBox="1"/>
          <p:nvPr/>
        </p:nvSpPr>
        <p:spPr>
          <a:xfrm>
            <a:off x="3007771" y="4569871"/>
            <a:ext cx="2776580" cy="715089"/>
          </a:xfrm>
          <a:prstGeom prst="roundRect">
            <a:avLst/>
          </a:prstGeom>
          <a:no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endParaRPr lang="es-ES" dirty="0">
              <a:solidFill>
                <a:schemeClr val="tx1"/>
              </a:solidFill>
            </a:endParaRPr>
          </a:p>
          <a:p>
            <a:pPr algn="ctr"/>
            <a:endParaRPr lang="es-ES" dirty="0">
              <a:solidFill>
                <a:schemeClr val="tx1"/>
              </a:solidFill>
            </a:endParaRPr>
          </a:p>
          <a:p>
            <a:pPr algn="ctr"/>
            <a:endParaRPr lang="es-ES" dirty="0">
              <a:solidFill>
                <a:schemeClr val="tx1"/>
              </a:solidFill>
            </a:endParaRPr>
          </a:p>
        </p:txBody>
      </p:sp>
      <p:sp>
        <p:nvSpPr>
          <p:cNvPr id="41" name="TextBox 40">
            <a:extLst>
              <a:ext uri="{FF2B5EF4-FFF2-40B4-BE49-F238E27FC236}">
                <a16:creationId xmlns:a16="http://schemas.microsoft.com/office/drawing/2014/main" id="{C1BE9B50-B718-4290-8EEF-A3511CFAE308}"/>
              </a:ext>
            </a:extLst>
          </p:cNvPr>
          <p:cNvSpPr txBox="1"/>
          <p:nvPr/>
        </p:nvSpPr>
        <p:spPr>
          <a:xfrm>
            <a:off x="3000860" y="5572121"/>
            <a:ext cx="2776580" cy="715089"/>
          </a:xfrm>
          <a:prstGeom prst="roundRect">
            <a:avLst/>
          </a:prstGeom>
          <a:no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endParaRPr lang="es-ES" dirty="0">
              <a:solidFill>
                <a:schemeClr val="tx1"/>
              </a:solidFill>
            </a:endParaRPr>
          </a:p>
          <a:p>
            <a:pPr algn="ctr"/>
            <a:endParaRPr lang="es-ES" dirty="0">
              <a:solidFill>
                <a:schemeClr val="tx1"/>
              </a:solidFill>
            </a:endParaRPr>
          </a:p>
          <a:p>
            <a:pPr algn="ctr"/>
            <a:endParaRPr lang="es-ES" dirty="0">
              <a:solidFill>
                <a:schemeClr val="tx1"/>
              </a:solidFill>
            </a:endParaRPr>
          </a:p>
        </p:txBody>
      </p:sp>
      <p:sp>
        <p:nvSpPr>
          <p:cNvPr id="42" name="TextBox 41">
            <a:extLst>
              <a:ext uri="{FF2B5EF4-FFF2-40B4-BE49-F238E27FC236}">
                <a16:creationId xmlns:a16="http://schemas.microsoft.com/office/drawing/2014/main" id="{5080D567-B516-4792-A9C3-6CEB9AB1039E}"/>
              </a:ext>
            </a:extLst>
          </p:cNvPr>
          <p:cNvSpPr txBox="1"/>
          <p:nvPr/>
        </p:nvSpPr>
        <p:spPr>
          <a:xfrm>
            <a:off x="6274947" y="4551144"/>
            <a:ext cx="5023705" cy="817245"/>
          </a:xfrm>
          <a:prstGeom prst="roundRect">
            <a:avLst/>
          </a:prstGeom>
          <a:no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r>
              <a:rPr lang="en-US" sz="1400" b="0" dirty="0">
                <a:solidFill>
                  <a:schemeClr val="tx1"/>
                </a:solidFill>
              </a:rPr>
              <a:t>At least </a:t>
            </a:r>
            <a:r>
              <a:rPr lang="en-US" sz="1400" dirty="0">
                <a:solidFill>
                  <a:schemeClr val="tx1"/>
                </a:solidFill>
              </a:rPr>
              <a:t>25% of the project’s gross investment amount </a:t>
            </a:r>
            <a:r>
              <a:rPr lang="en-US" sz="1400" b="0" dirty="0">
                <a:solidFill>
                  <a:schemeClr val="tx1"/>
                </a:solidFill>
              </a:rPr>
              <a:t>should be earmarked </a:t>
            </a:r>
            <a:r>
              <a:rPr lang="en-US" sz="1400" dirty="0">
                <a:solidFill>
                  <a:schemeClr val="tx1"/>
                </a:solidFill>
              </a:rPr>
              <a:t>exclusively for WSME </a:t>
            </a:r>
            <a:r>
              <a:rPr lang="en-US" sz="1400" b="0" dirty="0">
                <a:solidFill>
                  <a:schemeClr val="tx1"/>
                </a:solidFill>
              </a:rPr>
              <a:t>in </a:t>
            </a:r>
            <a:r>
              <a:rPr lang="en-US" sz="1400" dirty="0">
                <a:solidFill>
                  <a:schemeClr val="tx1"/>
                </a:solidFill>
              </a:rPr>
              <a:t>the legal agreement</a:t>
            </a:r>
            <a:r>
              <a:rPr lang="en-US" sz="1400" b="0" dirty="0">
                <a:solidFill>
                  <a:schemeClr val="tx1"/>
                </a:solidFill>
              </a:rPr>
              <a:t>, under the ‘use of proceeds’ section.</a:t>
            </a:r>
          </a:p>
        </p:txBody>
      </p:sp>
      <p:sp>
        <p:nvSpPr>
          <p:cNvPr id="43" name="TextBox 42">
            <a:extLst>
              <a:ext uri="{FF2B5EF4-FFF2-40B4-BE49-F238E27FC236}">
                <a16:creationId xmlns:a16="http://schemas.microsoft.com/office/drawing/2014/main" id="{D957D2F8-0248-4E7B-A1D7-0DD51B6A0259}"/>
              </a:ext>
            </a:extLst>
          </p:cNvPr>
          <p:cNvSpPr txBox="1"/>
          <p:nvPr/>
        </p:nvSpPr>
        <p:spPr>
          <a:xfrm>
            <a:off x="6274946" y="5647370"/>
            <a:ext cx="5023705" cy="578882"/>
          </a:xfrm>
          <a:prstGeom prst="roundRect">
            <a:avLst/>
          </a:prstGeom>
          <a:no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r>
              <a:rPr lang="en-US" sz="1400" b="0" dirty="0">
                <a:solidFill>
                  <a:schemeClr val="tx1"/>
                </a:solidFill>
              </a:rPr>
              <a:t>at least </a:t>
            </a:r>
            <a:r>
              <a:rPr lang="en-US" sz="1400" dirty="0">
                <a:solidFill>
                  <a:schemeClr val="tx1"/>
                </a:solidFill>
              </a:rPr>
              <a:t>20% of the total project costs </a:t>
            </a:r>
            <a:r>
              <a:rPr lang="en-US" sz="1400" b="0" dirty="0">
                <a:solidFill>
                  <a:schemeClr val="tx1"/>
                </a:solidFill>
              </a:rPr>
              <a:t>should be allocated towards </a:t>
            </a:r>
            <a:r>
              <a:rPr lang="en-US" sz="1400" dirty="0">
                <a:solidFill>
                  <a:schemeClr val="tx1"/>
                </a:solidFill>
              </a:rPr>
              <a:t>WSMEs.</a:t>
            </a:r>
          </a:p>
        </p:txBody>
      </p:sp>
    </p:spTree>
    <p:extLst>
      <p:ext uri="{BB962C8B-B14F-4D97-AF65-F5344CB8AC3E}">
        <p14:creationId xmlns:p14="http://schemas.microsoft.com/office/powerpoint/2010/main" val="19472044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E2FB0C-5964-4D6E-A31B-5AD71047605E}"/>
              </a:ext>
            </a:extLst>
          </p:cNvPr>
          <p:cNvSpPr txBox="1">
            <a:spLocks/>
          </p:cNvSpPr>
          <p:nvPr/>
        </p:nvSpPr>
        <p:spPr>
          <a:xfrm>
            <a:off x="210556" y="185057"/>
            <a:ext cx="11536944" cy="756707"/>
          </a:xfrm>
          <a:prstGeom prst="rect">
            <a:avLst/>
          </a:prstGeom>
        </p:spPr>
        <p:txBody>
          <a:bodyPr vert="horz" lIns="0" tIns="0" rIns="130101" bIns="0" rtlCol="0" anchor="ctr" anchorCtr="0">
            <a:noAutofit/>
          </a:bodyPr>
          <a:lstStyle>
            <a:defPPr>
              <a:defRPr lang="es-CO"/>
            </a:defPPr>
            <a:lvl1pPr defTabSz="1734591">
              <a:lnSpc>
                <a:spcPct val="80000"/>
              </a:lnSpc>
              <a:spcBef>
                <a:spcPct val="0"/>
              </a:spcBef>
              <a:buNone/>
              <a:defRPr sz="2800" b="1" i="0" cap="all" spc="-133" baseline="0">
                <a:latin typeface="Arial" panose="020B0604020202020204" pitchFamily="34" charset="0"/>
                <a:ea typeface="Arial Black" panose="020B0A04020102020204" pitchFamily="34" charset="0"/>
                <a:cs typeface="Arial" panose="020B0604020202020204" pitchFamily="34" charset="0"/>
              </a:defRPr>
            </a:lvl1pPr>
          </a:lstStyle>
          <a:p>
            <a:r>
              <a:rPr lang="en-US" dirty="0"/>
              <a:t>Baselining and MIS/reporting Methodologies</a:t>
            </a:r>
          </a:p>
        </p:txBody>
      </p:sp>
      <p:sp>
        <p:nvSpPr>
          <p:cNvPr id="10" name="TextBox 9">
            <a:extLst>
              <a:ext uri="{FF2B5EF4-FFF2-40B4-BE49-F238E27FC236}">
                <a16:creationId xmlns:a16="http://schemas.microsoft.com/office/drawing/2014/main" id="{4EEA6156-BDD2-4A76-B437-9ECA76088E5D}"/>
              </a:ext>
            </a:extLst>
          </p:cNvPr>
          <p:cNvSpPr txBox="1"/>
          <p:nvPr/>
        </p:nvSpPr>
        <p:spPr>
          <a:xfrm>
            <a:off x="203916" y="1054387"/>
            <a:ext cx="911934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Practical Approach (field lessons)</a:t>
            </a:r>
          </a:p>
        </p:txBody>
      </p:sp>
      <p:grpSp>
        <p:nvGrpSpPr>
          <p:cNvPr id="28" name="Group 27">
            <a:extLst>
              <a:ext uri="{FF2B5EF4-FFF2-40B4-BE49-F238E27FC236}">
                <a16:creationId xmlns:a16="http://schemas.microsoft.com/office/drawing/2014/main" id="{81C0B864-E3D0-4A0C-B95A-839983E4FC9C}"/>
              </a:ext>
            </a:extLst>
          </p:cNvPr>
          <p:cNvGrpSpPr/>
          <p:nvPr/>
        </p:nvGrpSpPr>
        <p:grpSpPr>
          <a:xfrm>
            <a:off x="153258" y="1638724"/>
            <a:ext cx="8863277" cy="3850273"/>
            <a:chOff x="178551" y="1301470"/>
            <a:chExt cx="8863277" cy="3850273"/>
          </a:xfrm>
        </p:grpSpPr>
        <p:sp>
          <p:nvSpPr>
            <p:cNvPr id="30" name="Arrow: Pentagon 29">
              <a:extLst>
                <a:ext uri="{FF2B5EF4-FFF2-40B4-BE49-F238E27FC236}">
                  <a16:creationId xmlns:a16="http://schemas.microsoft.com/office/drawing/2014/main" id="{3223B3B2-63B5-4557-B7C0-97D443B03D62}"/>
                </a:ext>
              </a:extLst>
            </p:cNvPr>
            <p:cNvSpPr/>
            <p:nvPr/>
          </p:nvSpPr>
          <p:spPr>
            <a:xfrm>
              <a:off x="178551" y="1314513"/>
              <a:ext cx="3024118" cy="686490"/>
            </a:xfrm>
            <a:prstGeom prst="homePlate">
              <a:avLst/>
            </a:prstGeom>
            <a:solidFill>
              <a:schemeClr val="tx1">
                <a:lumMod val="25000"/>
                <a:lumOff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I</a:t>
              </a:r>
            </a:p>
          </p:txBody>
        </p:sp>
        <p:sp>
          <p:nvSpPr>
            <p:cNvPr id="31" name="Arrow: Chevron 30">
              <a:extLst>
                <a:ext uri="{FF2B5EF4-FFF2-40B4-BE49-F238E27FC236}">
                  <a16:creationId xmlns:a16="http://schemas.microsoft.com/office/drawing/2014/main" id="{DD9C9619-4146-4C0C-BB74-BACC0746E57B}"/>
                </a:ext>
              </a:extLst>
            </p:cNvPr>
            <p:cNvSpPr/>
            <p:nvPr/>
          </p:nvSpPr>
          <p:spPr>
            <a:xfrm>
              <a:off x="2967549" y="1322314"/>
              <a:ext cx="3154698" cy="665616"/>
            </a:xfrm>
            <a:prstGeom prst="chevron">
              <a:avLst/>
            </a:prstGeom>
            <a:solidFill>
              <a:schemeClr val="tx1">
                <a:lumMod val="50000"/>
                <a:lumOff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rial" panose="020B0604020202020204" pitchFamily="34" charset="0"/>
                  <a:cs typeface="Arial" panose="020B0604020202020204" pitchFamily="34" charset="0"/>
                </a:rPr>
                <a:t>II</a:t>
              </a:r>
              <a:endParaRPr lang="en-US" sz="14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2436B4B8-E931-4546-ADB9-0F63262944E2}"/>
                </a:ext>
              </a:extLst>
            </p:cNvPr>
            <p:cNvSpPr/>
            <p:nvPr/>
          </p:nvSpPr>
          <p:spPr>
            <a:xfrm>
              <a:off x="5906829" y="1301470"/>
              <a:ext cx="3134999" cy="686460"/>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rial" panose="020B0604020202020204" pitchFamily="34" charset="0"/>
                  <a:cs typeface="Arial" panose="020B0604020202020204" pitchFamily="34" charset="0"/>
                </a:rPr>
                <a:t>III</a:t>
              </a:r>
              <a:endParaRPr lang="en-US" sz="1400" b="1"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0EF69FD-3235-4397-8873-B01582E963B3}"/>
                </a:ext>
              </a:extLst>
            </p:cNvPr>
            <p:cNvSpPr/>
            <p:nvPr/>
          </p:nvSpPr>
          <p:spPr>
            <a:xfrm>
              <a:off x="192295" y="2154022"/>
              <a:ext cx="2693992" cy="2977173"/>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latin typeface="Arial" panose="020B0604020202020204" pitchFamily="34" charset="0"/>
                  <a:cs typeface="Arial" panose="020B0604020202020204" pitchFamily="34" charset="0"/>
                </a:rPr>
                <a:t>Banks and </a:t>
              </a:r>
              <a:r>
                <a:rPr lang="en-US" sz="1400" dirty="0">
                  <a:solidFill>
                    <a:schemeClr val="tx1"/>
                  </a:solidFill>
                  <a:latin typeface="Arial" panose="020B0604020202020204" pitchFamily="34" charset="0"/>
                  <a:cs typeface="Arial" panose="020B0604020202020204" pitchFamily="34" charset="0"/>
                </a:rPr>
                <a:t>NBFIs </a:t>
              </a:r>
              <a:r>
                <a:rPr lang="en-US" sz="1400" b="1" dirty="0">
                  <a:solidFill>
                    <a:schemeClr val="tx1"/>
                  </a:solidFill>
                  <a:latin typeface="Arial" panose="020B0604020202020204" pitchFamily="34" charset="0"/>
                  <a:cs typeface="Arial" panose="020B0604020202020204" pitchFamily="34" charset="0"/>
                </a:rPr>
                <a:t>use sole proprietors' portfolio data </a:t>
              </a:r>
              <a:r>
                <a:rPr lang="en-US" sz="1400" dirty="0">
                  <a:solidFill>
                    <a:schemeClr val="tx1"/>
                  </a:solidFill>
                  <a:latin typeface="Arial" panose="020B0604020202020204" pitchFamily="34" charset="0"/>
                  <a:cs typeface="Arial" panose="020B0604020202020204" pitchFamily="34" charset="0"/>
                </a:rPr>
                <a:t>where the loan is granted to physical persons: this approach helps from a client flagging and reporting standpoint.  </a:t>
              </a:r>
            </a:p>
          </p:txBody>
        </p:sp>
        <p:cxnSp>
          <p:nvCxnSpPr>
            <p:cNvPr id="34" name="Straight Connector 33">
              <a:extLst>
                <a:ext uri="{FF2B5EF4-FFF2-40B4-BE49-F238E27FC236}">
                  <a16:creationId xmlns:a16="http://schemas.microsoft.com/office/drawing/2014/main" id="{AA761D1B-3DBC-495C-ABBE-981469A7EDCA}"/>
                </a:ext>
              </a:extLst>
            </p:cNvPr>
            <p:cNvCxnSpPr>
              <a:cxnSpLocks/>
            </p:cNvCxnSpPr>
            <p:nvPr/>
          </p:nvCxnSpPr>
          <p:spPr>
            <a:xfrm>
              <a:off x="2985146" y="2174570"/>
              <a:ext cx="0" cy="2841944"/>
            </a:xfrm>
            <a:prstGeom prst="line">
              <a:avLst/>
            </a:prstGeom>
            <a:ln w="19050">
              <a:solidFill>
                <a:schemeClr val="accent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EDAAB8C-C1E1-4ACB-99D6-9D3E1AA19978}"/>
                </a:ext>
              </a:extLst>
            </p:cNvPr>
            <p:cNvSpPr/>
            <p:nvPr/>
          </p:nvSpPr>
          <p:spPr>
            <a:xfrm>
              <a:off x="6122247" y="2120870"/>
              <a:ext cx="2764049" cy="3022927"/>
            </a:xfrm>
            <a:prstGeom prst="rect">
              <a:avLst/>
            </a:prstGeom>
            <a:solidFill>
              <a:sysClr val="window" lastClr="FFFFFF"/>
            </a:solidFill>
            <a:ln w="25400" cap="flat" cmpd="sng" algn="ctr">
              <a:solidFill>
                <a:schemeClr val="accent1">
                  <a:lumMod val="50000"/>
                </a:schemeClr>
              </a:solidFill>
              <a:prstDash val="soli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just">
                <a:spcAft>
                  <a:spcPts val="400"/>
                </a:spcAft>
              </a:pPr>
              <a:r>
                <a:rPr lang="en-US" sz="1400" b="1" dirty="0">
                  <a:latin typeface="Arial" panose="020B0604020202020204" pitchFamily="34" charset="0"/>
                  <a:cs typeface="Arial" panose="020B0604020202020204" pitchFamily="34" charset="0"/>
                </a:rPr>
                <a:t>When capital / company ownership data is not available or it is dated, </a:t>
              </a:r>
              <a:r>
                <a:rPr lang="en-US" sz="1400" dirty="0">
                  <a:latin typeface="Arial" panose="020B0604020202020204" pitchFamily="34" charset="0"/>
                  <a:cs typeface="Arial" panose="020B0604020202020204" pitchFamily="34" charset="0"/>
                </a:rPr>
                <a:t>we want to look for decision making evidence. For example, use the Legal Representative and/or Administration or Finance Manager leader being a woman</a:t>
              </a:r>
              <a:r>
                <a:rPr lang="en-US" sz="1400" b="1" dirty="0">
                  <a:latin typeface="Arial" panose="020B0604020202020204" pitchFamily="34" charset="0"/>
                  <a:cs typeface="Arial" panose="020B0604020202020204" pitchFamily="34" charset="0"/>
                </a:rPr>
                <a:t>. At the very least, they should track the named owner of the business with &gt; 51% women’s ownership</a:t>
              </a:r>
              <a:endParaRPr lang="en-US" sz="1400" dirty="0">
                <a:latin typeface="Arial" panose="020B0604020202020204" pitchFamily="34" charset="0"/>
                <a:cs typeface="Arial" panose="020B0604020202020204" pitchFamily="34" charset="0"/>
              </a:endParaRPr>
            </a:p>
          </p:txBody>
        </p:sp>
        <p:sp>
          <p:nvSpPr>
            <p:cNvPr id="38" name="Rounded Rectangle 14">
              <a:extLst>
                <a:ext uri="{FF2B5EF4-FFF2-40B4-BE49-F238E27FC236}">
                  <a16:creationId xmlns:a16="http://schemas.microsoft.com/office/drawing/2014/main" id="{3ABD84B2-170A-4E90-AD4C-DA3D62A4CEE1}"/>
                </a:ext>
              </a:extLst>
            </p:cNvPr>
            <p:cNvSpPr/>
            <p:nvPr/>
          </p:nvSpPr>
          <p:spPr bwMode="auto">
            <a:xfrm>
              <a:off x="3088736" y="2136250"/>
              <a:ext cx="2845338" cy="3015493"/>
            </a:xfrm>
            <a:prstGeom prst="rect">
              <a:avLst/>
            </a:prstGeom>
            <a:solidFill>
              <a:sysClr val="window" lastClr="FFFFFF"/>
            </a:solidFill>
            <a:ln w="25400" cap="flat" cmpd="sng" algn="ctr">
              <a:solidFill>
                <a:schemeClr val="accent2">
                  <a:lumMod val="50000"/>
                </a:schemeClr>
              </a:solidFill>
              <a:prstDash val="soli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just"/>
              <a:r>
                <a:rPr lang="en-US" sz="1400" b="1" kern="1200" dirty="0">
                  <a:latin typeface="Arial" panose="020B0604020202020204" pitchFamily="34" charset="0"/>
                  <a:cs typeface="Arial" panose="020B0604020202020204" pitchFamily="34" charset="0"/>
                </a:rPr>
                <a:t>Manually review the Top 100 SME Exposures </a:t>
              </a:r>
              <a:r>
                <a:rPr lang="en-US" sz="1400" kern="1200" dirty="0">
                  <a:latin typeface="Arial" panose="020B0604020202020204" pitchFamily="34" charset="0"/>
                  <a:cs typeface="Arial" panose="020B0604020202020204" pitchFamily="34" charset="0"/>
                </a:rPr>
                <a:t>and identify women led/owned ones. In large portfolios by extrapolating the % WOE to the overall portfolio is a conservative approach.</a:t>
              </a:r>
            </a:p>
            <a:p>
              <a:pPr algn="just"/>
              <a:endParaRPr lang="es-HN" sz="1200" kern="1200" dirty="0">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29EB3D99-465B-4178-B27A-A1E968A7E31F}"/>
                </a:ext>
              </a:extLst>
            </p:cNvPr>
            <p:cNvCxnSpPr>
              <a:cxnSpLocks/>
            </p:cNvCxnSpPr>
            <p:nvPr/>
          </p:nvCxnSpPr>
          <p:spPr>
            <a:xfrm>
              <a:off x="6017295" y="2279162"/>
              <a:ext cx="0" cy="2872580"/>
            </a:xfrm>
            <a:prstGeom prst="line">
              <a:avLst/>
            </a:prstGeom>
            <a:ln w="19050">
              <a:solidFill>
                <a:schemeClr val="accent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Arrow: Chevron 39">
            <a:extLst>
              <a:ext uri="{FF2B5EF4-FFF2-40B4-BE49-F238E27FC236}">
                <a16:creationId xmlns:a16="http://schemas.microsoft.com/office/drawing/2014/main" id="{7505B63F-357C-4E97-B9C9-ABA10EE179A2}"/>
              </a:ext>
            </a:extLst>
          </p:cNvPr>
          <p:cNvSpPr/>
          <p:nvPr/>
        </p:nvSpPr>
        <p:spPr>
          <a:xfrm>
            <a:off x="8839447" y="1638724"/>
            <a:ext cx="3154698" cy="686460"/>
          </a:xfrm>
          <a:prstGeom prst="chevron">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latin typeface="Arial" panose="020B0604020202020204" pitchFamily="34" charset="0"/>
                <a:cs typeface="Arial" panose="020B0604020202020204" pitchFamily="34" charset="0"/>
              </a:rPr>
              <a:t>IV</a:t>
            </a:r>
            <a:endParaRPr lang="en-US" sz="1400" b="1" dirty="0">
              <a:solidFill>
                <a:schemeClr val="bg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381D67E2-DEEA-4F46-8BAB-2148DA43FB0F}"/>
              </a:ext>
            </a:extLst>
          </p:cNvPr>
          <p:cNvSpPr/>
          <p:nvPr/>
        </p:nvSpPr>
        <p:spPr>
          <a:xfrm>
            <a:off x="9016535" y="2455795"/>
            <a:ext cx="2986412" cy="3022927"/>
          </a:xfrm>
          <a:prstGeom prst="rect">
            <a:avLst/>
          </a:prstGeom>
          <a:solidFill>
            <a:sysClr val="window" lastClr="FFFFFF"/>
          </a:solidFill>
          <a:ln w="25400" cap="flat" cmpd="sng" algn="ctr">
            <a:solidFill>
              <a:schemeClr val="accent1">
                <a:lumMod val="50000"/>
              </a:schemeClr>
            </a:solidFill>
            <a:prstDash val="soli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just">
              <a:spcAft>
                <a:spcPts val="400"/>
              </a:spcAft>
            </a:pPr>
            <a:r>
              <a:rPr lang="en-US" sz="1400" b="1" dirty="0">
                <a:latin typeface="Arial" panose="020B0604020202020204" pitchFamily="34" charset="0"/>
                <a:cs typeface="Arial" panose="020B0604020202020204" pitchFamily="34" charset="0"/>
              </a:rPr>
              <a:t>In a “worst case” scenario, one option is to use any available, credible information for indicative purposes</a:t>
            </a:r>
            <a:r>
              <a:rPr lang="en-US" sz="1400" dirty="0">
                <a:latin typeface="Arial" panose="020B0604020202020204" pitchFamily="34" charset="0"/>
                <a:cs typeface="Arial" panose="020B0604020202020204" pitchFamily="34" charset="0"/>
              </a:rPr>
              <a:t>.  If this option is used, implementing Future Data capabilities is paramount.  In this way, after a clear and certain period time for data collection (i.e. 6 months, or one year), IS or AS targets can be revisited and agreed to going forward.</a:t>
            </a:r>
          </a:p>
        </p:txBody>
      </p:sp>
      <p:cxnSp>
        <p:nvCxnSpPr>
          <p:cNvPr id="42" name="Straight Connector 41">
            <a:extLst>
              <a:ext uri="{FF2B5EF4-FFF2-40B4-BE49-F238E27FC236}">
                <a16:creationId xmlns:a16="http://schemas.microsoft.com/office/drawing/2014/main" id="{48404CA9-0175-4DC2-87D3-F837610252F2}"/>
              </a:ext>
            </a:extLst>
          </p:cNvPr>
          <p:cNvCxnSpPr>
            <a:cxnSpLocks/>
          </p:cNvCxnSpPr>
          <p:nvPr/>
        </p:nvCxnSpPr>
        <p:spPr>
          <a:xfrm>
            <a:off x="8944226" y="2616416"/>
            <a:ext cx="0" cy="2841944"/>
          </a:xfrm>
          <a:prstGeom prst="line">
            <a:avLst/>
          </a:prstGeom>
          <a:ln w="19050">
            <a:solidFill>
              <a:schemeClr val="accent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7FBFD2-C79E-43B7-BE9D-C65D93AE3557}"/>
              </a:ext>
            </a:extLst>
          </p:cNvPr>
          <p:cNvSpPr txBox="1"/>
          <p:nvPr/>
        </p:nvSpPr>
        <p:spPr>
          <a:xfrm>
            <a:off x="210556" y="5742496"/>
            <a:ext cx="4685016" cy="780836"/>
          </a:xfrm>
          <a:prstGeom prst="rect">
            <a:avLst/>
          </a:prstGeom>
        </p:spPr>
        <p:txBody>
          <a:bodyPr vert="horz" wrap="square" lIns="0" tIns="0" rIns="0" bIns="0" rtlCol="0">
            <a:noAutofit/>
          </a:bodyPr>
          <a:lstStyle/>
          <a:p>
            <a:pPr marR="0" lvl="0">
              <a:spcAft>
                <a:spcPts val="0"/>
              </a:spcAft>
            </a:pPr>
            <a:r>
              <a:rPr lang="en-US" sz="900" b="0" dirty="0">
                <a:latin typeface="Arial" panose="020B0604020202020204" pitchFamily="34" charset="0"/>
                <a:cs typeface="Arial" panose="020B0604020202020204" pitchFamily="34" charset="0"/>
              </a:rPr>
              <a:t>Places to begin looking for available information include:</a:t>
            </a:r>
          </a:p>
          <a:p>
            <a:pPr marL="742950" marR="0" lvl="1" indent="-285750">
              <a:lnSpc>
                <a:spcPct val="107000"/>
              </a:lnSpc>
              <a:spcBef>
                <a:spcPts val="0"/>
              </a:spcBef>
              <a:spcAft>
                <a:spcPts val="0"/>
              </a:spcAft>
              <a:buFont typeface="Courier New" panose="02070309020205020404" pitchFamily="49" charset="0"/>
              <a:buChar char="o"/>
            </a:pPr>
            <a:r>
              <a:rPr lang="en-US" sz="900" b="1" dirty="0">
                <a:effectLst/>
                <a:latin typeface="Arial" panose="020B0604020202020204" pitchFamily="34" charset="0"/>
                <a:ea typeface="Calibri" panose="020F0502020204030204" pitchFamily="34" charset="0"/>
                <a:cs typeface="Arial" panose="020B0604020202020204" pitchFamily="34" charset="0"/>
              </a:rPr>
              <a:t>BOW Reach Dashboard (</a:t>
            </a:r>
            <a:r>
              <a:rPr lang="en-US" sz="900" dirty="0">
                <a:effectLst/>
                <a:latin typeface="Arial" panose="020B0604020202020204" pitchFamily="34" charset="0"/>
                <a:ea typeface="Calibri" panose="020F0502020204030204" pitchFamily="34" charset="0"/>
                <a:cs typeface="Arial" panose="020B0604020202020204" pitchFamily="34" charset="0"/>
              </a:rPr>
              <a:t>Consult Rey </a:t>
            </a:r>
            <a:r>
              <a:rPr lang="en-US" sz="900" dirty="0" err="1">
                <a:latin typeface="Arial" panose="020B0604020202020204" pitchFamily="34" charset="0"/>
                <a:ea typeface="Calibri" panose="020F0502020204030204" pitchFamily="34" charset="0"/>
                <a:cs typeface="Arial" panose="020B0604020202020204" pitchFamily="34" charset="0"/>
              </a:rPr>
              <a:t>Z</a:t>
            </a:r>
            <a:r>
              <a:rPr lang="en-US" sz="900" dirty="0" err="1">
                <a:effectLst/>
                <a:latin typeface="Arial" panose="020B0604020202020204" pitchFamily="34" charset="0"/>
                <a:ea typeface="Calibri" panose="020F0502020204030204" pitchFamily="34" charset="0"/>
                <a:cs typeface="Arial" panose="020B0604020202020204" pitchFamily="34" charset="0"/>
              </a:rPr>
              <a:t>hangrui</a:t>
            </a:r>
            <a:r>
              <a:rPr lang="en-US" sz="900" dirty="0">
                <a:effectLst/>
                <a:latin typeface="Arial" panose="020B0604020202020204" pitchFamily="34" charset="0"/>
                <a:ea typeface="Calibri" panose="020F0502020204030204" pitchFamily="34" charset="0"/>
                <a:cs typeface="Arial" panose="020B0604020202020204" pitchFamily="34" charset="0"/>
              </a:rPr>
              <a:t> Wang, </a:t>
            </a:r>
            <a:r>
              <a:rPr lang="en-US" sz="900" u="sng" dirty="0">
                <a:effectLst/>
                <a:latin typeface="Arial" panose="020B0604020202020204" pitchFamily="34" charset="0"/>
                <a:ea typeface="Calibri" panose="020F0502020204030204" pitchFamily="34" charset="0"/>
                <a:cs typeface="Arial" panose="020B0604020202020204" pitchFamily="34" charset="0"/>
              </a:rPr>
              <a:t>zwang16@ifc.org</a:t>
            </a:r>
            <a:r>
              <a:rPr lang="en-US" sz="900" dirty="0">
                <a:effectLst/>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Courier New" panose="02070309020205020404" pitchFamily="49" charset="0"/>
              <a:buChar char="o"/>
            </a:pPr>
            <a:r>
              <a:rPr lang="en-US" sz="900" u="sng"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MSME Finance Gap Database</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900" u="sng"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IFC MSME Reach Data</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900" u="sng"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Global Findex Database</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900" u="sng"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Women-Owned SMEs:  A Business Opportunity for Financial Institutions</a:t>
            </a:r>
            <a:endParaRPr lang="en-US" sz="900" u="sng" dirty="0">
              <a:effectLst/>
              <a:latin typeface="Arial" panose="020B0604020202020204" pitchFamily="34" charset="0"/>
              <a:ea typeface="Calibri" panose="020F0502020204030204" pitchFamily="34" charset="0"/>
              <a:cs typeface="Arial" panose="020B0604020202020204" pitchFamily="34" charset="0"/>
            </a:endParaRPr>
          </a:p>
          <a:p>
            <a:endParaRPr lang="en-US" dirty="0" err="1"/>
          </a:p>
        </p:txBody>
      </p:sp>
      <p:sp>
        <p:nvSpPr>
          <p:cNvPr id="43" name="Rectangle 42">
            <a:extLst>
              <a:ext uri="{FF2B5EF4-FFF2-40B4-BE49-F238E27FC236}">
                <a16:creationId xmlns:a16="http://schemas.microsoft.com/office/drawing/2014/main" id="{19692B7F-53C6-4FEB-99DE-C12DB6A2041C}"/>
              </a:ext>
            </a:extLst>
          </p:cNvPr>
          <p:cNvSpPr/>
          <p:nvPr/>
        </p:nvSpPr>
        <p:spPr>
          <a:xfrm>
            <a:off x="146453" y="5531635"/>
            <a:ext cx="11834989" cy="1238898"/>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6C3EB1BE-7942-44CF-A47A-0DB5DEF034E2}"/>
              </a:ext>
            </a:extLst>
          </p:cNvPr>
          <p:cNvSpPr txBox="1"/>
          <p:nvPr/>
        </p:nvSpPr>
        <p:spPr>
          <a:xfrm>
            <a:off x="4606762" y="5784552"/>
            <a:ext cx="6107986" cy="868507"/>
          </a:xfrm>
          <a:prstGeom prst="rect">
            <a:avLst/>
          </a:prstGeom>
          <a:noFill/>
        </p:spPr>
        <p:txBody>
          <a:bodyPr wrap="square">
            <a:spAutoFit/>
          </a:bodyPr>
          <a:lstStyle/>
          <a:p>
            <a:pPr marL="457200" marR="0" lvl="1" indent="0">
              <a:lnSpc>
                <a:spcPct val="107000"/>
              </a:lnSpc>
              <a:spcBef>
                <a:spcPts val="0"/>
              </a:spcBef>
              <a:spcAft>
                <a:spcPts val="8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If the IFC team agrees to an alternate definition of “women-owned enterprise” for a project, they should: (1) clear this with the BOW team, and (2) specify agreed-upon definition in the product documentation and Board paper. </a:t>
            </a: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8130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2</a:t>
            </a:fld>
            <a:endParaRPr lang="en-US"/>
          </a:p>
        </p:txBody>
      </p:sp>
      <p:sp>
        <p:nvSpPr>
          <p:cNvPr id="4" name="TextBox 3">
            <a:extLst>
              <a:ext uri="{FF2B5EF4-FFF2-40B4-BE49-F238E27FC236}">
                <a16:creationId xmlns:a16="http://schemas.microsoft.com/office/drawing/2014/main" id="{85EC23C9-0870-4238-A54D-5EDBEE85A1C8}"/>
              </a:ext>
            </a:extLst>
          </p:cNvPr>
          <p:cNvSpPr txBox="1"/>
          <p:nvPr/>
        </p:nvSpPr>
        <p:spPr>
          <a:xfrm>
            <a:off x="810647" y="960896"/>
            <a:ext cx="9356626" cy="4431983"/>
          </a:xfrm>
          <a:prstGeom prst="rect">
            <a:avLst/>
          </a:prstGeom>
          <a:noFill/>
        </p:spPr>
        <p:txBody>
          <a:bodyPr wrap="square" lIns="91440" tIns="45720" rIns="91440" bIns="45720" rtlCol="0" anchor="t">
            <a:spAutoFit/>
          </a:bodyPr>
          <a:lstStyle/>
          <a:p>
            <a:pPr>
              <a:spcAft>
                <a:spcPts val="1200"/>
              </a:spcAft>
            </a:pPr>
            <a:endParaRPr lang="en-US" sz="2800" b="1" dirty="0"/>
          </a:p>
          <a:p>
            <a:pPr>
              <a:spcAft>
                <a:spcPts val="1200"/>
              </a:spcAft>
            </a:pPr>
            <a:r>
              <a:rPr lang="en-US" sz="2800" b="1" dirty="0"/>
              <a:t>I.   Program Overview</a:t>
            </a:r>
            <a:endParaRPr lang="en-US" sz="2800" b="1" dirty="0">
              <a:ea typeface="Open Sans"/>
              <a:cs typeface="Open Sans"/>
            </a:endParaRPr>
          </a:p>
          <a:p>
            <a:pPr>
              <a:spcAft>
                <a:spcPts val="1200"/>
              </a:spcAft>
            </a:pPr>
            <a:r>
              <a:rPr lang="en-US" sz="2800" b="1" dirty="0"/>
              <a:t>II.  Program Approach</a:t>
            </a:r>
          </a:p>
          <a:p>
            <a:pPr>
              <a:spcAft>
                <a:spcPts val="1200"/>
              </a:spcAft>
            </a:pPr>
            <a:r>
              <a:rPr lang="en-US" sz="2800" dirty="0"/>
              <a:t>III. Pilot Overview</a:t>
            </a:r>
            <a:endParaRPr lang="en-US" sz="2800" b="1" dirty="0">
              <a:ea typeface="Open Sans"/>
              <a:cs typeface="Open Sans"/>
            </a:endParaRPr>
          </a:p>
          <a:p>
            <a:pPr>
              <a:spcAft>
                <a:spcPts val="1200"/>
              </a:spcAft>
            </a:pPr>
            <a:r>
              <a:rPr lang="en-US" sz="2800" b="1" dirty="0"/>
              <a:t>IV. Pilot Geographical Scope</a:t>
            </a:r>
            <a:endParaRPr lang="en-US" sz="2800" b="1" dirty="0">
              <a:ea typeface="Open Sans"/>
              <a:cs typeface="Open Sans"/>
            </a:endParaRPr>
          </a:p>
          <a:p>
            <a:pPr>
              <a:spcAft>
                <a:spcPts val="1200"/>
              </a:spcAft>
            </a:pPr>
            <a:r>
              <a:rPr lang="en-US" sz="2800" b="1" dirty="0"/>
              <a:t>V. </a:t>
            </a:r>
            <a:r>
              <a:rPr lang="en-US" sz="2800" dirty="0"/>
              <a:t>Pilot Timeline</a:t>
            </a:r>
            <a:endParaRPr lang="en-US" sz="2800" b="1" dirty="0">
              <a:ea typeface="Open Sans"/>
              <a:cs typeface="Open Sans"/>
            </a:endParaRPr>
          </a:p>
          <a:p>
            <a:pPr>
              <a:spcAft>
                <a:spcPts val="1200"/>
              </a:spcAft>
            </a:pPr>
            <a:r>
              <a:rPr lang="en-US" sz="2800" b="1" dirty="0"/>
              <a:t>VI. Pilot PFI Engagement Approach</a:t>
            </a:r>
            <a:endParaRPr lang="en-US" sz="2800" b="1" dirty="0">
              <a:ea typeface="Open Sans"/>
              <a:cs typeface="Open Sans"/>
            </a:endParaRPr>
          </a:p>
          <a:p>
            <a:pPr lvl="1">
              <a:spcAft>
                <a:spcPts val="1200"/>
              </a:spcAft>
            </a:pPr>
            <a:endParaRPr lang="en-US" b="1" i="1" dirty="0">
              <a:ea typeface="Open Sans"/>
              <a:cs typeface="Open Sans"/>
            </a:endParaRPr>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Contents</a:t>
            </a:r>
          </a:p>
        </p:txBody>
      </p:sp>
    </p:spTree>
    <p:extLst>
      <p:ext uri="{BB962C8B-B14F-4D97-AF65-F5344CB8AC3E}">
        <p14:creationId xmlns:p14="http://schemas.microsoft.com/office/powerpoint/2010/main" val="116837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B6C15C-6E8F-43B5-9D94-F7BAC687533B}"/>
              </a:ext>
            </a:extLst>
          </p:cNvPr>
          <p:cNvSpPr txBox="1">
            <a:spLocks/>
          </p:cNvSpPr>
          <p:nvPr/>
        </p:nvSpPr>
        <p:spPr>
          <a:xfrm>
            <a:off x="210556" y="185057"/>
            <a:ext cx="11536944" cy="756707"/>
          </a:xfrm>
          <a:prstGeom prst="rect">
            <a:avLst/>
          </a:prstGeom>
        </p:spPr>
        <p:txBody>
          <a:bodyPr vert="horz" lIns="0" tIns="0" rIns="130101" bIns="0" rtlCol="0" anchor="ctr" anchorCtr="0">
            <a:noAutofit/>
          </a:bodyPr>
          <a:lstStyle>
            <a:defPPr>
              <a:defRPr lang="es-CO"/>
            </a:defPPr>
            <a:lvl1pPr defTabSz="1734591">
              <a:lnSpc>
                <a:spcPct val="80000"/>
              </a:lnSpc>
              <a:spcBef>
                <a:spcPct val="0"/>
              </a:spcBef>
              <a:buNone/>
              <a:defRPr sz="2800" b="1" i="0" cap="all" spc="-133" baseline="0">
                <a:latin typeface="Arial" panose="020B0604020202020204" pitchFamily="34" charset="0"/>
                <a:ea typeface="Arial Black" panose="020B0A04020102020204" pitchFamily="34" charset="0"/>
                <a:cs typeface="Arial" panose="020B0604020202020204" pitchFamily="34" charset="0"/>
              </a:defRPr>
            </a:lvl1pPr>
          </a:lstStyle>
          <a:p>
            <a:r>
              <a:rPr lang="en-US" dirty="0"/>
              <a:t>The importance of reporting on sex-disaggregated data</a:t>
            </a:r>
          </a:p>
        </p:txBody>
      </p:sp>
      <p:sp>
        <p:nvSpPr>
          <p:cNvPr id="5" name="TextBox 4">
            <a:extLst>
              <a:ext uri="{FF2B5EF4-FFF2-40B4-BE49-F238E27FC236}">
                <a16:creationId xmlns:a16="http://schemas.microsoft.com/office/drawing/2014/main" id="{EA030F2E-06A7-4605-A510-4BA45CA7E9DE}"/>
              </a:ext>
            </a:extLst>
          </p:cNvPr>
          <p:cNvSpPr txBox="1"/>
          <p:nvPr/>
        </p:nvSpPr>
        <p:spPr>
          <a:xfrm>
            <a:off x="465666" y="6346371"/>
            <a:ext cx="8591247" cy="326572"/>
          </a:xfrm>
          <a:prstGeom prst="rect">
            <a:avLst/>
          </a:prstGeom>
        </p:spPr>
        <p:txBody>
          <a:bodyPr vert="horz" wrap="none" lIns="0" tIns="0" rIns="0" bIns="0" rtlCol="0">
            <a:noAutofit/>
          </a:bodyPr>
          <a:lstStyle/>
          <a:p>
            <a:r>
              <a:rPr lang="en-US" sz="1400" b="1" dirty="0"/>
              <a:t>Source</a:t>
            </a:r>
            <a:r>
              <a:rPr lang="en-US" sz="1400" dirty="0"/>
              <a:t>: </a:t>
            </a:r>
            <a:r>
              <a:rPr lang="en-US" sz="1400" dirty="0" err="1"/>
              <a:t>FinEQUITY</a:t>
            </a:r>
            <a:r>
              <a:rPr lang="en-US" sz="1400" dirty="0"/>
              <a:t> BRIEF, “Gender Data in Financial Inclusion”, November 2020</a:t>
            </a:r>
          </a:p>
        </p:txBody>
      </p:sp>
      <p:grpSp>
        <p:nvGrpSpPr>
          <p:cNvPr id="29" name="Group 28">
            <a:extLst>
              <a:ext uri="{FF2B5EF4-FFF2-40B4-BE49-F238E27FC236}">
                <a16:creationId xmlns:a16="http://schemas.microsoft.com/office/drawing/2014/main" id="{49406BE1-93BB-4AE2-9C22-5A9167D46A98}"/>
              </a:ext>
            </a:extLst>
          </p:cNvPr>
          <p:cNvGrpSpPr/>
          <p:nvPr/>
        </p:nvGrpSpPr>
        <p:grpSpPr>
          <a:xfrm>
            <a:off x="465666" y="1643038"/>
            <a:ext cx="2542014" cy="3761174"/>
            <a:chOff x="468314" y="2095096"/>
            <a:chExt cx="2542014" cy="3761174"/>
          </a:xfrm>
        </p:grpSpPr>
        <p:sp>
          <p:nvSpPr>
            <p:cNvPr id="26" name="TextBox 25">
              <a:extLst>
                <a:ext uri="{FF2B5EF4-FFF2-40B4-BE49-F238E27FC236}">
                  <a16:creationId xmlns:a16="http://schemas.microsoft.com/office/drawing/2014/main" id="{8B2E1451-DB8B-4AEC-BC1B-019CB40115C6}"/>
                </a:ext>
              </a:extLst>
            </p:cNvPr>
            <p:cNvSpPr txBox="1"/>
            <p:nvPr/>
          </p:nvSpPr>
          <p:spPr>
            <a:xfrm>
              <a:off x="468314" y="2095096"/>
              <a:ext cx="2542014" cy="3761174"/>
            </a:xfrm>
            <a:prstGeom prst="roundRect">
              <a:avLst/>
            </a:prstGeom>
            <a:no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endParaRPr lang="es-ES" dirty="0"/>
            </a:p>
          </p:txBody>
        </p:sp>
        <p:sp>
          <p:nvSpPr>
            <p:cNvPr id="10" name="Flowchart: Connector 9">
              <a:extLst>
                <a:ext uri="{FF2B5EF4-FFF2-40B4-BE49-F238E27FC236}">
                  <a16:creationId xmlns:a16="http://schemas.microsoft.com/office/drawing/2014/main" id="{FB743C58-0F6B-4DBB-B4ED-D4F64FF10441}"/>
                </a:ext>
              </a:extLst>
            </p:cNvPr>
            <p:cNvSpPr/>
            <p:nvPr/>
          </p:nvSpPr>
          <p:spPr bwMode="auto">
            <a:xfrm>
              <a:off x="1145052" y="2208234"/>
              <a:ext cx="1208232" cy="1224292"/>
            </a:xfrm>
            <a:prstGeom prst="flowChartConnector">
              <a:avLst/>
            </a:prstGeom>
            <a:solidFill>
              <a:schemeClr val="tx1"/>
            </a:solid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defRPr/>
              </a:pPr>
              <a:endParaRPr lang="en-US" sz="1300">
                <a:solidFill>
                  <a:srgbClr val="021F43"/>
                </a:solidFill>
                <a:ea typeface="ＭＳ Ｐゴシック" charset="0"/>
                <a:cs typeface="Times New Roman" pitchFamily="18" charset="0"/>
              </a:endParaRPr>
            </a:p>
          </p:txBody>
        </p:sp>
        <p:sp>
          <p:nvSpPr>
            <p:cNvPr id="11" name="Flowchart: Connector 10">
              <a:extLst>
                <a:ext uri="{FF2B5EF4-FFF2-40B4-BE49-F238E27FC236}">
                  <a16:creationId xmlns:a16="http://schemas.microsoft.com/office/drawing/2014/main" id="{A9042664-BBAA-48D0-B640-538980EC4540}"/>
                </a:ext>
              </a:extLst>
            </p:cNvPr>
            <p:cNvSpPr/>
            <p:nvPr/>
          </p:nvSpPr>
          <p:spPr bwMode="auto">
            <a:xfrm>
              <a:off x="1272855" y="2337737"/>
              <a:ext cx="952626" cy="965286"/>
            </a:xfrm>
            <a:prstGeom prst="flowChartConnector">
              <a:avLst/>
            </a:prstGeom>
            <a:solidFill>
              <a:schemeClr val="tx1"/>
            </a:solid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300" b="0" i="0" u="none" strike="noStrike" kern="0" cap="none" spc="0" normalizeH="0" baseline="0" noProof="0">
                <a:ln>
                  <a:noFill/>
                </a:ln>
                <a:effectLst/>
                <a:uLnTx/>
                <a:uFillTx/>
                <a:ea typeface="ＭＳ Ｐゴシック" charset="0"/>
                <a:cs typeface="Times New Roman" pitchFamily="18" charset="0"/>
              </a:endParaRPr>
            </a:p>
          </p:txBody>
        </p:sp>
        <p:sp>
          <p:nvSpPr>
            <p:cNvPr id="17" name="TextBox 16">
              <a:extLst>
                <a:ext uri="{FF2B5EF4-FFF2-40B4-BE49-F238E27FC236}">
                  <a16:creationId xmlns:a16="http://schemas.microsoft.com/office/drawing/2014/main" id="{E60ADBD7-65E4-4D5A-B114-76736BB8DB3D}"/>
                </a:ext>
              </a:extLst>
            </p:cNvPr>
            <p:cNvSpPr txBox="1"/>
            <p:nvPr/>
          </p:nvSpPr>
          <p:spPr>
            <a:xfrm>
              <a:off x="624576" y="3743738"/>
              <a:ext cx="2249184" cy="2000548"/>
            </a:xfrm>
            <a:prstGeom prst="rect">
              <a:avLst/>
            </a:prstGeom>
            <a:noFill/>
          </p:spPr>
          <p:txBody>
            <a:bodyPr wrap="square" rtlCol="0">
              <a:spAutoFit/>
            </a:bodyPr>
            <a:lstStyle/>
            <a:p>
              <a:pPr algn="ctr" fontAlgn="base">
                <a:spcBef>
                  <a:spcPct val="0"/>
                </a:spcBef>
                <a:spcAft>
                  <a:spcPct val="0"/>
                </a:spcAft>
                <a:defRPr/>
              </a:pPr>
              <a:r>
                <a:rPr lang="en-US" sz="2000" b="1" dirty="0">
                  <a:latin typeface="Franklin Gothic Book" panose="020B0503020102020204" pitchFamily="34" charset="0"/>
                  <a:ea typeface="ＭＳ Ｐゴシック" charset="0"/>
                  <a:cs typeface="Times New Roman"/>
                </a:rPr>
                <a:t>The Global Gender gap </a:t>
              </a:r>
              <a:r>
                <a:rPr lang="en-US" sz="2000" dirty="0">
                  <a:latin typeface="Franklin Gothic Book" panose="020B0503020102020204" pitchFamily="34" charset="0"/>
                  <a:ea typeface="ＭＳ Ｐゴシック" charset="0"/>
                  <a:cs typeface="Times New Roman"/>
                </a:rPr>
                <a:t>in account ownership</a:t>
              </a:r>
            </a:p>
            <a:p>
              <a:pPr algn="ctr" fontAlgn="base">
                <a:spcBef>
                  <a:spcPct val="0"/>
                </a:spcBef>
                <a:spcAft>
                  <a:spcPct val="0"/>
                </a:spcAft>
                <a:defRPr/>
              </a:pPr>
              <a:endParaRPr lang="en-US" b="1" dirty="0">
                <a:latin typeface="Franklin Gothic Book" panose="020B0503020102020204" pitchFamily="34" charset="0"/>
                <a:ea typeface="ＭＳ Ｐゴシック" charset="0"/>
                <a:cs typeface="Times New Roman"/>
              </a:endParaRPr>
            </a:p>
            <a:p>
              <a:pPr algn="ctr" fontAlgn="base">
                <a:spcBef>
                  <a:spcPct val="0"/>
                </a:spcBef>
                <a:spcAft>
                  <a:spcPct val="0"/>
                </a:spcAft>
                <a:defRPr/>
              </a:pPr>
              <a:endParaRPr lang="en-US" b="1" dirty="0">
                <a:latin typeface="Franklin Gothic Book" panose="020B0503020102020204" pitchFamily="34" charset="0"/>
                <a:ea typeface="ＭＳ Ｐゴシック" charset="0"/>
                <a:cs typeface="Times New Roman"/>
              </a:endParaRPr>
            </a:p>
            <a:p>
              <a:pPr algn="ctr" fontAlgn="base">
                <a:spcBef>
                  <a:spcPct val="0"/>
                </a:spcBef>
                <a:spcAft>
                  <a:spcPct val="0"/>
                </a:spcAft>
                <a:defRPr/>
              </a:pPr>
              <a:r>
                <a:rPr lang="en-US" sz="2000" b="1" dirty="0">
                  <a:latin typeface="Franklin Gothic Book" panose="020B0503020102020204" pitchFamily="34" charset="0"/>
                  <a:ea typeface="ＭＳ Ｐゴシック" charset="0"/>
                  <a:cs typeface="Times New Roman"/>
                </a:rPr>
                <a:t>7% since 2011 </a:t>
              </a:r>
            </a:p>
            <a:p>
              <a:pPr algn="ctr" fontAlgn="base">
                <a:spcBef>
                  <a:spcPct val="0"/>
                </a:spcBef>
                <a:spcAft>
                  <a:spcPct val="0"/>
                </a:spcAft>
                <a:defRPr/>
              </a:pPr>
              <a:r>
                <a:rPr lang="en-US" sz="1200" b="1" dirty="0">
                  <a:latin typeface="Franklin Gothic Book" panose="020B0503020102020204" pitchFamily="34" charset="0"/>
                  <a:ea typeface="ＭＳ Ｐゴシック" charset="0"/>
                  <a:cs typeface="Times New Roman"/>
                </a:rPr>
                <a:t>(IFC, 2017)</a:t>
              </a:r>
            </a:p>
          </p:txBody>
        </p:sp>
        <p:pic>
          <p:nvPicPr>
            <p:cNvPr id="25" name="Graphic 24" descr="Gender with solid fill">
              <a:extLst>
                <a:ext uri="{FF2B5EF4-FFF2-40B4-BE49-F238E27FC236}">
                  <a16:creationId xmlns:a16="http://schemas.microsoft.com/office/drawing/2014/main" id="{AB7C66FD-57BC-44BD-8289-9A0F960078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022" y="2458126"/>
              <a:ext cx="710182" cy="710182"/>
            </a:xfrm>
            <a:prstGeom prst="rect">
              <a:avLst/>
            </a:prstGeom>
          </p:spPr>
        </p:pic>
      </p:grpSp>
      <p:grpSp>
        <p:nvGrpSpPr>
          <p:cNvPr id="32" name="Group 31">
            <a:extLst>
              <a:ext uri="{FF2B5EF4-FFF2-40B4-BE49-F238E27FC236}">
                <a16:creationId xmlns:a16="http://schemas.microsoft.com/office/drawing/2014/main" id="{80B7192E-6F07-4FA6-8991-85B64A486253}"/>
              </a:ext>
            </a:extLst>
          </p:cNvPr>
          <p:cNvGrpSpPr/>
          <p:nvPr/>
        </p:nvGrpSpPr>
        <p:grpSpPr>
          <a:xfrm>
            <a:off x="3154820" y="1643038"/>
            <a:ext cx="2542014" cy="4018522"/>
            <a:chOff x="3157468" y="2095096"/>
            <a:chExt cx="2542014" cy="4018522"/>
          </a:xfrm>
        </p:grpSpPr>
        <p:grpSp>
          <p:nvGrpSpPr>
            <p:cNvPr id="28" name="Group 27">
              <a:extLst>
                <a:ext uri="{FF2B5EF4-FFF2-40B4-BE49-F238E27FC236}">
                  <a16:creationId xmlns:a16="http://schemas.microsoft.com/office/drawing/2014/main" id="{549EEAA2-B6E9-4B46-A39C-E3CD2D201D2A}"/>
                </a:ext>
              </a:extLst>
            </p:cNvPr>
            <p:cNvGrpSpPr/>
            <p:nvPr/>
          </p:nvGrpSpPr>
          <p:grpSpPr>
            <a:xfrm>
              <a:off x="3157468" y="2095096"/>
              <a:ext cx="2542014" cy="4018522"/>
              <a:chOff x="3490282" y="2095096"/>
              <a:chExt cx="2542014" cy="4018522"/>
            </a:xfrm>
          </p:grpSpPr>
          <p:sp>
            <p:nvSpPr>
              <p:cNvPr id="27" name="TextBox 26">
                <a:extLst>
                  <a:ext uri="{FF2B5EF4-FFF2-40B4-BE49-F238E27FC236}">
                    <a16:creationId xmlns:a16="http://schemas.microsoft.com/office/drawing/2014/main" id="{89F918B6-25FE-4E6A-B502-D3FB64D16D40}"/>
                  </a:ext>
                </a:extLst>
              </p:cNvPr>
              <p:cNvSpPr txBox="1"/>
              <p:nvPr/>
            </p:nvSpPr>
            <p:spPr>
              <a:xfrm>
                <a:off x="3490282" y="2095096"/>
                <a:ext cx="2542014" cy="3761174"/>
              </a:xfrm>
              <a:prstGeom prst="roundRect">
                <a:avLst/>
              </a:prstGeom>
              <a:no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endParaRPr lang="es-ES" dirty="0"/>
              </a:p>
            </p:txBody>
          </p:sp>
          <p:grpSp>
            <p:nvGrpSpPr>
              <p:cNvPr id="6" name="Group 5">
                <a:extLst>
                  <a:ext uri="{FF2B5EF4-FFF2-40B4-BE49-F238E27FC236}">
                    <a16:creationId xmlns:a16="http://schemas.microsoft.com/office/drawing/2014/main" id="{B17C5697-2C0C-4AD2-8B4B-FFE86C9B510F}"/>
                  </a:ext>
                </a:extLst>
              </p:cNvPr>
              <p:cNvGrpSpPr/>
              <p:nvPr/>
            </p:nvGrpSpPr>
            <p:grpSpPr>
              <a:xfrm>
                <a:off x="4136503" y="2204708"/>
                <a:ext cx="1208232" cy="1224292"/>
                <a:chOff x="4131845" y="1727137"/>
                <a:chExt cx="1208232" cy="1224292"/>
              </a:xfrm>
            </p:grpSpPr>
            <p:sp>
              <p:nvSpPr>
                <p:cNvPr id="7" name="Flowchart: Connector 6">
                  <a:extLst>
                    <a:ext uri="{FF2B5EF4-FFF2-40B4-BE49-F238E27FC236}">
                      <a16:creationId xmlns:a16="http://schemas.microsoft.com/office/drawing/2014/main" id="{B71DA384-8007-43F6-AD70-05ADE92FFDE4}"/>
                    </a:ext>
                  </a:extLst>
                </p:cNvPr>
                <p:cNvSpPr/>
                <p:nvPr/>
              </p:nvSpPr>
              <p:spPr bwMode="auto">
                <a:xfrm>
                  <a:off x="4131845" y="1727137"/>
                  <a:ext cx="1208232" cy="1224292"/>
                </a:xfrm>
                <a:prstGeom prst="flowChartConnector">
                  <a:avLst/>
                </a:prstGeom>
                <a:solidFill>
                  <a:schemeClr val="tx1"/>
                </a:solid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300" b="0" i="0" u="none" strike="noStrike" kern="0" cap="none" spc="0" normalizeH="0" baseline="0" noProof="0">
                    <a:ln>
                      <a:noFill/>
                    </a:ln>
                    <a:solidFill>
                      <a:srgbClr val="021F43"/>
                    </a:solidFill>
                    <a:effectLst/>
                    <a:uLnTx/>
                    <a:uFillTx/>
                    <a:ea typeface="ＭＳ Ｐゴシック" charset="0"/>
                    <a:cs typeface="Times New Roman" pitchFamily="18" charset="0"/>
                  </a:endParaRPr>
                </a:p>
              </p:txBody>
            </p:sp>
            <p:sp>
              <p:nvSpPr>
                <p:cNvPr id="8" name="Flowchart: Connector 7">
                  <a:extLst>
                    <a:ext uri="{FF2B5EF4-FFF2-40B4-BE49-F238E27FC236}">
                      <a16:creationId xmlns:a16="http://schemas.microsoft.com/office/drawing/2014/main" id="{7F4B344B-BB26-4B3D-A239-F6CD3646AE33}"/>
                    </a:ext>
                  </a:extLst>
                </p:cNvPr>
                <p:cNvSpPr/>
                <p:nvPr/>
              </p:nvSpPr>
              <p:spPr bwMode="auto">
                <a:xfrm>
                  <a:off x="4259648" y="1856640"/>
                  <a:ext cx="952626" cy="965286"/>
                </a:xfrm>
                <a:prstGeom prst="flowChartConnector">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300" b="0" i="0" u="none" strike="noStrike" kern="0" cap="none" spc="0" normalizeH="0" baseline="0" noProof="0">
                    <a:ln>
                      <a:noFill/>
                    </a:ln>
                    <a:solidFill>
                      <a:srgbClr val="021F43"/>
                    </a:solidFill>
                    <a:effectLst/>
                    <a:uLnTx/>
                    <a:uFillTx/>
                    <a:ea typeface="ＭＳ Ｐゴシック" charset="0"/>
                    <a:cs typeface="Times New Roman" pitchFamily="18" charset="0"/>
                  </a:endParaRPr>
                </a:p>
              </p:txBody>
            </p:sp>
          </p:grpSp>
          <p:sp>
            <p:nvSpPr>
              <p:cNvPr id="18" name="TextBox 17">
                <a:extLst>
                  <a:ext uri="{FF2B5EF4-FFF2-40B4-BE49-F238E27FC236}">
                    <a16:creationId xmlns:a16="http://schemas.microsoft.com/office/drawing/2014/main" id="{71AFC0D2-647F-4A3E-B176-99588444D6FF}"/>
                  </a:ext>
                </a:extLst>
              </p:cNvPr>
              <p:cNvSpPr txBox="1"/>
              <p:nvPr/>
            </p:nvSpPr>
            <p:spPr>
              <a:xfrm>
                <a:off x="3575758" y="3743738"/>
                <a:ext cx="2408292" cy="2369880"/>
              </a:xfrm>
              <a:prstGeom prst="rect">
                <a:avLst/>
              </a:prstGeom>
              <a:noFill/>
              <a:ln>
                <a:noFill/>
              </a:ln>
            </p:spPr>
            <p:txBody>
              <a:bodyPr wrap="square" rtlCol="0">
                <a:spAutoFit/>
              </a:bodyPr>
              <a:lstStyle/>
              <a:p>
                <a:pPr algn="ctr" fontAlgn="base">
                  <a:spcBef>
                    <a:spcPct val="0"/>
                  </a:spcBef>
                  <a:spcAft>
                    <a:spcPct val="0"/>
                  </a:spcAft>
                  <a:defRPr/>
                </a:pPr>
                <a:r>
                  <a:rPr lang="en-US" sz="2000" b="1" dirty="0">
                    <a:latin typeface="Franklin Gothic Book" panose="020B0503020102020204" pitchFamily="34" charset="0"/>
                    <a:ea typeface="ＭＳ Ｐゴシック" charset="0"/>
                    <a:cs typeface="Times New Roman"/>
                  </a:rPr>
                  <a:t>The Finance gap </a:t>
                </a:r>
                <a:r>
                  <a:rPr lang="en-US" sz="2000" dirty="0">
                    <a:latin typeface="Franklin Gothic Book" panose="020B0503020102020204" pitchFamily="34" charset="0"/>
                    <a:ea typeface="ＭＳ Ｐゴシック" charset="0"/>
                    <a:cs typeface="Times New Roman"/>
                  </a:rPr>
                  <a:t>for women-owned MSMEs in emerging economies</a:t>
                </a:r>
              </a:p>
              <a:p>
                <a:pPr algn="ctr" fontAlgn="base">
                  <a:spcBef>
                    <a:spcPct val="0"/>
                  </a:spcBef>
                  <a:spcAft>
                    <a:spcPct val="0"/>
                  </a:spcAft>
                  <a:defRPr/>
                </a:pPr>
                <a:endParaRPr lang="en-US" sz="1600" dirty="0">
                  <a:latin typeface="Franklin Gothic Book" panose="020B0503020102020204" pitchFamily="34" charset="0"/>
                  <a:ea typeface="ＭＳ Ｐゴシック" charset="0"/>
                  <a:cs typeface="Times New Roman"/>
                </a:endParaRPr>
              </a:p>
              <a:p>
                <a:pPr algn="ctr" fontAlgn="base">
                  <a:spcBef>
                    <a:spcPct val="0"/>
                  </a:spcBef>
                  <a:spcAft>
                    <a:spcPct val="0"/>
                  </a:spcAft>
                  <a:defRPr/>
                </a:pPr>
                <a:r>
                  <a:rPr lang="en-US" sz="2000" b="1" dirty="0">
                    <a:latin typeface="Franklin Gothic Book" panose="020B0503020102020204" pitchFamily="34" charset="0"/>
                    <a:ea typeface="ＭＳ Ｐゴシック" charset="0"/>
                    <a:cs typeface="Times New Roman"/>
                  </a:rPr>
                  <a:t>USD$ 1,7 Trillion</a:t>
                </a:r>
              </a:p>
              <a:p>
                <a:pPr algn="ctr" fontAlgn="base">
                  <a:spcBef>
                    <a:spcPct val="0"/>
                  </a:spcBef>
                  <a:spcAft>
                    <a:spcPct val="0"/>
                  </a:spcAft>
                  <a:defRPr/>
                </a:pPr>
                <a:r>
                  <a:rPr lang="en-US" sz="1200" b="1" dirty="0">
                    <a:latin typeface="Franklin Gothic Book" panose="020B0503020102020204" pitchFamily="34" charset="0"/>
                    <a:ea typeface="ＭＳ Ｐゴシック" charset="0"/>
                    <a:cs typeface="Times New Roman"/>
                  </a:rPr>
                  <a:t>(IFC, 2017)</a:t>
                </a:r>
              </a:p>
              <a:p>
                <a:pPr algn="ctr" fontAlgn="base">
                  <a:spcBef>
                    <a:spcPct val="0"/>
                  </a:spcBef>
                  <a:spcAft>
                    <a:spcPct val="0"/>
                  </a:spcAft>
                  <a:defRPr/>
                </a:pPr>
                <a:endParaRPr lang="en-US" sz="2000" dirty="0">
                  <a:latin typeface="Franklin Gothic Book" panose="020B0503020102020204" pitchFamily="34" charset="0"/>
                  <a:ea typeface="ＭＳ Ｐゴシック" charset="0"/>
                  <a:cs typeface="Times New Roman"/>
                </a:endParaRPr>
              </a:p>
            </p:txBody>
          </p:sp>
        </p:grpSp>
        <p:pic>
          <p:nvPicPr>
            <p:cNvPr id="31" name="Graphic 30" descr="Loan with solid fill">
              <a:extLst>
                <a:ext uri="{FF2B5EF4-FFF2-40B4-BE49-F238E27FC236}">
                  <a16:creationId xmlns:a16="http://schemas.microsoft.com/office/drawing/2014/main" id="{B269ACAB-CD37-4F3F-869D-1EDFAD92C9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4353" y="2449958"/>
              <a:ext cx="706903" cy="706903"/>
            </a:xfrm>
            <a:prstGeom prst="rect">
              <a:avLst/>
            </a:prstGeom>
          </p:spPr>
        </p:pic>
      </p:grpSp>
      <p:grpSp>
        <p:nvGrpSpPr>
          <p:cNvPr id="33" name="Group 32">
            <a:extLst>
              <a:ext uri="{FF2B5EF4-FFF2-40B4-BE49-F238E27FC236}">
                <a16:creationId xmlns:a16="http://schemas.microsoft.com/office/drawing/2014/main" id="{07B7544A-80A9-4BE7-A922-B3C62F3765E4}"/>
              </a:ext>
            </a:extLst>
          </p:cNvPr>
          <p:cNvGrpSpPr/>
          <p:nvPr/>
        </p:nvGrpSpPr>
        <p:grpSpPr>
          <a:xfrm>
            <a:off x="6122661" y="-7884571"/>
            <a:ext cx="369859" cy="1233320"/>
            <a:chOff x="3349816" y="5020150"/>
            <a:chExt cx="311552" cy="1233320"/>
          </a:xfrm>
        </p:grpSpPr>
        <p:cxnSp>
          <p:nvCxnSpPr>
            <p:cNvPr id="34" name="Straight Connector 33">
              <a:extLst>
                <a:ext uri="{FF2B5EF4-FFF2-40B4-BE49-F238E27FC236}">
                  <a16:creationId xmlns:a16="http://schemas.microsoft.com/office/drawing/2014/main" id="{D92D9729-5976-40DE-A990-BDDE687F6FBF}"/>
                </a:ext>
              </a:extLst>
            </p:cNvPr>
            <p:cNvCxnSpPr>
              <a:cxnSpLocks/>
            </p:cNvCxnSpPr>
            <p:nvPr/>
          </p:nvCxnSpPr>
          <p:spPr>
            <a:xfrm>
              <a:off x="3482751" y="5170239"/>
              <a:ext cx="178617"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cxnSp>
          <p:nvCxnSpPr>
            <p:cNvPr id="35" name="Straight Connector 34">
              <a:extLst>
                <a:ext uri="{FF2B5EF4-FFF2-40B4-BE49-F238E27FC236}">
                  <a16:creationId xmlns:a16="http://schemas.microsoft.com/office/drawing/2014/main" id="{5C1496F4-B129-436B-B0AF-1299793FC09E}"/>
                </a:ext>
              </a:extLst>
            </p:cNvPr>
            <p:cNvCxnSpPr>
              <a:cxnSpLocks/>
            </p:cNvCxnSpPr>
            <p:nvPr/>
          </p:nvCxnSpPr>
          <p:spPr>
            <a:xfrm>
              <a:off x="3469896" y="5953830"/>
              <a:ext cx="178617"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sp>
          <p:nvSpPr>
            <p:cNvPr id="36" name="Rectangle 35">
              <a:extLst>
                <a:ext uri="{FF2B5EF4-FFF2-40B4-BE49-F238E27FC236}">
                  <a16:creationId xmlns:a16="http://schemas.microsoft.com/office/drawing/2014/main" id="{DB07CD05-CA53-4A92-83AF-1E1ADA816B5E}"/>
                </a:ext>
              </a:extLst>
            </p:cNvPr>
            <p:cNvSpPr/>
            <p:nvPr/>
          </p:nvSpPr>
          <p:spPr>
            <a:xfrm>
              <a:off x="3349816" y="5020150"/>
              <a:ext cx="117944" cy="1233320"/>
            </a:xfrm>
            <a:prstGeom prst="rect">
              <a:avLst/>
            </a:prstGeom>
            <a:solidFill>
              <a:srgbClr val="D4E5F7"/>
            </a:solidFill>
            <a:ln>
              <a:solidFill>
                <a:srgbClr val="D4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7A4BB446-5092-4C9E-9FF4-15BE0B27F710}"/>
              </a:ext>
            </a:extLst>
          </p:cNvPr>
          <p:cNvSpPr txBox="1"/>
          <p:nvPr/>
        </p:nvSpPr>
        <p:spPr>
          <a:xfrm>
            <a:off x="6600399" y="1938857"/>
            <a:ext cx="5123287" cy="646986"/>
          </a:xfrm>
          <a:prstGeom prst="roundRect">
            <a:avLst/>
          </a:prstGeom>
          <a:solidFill>
            <a:srgbClr val="D4E5F7"/>
          </a:solid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r>
              <a:rPr lang="en-US" sz="1600" b="0" dirty="0"/>
              <a:t>Can narrow these </a:t>
            </a:r>
            <a:r>
              <a:rPr lang="en-US" sz="1600" dirty="0"/>
              <a:t>gaps</a:t>
            </a:r>
            <a:r>
              <a:rPr lang="en-US" sz="1600" b="0" dirty="0"/>
              <a:t> and enable key stakeholders to achieve their </a:t>
            </a:r>
            <a:r>
              <a:rPr lang="en-US" sz="1600" dirty="0"/>
              <a:t>full potential in serving women</a:t>
            </a:r>
            <a:endParaRPr lang="es-ES" sz="1600" dirty="0"/>
          </a:p>
        </p:txBody>
      </p:sp>
      <p:sp>
        <p:nvSpPr>
          <p:cNvPr id="38" name="TextBox 37">
            <a:extLst>
              <a:ext uri="{FF2B5EF4-FFF2-40B4-BE49-F238E27FC236}">
                <a16:creationId xmlns:a16="http://schemas.microsoft.com/office/drawing/2014/main" id="{DF737230-3AAC-4E17-83FE-433CD0D13504}"/>
              </a:ext>
            </a:extLst>
          </p:cNvPr>
          <p:cNvSpPr txBox="1"/>
          <p:nvPr/>
        </p:nvSpPr>
        <p:spPr>
          <a:xfrm>
            <a:off x="6624213" y="3103085"/>
            <a:ext cx="5123287" cy="2281476"/>
          </a:xfrm>
          <a:prstGeom prst="roundRect">
            <a:avLst/>
          </a:prstGeom>
          <a:solidFill>
            <a:srgbClr val="D4E5F7"/>
          </a:solidFill>
          <a:ln w="19050">
            <a:solidFill>
              <a:srgbClr val="D4E5F7"/>
            </a:solidFill>
            <a:prstDash val="solid"/>
          </a:ln>
        </p:spPr>
        <p:txBody>
          <a:bodyPr wrap="square">
            <a:spAutoFit/>
          </a:bodyPr>
          <a:lstStyle>
            <a:defPPr>
              <a:defRPr lang="en-US"/>
            </a:defPPr>
            <a:lvl1pPr algn="just">
              <a:defRPr sz="1200" b="1">
                <a:solidFill>
                  <a:schemeClr val="accent1">
                    <a:lumMod val="50000"/>
                  </a:schemeClr>
                </a:solidFill>
                <a:latin typeface="Arial" panose="020B0604020202020204" pitchFamily="34" charset="0"/>
                <a:cs typeface="Arial" panose="020B0604020202020204" pitchFamily="34" charset="0"/>
              </a:defRPr>
            </a:lvl1pPr>
          </a:lstStyle>
          <a:p>
            <a:pPr algn="ctr"/>
            <a:r>
              <a:rPr lang="en-US" sz="1600" dirty="0"/>
              <a:t>Is essential for uncovering: </a:t>
            </a:r>
          </a:p>
          <a:p>
            <a:pPr marL="285750" indent="-285750" algn="ctr">
              <a:buFont typeface="Wingdings" panose="05000000000000000000" pitchFamily="2" charset="2"/>
              <a:buChar char="ü"/>
            </a:pPr>
            <a:r>
              <a:rPr lang="en-US" sz="1600" b="0" dirty="0"/>
              <a:t>Who is excluded. </a:t>
            </a:r>
          </a:p>
          <a:p>
            <a:pPr marL="285750" indent="-285750" algn="ctr">
              <a:buFont typeface="Wingdings" panose="05000000000000000000" pitchFamily="2" charset="2"/>
              <a:buChar char="ü"/>
            </a:pPr>
            <a:r>
              <a:rPr lang="en-US" sz="1600" b="0" dirty="0"/>
              <a:t>Which financial products are used, and by whom. </a:t>
            </a:r>
          </a:p>
          <a:p>
            <a:pPr marL="285750" indent="-285750" algn="ctr">
              <a:buFont typeface="Wingdings" panose="05000000000000000000" pitchFamily="2" charset="2"/>
              <a:buChar char="ü"/>
            </a:pPr>
            <a:r>
              <a:rPr lang="en-US" sz="1600" b="0" dirty="0"/>
              <a:t>The impacts of financial inclusion interventions on development. </a:t>
            </a:r>
          </a:p>
          <a:p>
            <a:pPr marL="285750" indent="-285750" algn="ctr">
              <a:buFont typeface="Wingdings" panose="05000000000000000000" pitchFamily="2" charset="2"/>
              <a:buChar char="ü"/>
            </a:pPr>
            <a:r>
              <a:rPr lang="en-US" sz="1600" b="0" dirty="0"/>
              <a:t>How women’s financial needs differ from men. </a:t>
            </a:r>
          </a:p>
          <a:p>
            <a:pPr marL="285750" indent="-285750" algn="ctr">
              <a:buFont typeface="Wingdings" panose="05000000000000000000" pitchFamily="2" charset="2"/>
              <a:buChar char="ü"/>
            </a:pPr>
            <a:r>
              <a:rPr lang="en-US" sz="1600" b="0" dirty="0"/>
              <a:t>Why products need to be accordingly adapted</a:t>
            </a:r>
          </a:p>
        </p:txBody>
      </p:sp>
      <p:sp>
        <p:nvSpPr>
          <p:cNvPr id="40" name="TextBox 39">
            <a:extLst>
              <a:ext uri="{FF2B5EF4-FFF2-40B4-BE49-F238E27FC236}">
                <a16:creationId xmlns:a16="http://schemas.microsoft.com/office/drawing/2014/main" id="{D71CD52F-E010-4400-B0C9-3D0F84A96C00}"/>
              </a:ext>
            </a:extLst>
          </p:cNvPr>
          <p:cNvSpPr txBox="1"/>
          <p:nvPr/>
        </p:nvSpPr>
        <p:spPr>
          <a:xfrm>
            <a:off x="6701007" y="1276615"/>
            <a:ext cx="4922069" cy="646331"/>
          </a:xfrm>
          <a:prstGeom prst="rect">
            <a:avLst/>
          </a:prstGeom>
          <a:noFill/>
        </p:spPr>
        <p:txBody>
          <a:bodyPr wrap="square">
            <a:spAutoFit/>
          </a:bodyPr>
          <a:lstStyle/>
          <a:p>
            <a:pPr algn="ctr"/>
            <a:r>
              <a:rPr lang="en-US" b="1" dirty="0">
                <a:solidFill>
                  <a:schemeClr val="accent2">
                    <a:lumMod val="50000"/>
                  </a:schemeClr>
                </a:solidFill>
                <a:latin typeface="Arial" panose="020B0604020202020204" pitchFamily="34" charset="0"/>
                <a:cs typeface="Arial" panose="020B0604020202020204" pitchFamily="34" charset="0"/>
              </a:rPr>
              <a:t>Financial inclusion g</a:t>
            </a:r>
            <a:r>
              <a:rPr lang="en-US" sz="1800" b="1" dirty="0">
                <a:solidFill>
                  <a:schemeClr val="accent2">
                    <a:lumMod val="50000"/>
                  </a:schemeClr>
                </a:solidFill>
                <a:latin typeface="Arial" panose="020B0604020202020204" pitchFamily="34" charset="0"/>
                <a:cs typeface="Arial" panose="020B0604020202020204" pitchFamily="34" charset="0"/>
              </a:rPr>
              <a:t>ender data collection and analysis:</a:t>
            </a:r>
            <a:endParaRPr lang="en-US" b="1" dirty="0">
              <a:solidFill>
                <a:schemeClr val="accent2">
                  <a:lumMod val="50000"/>
                </a:schemeClr>
              </a:solidFill>
            </a:endParaRPr>
          </a:p>
        </p:txBody>
      </p:sp>
      <p:cxnSp>
        <p:nvCxnSpPr>
          <p:cNvPr id="30" name="Straight Connector 29">
            <a:extLst>
              <a:ext uri="{FF2B5EF4-FFF2-40B4-BE49-F238E27FC236}">
                <a16:creationId xmlns:a16="http://schemas.microsoft.com/office/drawing/2014/main" id="{295C55F1-CE9A-4E24-B937-2F433242E900}"/>
              </a:ext>
            </a:extLst>
          </p:cNvPr>
          <p:cNvCxnSpPr>
            <a:cxnSpLocks/>
          </p:cNvCxnSpPr>
          <p:nvPr/>
        </p:nvCxnSpPr>
        <p:spPr>
          <a:xfrm>
            <a:off x="6130608" y="2276295"/>
            <a:ext cx="146745"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cxnSp>
        <p:nvCxnSpPr>
          <p:cNvPr id="39" name="Straight Connector 38">
            <a:extLst>
              <a:ext uri="{FF2B5EF4-FFF2-40B4-BE49-F238E27FC236}">
                <a16:creationId xmlns:a16="http://schemas.microsoft.com/office/drawing/2014/main" id="{F424D3C6-03EB-42B6-B7C8-2F1C099B76A1}"/>
              </a:ext>
            </a:extLst>
          </p:cNvPr>
          <p:cNvCxnSpPr>
            <a:cxnSpLocks/>
          </p:cNvCxnSpPr>
          <p:nvPr/>
        </p:nvCxnSpPr>
        <p:spPr>
          <a:xfrm>
            <a:off x="6133743" y="4466799"/>
            <a:ext cx="146745" cy="0"/>
          </a:xfrm>
          <a:prstGeom prst="line">
            <a:avLst/>
          </a:prstGeom>
          <a:ln>
            <a:solidFill>
              <a:schemeClr val="accent1">
                <a:lumMod val="50000"/>
              </a:schemeClr>
            </a:solidFill>
            <a:tailEnd type="oval"/>
          </a:ln>
        </p:spPr>
        <p:style>
          <a:lnRef idx="1">
            <a:schemeClr val="accent5"/>
          </a:lnRef>
          <a:fillRef idx="0">
            <a:schemeClr val="accent5"/>
          </a:fillRef>
          <a:effectRef idx="0">
            <a:schemeClr val="accent5"/>
          </a:effectRef>
          <a:fontRef idx="minor">
            <a:schemeClr val="tx1"/>
          </a:fontRef>
        </p:style>
      </p:cxnSp>
      <p:sp>
        <p:nvSpPr>
          <p:cNvPr id="41" name="Rectangle 40">
            <a:extLst>
              <a:ext uri="{FF2B5EF4-FFF2-40B4-BE49-F238E27FC236}">
                <a16:creationId xmlns:a16="http://schemas.microsoft.com/office/drawing/2014/main" id="{F5D68DA5-0608-4B01-9055-69D705A4F234}"/>
              </a:ext>
            </a:extLst>
          </p:cNvPr>
          <p:cNvSpPr/>
          <p:nvPr/>
        </p:nvSpPr>
        <p:spPr>
          <a:xfrm>
            <a:off x="6013446" y="1643039"/>
            <a:ext cx="109215" cy="3761174"/>
          </a:xfrm>
          <a:prstGeom prst="rect">
            <a:avLst/>
          </a:prstGeom>
          <a:solidFill>
            <a:srgbClr val="D4E5F7"/>
          </a:solidFill>
          <a:ln>
            <a:solidFill>
              <a:srgbClr val="D4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718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4</a:t>
            </a:fld>
            <a:endParaRPr lang="en-US"/>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Program Overview</a:t>
            </a:r>
          </a:p>
        </p:txBody>
      </p:sp>
      <p:sp>
        <p:nvSpPr>
          <p:cNvPr id="6" name="Oval Callout 25">
            <a:extLst>
              <a:ext uri="{FF2B5EF4-FFF2-40B4-BE49-F238E27FC236}">
                <a16:creationId xmlns:a16="http://schemas.microsoft.com/office/drawing/2014/main" id="{2464478C-08EB-AF49-8256-D348AC033EA8}"/>
              </a:ext>
            </a:extLst>
          </p:cNvPr>
          <p:cNvSpPr/>
          <p:nvPr/>
        </p:nvSpPr>
        <p:spPr>
          <a:xfrm>
            <a:off x="692130" y="1248963"/>
            <a:ext cx="1961677" cy="823475"/>
          </a:xfrm>
          <a:prstGeom prst="rect">
            <a:avLst/>
          </a:prstGeom>
          <a:solidFill>
            <a:schemeClr val="tx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7" name="Arrow: Pentagon 20">
            <a:extLst>
              <a:ext uri="{FF2B5EF4-FFF2-40B4-BE49-F238E27FC236}">
                <a16:creationId xmlns:a16="http://schemas.microsoft.com/office/drawing/2014/main" id="{A7F1BF69-7083-DF4B-AB2C-8E9A5948273D}"/>
              </a:ext>
            </a:extLst>
          </p:cNvPr>
          <p:cNvSpPr/>
          <p:nvPr/>
        </p:nvSpPr>
        <p:spPr>
          <a:xfrm>
            <a:off x="2653807" y="1243004"/>
            <a:ext cx="8846063" cy="806069"/>
          </a:xfrm>
          <a:prstGeom prst="homePlate">
            <a:avLst>
              <a:gd name="adj" fmla="val 0"/>
            </a:avLst>
          </a:prstGeom>
          <a:solidFill>
            <a:schemeClr val="bg1"/>
          </a:solidFill>
          <a:ln w="3175">
            <a:solidFill>
              <a:schemeClr val="bg1"/>
            </a:solidFill>
          </a:ln>
          <a:effectLst>
            <a:outerShdw blurRad="190500"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400" b="1"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C9648FC0-C1F8-7440-88EA-12FA095AB76A}"/>
              </a:ext>
            </a:extLst>
          </p:cNvPr>
          <p:cNvSpPr txBox="1"/>
          <p:nvPr/>
        </p:nvSpPr>
        <p:spPr>
          <a:xfrm>
            <a:off x="701470" y="1470337"/>
            <a:ext cx="194325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a:ea typeface="ＭＳ Ｐゴシック" charset="0"/>
              </a:rPr>
              <a:t>Funding Secured </a:t>
            </a:r>
          </a:p>
        </p:txBody>
      </p:sp>
      <p:sp>
        <p:nvSpPr>
          <p:cNvPr id="9" name="TextBox 8">
            <a:extLst>
              <a:ext uri="{FF2B5EF4-FFF2-40B4-BE49-F238E27FC236}">
                <a16:creationId xmlns:a16="http://schemas.microsoft.com/office/drawing/2014/main" id="{D4792929-3F5F-0540-891B-3A2DDB8CF832}"/>
              </a:ext>
            </a:extLst>
          </p:cNvPr>
          <p:cNvSpPr txBox="1"/>
          <p:nvPr/>
        </p:nvSpPr>
        <p:spPr>
          <a:xfrm>
            <a:off x="2709154" y="1371536"/>
            <a:ext cx="874518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latin typeface="Trebuchet MS" panose="020B0703020202090204" pitchFamily="34" charset="0"/>
              </a:rPr>
              <a:t>WEFI funds for global capabilities development that impact individual Financial Institutions and country-level policy work in Egypt and Mexico</a:t>
            </a:r>
            <a:r>
              <a:rPr kumimoji="0" lang="en-US" sz="1100" i="0" u="none" strike="noStrike" kern="0" cap="none" spc="0" normalizeH="0" baseline="0" noProof="0" dirty="0">
                <a:ln>
                  <a:noFill/>
                </a:ln>
                <a:effectLst/>
                <a:uLnTx/>
                <a:uFillTx/>
                <a:latin typeface="Trebuchet MS" panose="020B0703020202090204" pitchFamily="34" charset="0"/>
              </a:rPr>
              <a:t>.</a:t>
            </a:r>
            <a:endParaRPr kumimoji="0" lang="en-US" sz="1200" i="0" u="none" strike="noStrike" kern="0" cap="none" spc="0" normalizeH="0" baseline="0" noProof="0" dirty="0">
              <a:ln>
                <a:noFill/>
              </a:ln>
              <a:effectLst/>
              <a:uLnTx/>
              <a:uFillTx/>
              <a:latin typeface="Trebuchet MS" panose="020B0703020202090204" pitchFamily="34" charset="0"/>
            </a:endParaRPr>
          </a:p>
        </p:txBody>
      </p:sp>
      <p:sp>
        <p:nvSpPr>
          <p:cNvPr id="10" name="Oval Callout 25">
            <a:extLst>
              <a:ext uri="{FF2B5EF4-FFF2-40B4-BE49-F238E27FC236}">
                <a16:creationId xmlns:a16="http://schemas.microsoft.com/office/drawing/2014/main" id="{061D53D5-3CE0-2A46-B865-C05B01AF6903}"/>
              </a:ext>
            </a:extLst>
          </p:cNvPr>
          <p:cNvSpPr/>
          <p:nvPr/>
        </p:nvSpPr>
        <p:spPr>
          <a:xfrm>
            <a:off x="692130" y="2141624"/>
            <a:ext cx="1957345" cy="2551188"/>
          </a:xfrm>
          <a:prstGeom prst="rect">
            <a:avLst/>
          </a:prstGeom>
          <a:solidFill>
            <a:srgbClr val="335975"/>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1" name="Arrow: Pentagon 20">
            <a:extLst>
              <a:ext uri="{FF2B5EF4-FFF2-40B4-BE49-F238E27FC236}">
                <a16:creationId xmlns:a16="http://schemas.microsoft.com/office/drawing/2014/main" id="{A49F5B8E-30BF-0D46-BDA9-2E8462275970}"/>
              </a:ext>
            </a:extLst>
          </p:cNvPr>
          <p:cNvSpPr/>
          <p:nvPr/>
        </p:nvSpPr>
        <p:spPr>
          <a:xfrm>
            <a:off x="2653807" y="2094100"/>
            <a:ext cx="8846063" cy="2557146"/>
          </a:xfrm>
          <a:prstGeom prst="homePlate">
            <a:avLst>
              <a:gd name="adj" fmla="val 0"/>
            </a:avLst>
          </a:prstGeom>
          <a:solidFill>
            <a:schemeClr val="bg1"/>
          </a:solidFill>
          <a:ln w="3175">
            <a:solidFill>
              <a:schemeClr val="bg1"/>
            </a:solidFill>
          </a:ln>
          <a:effectLst>
            <a:outerShdw blurRad="190500"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400" b="1"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55E5B8EE-D8FF-9240-AB70-07D8C86474AA}"/>
              </a:ext>
            </a:extLst>
          </p:cNvPr>
          <p:cNvSpPr txBox="1"/>
          <p:nvPr/>
        </p:nvSpPr>
        <p:spPr>
          <a:xfrm>
            <a:off x="692130" y="2205987"/>
            <a:ext cx="194325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a:ea typeface="ＭＳ Ｐゴシック" charset="0"/>
              </a:rPr>
              <a:t>Key Activities</a:t>
            </a:r>
          </a:p>
        </p:txBody>
      </p:sp>
      <p:sp>
        <p:nvSpPr>
          <p:cNvPr id="13" name="TextBox 12">
            <a:extLst>
              <a:ext uri="{FF2B5EF4-FFF2-40B4-BE49-F238E27FC236}">
                <a16:creationId xmlns:a16="http://schemas.microsoft.com/office/drawing/2014/main" id="{6D91A032-D851-A847-9318-D01967112663}"/>
              </a:ext>
            </a:extLst>
          </p:cNvPr>
          <p:cNvSpPr txBox="1"/>
          <p:nvPr/>
        </p:nvSpPr>
        <p:spPr>
          <a:xfrm>
            <a:off x="2754688" y="2072976"/>
            <a:ext cx="8745182" cy="2816156"/>
          </a:xfrm>
          <a:prstGeom prst="rect">
            <a:avLst/>
          </a:prstGeom>
          <a:noFill/>
        </p:spPr>
        <p:txBody>
          <a:bodyPr wrap="square" rtlCol="0">
            <a:spAutoFit/>
          </a:bodyPr>
          <a:lstStyle/>
          <a:p>
            <a:pPr marL="342900" indent="-342900">
              <a:buAutoNum type="alphaLcParenBoth"/>
              <a:defRPr/>
            </a:pPr>
            <a:r>
              <a:rPr lang="en-US" sz="1500" dirty="0">
                <a:effectLst/>
                <a:latin typeface="Trebuchet MS" panose="020B0703020202090204" pitchFamily="34" charset="0"/>
                <a:ea typeface="Calibri" panose="020F0502020204030204" pitchFamily="34" charset="0"/>
              </a:rPr>
              <a:t>Providing advisory services to perform sex-disaggregated data and build data mining capacity. Activities will include “flagging” in the MIS systems “women-owned enterprises, guidance on implementing the new flag for women-owned enterprises as part of the customer intake process and,” establishing baseline figures for women and women-owned companies. </a:t>
            </a:r>
          </a:p>
          <a:p>
            <a:pPr>
              <a:defRPr/>
            </a:pPr>
            <a:endParaRPr lang="en-US" sz="1500" dirty="0">
              <a:effectLst/>
              <a:latin typeface="Trebuchet MS" panose="020B0703020202090204" pitchFamily="34" charset="0"/>
              <a:ea typeface="Calibri" panose="020F0502020204030204" pitchFamily="34" charset="0"/>
            </a:endParaRPr>
          </a:p>
          <a:p>
            <a:pPr>
              <a:defRPr/>
            </a:pPr>
            <a:r>
              <a:rPr lang="en-US" sz="1500" dirty="0">
                <a:effectLst/>
                <a:latin typeface="Trebuchet MS" panose="020B0703020202090204" pitchFamily="34" charset="0"/>
                <a:ea typeface="Calibri" panose="020F0502020204030204" pitchFamily="34" charset="0"/>
              </a:rPr>
              <a:t>(b) Performing a data mining report to reveal the potential of the Women portfolio </a:t>
            </a:r>
          </a:p>
          <a:p>
            <a:pPr>
              <a:defRPr/>
            </a:pPr>
            <a:endParaRPr lang="en-US" sz="1500" dirty="0">
              <a:effectLst/>
              <a:latin typeface="Trebuchet MS" panose="020B0703020202090204" pitchFamily="34" charset="0"/>
              <a:ea typeface="Calibri" panose="020F0502020204030204" pitchFamily="34" charset="0"/>
            </a:endParaRPr>
          </a:p>
          <a:p>
            <a:pPr>
              <a:defRPr/>
            </a:pPr>
            <a:r>
              <a:rPr lang="en-US" sz="1500" dirty="0">
                <a:latin typeface="Trebuchet MS" panose="020B0703020202090204" pitchFamily="34" charset="0"/>
                <a:ea typeface="Calibri" panose="020F0502020204030204" pitchFamily="34" charset="0"/>
              </a:rPr>
              <a:t>(c ) </a:t>
            </a:r>
            <a:r>
              <a:rPr lang="en-US" sz="1500" dirty="0">
                <a:effectLst/>
                <a:latin typeface="Trebuchet MS" panose="020B0703020202090204" pitchFamily="34" charset="0"/>
                <a:ea typeface="Calibri" panose="020F0502020204030204" pitchFamily="34" charset="0"/>
              </a:rPr>
              <a:t>Supporting FI’s to build the business case for WVSMEs and </a:t>
            </a:r>
          </a:p>
          <a:p>
            <a:pPr>
              <a:defRPr/>
            </a:pPr>
            <a:endParaRPr lang="en-US" sz="1500" dirty="0">
              <a:effectLst/>
              <a:latin typeface="Trebuchet MS" panose="020B0703020202090204" pitchFamily="34" charset="0"/>
              <a:ea typeface="Calibri" panose="020F0502020204030204" pitchFamily="34" charset="0"/>
            </a:endParaRPr>
          </a:p>
          <a:p>
            <a:pPr>
              <a:defRPr/>
            </a:pPr>
            <a:r>
              <a:rPr lang="en-US" sz="1500" dirty="0">
                <a:latin typeface="Trebuchet MS" panose="020B0703020202090204" pitchFamily="34" charset="0"/>
                <a:ea typeface="Calibri" panose="020F0502020204030204" pitchFamily="34" charset="0"/>
              </a:rPr>
              <a:t>(d) D</a:t>
            </a:r>
            <a:r>
              <a:rPr lang="en-US" sz="1500" dirty="0">
                <a:effectLst/>
                <a:latin typeface="Trebuchet MS" panose="020B0703020202090204" pitchFamily="34" charset="0"/>
                <a:ea typeface="Calibri" panose="020F0502020204030204" pitchFamily="34" charset="0"/>
              </a:rPr>
              <a:t>iagnostics to provide advisory services on financial and non-financial services. </a:t>
            </a:r>
            <a:endParaRPr lang="en-US" sz="1500" dirty="0">
              <a:effectLst/>
              <a:latin typeface="Trebuchet MS" panose="020B0703020202090204" pitchFamily="34" charset="0"/>
              <a:ea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effectLst/>
              <a:uLnTx/>
              <a:uFillTx/>
              <a:latin typeface="Arial"/>
              <a:ea typeface="ＭＳ Ｐゴシック" charset="0"/>
            </a:endParaRPr>
          </a:p>
        </p:txBody>
      </p:sp>
      <p:sp>
        <p:nvSpPr>
          <p:cNvPr id="14" name="Oval Callout 25">
            <a:extLst>
              <a:ext uri="{FF2B5EF4-FFF2-40B4-BE49-F238E27FC236}">
                <a16:creationId xmlns:a16="http://schemas.microsoft.com/office/drawing/2014/main" id="{BE951184-E11D-2242-B48C-8BC9724D00C1}"/>
              </a:ext>
            </a:extLst>
          </p:cNvPr>
          <p:cNvSpPr/>
          <p:nvPr/>
        </p:nvSpPr>
        <p:spPr>
          <a:xfrm>
            <a:off x="696462" y="4760774"/>
            <a:ext cx="1952797" cy="704418"/>
          </a:xfrm>
          <a:prstGeom prst="rect">
            <a:avLst/>
          </a:prstGeom>
          <a:solidFill>
            <a:srgbClr val="FF9300">
              <a:alpha val="73333"/>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5" name="Arrow: Pentagon 20">
            <a:extLst>
              <a:ext uri="{FF2B5EF4-FFF2-40B4-BE49-F238E27FC236}">
                <a16:creationId xmlns:a16="http://schemas.microsoft.com/office/drawing/2014/main" id="{97280B7F-CA10-D640-9ABF-335F8A30221F}"/>
              </a:ext>
            </a:extLst>
          </p:cNvPr>
          <p:cNvSpPr/>
          <p:nvPr/>
        </p:nvSpPr>
        <p:spPr>
          <a:xfrm>
            <a:off x="2658139" y="4754815"/>
            <a:ext cx="8846063" cy="708334"/>
          </a:xfrm>
          <a:prstGeom prst="homePlate">
            <a:avLst>
              <a:gd name="adj" fmla="val 0"/>
            </a:avLst>
          </a:prstGeom>
          <a:solidFill>
            <a:schemeClr val="bg1"/>
          </a:solidFill>
          <a:ln w="3175">
            <a:solidFill>
              <a:schemeClr val="bg1"/>
            </a:solidFill>
          </a:ln>
          <a:effectLst>
            <a:outerShdw blurRad="190500"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400" b="1" i="0" u="none" strike="noStrike" kern="120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4F401096-0CC0-124E-9A86-3B39E1F29714}"/>
              </a:ext>
            </a:extLst>
          </p:cNvPr>
          <p:cNvSpPr txBox="1"/>
          <p:nvPr/>
        </p:nvSpPr>
        <p:spPr>
          <a:xfrm>
            <a:off x="696462" y="4797347"/>
            <a:ext cx="19573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solidFill>
                  <a:schemeClr val="bg1"/>
                </a:solidFill>
                <a:latin typeface="Arial"/>
              </a:rPr>
              <a:t>Timeline</a:t>
            </a:r>
            <a:endParaRPr kumimoji="0" lang="en-US" sz="1400" b="1" i="0" u="none" strike="noStrike" kern="0" cap="none" spc="0" normalizeH="0" baseline="0" noProof="0" dirty="0">
              <a:ln>
                <a:noFill/>
              </a:ln>
              <a:solidFill>
                <a:schemeClr val="bg1"/>
              </a:solidFill>
              <a:effectLst/>
              <a:uLnTx/>
              <a:uFillTx/>
              <a:latin typeface="Arial"/>
              <a:ea typeface="ＭＳ Ｐゴシック" charset="0"/>
            </a:endParaRPr>
          </a:p>
        </p:txBody>
      </p:sp>
      <p:sp>
        <p:nvSpPr>
          <p:cNvPr id="17" name="TextBox 16">
            <a:extLst>
              <a:ext uri="{FF2B5EF4-FFF2-40B4-BE49-F238E27FC236}">
                <a16:creationId xmlns:a16="http://schemas.microsoft.com/office/drawing/2014/main" id="{C0BB173E-DB04-6E49-8FF1-84A2582ED15B}"/>
              </a:ext>
            </a:extLst>
          </p:cNvPr>
          <p:cNvSpPr txBox="1"/>
          <p:nvPr/>
        </p:nvSpPr>
        <p:spPr>
          <a:xfrm>
            <a:off x="2709154" y="4862153"/>
            <a:ext cx="8745182" cy="338554"/>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lang="en-US" dirty="0">
                <a:latin typeface="Trebuchet MS" panose="020B0703020202090204" pitchFamily="34" charset="0"/>
              </a:rPr>
              <a:t>5 years (divided in a pilot and general rollout) </a:t>
            </a:r>
          </a:p>
        </p:txBody>
      </p:sp>
      <p:sp>
        <p:nvSpPr>
          <p:cNvPr id="18" name="Oval Callout 25">
            <a:extLst>
              <a:ext uri="{FF2B5EF4-FFF2-40B4-BE49-F238E27FC236}">
                <a16:creationId xmlns:a16="http://schemas.microsoft.com/office/drawing/2014/main" id="{F60B4F0E-A814-F746-8C56-738B1DDAFD81}"/>
              </a:ext>
            </a:extLst>
          </p:cNvPr>
          <p:cNvSpPr/>
          <p:nvPr/>
        </p:nvSpPr>
        <p:spPr>
          <a:xfrm>
            <a:off x="696462" y="5514444"/>
            <a:ext cx="1948261" cy="704418"/>
          </a:xfrm>
          <a:prstGeom prst="rect">
            <a:avLst/>
          </a:prstGeom>
          <a:solidFill>
            <a:schemeClr val="accent5"/>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9" name="Arrow: Pentagon 20">
            <a:extLst>
              <a:ext uri="{FF2B5EF4-FFF2-40B4-BE49-F238E27FC236}">
                <a16:creationId xmlns:a16="http://schemas.microsoft.com/office/drawing/2014/main" id="{70D740DD-D189-0049-B640-A938A1944156}"/>
              </a:ext>
            </a:extLst>
          </p:cNvPr>
          <p:cNvSpPr/>
          <p:nvPr/>
        </p:nvSpPr>
        <p:spPr>
          <a:xfrm>
            <a:off x="2658139" y="5508485"/>
            <a:ext cx="8846063" cy="708334"/>
          </a:xfrm>
          <a:prstGeom prst="homePlate">
            <a:avLst>
              <a:gd name="adj" fmla="val 0"/>
            </a:avLst>
          </a:prstGeom>
          <a:solidFill>
            <a:schemeClr val="bg1"/>
          </a:solidFill>
          <a:ln w="3175">
            <a:solidFill>
              <a:schemeClr val="bg1"/>
            </a:solidFill>
          </a:ln>
          <a:effectLst>
            <a:outerShdw blurRad="190500"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400" b="1"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8C234918-46E0-9144-9B51-3758F63DBE43}"/>
              </a:ext>
            </a:extLst>
          </p:cNvPr>
          <p:cNvSpPr txBox="1"/>
          <p:nvPr/>
        </p:nvSpPr>
        <p:spPr>
          <a:xfrm>
            <a:off x="692130" y="5537983"/>
            <a:ext cx="19527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solidFill>
                  <a:schemeClr val="bg1"/>
                </a:solidFill>
                <a:latin typeface="Arial"/>
              </a:rPr>
              <a:t>Results</a:t>
            </a:r>
            <a:endParaRPr kumimoji="0" lang="en-US" sz="1400" b="1" i="0" u="none" strike="noStrike" kern="0" cap="none" spc="0" normalizeH="0" baseline="0" noProof="0" dirty="0">
              <a:ln>
                <a:noFill/>
              </a:ln>
              <a:solidFill>
                <a:schemeClr val="bg1"/>
              </a:solidFill>
              <a:effectLst/>
              <a:uLnTx/>
              <a:uFillTx/>
              <a:latin typeface="Arial"/>
              <a:ea typeface="ＭＳ Ｐゴシック" charset="0"/>
            </a:endParaRPr>
          </a:p>
        </p:txBody>
      </p:sp>
      <p:sp>
        <p:nvSpPr>
          <p:cNvPr id="21" name="TextBox 20">
            <a:extLst>
              <a:ext uri="{FF2B5EF4-FFF2-40B4-BE49-F238E27FC236}">
                <a16:creationId xmlns:a16="http://schemas.microsoft.com/office/drawing/2014/main" id="{D7E92FA9-C787-8D46-B0D8-FF5EF932373B}"/>
              </a:ext>
            </a:extLst>
          </p:cNvPr>
          <p:cNvSpPr txBox="1"/>
          <p:nvPr/>
        </p:nvSpPr>
        <p:spPr>
          <a:xfrm>
            <a:off x="2741692" y="5552502"/>
            <a:ext cx="8647519" cy="584775"/>
          </a:xfrm>
          <a:prstGeom prst="rect">
            <a:avLst/>
          </a:prstGeom>
          <a:noFill/>
        </p:spPr>
        <p:txBody>
          <a:bodyPr wrap="square" rtlCol="0">
            <a:spAutoFit/>
          </a:bodyPr>
          <a:lstStyle/>
          <a:p>
            <a:pPr marL="0" indent="0">
              <a:buFontTx/>
              <a:buNone/>
              <a:defRPr/>
            </a:pPr>
            <a:r>
              <a:rPr lang="en-US" dirty="0">
                <a:latin typeface="Trebuchet MS" panose="020B0703020202090204" pitchFamily="34" charset="0"/>
              </a:rPr>
              <a:t># of FIs: 90</a:t>
            </a:r>
          </a:p>
          <a:p>
            <a:pPr marL="0" indent="0">
              <a:buFontTx/>
              <a:buNone/>
              <a:defRPr/>
            </a:pPr>
            <a:r>
              <a:rPr lang="en-US" dirty="0">
                <a:latin typeface="Calibri" panose="020F0502020204030204" pitchFamily="34" charset="0"/>
              </a:rPr>
              <a:t> </a:t>
            </a:r>
            <a:endParaRPr lang="en-US" sz="1800" dirty="0">
              <a:latin typeface="Calibri" panose="020F0502020204030204" pitchFamily="34" charset="0"/>
            </a:endParaRPr>
          </a:p>
        </p:txBody>
      </p:sp>
    </p:spTree>
    <p:extLst>
      <p:ext uri="{BB962C8B-B14F-4D97-AF65-F5344CB8AC3E}">
        <p14:creationId xmlns:p14="http://schemas.microsoft.com/office/powerpoint/2010/main" val="120104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5</a:t>
            </a:fld>
            <a:endParaRPr lang="en-US"/>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Program Approach</a:t>
            </a:r>
          </a:p>
        </p:txBody>
      </p:sp>
      <p:sp>
        <p:nvSpPr>
          <p:cNvPr id="6" name="TextBox 5">
            <a:extLst>
              <a:ext uri="{FF2B5EF4-FFF2-40B4-BE49-F238E27FC236}">
                <a16:creationId xmlns:a16="http://schemas.microsoft.com/office/drawing/2014/main" id="{2D3AE560-44B0-BE46-8073-34540FC5DAAE}"/>
              </a:ext>
            </a:extLst>
          </p:cNvPr>
          <p:cNvSpPr txBox="1"/>
          <p:nvPr/>
        </p:nvSpPr>
        <p:spPr>
          <a:xfrm>
            <a:off x="486343" y="836492"/>
            <a:ext cx="11219316" cy="1261884"/>
          </a:xfrm>
          <a:prstGeom prst="rect">
            <a:avLst/>
          </a:prstGeom>
          <a:noFill/>
        </p:spPr>
        <p:txBody>
          <a:bodyPr wrap="square" rtlCol="0">
            <a:spAutoFit/>
          </a:bodyPr>
          <a:lstStyle/>
          <a:p>
            <a:pPr marL="285750" indent="-285750">
              <a:buFont typeface="Arial" panose="020B0604020202020204" pitchFamily="34" charset="0"/>
              <a:buChar char="•"/>
            </a:pPr>
            <a:r>
              <a:rPr lang="en-US" sz="2000" dirty="0"/>
              <a:t>Hiring a consulting firm(s) to design and deliver a SDD methodology</a:t>
            </a:r>
          </a:p>
          <a:p>
            <a:endParaRPr lang="en-US" sz="2000" dirty="0"/>
          </a:p>
          <a:p>
            <a:pPr marL="285750" indent="-285750">
              <a:buFont typeface="Arial" panose="020B0604020202020204" pitchFamily="34" charset="0"/>
              <a:buChar char="•"/>
            </a:pPr>
            <a:r>
              <a:rPr lang="en-US" sz="2000" dirty="0"/>
              <a:t>The entire project will be implemented in two phases:</a:t>
            </a:r>
          </a:p>
          <a:p>
            <a:pPr marL="285750" indent="-285750">
              <a:buFont typeface="Wingdings" pitchFamily="2" charset="2"/>
              <a:buChar char="Ø"/>
            </a:pPr>
            <a:endParaRPr lang="en-US" dirty="0"/>
          </a:p>
        </p:txBody>
      </p:sp>
      <p:cxnSp>
        <p:nvCxnSpPr>
          <p:cNvPr id="7" name="Straight Arrow Connector 6">
            <a:extLst>
              <a:ext uri="{FF2B5EF4-FFF2-40B4-BE49-F238E27FC236}">
                <a16:creationId xmlns:a16="http://schemas.microsoft.com/office/drawing/2014/main" id="{8B08E82E-58C5-064F-87B4-0F58BD764309}"/>
              </a:ext>
            </a:extLst>
          </p:cNvPr>
          <p:cNvCxnSpPr>
            <a:cxnSpLocks/>
          </p:cNvCxnSpPr>
          <p:nvPr/>
        </p:nvCxnSpPr>
        <p:spPr bwMode="auto">
          <a:xfrm>
            <a:off x="5747508" y="1938535"/>
            <a:ext cx="20710" cy="4467771"/>
          </a:xfrm>
          <a:prstGeom prst="straightConnector1">
            <a:avLst/>
          </a:prstGeom>
          <a:noFill/>
          <a:ln w="28575" cap="flat" cmpd="sng" algn="ctr">
            <a:solidFill>
              <a:schemeClr val="accent5"/>
            </a:solidFill>
            <a:prstDash val="sysDash"/>
            <a:round/>
            <a:headEnd type="none" w="med" len="med"/>
            <a:tailEnd type="none" w="med" len="med"/>
          </a:ln>
          <a:effectLst/>
        </p:spPr>
      </p:cxnSp>
      <p:grpSp>
        <p:nvGrpSpPr>
          <p:cNvPr id="12" name="Group 11">
            <a:extLst>
              <a:ext uri="{FF2B5EF4-FFF2-40B4-BE49-F238E27FC236}">
                <a16:creationId xmlns:a16="http://schemas.microsoft.com/office/drawing/2014/main" id="{12EB079F-B1AD-0C46-B862-4F6E7A76E746}"/>
              </a:ext>
            </a:extLst>
          </p:cNvPr>
          <p:cNvGrpSpPr/>
          <p:nvPr/>
        </p:nvGrpSpPr>
        <p:grpSpPr>
          <a:xfrm>
            <a:off x="1305209" y="2047509"/>
            <a:ext cx="17294845" cy="523220"/>
            <a:chOff x="1218398" y="1741453"/>
            <a:chExt cx="17294845" cy="523220"/>
          </a:xfrm>
        </p:grpSpPr>
        <p:sp>
          <p:nvSpPr>
            <p:cNvPr id="10" name="TextBox 9">
              <a:extLst>
                <a:ext uri="{FF2B5EF4-FFF2-40B4-BE49-F238E27FC236}">
                  <a16:creationId xmlns:a16="http://schemas.microsoft.com/office/drawing/2014/main" id="{5686F479-741C-374E-BF45-1E29E240BA9E}"/>
                </a:ext>
              </a:extLst>
            </p:cNvPr>
            <p:cNvSpPr txBox="1"/>
            <p:nvPr/>
          </p:nvSpPr>
          <p:spPr>
            <a:xfrm>
              <a:off x="1218398" y="1741453"/>
              <a:ext cx="11219316" cy="523220"/>
            </a:xfrm>
            <a:prstGeom prst="rect">
              <a:avLst/>
            </a:prstGeom>
            <a:noFill/>
          </p:spPr>
          <p:txBody>
            <a:bodyPr wrap="square" rtlCol="0">
              <a:spAutoFit/>
            </a:bodyPr>
            <a:lstStyle/>
            <a:p>
              <a:r>
                <a:rPr lang="en-US" sz="2800" u="sng" dirty="0">
                  <a:solidFill>
                    <a:srgbClr val="FC5308"/>
                  </a:solidFill>
                </a:rPr>
                <a:t>Pilot phase </a:t>
              </a:r>
            </a:p>
          </p:txBody>
        </p:sp>
        <p:sp>
          <p:nvSpPr>
            <p:cNvPr id="11" name="TextBox 10">
              <a:extLst>
                <a:ext uri="{FF2B5EF4-FFF2-40B4-BE49-F238E27FC236}">
                  <a16:creationId xmlns:a16="http://schemas.microsoft.com/office/drawing/2014/main" id="{55C63FBA-5D73-6B42-B752-AA204801B5EC}"/>
                </a:ext>
              </a:extLst>
            </p:cNvPr>
            <p:cNvSpPr txBox="1"/>
            <p:nvPr/>
          </p:nvSpPr>
          <p:spPr>
            <a:xfrm>
              <a:off x="7293927" y="1741453"/>
              <a:ext cx="11219316" cy="523220"/>
            </a:xfrm>
            <a:prstGeom prst="rect">
              <a:avLst/>
            </a:prstGeom>
            <a:noFill/>
          </p:spPr>
          <p:txBody>
            <a:bodyPr wrap="square" rtlCol="0">
              <a:spAutoFit/>
            </a:bodyPr>
            <a:lstStyle/>
            <a:p>
              <a:r>
                <a:rPr lang="en-US" sz="2800" u="sng" dirty="0">
                  <a:solidFill>
                    <a:srgbClr val="FC5308"/>
                  </a:solidFill>
                </a:rPr>
                <a:t>Rollout phase</a:t>
              </a:r>
            </a:p>
          </p:txBody>
        </p:sp>
      </p:grpSp>
      <p:sp>
        <p:nvSpPr>
          <p:cNvPr id="13" name="TextBox 12">
            <a:extLst>
              <a:ext uri="{FF2B5EF4-FFF2-40B4-BE49-F238E27FC236}">
                <a16:creationId xmlns:a16="http://schemas.microsoft.com/office/drawing/2014/main" id="{F06FD660-376D-BC4F-8E94-EA9DCDE55A76}"/>
              </a:ext>
            </a:extLst>
          </p:cNvPr>
          <p:cNvSpPr txBox="1"/>
          <p:nvPr/>
        </p:nvSpPr>
        <p:spPr>
          <a:xfrm>
            <a:off x="1099606" y="2675178"/>
            <a:ext cx="4606481" cy="3108543"/>
          </a:xfrm>
          <a:prstGeom prst="rect">
            <a:avLst/>
          </a:prstGeom>
          <a:noFill/>
        </p:spPr>
        <p:txBody>
          <a:bodyPr wrap="square" rtlCol="0">
            <a:spAutoFit/>
          </a:bodyPr>
          <a:lstStyle/>
          <a:p>
            <a:pPr marL="285750" indent="-285750">
              <a:lnSpc>
                <a:spcPct val="150000"/>
              </a:lnSpc>
              <a:buFont typeface="Wingdings" pitchFamily="2" charset="2"/>
              <a:buChar char="Ø"/>
            </a:pPr>
            <a:r>
              <a:rPr lang="en-US" sz="2000" b="0" dirty="0"/>
              <a:t>Testing and determining the best approach for the roll-out phase</a:t>
            </a:r>
          </a:p>
          <a:p>
            <a:pPr marL="285750" indent="-285750">
              <a:lnSpc>
                <a:spcPct val="150000"/>
              </a:lnSpc>
              <a:buFont typeface="Wingdings" pitchFamily="2" charset="2"/>
              <a:buChar char="Ø"/>
            </a:pPr>
            <a:r>
              <a:rPr lang="en-US" sz="2000" b="0" dirty="0"/>
              <a:t>May-December 2023</a:t>
            </a:r>
          </a:p>
          <a:p>
            <a:pPr marL="285750" indent="-285750">
              <a:lnSpc>
                <a:spcPct val="150000"/>
              </a:lnSpc>
              <a:buFont typeface="Wingdings" pitchFamily="2" charset="2"/>
              <a:buChar char="Ø"/>
            </a:pPr>
            <a:r>
              <a:rPr lang="en-US" sz="2000" b="0" dirty="0"/>
              <a:t>10-12 Financial Institutions</a:t>
            </a:r>
          </a:p>
          <a:p>
            <a:pPr marL="285750" indent="-285750">
              <a:lnSpc>
                <a:spcPct val="150000"/>
              </a:lnSpc>
              <a:buFont typeface="Wingdings" pitchFamily="2" charset="2"/>
              <a:buChar char="Ø"/>
            </a:pPr>
            <a:r>
              <a:rPr lang="en-US" sz="2000" b="0" dirty="0"/>
              <a:t>A consulting firm will serve all client banks across multiple regions</a:t>
            </a:r>
          </a:p>
          <a:p>
            <a:pPr marL="285750" indent="-285750">
              <a:buFont typeface="Wingdings" pitchFamily="2" charset="2"/>
              <a:buChar char="Ø"/>
            </a:pPr>
            <a:endParaRPr lang="en-US" dirty="0"/>
          </a:p>
        </p:txBody>
      </p:sp>
      <p:pic>
        <p:nvPicPr>
          <p:cNvPr id="15" name="Picture 14">
            <a:extLst>
              <a:ext uri="{FF2B5EF4-FFF2-40B4-BE49-F238E27FC236}">
                <a16:creationId xmlns:a16="http://schemas.microsoft.com/office/drawing/2014/main" id="{7E47C726-A151-AA4F-BE9B-09F83AC42EA8}"/>
              </a:ext>
            </a:extLst>
          </p:cNvPr>
          <p:cNvPicPr>
            <a:picLocks noChangeAspect="1"/>
          </p:cNvPicPr>
          <p:nvPr/>
        </p:nvPicPr>
        <p:blipFill>
          <a:blip r:embed="rId2"/>
          <a:stretch>
            <a:fillRect/>
          </a:stretch>
        </p:blipFill>
        <p:spPr>
          <a:xfrm>
            <a:off x="5959890" y="2000061"/>
            <a:ext cx="1199497" cy="1199497"/>
          </a:xfrm>
          <a:prstGeom prst="rect">
            <a:avLst/>
          </a:prstGeom>
        </p:spPr>
      </p:pic>
      <p:sp>
        <p:nvSpPr>
          <p:cNvPr id="19" name="TextBox 18">
            <a:extLst>
              <a:ext uri="{FF2B5EF4-FFF2-40B4-BE49-F238E27FC236}">
                <a16:creationId xmlns:a16="http://schemas.microsoft.com/office/drawing/2014/main" id="{BC50B845-0E79-B746-AC30-C6ED4E47FE10}"/>
              </a:ext>
            </a:extLst>
          </p:cNvPr>
          <p:cNvSpPr txBox="1"/>
          <p:nvPr/>
        </p:nvSpPr>
        <p:spPr>
          <a:xfrm>
            <a:off x="7099178" y="2675178"/>
            <a:ext cx="4606481" cy="3108543"/>
          </a:xfrm>
          <a:prstGeom prst="rect">
            <a:avLst/>
          </a:prstGeom>
          <a:noFill/>
        </p:spPr>
        <p:txBody>
          <a:bodyPr wrap="square" rtlCol="0">
            <a:spAutoFit/>
          </a:bodyPr>
          <a:lstStyle/>
          <a:p>
            <a:pPr marL="285750" indent="-285750">
              <a:lnSpc>
                <a:spcPct val="150000"/>
              </a:lnSpc>
              <a:buFont typeface="Wingdings" pitchFamily="2" charset="2"/>
              <a:buChar char="Ø"/>
            </a:pPr>
            <a:r>
              <a:rPr lang="en-US" sz="2000" b="0" dirty="0"/>
              <a:t>Full roll-out based on the pilot phase learnings</a:t>
            </a:r>
          </a:p>
          <a:p>
            <a:pPr marL="285750" indent="-285750">
              <a:lnSpc>
                <a:spcPct val="150000"/>
              </a:lnSpc>
              <a:buFont typeface="Wingdings" pitchFamily="2" charset="2"/>
              <a:buChar char="Ø"/>
            </a:pPr>
            <a:r>
              <a:rPr lang="en-US" sz="2000" b="0" dirty="0"/>
              <a:t>December 2023-TBD (2- 4 years)</a:t>
            </a:r>
          </a:p>
          <a:p>
            <a:pPr marL="285750" indent="-285750">
              <a:lnSpc>
                <a:spcPct val="150000"/>
              </a:lnSpc>
              <a:buFont typeface="Wingdings" pitchFamily="2" charset="2"/>
              <a:buChar char="Ø"/>
            </a:pPr>
            <a:r>
              <a:rPr lang="en-US" sz="2000" b="0" dirty="0"/>
              <a:t>~80 Financial Institutions</a:t>
            </a:r>
          </a:p>
          <a:p>
            <a:pPr marL="285750" indent="-285750">
              <a:lnSpc>
                <a:spcPct val="150000"/>
              </a:lnSpc>
              <a:buFont typeface="Wingdings" pitchFamily="2" charset="2"/>
              <a:buChar char="Ø"/>
            </a:pPr>
            <a:r>
              <a:rPr lang="en-US" sz="2000" b="0" dirty="0"/>
              <a:t>Several consulting firms will cover up multiple regions</a:t>
            </a:r>
          </a:p>
          <a:p>
            <a:pPr marL="285750" indent="-285750">
              <a:buFont typeface="Wingdings" pitchFamily="2" charset="2"/>
              <a:buChar char="Ø"/>
            </a:pPr>
            <a:endParaRPr lang="en-US" dirty="0"/>
          </a:p>
        </p:txBody>
      </p:sp>
      <p:pic>
        <p:nvPicPr>
          <p:cNvPr id="3" name="Picture 3" descr="Icon&#10;&#10;Description automatically generated">
            <a:extLst>
              <a:ext uri="{FF2B5EF4-FFF2-40B4-BE49-F238E27FC236}">
                <a16:creationId xmlns:a16="http://schemas.microsoft.com/office/drawing/2014/main" id="{056BA181-F15A-750B-3225-B91E096F0138}"/>
              </a:ext>
            </a:extLst>
          </p:cNvPr>
          <p:cNvPicPr>
            <a:picLocks noChangeAspect="1"/>
          </p:cNvPicPr>
          <p:nvPr/>
        </p:nvPicPr>
        <p:blipFill>
          <a:blip r:embed="rId3"/>
          <a:stretch>
            <a:fillRect/>
          </a:stretch>
        </p:blipFill>
        <p:spPr>
          <a:xfrm>
            <a:off x="59331" y="2098118"/>
            <a:ext cx="1021430" cy="1033062"/>
          </a:xfrm>
          <a:prstGeom prst="rect">
            <a:avLst/>
          </a:prstGeom>
        </p:spPr>
      </p:pic>
    </p:spTree>
    <p:extLst>
      <p:ext uri="{BB962C8B-B14F-4D97-AF65-F5344CB8AC3E}">
        <p14:creationId xmlns:p14="http://schemas.microsoft.com/office/powerpoint/2010/main" val="256042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6</a:t>
            </a:fld>
            <a:endParaRPr lang="en-US"/>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Pilot Overview</a:t>
            </a:r>
          </a:p>
        </p:txBody>
      </p:sp>
      <p:sp>
        <p:nvSpPr>
          <p:cNvPr id="6" name="TextBox 5">
            <a:extLst>
              <a:ext uri="{FF2B5EF4-FFF2-40B4-BE49-F238E27FC236}">
                <a16:creationId xmlns:a16="http://schemas.microsoft.com/office/drawing/2014/main" id="{2D3AE560-44B0-BE46-8073-34540FC5DAAE}"/>
              </a:ext>
            </a:extLst>
          </p:cNvPr>
          <p:cNvSpPr txBox="1"/>
          <p:nvPr/>
        </p:nvSpPr>
        <p:spPr>
          <a:xfrm>
            <a:off x="486342" y="977548"/>
            <a:ext cx="11219316" cy="5964710"/>
          </a:xfrm>
          <a:prstGeom prst="rect">
            <a:avLst/>
          </a:prstGeom>
          <a:noFill/>
        </p:spPr>
        <p:txBody>
          <a:bodyPr wrap="square" lIns="91440" tIns="45720" rIns="91440" bIns="45720" rtlCol="0" anchor="t">
            <a:spAutoFit/>
          </a:bodyPr>
          <a:lstStyle/>
          <a:p>
            <a:pPr marL="285750" indent="-285750">
              <a:buFont typeface="Wingdings" pitchFamily="2" charset="2"/>
              <a:buChar char="Ø"/>
            </a:pPr>
            <a:r>
              <a:rPr lang="en-US" sz="2300" b="0" dirty="0" err="1">
                <a:latin typeface="Trebuchet MS"/>
                <a:ea typeface="ＭＳ Ｐゴシック"/>
                <a:cs typeface="Calibri"/>
              </a:rPr>
              <a:t>Andafin</a:t>
            </a:r>
            <a:r>
              <a:rPr lang="en-US" sz="2300" b="0" dirty="0">
                <a:latin typeface="Trebuchet MS"/>
                <a:ea typeface="ＭＳ Ｐゴシック"/>
                <a:cs typeface="Calibri"/>
              </a:rPr>
              <a:t>, a data consultant firm was hired through WBG competitive procurement process – contract issued in May 2023</a:t>
            </a:r>
          </a:p>
          <a:p>
            <a:pPr marL="285750" indent="-285750">
              <a:buFont typeface="Wingdings" pitchFamily="2" charset="2"/>
              <a:buChar char="Ø"/>
            </a:pPr>
            <a:r>
              <a:rPr lang="en-US" sz="2300" b="0" dirty="0" err="1">
                <a:latin typeface="Trebuchet MS"/>
                <a:ea typeface="ＭＳ Ｐゴシック"/>
                <a:cs typeface="Calibri"/>
              </a:rPr>
              <a:t>Andafin</a:t>
            </a:r>
            <a:r>
              <a:rPr lang="en-US" sz="2300" b="0" dirty="0">
                <a:latin typeface="Trebuchet MS"/>
                <a:ea typeface="ＭＳ Ｐゴシック"/>
                <a:cs typeface="Calibri"/>
              </a:rPr>
              <a:t> will support </a:t>
            </a:r>
            <a:r>
              <a:rPr lang="en-US" sz="2300" dirty="0">
                <a:solidFill>
                  <a:srgbClr val="FC5308"/>
                </a:solidFill>
                <a:latin typeface="Trebuchet MS"/>
                <a:ea typeface="ＭＳ Ｐゴシック"/>
                <a:cs typeface="Calibri"/>
              </a:rPr>
              <a:t>10-12 participating financial</a:t>
            </a:r>
            <a:r>
              <a:rPr lang="en-US" sz="2300" dirty="0">
                <a:latin typeface="Trebuchet MS"/>
                <a:ea typeface="ＭＳ Ｐゴシック"/>
                <a:cs typeface="Calibri"/>
              </a:rPr>
              <a:t> institutions</a:t>
            </a:r>
            <a:r>
              <a:rPr lang="en-US" sz="2300" b="0" dirty="0">
                <a:latin typeface="Trebuchet MS"/>
                <a:ea typeface="ＭＳ Ｐゴシック"/>
                <a:cs typeface="Calibri"/>
              </a:rPr>
              <a:t> (PFIs) globally</a:t>
            </a:r>
          </a:p>
          <a:p>
            <a:pPr marL="285750" indent="-285750">
              <a:buFont typeface="Wingdings" pitchFamily="2" charset="2"/>
              <a:buChar char="Ø"/>
            </a:pPr>
            <a:r>
              <a:rPr lang="en-US" sz="2300" b="0" dirty="0">
                <a:latin typeface="Trebuchet MS"/>
                <a:ea typeface="ＭＳ Ｐゴシック"/>
                <a:cs typeface="Calibri"/>
              </a:rPr>
              <a:t>By the end of the engagement, our aim is that PFIs are able to</a:t>
            </a:r>
          </a:p>
          <a:p>
            <a:pPr marL="742950" lvl="1" indent="-285750">
              <a:buFont typeface="Arial" panose="020B0604020202020204" pitchFamily="34" charset="0"/>
              <a:buChar char="•"/>
            </a:pPr>
            <a:r>
              <a:rPr lang="en-US" sz="2300" dirty="0">
                <a:solidFill>
                  <a:srgbClr val="FC5308"/>
                </a:solidFill>
                <a:latin typeface="Trebuchet MS"/>
                <a:ea typeface="ＭＳ Ｐゴシック"/>
                <a:cs typeface="Calibri"/>
              </a:rPr>
              <a:t>Identify, track, monitor, and report on VSE/SME portfolio</a:t>
            </a:r>
            <a:r>
              <a:rPr lang="en-US" sz="2300" b="0" dirty="0">
                <a:latin typeface="Trebuchet MS"/>
                <a:ea typeface="ＭＳ Ｐゴシック"/>
                <a:cs typeface="Calibri"/>
              </a:rPr>
              <a:t> (dis-aggregated by gender and size) </a:t>
            </a:r>
            <a:endParaRPr lang="en-US" sz="2300" b="0" dirty="0">
              <a:latin typeface="Trebuchet MS" panose="020B0703020202090204" pitchFamily="34" charset="0"/>
              <a:cs typeface="Calibri" panose="020F0502020204030204" pitchFamily="34" charset="0"/>
            </a:endParaRPr>
          </a:p>
          <a:p>
            <a:pPr marL="742950" lvl="2" indent="-285750">
              <a:lnSpc>
                <a:spcPct val="115000"/>
              </a:lnSpc>
              <a:buFont typeface="Arial" panose="020B0604020202020204" pitchFamily="34" charset="0"/>
              <a:buChar char="•"/>
            </a:pPr>
            <a:r>
              <a:rPr lang="en-US" sz="2300" dirty="0">
                <a:solidFill>
                  <a:srgbClr val="FC5308"/>
                </a:solidFill>
                <a:latin typeface="Trebuchet MS"/>
                <a:ea typeface="ＭＳ Ｐゴシック"/>
                <a:cs typeface="Calibri"/>
              </a:rPr>
              <a:t>Report to IFC on women VSE/SME portfolio</a:t>
            </a:r>
            <a:r>
              <a:rPr lang="en-US" sz="2300" dirty="0">
                <a:latin typeface="Trebuchet MS"/>
                <a:ea typeface="ＭＳ Ｐゴシック"/>
                <a:cs typeface="Calibri"/>
              </a:rPr>
              <a:t> </a:t>
            </a:r>
            <a:r>
              <a:rPr lang="en-US" sz="2300" b="0" dirty="0">
                <a:latin typeface="Trebuchet MS"/>
                <a:ea typeface="ＭＳ Ｐゴシック"/>
                <a:cs typeface="Calibri"/>
              </a:rPr>
              <a:t>through the Annual Reach Reporting process</a:t>
            </a:r>
          </a:p>
          <a:p>
            <a:pPr marL="742950" lvl="2" indent="-285750">
              <a:lnSpc>
                <a:spcPct val="115000"/>
              </a:lnSpc>
              <a:buFont typeface="Arial" panose="020B0604020202020204" pitchFamily="34" charset="0"/>
              <a:buChar char="•"/>
            </a:pPr>
            <a:r>
              <a:rPr lang="en-US" sz="2300" b="0" dirty="0">
                <a:latin typeface="Trebuchet MS"/>
                <a:ea typeface="ＭＳ Ｐゴシック"/>
                <a:cs typeface="Calibri"/>
              </a:rPr>
              <a:t>Start integrating or </a:t>
            </a:r>
            <a:r>
              <a:rPr lang="en-US" sz="2300" dirty="0">
                <a:solidFill>
                  <a:srgbClr val="FC5308"/>
                </a:solidFill>
                <a:latin typeface="Trebuchet MS"/>
                <a:ea typeface="ＭＳ Ｐゴシック"/>
                <a:cs typeface="Calibri"/>
              </a:rPr>
              <a:t>strengthening SDD use</a:t>
            </a:r>
            <a:r>
              <a:rPr lang="en-US" sz="2300" dirty="0">
                <a:latin typeface="Trebuchet MS"/>
                <a:ea typeface="ＭＳ Ｐゴシック"/>
                <a:cs typeface="Calibri"/>
              </a:rPr>
              <a:t> </a:t>
            </a:r>
            <a:r>
              <a:rPr lang="en-US" sz="2300" b="0" dirty="0">
                <a:latin typeface="Trebuchet MS"/>
                <a:ea typeface="ＭＳ Ｐゴシック"/>
                <a:cs typeface="Calibri"/>
              </a:rPr>
              <a:t>in their decision-making processes</a:t>
            </a:r>
          </a:p>
          <a:p>
            <a:pPr marL="342900" lvl="1" indent="-342900">
              <a:lnSpc>
                <a:spcPct val="115000"/>
              </a:lnSpc>
              <a:buFont typeface="Wingdings" pitchFamily="2" charset="2"/>
              <a:buChar char="Ø"/>
            </a:pPr>
            <a:r>
              <a:rPr lang="en-US" sz="2300" b="0" dirty="0">
                <a:solidFill>
                  <a:srgbClr val="FC5308"/>
                </a:solidFill>
                <a:latin typeface="Trebuchet MS"/>
                <a:ea typeface="ＭＳ Ｐゴシック"/>
                <a:cs typeface="Calibri"/>
              </a:rPr>
              <a:t>Field work will </a:t>
            </a:r>
            <a:r>
              <a:rPr lang="en-US" sz="2300" dirty="0">
                <a:solidFill>
                  <a:srgbClr val="FC5308"/>
                </a:solidFill>
                <a:latin typeface="Trebuchet MS"/>
                <a:ea typeface="ＭＳ Ｐゴシック"/>
                <a:cs typeface="Calibri"/>
              </a:rPr>
              <a:t>start mid-June</a:t>
            </a:r>
            <a:endParaRPr lang="en-US" sz="2300" b="0" dirty="0">
              <a:solidFill>
                <a:srgbClr val="FC5308"/>
              </a:solidFill>
              <a:latin typeface="Trebuchet MS"/>
              <a:ea typeface="ＭＳ Ｐゴシック"/>
              <a:cs typeface="Calibri"/>
            </a:endParaRPr>
          </a:p>
          <a:p>
            <a:pPr marL="800100" lvl="2" indent="-342900">
              <a:lnSpc>
                <a:spcPct val="115000"/>
              </a:lnSpc>
              <a:buFont typeface="Arial" panose="020B0604020202020204" pitchFamily="34" charset="0"/>
              <a:buChar char="•"/>
            </a:pPr>
            <a:r>
              <a:rPr lang="en-US" sz="2300" b="0" dirty="0">
                <a:latin typeface="Trebuchet MS" panose="020B0703020202090204" pitchFamily="34" charset="0"/>
                <a:cs typeface="Calibri" panose="020F0502020204030204" pitchFamily="34" charset="0"/>
              </a:rPr>
              <a:t>Engagements with PFIs will start with a 3-5 days site visit followed by ad hoc support </a:t>
            </a:r>
          </a:p>
          <a:p>
            <a:pPr marL="800100" lvl="2" indent="-342900">
              <a:lnSpc>
                <a:spcPct val="115000"/>
              </a:lnSpc>
              <a:buFont typeface="Arial" panose="020B0604020202020204" pitchFamily="34" charset="0"/>
              <a:buChar char="•"/>
            </a:pPr>
            <a:r>
              <a:rPr lang="en-US" sz="2300" b="0" dirty="0">
                <a:latin typeface="Trebuchet MS" panose="020B0703020202090204" pitchFamily="34" charset="0"/>
                <a:cs typeface="Calibri" panose="020F0502020204030204" pitchFamily="34" charset="0"/>
              </a:rPr>
              <a:t>Pre-selected pilot PFIs operate in 13 countries</a:t>
            </a:r>
          </a:p>
          <a:p>
            <a:pPr marL="342900" lvl="1" indent="-342900">
              <a:lnSpc>
                <a:spcPct val="115000"/>
              </a:lnSpc>
              <a:buFont typeface="Wingdings" pitchFamily="2" charset="2"/>
              <a:buChar char="Ø"/>
            </a:pPr>
            <a:r>
              <a:rPr lang="en-US" sz="2300" b="0" dirty="0">
                <a:latin typeface="Trebuchet MS"/>
                <a:ea typeface="ＭＳ Ｐゴシック"/>
                <a:cs typeface="Calibri"/>
              </a:rPr>
              <a:t>The </a:t>
            </a:r>
            <a:r>
              <a:rPr lang="en-US" sz="2300" b="0" dirty="0">
                <a:solidFill>
                  <a:srgbClr val="FC5308"/>
                </a:solidFill>
                <a:latin typeface="Trebuchet MS"/>
                <a:ea typeface="ＭＳ Ｐゴシック"/>
                <a:cs typeface="Calibri"/>
              </a:rPr>
              <a:t>pilot will conclude by the end of CY 2023</a:t>
            </a:r>
          </a:p>
          <a:p>
            <a:pPr marL="285750" indent="-285750">
              <a:buFont typeface="Wingdings" pitchFamily="2" charset="2"/>
              <a:buChar char="Ø"/>
            </a:pPr>
            <a:endParaRPr lang="en-US" dirty="0"/>
          </a:p>
          <a:p>
            <a:pPr marL="285750" indent="-285750">
              <a:buFont typeface="Wingdings" pitchFamily="2" charset="2"/>
              <a:buChar char="Ø"/>
            </a:pPr>
            <a:endParaRPr lang="en-US" dirty="0"/>
          </a:p>
        </p:txBody>
      </p:sp>
    </p:spTree>
    <p:extLst>
      <p:ext uri="{BB962C8B-B14F-4D97-AF65-F5344CB8AC3E}">
        <p14:creationId xmlns:p14="http://schemas.microsoft.com/office/powerpoint/2010/main" val="203133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7</a:t>
            </a:fld>
            <a:endParaRPr lang="en-US"/>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Pilot Key Data Consultant Outputs</a:t>
            </a:r>
          </a:p>
        </p:txBody>
      </p:sp>
      <p:sp>
        <p:nvSpPr>
          <p:cNvPr id="6" name="TextBox 5">
            <a:extLst>
              <a:ext uri="{FF2B5EF4-FFF2-40B4-BE49-F238E27FC236}">
                <a16:creationId xmlns:a16="http://schemas.microsoft.com/office/drawing/2014/main" id="{2D3AE560-44B0-BE46-8073-34540FC5DAAE}"/>
              </a:ext>
            </a:extLst>
          </p:cNvPr>
          <p:cNvSpPr txBox="1"/>
          <p:nvPr/>
        </p:nvSpPr>
        <p:spPr>
          <a:xfrm>
            <a:off x="486342" y="977548"/>
            <a:ext cx="11219316" cy="7774436"/>
          </a:xfrm>
          <a:prstGeom prst="rect">
            <a:avLst/>
          </a:prstGeom>
          <a:noFill/>
        </p:spPr>
        <p:txBody>
          <a:bodyPr wrap="square" lIns="91440" tIns="45720" rIns="91440" bIns="45720" rtlCol="0" anchor="t">
            <a:spAutoFit/>
          </a:bodyPr>
          <a:lstStyle/>
          <a:p>
            <a:pPr marL="285750" indent="-285750">
              <a:lnSpc>
                <a:spcPct val="115000"/>
              </a:lnSpc>
              <a:buFont typeface="Arial" panose="020B0604020202020204" pitchFamily="34" charset="0"/>
              <a:buChar char="•"/>
            </a:pPr>
            <a:r>
              <a:rPr lang="en-US" sz="1800" dirty="0">
                <a:solidFill>
                  <a:srgbClr val="FC5308"/>
                </a:solidFill>
                <a:latin typeface="Trebuchet MS" panose="020B0703020202090204" pitchFamily="34" charset="0"/>
                <a:cs typeface="Calibri" panose="020F0502020204030204" pitchFamily="34" charset="0"/>
              </a:rPr>
              <a:t>Component I</a:t>
            </a:r>
            <a:r>
              <a:rPr lang="en-US" sz="1800" b="0" dirty="0">
                <a:solidFill>
                  <a:srgbClr val="FC5308"/>
                </a:solidFill>
                <a:latin typeface="Trebuchet MS" panose="020B0703020202090204" pitchFamily="34" charset="0"/>
                <a:cs typeface="Calibri" panose="020F0502020204030204" pitchFamily="34" charset="0"/>
              </a:rPr>
              <a:t>: </a:t>
            </a:r>
            <a:r>
              <a:rPr lang="en-US" sz="1800" b="0" dirty="0">
                <a:latin typeface="Trebuchet MS" panose="020B0703020202090204" pitchFamily="34" charset="0"/>
                <a:cs typeface="Calibri" panose="020F0502020204030204" pitchFamily="34" charset="0"/>
              </a:rPr>
              <a:t>A methodology and approach designed to identify the gaps that client banks may have to be able to collect and report on SDD and solutions to address those gaps. The approach should include:</a:t>
            </a:r>
          </a:p>
          <a:p>
            <a:pPr marL="742950" lvl="1" indent="-285750">
              <a:lnSpc>
                <a:spcPct val="115000"/>
              </a:lnSpc>
              <a:buFont typeface="Courier New" panose="02070309020205020404" pitchFamily="49" charset="0"/>
              <a:buChar char="o"/>
            </a:pPr>
            <a:r>
              <a:rPr lang="en-US" sz="1800" b="0" dirty="0">
                <a:latin typeface="Trebuchet MS" panose="020B0703020202090204" pitchFamily="34" charset="0"/>
                <a:cs typeface="Calibri" panose="020F0502020204030204" pitchFamily="34" charset="0"/>
              </a:rPr>
              <a:t>A checklist that helps Investment Officers (IOs) and Advisory Services Operations Officers (OO) assess sex-disaggregated baselining and MIS/reporting capacity of BOW client banks</a:t>
            </a:r>
          </a:p>
          <a:p>
            <a:pPr marL="285750" indent="-285750">
              <a:lnSpc>
                <a:spcPct val="115000"/>
              </a:lnSpc>
              <a:buFont typeface="Arial" panose="020B0604020202020204" pitchFamily="34" charset="0"/>
              <a:buChar char="•"/>
            </a:pPr>
            <a:r>
              <a:rPr lang="en-US" sz="1800" dirty="0">
                <a:solidFill>
                  <a:srgbClr val="FC5308"/>
                </a:solidFill>
                <a:latin typeface="Trebuchet MS" panose="020B0703020202090204" pitchFamily="34" charset="0"/>
                <a:cs typeface="Calibri" panose="020F0502020204030204" pitchFamily="34" charset="0"/>
              </a:rPr>
              <a:t>Component II</a:t>
            </a:r>
            <a:r>
              <a:rPr lang="en-US" sz="1800" b="0" dirty="0">
                <a:solidFill>
                  <a:srgbClr val="FC5308"/>
                </a:solidFill>
                <a:latin typeface="Trebuchet MS" panose="020B0703020202090204" pitchFamily="34" charset="0"/>
                <a:cs typeface="Calibri" panose="020F0502020204030204" pitchFamily="34" charset="0"/>
              </a:rPr>
              <a:t>: </a:t>
            </a:r>
            <a:r>
              <a:rPr lang="en-US" sz="1800" b="0" dirty="0">
                <a:latin typeface="Trebuchet MS" panose="020B0703020202090204" pitchFamily="34" charset="0"/>
                <a:cs typeface="Calibri" panose="020F0502020204030204" pitchFamily="34" charset="0"/>
              </a:rPr>
              <a:t>A baseline of sex-disaggregated data identified at bank portfolio level for selected partner banks/financial institutions</a:t>
            </a:r>
          </a:p>
          <a:p>
            <a:pPr marL="285750" indent="-285750">
              <a:lnSpc>
                <a:spcPct val="115000"/>
              </a:lnSpc>
              <a:buFont typeface="Arial" panose="020B0604020202020204" pitchFamily="34" charset="0"/>
              <a:buChar char="•"/>
            </a:pPr>
            <a:r>
              <a:rPr lang="en-US" sz="1800" dirty="0">
                <a:solidFill>
                  <a:srgbClr val="FC5308"/>
                </a:solidFill>
                <a:latin typeface="Trebuchet MS"/>
                <a:ea typeface="ＭＳ Ｐゴシック"/>
                <a:cs typeface="Calibri"/>
              </a:rPr>
              <a:t>Component III: </a:t>
            </a:r>
            <a:endParaRPr lang="en-US" sz="1800" dirty="0">
              <a:solidFill>
                <a:srgbClr val="FC5308"/>
              </a:solidFill>
              <a:latin typeface="Trebuchet MS" panose="020B0703020202090204" pitchFamily="34" charset="0"/>
              <a:cs typeface="Calibri" panose="020F0502020204030204" pitchFamily="34" charset="0"/>
            </a:endParaRPr>
          </a:p>
          <a:p>
            <a:pPr marL="742950" lvl="1" indent="-285750">
              <a:lnSpc>
                <a:spcPct val="115000"/>
              </a:lnSpc>
              <a:buFont typeface="Courier New" panose="02070309020205020404" pitchFamily="49" charset="0"/>
              <a:buChar char="o"/>
            </a:pPr>
            <a:r>
              <a:rPr lang="en-US" sz="1800" b="0" dirty="0">
                <a:latin typeface="Trebuchet MS" panose="020B0703020202090204" pitchFamily="34" charset="0"/>
                <a:cs typeface="Calibri" panose="020F0502020204030204" pitchFamily="34" charset="0"/>
              </a:rPr>
              <a:t>(a) A dashboard / reporting template enabled at bank level for regular portfolio reporting with sex-disaggregated data</a:t>
            </a:r>
          </a:p>
          <a:p>
            <a:pPr marL="742950" lvl="1" indent="-285750">
              <a:lnSpc>
                <a:spcPct val="115000"/>
              </a:lnSpc>
              <a:buFont typeface="Courier New" panose="02070309020205020404" pitchFamily="49" charset="0"/>
              <a:buChar char="o"/>
            </a:pPr>
            <a:r>
              <a:rPr lang="en-US" sz="1800" b="0" dirty="0">
                <a:latin typeface="Trebuchet MS" panose="020B0703020202090204" pitchFamily="34" charset="0"/>
                <a:cs typeface="Calibri" panose="020F0502020204030204" pitchFamily="34" charset="0"/>
              </a:rPr>
              <a:t>(b) Extract, transform and load (ETL) tools to identify and flag/mark Women Led SMEs</a:t>
            </a:r>
          </a:p>
          <a:p>
            <a:pPr marL="285750" indent="-285750">
              <a:lnSpc>
                <a:spcPct val="115000"/>
              </a:lnSpc>
              <a:buFont typeface="Arial" panose="020B0604020202020204" pitchFamily="34" charset="0"/>
              <a:buChar char="•"/>
            </a:pPr>
            <a:r>
              <a:rPr lang="en-US" sz="1800" dirty="0">
                <a:solidFill>
                  <a:srgbClr val="FC5308"/>
                </a:solidFill>
                <a:latin typeface="Trebuchet MS" panose="020B0703020202090204" pitchFamily="34" charset="0"/>
                <a:cs typeface="Calibri" panose="020F0502020204030204" pitchFamily="34" charset="0"/>
              </a:rPr>
              <a:t>Component IV</a:t>
            </a:r>
            <a:r>
              <a:rPr lang="en-US" sz="1800" b="0" dirty="0">
                <a:solidFill>
                  <a:srgbClr val="FC5308"/>
                </a:solidFill>
                <a:latin typeface="Trebuchet MS" panose="020B0703020202090204" pitchFamily="34" charset="0"/>
                <a:cs typeface="Calibri" panose="020F0502020204030204" pitchFamily="34" charset="0"/>
              </a:rPr>
              <a:t>: </a:t>
            </a:r>
            <a:r>
              <a:rPr lang="en-US" sz="1800" b="0" dirty="0">
                <a:latin typeface="Trebuchet MS" panose="020B0703020202090204" pitchFamily="34" charset="0"/>
                <a:cs typeface="Calibri" panose="020F0502020204030204" pitchFamily="34" charset="0"/>
              </a:rPr>
              <a:t>Training for participating/client bank staff and backfill exercise for selected partner FIs </a:t>
            </a:r>
          </a:p>
          <a:p>
            <a:pPr marL="285750" indent="-285750">
              <a:lnSpc>
                <a:spcPct val="115000"/>
              </a:lnSpc>
              <a:buFont typeface="Arial" panose="020B0604020202020204" pitchFamily="34" charset="0"/>
              <a:buChar char="•"/>
            </a:pPr>
            <a:r>
              <a:rPr lang="en-US" sz="1800" dirty="0">
                <a:solidFill>
                  <a:srgbClr val="FC5308"/>
                </a:solidFill>
                <a:latin typeface="Trebuchet MS" panose="020B0703020202090204" pitchFamily="34" charset="0"/>
                <a:cs typeface="Calibri" panose="020F0502020204030204" pitchFamily="34" charset="0"/>
              </a:rPr>
              <a:t>Component V</a:t>
            </a:r>
            <a:r>
              <a:rPr lang="en-US" sz="1800" b="0" dirty="0">
                <a:solidFill>
                  <a:srgbClr val="FC5308"/>
                </a:solidFill>
                <a:latin typeface="Trebuchet MS" panose="020B0703020202090204" pitchFamily="34" charset="0"/>
                <a:cs typeface="Calibri" panose="020F0502020204030204" pitchFamily="34" charset="0"/>
              </a:rPr>
              <a:t>: </a:t>
            </a:r>
            <a:r>
              <a:rPr lang="en-US" sz="1800" b="0" dirty="0">
                <a:latin typeface="Trebuchet MS" panose="020B0703020202090204" pitchFamily="34" charset="0"/>
                <a:cs typeface="Calibri" panose="020F0502020204030204" pitchFamily="34" charset="0"/>
              </a:rPr>
              <a:t>Training for IFC IOs and Advisory Services OOs on</a:t>
            </a:r>
          </a:p>
          <a:p>
            <a:pPr marL="742950" lvl="1" indent="-285750">
              <a:lnSpc>
                <a:spcPct val="115000"/>
              </a:lnSpc>
              <a:buFont typeface="Arial" panose="020B0604020202020204" pitchFamily="34" charset="0"/>
              <a:buChar char="•"/>
            </a:pPr>
            <a:r>
              <a:rPr lang="en-US" sz="1800" b="0" dirty="0">
                <a:latin typeface="Trebuchet MS" panose="020B0703020202090204" pitchFamily="34" charset="0"/>
                <a:cs typeface="Calibri" panose="020F0502020204030204" pitchFamily="34" charset="0"/>
              </a:rPr>
              <a:t>The importance of SDD baseline and reporting </a:t>
            </a:r>
          </a:p>
          <a:p>
            <a:pPr marL="742950" lvl="1" indent="-285750">
              <a:lnSpc>
                <a:spcPct val="115000"/>
              </a:lnSpc>
              <a:buFont typeface="Arial" panose="020B0604020202020204" pitchFamily="34" charset="0"/>
              <a:buChar char="•"/>
            </a:pPr>
            <a:r>
              <a:rPr lang="en-US" sz="1800" b="0" dirty="0">
                <a:latin typeface="Trebuchet MS" panose="020B0703020202090204" pitchFamily="34" charset="0"/>
                <a:cs typeface="Calibri" panose="020F0502020204030204" pitchFamily="34" charset="0"/>
              </a:rPr>
              <a:t>The practical challenges that clients have with SDD  </a:t>
            </a:r>
          </a:p>
          <a:p>
            <a:pPr marL="742950" lvl="1" indent="-285750">
              <a:lnSpc>
                <a:spcPct val="115000"/>
              </a:lnSpc>
              <a:buFont typeface="Arial" panose="020B0604020202020204" pitchFamily="34" charset="0"/>
              <a:buChar char="•"/>
            </a:pPr>
            <a:r>
              <a:rPr lang="en-US" sz="1800" b="0" dirty="0">
                <a:latin typeface="Trebuchet MS" panose="020B0703020202090204" pitchFamily="34" charset="0"/>
                <a:cs typeface="Calibri" panose="020F0502020204030204" pitchFamily="34" charset="0"/>
              </a:rPr>
              <a:t>IFC’s approach to addressing SDD issues</a:t>
            </a:r>
          </a:p>
          <a:p>
            <a:pPr marL="285750" indent="-285750">
              <a:lnSpc>
                <a:spcPct val="115000"/>
              </a:lnSpc>
              <a:buFont typeface="Arial" panose="020B0604020202020204" pitchFamily="34" charset="0"/>
              <a:buChar char="•"/>
            </a:pPr>
            <a:r>
              <a:rPr lang="en-US" sz="1800" dirty="0">
                <a:solidFill>
                  <a:srgbClr val="FC5308"/>
                </a:solidFill>
                <a:latin typeface="Trebuchet MS" panose="020B0703020202090204" pitchFamily="34" charset="0"/>
                <a:cs typeface="Calibri" panose="020F0502020204030204" pitchFamily="34" charset="0"/>
              </a:rPr>
              <a:t>Component VI</a:t>
            </a:r>
            <a:r>
              <a:rPr lang="en-US" sz="1800" b="0" dirty="0">
                <a:solidFill>
                  <a:srgbClr val="FC5308"/>
                </a:solidFill>
                <a:latin typeface="Trebuchet MS" panose="020B0703020202090204" pitchFamily="34" charset="0"/>
                <a:cs typeface="Calibri" panose="020F0502020204030204" pitchFamily="34" charset="0"/>
              </a:rPr>
              <a:t>: </a:t>
            </a:r>
            <a:r>
              <a:rPr lang="en-US" sz="1800" b="0" dirty="0">
                <a:latin typeface="Trebuchet MS" panose="020B0703020202090204" pitchFamily="34" charset="0"/>
                <a:cs typeface="Calibri" panose="020F0502020204030204" pitchFamily="34" charset="0"/>
              </a:rPr>
              <a:t>An overall SDD solution based off the pilot to enable a more comprehensive roll out</a:t>
            </a:r>
          </a:p>
          <a:p>
            <a:pPr marL="285750" indent="-285750">
              <a:buFont typeface="Arial" panose="020B0604020202020204" pitchFamily="34" charset="0"/>
              <a:buChar char="•"/>
            </a:pPr>
            <a:endParaRPr lang="en-US" sz="4000" dirty="0"/>
          </a:p>
          <a:p>
            <a:pPr marL="285750" indent="-285750">
              <a:buFont typeface="Courier New" panose="02070309020205020404" pitchFamily="49" charset="0"/>
              <a:buChar char="o"/>
            </a:pPr>
            <a:endParaRPr lang="en-US" sz="3600" dirty="0"/>
          </a:p>
          <a:p>
            <a:pPr marL="742950" lvl="1" indent="-285750">
              <a:buFont typeface="Courier New" panose="02070309020205020404" pitchFamily="49" charset="0"/>
              <a:buChar char="o"/>
            </a:pPr>
            <a:endParaRPr lang="en-US" sz="3200" dirty="0"/>
          </a:p>
          <a:p>
            <a:pPr marL="285750" indent="-285750">
              <a:buFont typeface="Arial" panose="020B0604020202020204" pitchFamily="34" charset="0"/>
              <a:buChar char="•"/>
            </a:pPr>
            <a:endParaRPr lang="en-US" sz="2800" dirty="0"/>
          </a:p>
          <a:p>
            <a:endParaRPr lang="en-US" dirty="0"/>
          </a:p>
          <a:p>
            <a:pPr marL="285750" indent="-285750">
              <a:buFont typeface="Wingdings" pitchFamily="2" charset="2"/>
              <a:buChar char="Ø"/>
            </a:pPr>
            <a:endParaRPr lang="en-US" dirty="0"/>
          </a:p>
        </p:txBody>
      </p:sp>
    </p:spTree>
    <p:extLst>
      <p:ext uri="{BB962C8B-B14F-4D97-AF65-F5344CB8AC3E}">
        <p14:creationId xmlns:p14="http://schemas.microsoft.com/office/powerpoint/2010/main" val="258623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8</a:t>
            </a:fld>
            <a:endParaRPr lang="en-US"/>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Pilot Geographical Scope</a:t>
            </a:r>
          </a:p>
        </p:txBody>
      </p:sp>
      <p:pic>
        <p:nvPicPr>
          <p:cNvPr id="4" name="Picture 3">
            <a:extLst>
              <a:ext uri="{FF2B5EF4-FFF2-40B4-BE49-F238E27FC236}">
                <a16:creationId xmlns:a16="http://schemas.microsoft.com/office/drawing/2014/main" id="{86119FEB-8D20-054A-B510-DB95639B29B2}"/>
              </a:ext>
            </a:extLst>
          </p:cNvPr>
          <p:cNvPicPr>
            <a:picLocks noChangeAspect="1"/>
          </p:cNvPicPr>
          <p:nvPr/>
        </p:nvPicPr>
        <p:blipFill>
          <a:blip r:embed="rId2"/>
          <a:stretch>
            <a:fillRect/>
          </a:stretch>
        </p:blipFill>
        <p:spPr>
          <a:xfrm>
            <a:off x="283440" y="1839830"/>
            <a:ext cx="7379278" cy="3162548"/>
          </a:xfrm>
          <a:prstGeom prst="rect">
            <a:avLst/>
          </a:prstGeom>
        </p:spPr>
      </p:pic>
      <p:sp>
        <p:nvSpPr>
          <p:cNvPr id="8" name="TextBox 7">
            <a:extLst>
              <a:ext uri="{FF2B5EF4-FFF2-40B4-BE49-F238E27FC236}">
                <a16:creationId xmlns:a16="http://schemas.microsoft.com/office/drawing/2014/main" id="{6BB16406-0CB7-0A4D-918F-6D6E7C0E5D55}"/>
              </a:ext>
            </a:extLst>
          </p:cNvPr>
          <p:cNvSpPr txBox="1"/>
          <p:nvPr/>
        </p:nvSpPr>
        <p:spPr>
          <a:xfrm>
            <a:off x="7847136" y="1839830"/>
            <a:ext cx="4188113" cy="2991477"/>
          </a:xfrm>
          <a:prstGeom prst="roundRect">
            <a:avLst>
              <a:gd name="adj" fmla="val 3870"/>
            </a:avLst>
          </a:prstGeom>
          <a:noFill/>
          <a:ln w="28575">
            <a:solidFill>
              <a:srgbClr val="F35E16"/>
            </a:solidFill>
          </a:ln>
        </p:spPr>
        <p:txBody>
          <a:bodyPr wrap="square" lIns="91440" tIns="45720" rIns="91440" bIns="45720" rtlCol="0" anchor="t">
            <a:noAutofit/>
          </a:bodyPr>
          <a:lstStyle/>
          <a:p>
            <a:pPr>
              <a:spcBef>
                <a:spcPts val="300"/>
              </a:spcBef>
              <a:spcAft>
                <a:spcPts val="300"/>
              </a:spcAft>
            </a:pPr>
            <a:endParaRPr lang="en-US" sz="1300" dirty="0">
              <a:solidFill>
                <a:srgbClr val="021F43"/>
              </a:solidFill>
              <a:latin typeface="Calibri"/>
              <a:cs typeface="Calibri"/>
            </a:endParaRPr>
          </a:p>
        </p:txBody>
      </p:sp>
      <p:grpSp>
        <p:nvGrpSpPr>
          <p:cNvPr id="12" name="Group 11">
            <a:extLst>
              <a:ext uri="{FF2B5EF4-FFF2-40B4-BE49-F238E27FC236}">
                <a16:creationId xmlns:a16="http://schemas.microsoft.com/office/drawing/2014/main" id="{C368C48E-D955-E84F-8888-05368272C3DA}"/>
              </a:ext>
            </a:extLst>
          </p:cNvPr>
          <p:cNvGrpSpPr/>
          <p:nvPr/>
        </p:nvGrpSpPr>
        <p:grpSpPr>
          <a:xfrm>
            <a:off x="7965014" y="2095358"/>
            <a:ext cx="5121890" cy="2308324"/>
            <a:chOff x="7956200" y="1907303"/>
            <a:chExt cx="5121890" cy="2308324"/>
          </a:xfrm>
        </p:grpSpPr>
        <p:grpSp>
          <p:nvGrpSpPr>
            <p:cNvPr id="11" name="Group 10">
              <a:extLst>
                <a:ext uri="{FF2B5EF4-FFF2-40B4-BE49-F238E27FC236}">
                  <a16:creationId xmlns:a16="http://schemas.microsoft.com/office/drawing/2014/main" id="{E5184EF4-4097-8740-A617-1802370E7C1F}"/>
                </a:ext>
              </a:extLst>
            </p:cNvPr>
            <p:cNvGrpSpPr/>
            <p:nvPr/>
          </p:nvGrpSpPr>
          <p:grpSpPr>
            <a:xfrm>
              <a:off x="7956200" y="1907303"/>
              <a:ext cx="3952359" cy="2062103"/>
              <a:chOff x="7956200" y="1907303"/>
              <a:chExt cx="3952359" cy="2062103"/>
            </a:xfrm>
          </p:grpSpPr>
          <p:sp>
            <p:nvSpPr>
              <p:cNvPr id="7" name="TextBox 6">
                <a:extLst>
                  <a:ext uri="{FF2B5EF4-FFF2-40B4-BE49-F238E27FC236}">
                    <a16:creationId xmlns:a16="http://schemas.microsoft.com/office/drawing/2014/main" id="{435B1128-41E9-7244-9B38-0CC4EB3C9D1A}"/>
                  </a:ext>
                </a:extLst>
              </p:cNvPr>
              <p:cNvSpPr txBox="1"/>
              <p:nvPr/>
            </p:nvSpPr>
            <p:spPr>
              <a:xfrm>
                <a:off x="7956200" y="1907303"/>
                <a:ext cx="3952359" cy="2062103"/>
              </a:xfrm>
              <a:prstGeom prst="rect">
                <a:avLst/>
              </a:prstGeom>
              <a:noFill/>
            </p:spPr>
            <p:txBody>
              <a:bodyPr wrap="square" rtlCol="0">
                <a:spAutoFit/>
              </a:bodyPr>
              <a:lstStyle/>
              <a:p>
                <a:endParaRPr lang="en-US" dirty="0"/>
              </a:p>
              <a:p>
                <a:r>
                  <a:rPr lang="en-US" u="sng" dirty="0"/>
                  <a:t>Preidentified pilot countries include:</a:t>
                </a:r>
              </a:p>
              <a:p>
                <a:endParaRPr lang="en-US" dirty="0"/>
              </a:p>
              <a:p>
                <a:r>
                  <a:rPr lang="en-US" dirty="0"/>
                  <a:t>Brazil            </a:t>
                </a:r>
              </a:p>
              <a:p>
                <a:r>
                  <a:rPr lang="en-US" dirty="0"/>
                  <a:t>Cameroon</a:t>
                </a:r>
              </a:p>
              <a:p>
                <a:r>
                  <a:rPr lang="en-US" dirty="0"/>
                  <a:t>Colombia</a:t>
                </a:r>
              </a:p>
              <a:p>
                <a:r>
                  <a:rPr lang="en-US" dirty="0"/>
                  <a:t>Egypt</a:t>
                </a:r>
              </a:p>
              <a:p>
                <a:endParaRPr lang="en-US" dirty="0"/>
              </a:p>
            </p:txBody>
          </p:sp>
          <p:sp>
            <p:nvSpPr>
              <p:cNvPr id="9" name="TextBox 8">
                <a:extLst>
                  <a:ext uri="{FF2B5EF4-FFF2-40B4-BE49-F238E27FC236}">
                    <a16:creationId xmlns:a16="http://schemas.microsoft.com/office/drawing/2014/main" id="{28C13988-67FF-394C-A339-546DD55A463C}"/>
                  </a:ext>
                </a:extLst>
              </p:cNvPr>
              <p:cNvSpPr txBox="1"/>
              <p:nvPr/>
            </p:nvSpPr>
            <p:spPr>
              <a:xfrm>
                <a:off x="9225887" y="2645967"/>
                <a:ext cx="2292824" cy="1323439"/>
              </a:xfrm>
              <a:prstGeom prst="rect">
                <a:avLst/>
              </a:prstGeom>
              <a:noFill/>
            </p:spPr>
            <p:txBody>
              <a:bodyPr wrap="square" rtlCol="0">
                <a:spAutoFit/>
              </a:bodyPr>
              <a:lstStyle/>
              <a:p>
                <a:r>
                  <a:rPr lang="en-US" dirty="0"/>
                  <a:t>Honduras</a:t>
                </a:r>
              </a:p>
              <a:p>
                <a:r>
                  <a:rPr lang="en-US" dirty="0"/>
                  <a:t>Kyrgyzstan</a:t>
                </a:r>
              </a:p>
              <a:p>
                <a:r>
                  <a:rPr lang="en-US" dirty="0"/>
                  <a:t>Morocco</a:t>
                </a:r>
              </a:p>
              <a:p>
                <a:r>
                  <a:rPr lang="en-US" dirty="0"/>
                  <a:t>Niger</a:t>
                </a:r>
              </a:p>
              <a:p>
                <a:endParaRPr lang="en-US" dirty="0"/>
              </a:p>
            </p:txBody>
          </p:sp>
        </p:grpSp>
        <p:sp>
          <p:nvSpPr>
            <p:cNvPr id="10" name="TextBox 9">
              <a:extLst>
                <a:ext uri="{FF2B5EF4-FFF2-40B4-BE49-F238E27FC236}">
                  <a16:creationId xmlns:a16="http://schemas.microsoft.com/office/drawing/2014/main" id="{B7E1D630-0519-DD40-8E86-10F3FCC02AB3}"/>
                </a:ext>
              </a:extLst>
            </p:cNvPr>
            <p:cNvSpPr txBox="1"/>
            <p:nvPr/>
          </p:nvSpPr>
          <p:spPr>
            <a:xfrm>
              <a:off x="10525959" y="2645967"/>
              <a:ext cx="2552131" cy="1569660"/>
            </a:xfrm>
            <a:prstGeom prst="rect">
              <a:avLst/>
            </a:prstGeom>
            <a:noFill/>
          </p:spPr>
          <p:txBody>
            <a:bodyPr wrap="square" rtlCol="0">
              <a:spAutoFit/>
            </a:bodyPr>
            <a:lstStyle/>
            <a:p>
              <a:r>
                <a:rPr lang="en-US" dirty="0"/>
                <a:t>Palestine</a:t>
              </a:r>
            </a:p>
            <a:p>
              <a:r>
                <a:rPr lang="en-US" dirty="0"/>
                <a:t>Philippines</a:t>
              </a:r>
            </a:p>
            <a:p>
              <a:r>
                <a:rPr lang="en-US" dirty="0"/>
                <a:t>Tanzania </a:t>
              </a:r>
            </a:p>
            <a:p>
              <a:r>
                <a:rPr lang="en-US" dirty="0"/>
                <a:t>Tunisia</a:t>
              </a:r>
            </a:p>
            <a:p>
              <a:r>
                <a:rPr lang="en-US" dirty="0"/>
                <a:t>Vietnam</a:t>
              </a:r>
            </a:p>
            <a:p>
              <a:endParaRPr lang="en-US" dirty="0"/>
            </a:p>
          </p:txBody>
        </p:sp>
      </p:grpSp>
    </p:spTree>
    <p:extLst>
      <p:ext uri="{BB962C8B-B14F-4D97-AF65-F5344CB8AC3E}">
        <p14:creationId xmlns:p14="http://schemas.microsoft.com/office/powerpoint/2010/main" val="136562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F21C7-3EC2-9931-C546-6635C6D4E15B}"/>
              </a:ext>
            </a:extLst>
          </p:cNvPr>
          <p:cNvSpPr>
            <a:spLocks noGrp="1"/>
          </p:cNvSpPr>
          <p:nvPr>
            <p:ph type="sldNum" sz="quarter" idx="11"/>
          </p:nvPr>
        </p:nvSpPr>
        <p:spPr/>
        <p:txBody>
          <a:bodyPr/>
          <a:lstStyle/>
          <a:p>
            <a:pPr algn="ctr"/>
            <a:fld id="{6A19D778-90D8-4578-9866-DEC740FDE8F6}" type="slidenum">
              <a:rPr lang="en-US" smtClean="0"/>
              <a:pPr algn="ctr"/>
              <a:t>9</a:t>
            </a:fld>
            <a:endParaRPr lang="en-US"/>
          </a:p>
        </p:txBody>
      </p:sp>
      <p:sp>
        <p:nvSpPr>
          <p:cNvPr id="5" name="Title 2">
            <a:extLst>
              <a:ext uri="{FF2B5EF4-FFF2-40B4-BE49-F238E27FC236}">
                <a16:creationId xmlns:a16="http://schemas.microsoft.com/office/drawing/2014/main" id="{0C883701-F182-500D-3FDC-DB31D296656C}"/>
              </a:ext>
            </a:extLst>
          </p:cNvPr>
          <p:cNvSpPr>
            <a:spLocks noGrp="1"/>
          </p:cNvSpPr>
          <p:nvPr>
            <p:ph type="title"/>
          </p:nvPr>
        </p:nvSpPr>
        <p:spPr>
          <a:xfrm>
            <a:off x="6350" y="70429"/>
            <a:ext cx="12192000" cy="599766"/>
          </a:xfrm>
        </p:spPr>
        <p:txBody>
          <a:bodyPr/>
          <a:lstStyle/>
          <a:p>
            <a:r>
              <a:rPr lang="en-US" sz="2200" dirty="0"/>
              <a:t>Pilot Timeline</a:t>
            </a:r>
          </a:p>
        </p:txBody>
      </p:sp>
      <p:grpSp>
        <p:nvGrpSpPr>
          <p:cNvPr id="7" name="Group 6">
            <a:extLst>
              <a:ext uri="{FF2B5EF4-FFF2-40B4-BE49-F238E27FC236}">
                <a16:creationId xmlns:a16="http://schemas.microsoft.com/office/drawing/2014/main" id="{705D3F85-18DB-7F47-9839-94E0DEFDD510}"/>
              </a:ext>
            </a:extLst>
          </p:cNvPr>
          <p:cNvGrpSpPr/>
          <p:nvPr/>
        </p:nvGrpSpPr>
        <p:grpSpPr>
          <a:xfrm>
            <a:off x="900943" y="1533079"/>
            <a:ext cx="11291057" cy="5520679"/>
            <a:chOff x="900943" y="1533079"/>
            <a:chExt cx="11291057" cy="5520679"/>
          </a:xfrm>
        </p:grpSpPr>
        <p:grpSp>
          <p:nvGrpSpPr>
            <p:cNvPr id="8" name="Google Shape;1742;p35">
              <a:extLst>
                <a:ext uri="{FF2B5EF4-FFF2-40B4-BE49-F238E27FC236}">
                  <a16:creationId xmlns:a16="http://schemas.microsoft.com/office/drawing/2014/main" id="{89B3DB46-B7A9-BB49-8D3F-3AE20926EFE7}"/>
                </a:ext>
              </a:extLst>
            </p:cNvPr>
            <p:cNvGrpSpPr/>
            <p:nvPr/>
          </p:nvGrpSpPr>
          <p:grpSpPr>
            <a:xfrm>
              <a:off x="2803114" y="3443028"/>
              <a:ext cx="1684053" cy="1210073"/>
              <a:chOff x="2102336" y="2582271"/>
              <a:chExt cx="1263040" cy="907555"/>
            </a:xfrm>
          </p:grpSpPr>
          <p:grpSp>
            <p:nvGrpSpPr>
              <p:cNvPr id="84" name="Google Shape;1743;p35">
                <a:extLst>
                  <a:ext uri="{FF2B5EF4-FFF2-40B4-BE49-F238E27FC236}">
                    <a16:creationId xmlns:a16="http://schemas.microsoft.com/office/drawing/2014/main" id="{1732731B-FAA8-B544-B92B-8019735446BA}"/>
                  </a:ext>
                </a:extLst>
              </p:cNvPr>
              <p:cNvGrpSpPr/>
              <p:nvPr/>
            </p:nvGrpSpPr>
            <p:grpSpPr>
              <a:xfrm>
                <a:off x="2700496" y="2658466"/>
                <a:ext cx="66720" cy="831360"/>
                <a:chOff x="5117952" y="2967078"/>
                <a:chExt cx="66720" cy="831360"/>
              </a:xfrm>
            </p:grpSpPr>
            <p:sp>
              <p:nvSpPr>
                <p:cNvPr id="87" name="Google Shape;1744;p35">
                  <a:extLst>
                    <a:ext uri="{FF2B5EF4-FFF2-40B4-BE49-F238E27FC236}">
                      <a16:creationId xmlns:a16="http://schemas.microsoft.com/office/drawing/2014/main" id="{D5136E39-4229-E04C-8C17-1C8CB6A0778D}"/>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88" name="Google Shape;1745;p35">
                  <a:extLst>
                    <a:ext uri="{FF2B5EF4-FFF2-40B4-BE49-F238E27FC236}">
                      <a16:creationId xmlns:a16="http://schemas.microsoft.com/office/drawing/2014/main" id="{E35A8BE5-0666-084D-8E7A-52B569B24599}"/>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89" name="Google Shape;1746;p35">
                  <a:extLst>
                    <a:ext uri="{FF2B5EF4-FFF2-40B4-BE49-F238E27FC236}">
                      <a16:creationId xmlns:a16="http://schemas.microsoft.com/office/drawing/2014/main" id="{99DE15AE-4D6C-1647-A561-C3347931DCC2}"/>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90" name="Google Shape;1747;p35">
                  <a:extLst>
                    <a:ext uri="{FF2B5EF4-FFF2-40B4-BE49-F238E27FC236}">
                      <a16:creationId xmlns:a16="http://schemas.microsoft.com/office/drawing/2014/main" id="{CC4954AC-79AB-3A47-BA6D-A07971D6CC37}"/>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91" name="Google Shape;1748;p35">
                  <a:extLst>
                    <a:ext uri="{FF2B5EF4-FFF2-40B4-BE49-F238E27FC236}">
                      <a16:creationId xmlns:a16="http://schemas.microsoft.com/office/drawing/2014/main" id="{8E23E9CE-4CA2-5E40-B14F-ECEA71725B1B}"/>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92" name="Google Shape;1749;p35">
                  <a:extLst>
                    <a:ext uri="{FF2B5EF4-FFF2-40B4-BE49-F238E27FC236}">
                      <a16:creationId xmlns:a16="http://schemas.microsoft.com/office/drawing/2014/main" id="{7A17850D-6D8D-2741-A537-723B50813339}"/>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93" name="Google Shape;1750;p35">
                  <a:extLst>
                    <a:ext uri="{FF2B5EF4-FFF2-40B4-BE49-F238E27FC236}">
                      <a16:creationId xmlns:a16="http://schemas.microsoft.com/office/drawing/2014/main" id="{BF8964A5-502C-2A46-9477-484179D4EB48}"/>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94" name="Google Shape;1751;p35">
                  <a:extLst>
                    <a:ext uri="{FF2B5EF4-FFF2-40B4-BE49-F238E27FC236}">
                      <a16:creationId xmlns:a16="http://schemas.microsoft.com/office/drawing/2014/main" id="{3D91F855-FEF0-C743-82B8-035F8708A90F}"/>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95" name="Google Shape;1752;p35">
                  <a:extLst>
                    <a:ext uri="{FF2B5EF4-FFF2-40B4-BE49-F238E27FC236}">
                      <a16:creationId xmlns:a16="http://schemas.microsoft.com/office/drawing/2014/main" id="{3ECA2869-E857-F746-A324-E26ADB15A61D}"/>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96" name="Google Shape;1753;p35">
                  <a:extLst>
                    <a:ext uri="{FF2B5EF4-FFF2-40B4-BE49-F238E27FC236}">
                      <a16:creationId xmlns:a16="http://schemas.microsoft.com/office/drawing/2014/main" id="{D865DEFA-34E3-B04C-95F6-141712792375}"/>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grpSp>
          <p:sp>
            <p:nvSpPr>
              <p:cNvPr id="85" name="Google Shape;1754;p35">
                <a:extLst>
                  <a:ext uri="{FF2B5EF4-FFF2-40B4-BE49-F238E27FC236}">
                    <a16:creationId xmlns:a16="http://schemas.microsoft.com/office/drawing/2014/main" id="{6A1E6EAA-F557-654F-B25D-008651A4A160}"/>
                  </a:ext>
                </a:extLst>
              </p:cNvPr>
              <p:cNvSpPr/>
              <p:nvPr/>
            </p:nvSpPr>
            <p:spPr>
              <a:xfrm>
                <a:off x="2771744" y="2878687"/>
                <a:ext cx="9568" cy="47648"/>
              </a:xfrm>
              <a:custGeom>
                <a:avLst/>
                <a:gdLst/>
                <a:ahLst/>
                <a:cxnLst/>
                <a:rect l="l" t="t" r="r" b="b"/>
                <a:pathLst>
                  <a:path w="299" h="1489" extrusionOk="0">
                    <a:moveTo>
                      <a:pt x="1" y="1"/>
                    </a:moveTo>
                    <a:lnTo>
                      <a:pt x="1" y="1489"/>
                    </a:lnTo>
                    <a:lnTo>
                      <a:pt x="299" y="1489"/>
                    </a:lnTo>
                    <a:lnTo>
                      <a:pt x="299"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86" name="Google Shape;1755;p35">
                <a:extLst>
                  <a:ext uri="{FF2B5EF4-FFF2-40B4-BE49-F238E27FC236}">
                    <a16:creationId xmlns:a16="http://schemas.microsoft.com/office/drawing/2014/main" id="{81793A20-1274-634E-8EFB-968351630D49}"/>
                  </a:ext>
                </a:extLst>
              </p:cNvPr>
              <p:cNvSpPr/>
              <p:nvPr/>
            </p:nvSpPr>
            <p:spPr>
              <a:xfrm>
                <a:off x="2102336" y="2582271"/>
                <a:ext cx="1263040"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5">
                  <a:lumMod val="5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 sz="2133" dirty="0">
                    <a:solidFill>
                      <a:srgbClr val="FFFFFF"/>
                    </a:solidFill>
                    <a:latin typeface="Trebuchet MS" panose="020B0703020202090204" pitchFamily="34" charset="0"/>
                    <a:ea typeface="Fira Sans Extra Condensed Medium"/>
                    <a:cs typeface="Fira Sans Extra Condensed Medium"/>
                    <a:sym typeface="Fira Sans Extra Condensed Medium"/>
                  </a:rPr>
                  <a:t>June</a:t>
                </a:r>
                <a:endParaRPr sz="2133" dirty="0">
                  <a:solidFill>
                    <a:srgbClr val="FFFFFF"/>
                  </a:solidFill>
                  <a:latin typeface="Trebuchet MS" panose="020B0703020202090204" pitchFamily="34" charset="0"/>
                  <a:ea typeface="Fira Sans Extra Condensed Medium"/>
                  <a:cs typeface="Fira Sans Extra Condensed Medium"/>
                  <a:sym typeface="Fira Sans Extra Condensed Medium"/>
                </a:endParaRPr>
              </a:p>
            </p:txBody>
          </p:sp>
        </p:grpSp>
        <p:grpSp>
          <p:nvGrpSpPr>
            <p:cNvPr id="9" name="Google Shape;1761;p35">
              <a:extLst>
                <a:ext uri="{FF2B5EF4-FFF2-40B4-BE49-F238E27FC236}">
                  <a16:creationId xmlns:a16="http://schemas.microsoft.com/office/drawing/2014/main" id="{7243875D-3757-6D48-9CD7-8244B123570B}"/>
                </a:ext>
              </a:extLst>
            </p:cNvPr>
            <p:cNvGrpSpPr/>
            <p:nvPr/>
          </p:nvGrpSpPr>
          <p:grpSpPr>
            <a:xfrm>
              <a:off x="5972011" y="3443028"/>
              <a:ext cx="1684096" cy="1210073"/>
              <a:chOff x="4479008" y="2582271"/>
              <a:chExt cx="1263072" cy="907555"/>
            </a:xfrm>
          </p:grpSpPr>
          <p:sp>
            <p:nvSpPr>
              <p:cNvPr id="71" name="Google Shape;1762;p35">
                <a:extLst>
                  <a:ext uri="{FF2B5EF4-FFF2-40B4-BE49-F238E27FC236}">
                    <a16:creationId xmlns:a16="http://schemas.microsoft.com/office/drawing/2014/main" id="{BFF22575-4684-8846-BB26-D2F658DC36FB}"/>
                  </a:ext>
                </a:extLst>
              </p:cNvPr>
              <p:cNvSpPr/>
              <p:nvPr/>
            </p:nvSpPr>
            <p:spPr>
              <a:xfrm>
                <a:off x="5148448" y="2878687"/>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grpSp>
            <p:nvGrpSpPr>
              <p:cNvPr id="72" name="Google Shape;1763;p35">
                <a:extLst>
                  <a:ext uri="{FF2B5EF4-FFF2-40B4-BE49-F238E27FC236}">
                    <a16:creationId xmlns:a16="http://schemas.microsoft.com/office/drawing/2014/main" id="{E7CC05AC-5C84-DE47-87E7-7516A0B08FF8}"/>
                  </a:ext>
                </a:extLst>
              </p:cNvPr>
              <p:cNvGrpSpPr/>
              <p:nvPr/>
            </p:nvGrpSpPr>
            <p:grpSpPr>
              <a:xfrm>
                <a:off x="5077184" y="2658466"/>
                <a:ext cx="66720" cy="831360"/>
                <a:chOff x="5117952" y="2967078"/>
                <a:chExt cx="66720" cy="831360"/>
              </a:xfrm>
            </p:grpSpPr>
            <p:sp>
              <p:nvSpPr>
                <p:cNvPr id="74" name="Google Shape;1764;p35">
                  <a:extLst>
                    <a:ext uri="{FF2B5EF4-FFF2-40B4-BE49-F238E27FC236}">
                      <a16:creationId xmlns:a16="http://schemas.microsoft.com/office/drawing/2014/main" id="{BB47FA2E-A05A-364F-8348-CC0B17F0E9E5}"/>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75" name="Google Shape;1765;p35">
                  <a:extLst>
                    <a:ext uri="{FF2B5EF4-FFF2-40B4-BE49-F238E27FC236}">
                      <a16:creationId xmlns:a16="http://schemas.microsoft.com/office/drawing/2014/main" id="{93FC159B-6B13-434B-AAF7-556C07A1ED82}"/>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76" name="Google Shape;1766;p35">
                  <a:extLst>
                    <a:ext uri="{FF2B5EF4-FFF2-40B4-BE49-F238E27FC236}">
                      <a16:creationId xmlns:a16="http://schemas.microsoft.com/office/drawing/2014/main" id="{2C111169-B041-BB4B-B58E-1AC6C37202D6}"/>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77" name="Google Shape;1767;p35">
                  <a:extLst>
                    <a:ext uri="{FF2B5EF4-FFF2-40B4-BE49-F238E27FC236}">
                      <a16:creationId xmlns:a16="http://schemas.microsoft.com/office/drawing/2014/main" id="{2CD044BF-FC45-4B49-A5C6-5B27F909BA43}"/>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78" name="Google Shape;1768;p35">
                  <a:extLst>
                    <a:ext uri="{FF2B5EF4-FFF2-40B4-BE49-F238E27FC236}">
                      <a16:creationId xmlns:a16="http://schemas.microsoft.com/office/drawing/2014/main" id="{BD62988E-65EB-D544-ACCF-6E0E361C10AB}"/>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79" name="Google Shape;1769;p35">
                  <a:extLst>
                    <a:ext uri="{FF2B5EF4-FFF2-40B4-BE49-F238E27FC236}">
                      <a16:creationId xmlns:a16="http://schemas.microsoft.com/office/drawing/2014/main" id="{710166EE-7CF2-D343-BF9C-9434648C4541}"/>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80" name="Google Shape;1770;p35">
                  <a:extLst>
                    <a:ext uri="{FF2B5EF4-FFF2-40B4-BE49-F238E27FC236}">
                      <a16:creationId xmlns:a16="http://schemas.microsoft.com/office/drawing/2014/main" id="{FB704E4F-A5D5-A94E-AA7A-4941C9300C29}"/>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81" name="Google Shape;1771;p35">
                  <a:extLst>
                    <a:ext uri="{FF2B5EF4-FFF2-40B4-BE49-F238E27FC236}">
                      <a16:creationId xmlns:a16="http://schemas.microsoft.com/office/drawing/2014/main" id="{67070994-DD07-F340-A1F2-248F812163BD}"/>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82" name="Google Shape;1772;p35">
                  <a:extLst>
                    <a:ext uri="{FF2B5EF4-FFF2-40B4-BE49-F238E27FC236}">
                      <a16:creationId xmlns:a16="http://schemas.microsoft.com/office/drawing/2014/main" id="{2E925CB3-FC6F-DF43-8397-D301BAA4BC62}"/>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83" name="Google Shape;1773;p35">
                  <a:extLst>
                    <a:ext uri="{FF2B5EF4-FFF2-40B4-BE49-F238E27FC236}">
                      <a16:creationId xmlns:a16="http://schemas.microsoft.com/office/drawing/2014/main" id="{F67D7305-9D68-D44D-941D-8B68D6C2B118}"/>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grpSp>
          <p:sp>
            <p:nvSpPr>
              <p:cNvPr id="73" name="Google Shape;1774;p35">
                <a:extLst>
                  <a:ext uri="{FF2B5EF4-FFF2-40B4-BE49-F238E27FC236}">
                    <a16:creationId xmlns:a16="http://schemas.microsoft.com/office/drawing/2014/main" id="{B3223A26-0415-A04C-A654-B3D91746430A}"/>
                  </a:ext>
                </a:extLst>
              </p:cNvPr>
              <p:cNvSpPr/>
              <p:nvPr/>
            </p:nvSpPr>
            <p:spPr>
              <a:xfrm>
                <a:off x="4479008" y="2582271"/>
                <a:ext cx="1263072" cy="352064"/>
              </a:xfrm>
              <a:custGeom>
                <a:avLst/>
                <a:gdLst/>
                <a:ahLst/>
                <a:cxnLst/>
                <a:rect l="l" t="t" r="r" b="b"/>
                <a:pathLst>
                  <a:path w="39471" h="11002" extrusionOk="0">
                    <a:moveTo>
                      <a:pt x="1227" y="1"/>
                    </a:moveTo>
                    <a:cubicBezTo>
                      <a:pt x="465" y="1"/>
                      <a:pt x="1" y="858"/>
                      <a:pt x="418" y="1501"/>
                    </a:cubicBezTo>
                    <a:lnTo>
                      <a:pt x="6359" y="10561"/>
                    </a:lnTo>
                    <a:cubicBezTo>
                      <a:pt x="6537" y="10835"/>
                      <a:pt x="6847" y="11002"/>
                      <a:pt x="7168" y="11002"/>
                    </a:cubicBezTo>
                    <a:lnTo>
                      <a:pt x="38232" y="11002"/>
                    </a:lnTo>
                    <a:cubicBezTo>
                      <a:pt x="39006" y="11002"/>
                      <a:pt x="39470" y="10145"/>
                      <a:pt x="39041" y="9502"/>
                    </a:cubicBezTo>
                    <a:lnTo>
                      <a:pt x="33112" y="441"/>
                    </a:lnTo>
                    <a:cubicBezTo>
                      <a:pt x="32934" y="167"/>
                      <a:pt x="32624" y="1"/>
                      <a:pt x="32303" y="1"/>
                    </a:cubicBezTo>
                    <a:close/>
                  </a:path>
                </a:pathLst>
              </a:custGeom>
              <a:solidFill>
                <a:srgbClr val="FFC000"/>
              </a:solidFill>
              <a:ln>
                <a:noFill/>
              </a:ln>
            </p:spPr>
            <p:txBody>
              <a:bodyPr spcFirstLastPara="1" wrap="square" lIns="121900" tIns="121900" rIns="121900" bIns="121900" anchor="ctr" anchorCtr="0">
                <a:noAutofit/>
              </a:bodyPr>
              <a:lstStyle/>
              <a:p>
                <a:pPr algn="ctr">
                  <a:spcBef>
                    <a:spcPts val="0"/>
                  </a:spcBef>
                  <a:spcAft>
                    <a:spcPts val="0"/>
                  </a:spcAft>
                </a:pPr>
                <a:r>
                  <a:rPr lang="en" sz="2133" dirty="0">
                    <a:solidFill>
                      <a:srgbClr val="FFFFFF"/>
                    </a:solidFill>
                    <a:latin typeface="Trebuchet MS" panose="020B0703020202090204" pitchFamily="34" charset="0"/>
                    <a:ea typeface="Fira Sans Extra Condensed Medium"/>
                    <a:cs typeface="Fira Sans Extra Condensed Medium"/>
                    <a:sym typeface="Fira Sans Extra Condensed Medium"/>
                  </a:rPr>
                  <a:t>August</a:t>
                </a:r>
                <a:endParaRPr sz="2133" dirty="0">
                  <a:solidFill>
                    <a:srgbClr val="FFFFFF"/>
                  </a:solidFill>
                  <a:latin typeface="Trebuchet MS" panose="020B0703020202090204" pitchFamily="34" charset="0"/>
                  <a:ea typeface="Fira Sans Extra Condensed Medium"/>
                  <a:cs typeface="Fira Sans Extra Condensed Medium"/>
                  <a:sym typeface="Fira Sans Extra Condensed Medium"/>
                </a:endParaRPr>
              </a:p>
            </p:txBody>
          </p:sp>
        </p:grpSp>
        <p:grpSp>
          <p:nvGrpSpPr>
            <p:cNvPr id="10" name="Google Shape;1781;p35">
              <a:extLst>
                <a:ext uri="{FF2B5EF4-FFF2-40B4-BE49-F238E27FC236}">
                  <a16:creationId xmlns:a16="http://schemas.microsoft.com/office/drawing/2014/main" id="{2384209E-870D-094C-A385-85AFF1BF70C5}"/>
                </a:ext>
              </a:extLst>
            </p:cNvPr>
            <p:cNvGrpSpPr/>
            <p:nvPr/>
          </p:nvGrpSpPr>
          <p:grpSpPr>
            <a:xfrm>
              <a:off x="9153111" y="3443028"/>
              <a:ext cx="1660203" cy="1210073"/>
              <a:chOff x="6864832" y="2582271"/>
              <a:chExt cx="1245152" cy="907555"/>
            </a:xfrm>
          </p:grpSpPr>
          <p:grpSp>
            <p:nvGrpSpPr>
              <p:cNvPr id="58" name="Google Shape;1782;p35">
                <a:extLst>
                  <a:ext uri="{FF2B5EF4-FFF2-40B4-BE49-F238E27FC236}">
                    <a16:creationId xmlns:a16="http://schemas.microsoft.com/office/drawing/2014/main" id="{C0C5FA00-CA8B-D845-BB25-C8CE3DED62D0}"/>
                  </a:ext>
                </a:extLst>
              </p:cNvPr>
              <p:cNvGrpSpPr/>
              <p:nvPr/>
            </p:nvGrpSpPr>
            <p:grpSpPr>
              <a:xfrm>
                <a:off x="7454048" y="2658466"/>
                <a:ext cx="66720" cy="831360"/>
                <a:chOff x="5117952" y="2967078"/>
                <a:chExt cx="66720" cy="831360"/>
              </a:xfrm>
            </p:grpSpPr>
            <p:sp>
              <p:nvSpPr>
                <p:cNvPr id="61" name="Google Shape;1783;p35">
                  <a:extLst>
                    <a:ext uri="{FF2B5EF4-FFF2-40B4-BE49-F238E27FC236}">
                      <a16:creationId xmlns:a16="http://schemas.microsoft.com/office/drawing/2014/main" id="{100ACA0E-6BBF-E445-B780-75A373C5A03D}"/>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2" name="Google Shape;1784;p35">
                  <a:extLst>
                    <a:ext uri="{FF2B5EF4-FFF2-40B4-BE49-F238E27FC236}">
                      <a16:creationId xmlns:a16="http://schemas.microsoft.com/office/drawing/2014/main" id="{2A677873-4A46-E14F-9F26-E0F427B367FD}"/>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3" name="Google Shape;1785;p35">
                  <a:extLst>
                    <a:ext uri="{FF2B5EF4-FFF2-40B4-BE49-F238E27FC236}">
                      <a16:creationId xmlns:a16="http://schemas.microsoft.com/office/drawing/2014/main" id="{30CC0C22-C1AD-F84F-B4D0-68F2A8274B2C}"/>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4" name="Google Shape;1786;p35">
                  <a:extLst>
                    <a:ext uri="{FF2B5EF4-FFF2-40B4-BE49-F238E27FC236}">
                      <a16:creationId xmlns:a16="http://schemas.microsoft.com/office/drawing/2014/main" id="{1B7F2952-8912-A640-93D6-C13642069FDE}"/>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5" name="Google Shape;1787;p35">
                  <a:extLst>
                    <a:ext uri="{FF2B5EF4-FFF2-40B4-BE49-F238E27FC236}">
                      <a16:creationId xmlns:a16="http://schemas.microsoft.com/office/drawing/2014/main" id="{DB13562A-8269-204E-B73C-25047A448D71}"/>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6" name="Google Shape;1788;p35">
                  <a:extLst>
                    <a:ext uri="{FF2B5EF4-FFF2-40B4-BE49-F238E27FC236}">
                      <a16:creationId xmlns:a16="http://schemas.microsoft.com/office/drawing/2014/main" id="{3702A7D6-FBAE-3A42-A730-D9BFEC454202}"/>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7" name="Google Shape;1789;p35">
                  <a:extLst>
                    <a:ext uri="{FF2B5EF4-FFF2-40B4-BE49-F238E27FC236}">
                      <a16:creationId xmlns:a16="http://schemas.microsoft.com/office/drawing/2014/main" id="{F363ED9F-31B2-BA45-8B86-CA1ADEB22659}"/>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8" name="Google Shape;1790;p35">
                  <a:extLst>
                    <a:ext uri="{FF2B5EF4-FFF2-40B4-BE49-F238E27FC236}">
                      <a16:creationId xmlns:a16="http://schemas.microsoft.com/office/drawing/2014/main" id="{DF7F3266-CCDD-1C4B-B577-511AFA685338}"/>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9" name="Google Shape;1791;p35">
                  <a:extLst>
                    <a:ext uri="{FF2B5EF4-FFF2-40B4-BE49-F238E27FC236}">
                      <a16:creationId xmlns:a16="http://schemas.microsoft.com/office/drawing/2014/main" id="{9B7EFC70-8089-7342-A946-E720507F0ACE}"/>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70" name="Google Shape;1792;p35">
                  <a:extLst>
                    <a:ext uri="{FF2B5EF4-FFF2-40B4-BE49-F238E27FC236}">
                      <a16:creationId xmlns:a16="http://schemas.microsoft.com/office/drawing/2014/main" id="{41932FEB-7D06-1F40-9C2F-0324631BCFF5}"/>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grpSp>
          <p:sp>
            <p:nvSpPr>
              <p:cNvPr id="59" name="Google Shape;1793;p35">
                <a:extLst>
                  <a:ext uri="{FF2B5EF4-FFF2-40B4-BE49-F238E27FC236}">
                    <a16:creationId xmlns:a16="http://schemas.microsoft.com/office/drawing/2014/main" id="{BF708A29-09DF-054A-A9CA-B4D693370D96}"/>
                  </a:ext>
                </a:extLst>
              </p:cNvPr>
              <p:cNvSpPr/>
              <p:nvPr/>
            </p:nvSpPr>
            <p:spPr>
              <a:xfrm>
                <a:off x="7524736" y="2878687"/>
                <a:ext cx="4992" cy="47648"/>
              </a:xfrm>
              <a:custGeom>
                <a:avLst/>
                <a:gdLst/>
                <a:ahLst/>
                <a:cxnLst/>
                <a:rect l="l" t="t" r="r" b="b"/>
                <a:pathLst>
                  <a:path w="156" h="1489" extrusionOk="0">
                    <a:moveTo>
                      <a:pt x="0" y="1"/>
                    </a:moveTo>
                    <a:lnTo>
                      <a:pt x="0" y="1489"/>
                    </a:lnTo>
                    <a:lnTo>
                      <a:pt x="155" y="1489"/>
                    </a:lnTo>
                    <a:lnTo>
                      <a:pt x="155"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60" name="Google Shape;1794;p35">
                <a:extLst>
                  <a:ext uri="{FF2B5EF4-FFF2-40B4-BE49-F238E27FC236}">
                    <a16:creationId xmlns:a16="http://schemas.microsoft.com/office/drawing/2014/main" id="{D3864EED-F247-7242-9BCB-69193A0872B1}"/>
                  </a:ext>
                </a:extLst>
              </p:cNvPr>
              <p:cNvSpPr/>
              <p:nvPr/>
            </p:nvSpPr>
            <p:spPr>
              <a:xfrm>
                <a:off x="6864832" y="2582271"/>
                <a:ext cx="1245152" cy="352064"/>
              </a:xfrm>
              <a:custGeom>
                <a:avLst/>
                <a:gdLst/>
                <a:ahLst/>
                <a:cxnLst/>
                <a:rect l="l" t="t" r="r" b="b"/>
                <a:pathLst>
                  <a:path w="38911" h="11002" extrusionOk="0">
                    <a:moveTo>
                      <a:pt x="1834" y="1"/>
                    </a:moveTo>
                    <a:cubicBezTo>
                      <a:pt x="691" y="1"/>
                      <a:pt x="1" y="1274"/>
                      <a:pt x="632" y="2239"/>
                    </a:cubicBezTo>
                    <a:lnTo>
                      <a:pt x="5930" y="10347"/>
                    </a:lnTo>
                    <a:cubicBezTo>
                      <a:pt x="6204" y="10752"/>
                      <a:pt x="6656" y="11002"/>
                      <a:pt x="7145" y="11002"/>
                    </a:cubicBezTo>
                    <a:lnTo>
                      <a:pt x="37065" y="11002"/>
                    </a:lnTo>
                    <a:cubicBezTo>
                      <a:pt x="38208" y="11002"/>
                      <a:pt x="38910" y="9716"/>
                      <a:pt x="38268" y="8752"/>
                    </a:cubicBezTo>
                    <a:lnTo>
                      <a:pt x="32969" y="655"/>
                    </a:lnTo>
                    <a:cubicBezTo>
                      <a:pt x="32695" y="251"/>
                      <a:pt x="32243" y="1"/>
                      <a:pt x="31755" y="1"/>
                    </a:cubicBezTo>
                    <a:close/>
                  </a:path>
                </a:pathLst>
              </a:custGeom>
              <a:solidFill>
                <a:srgbClr val="A63502"/>
              </a:solidFill>
              <a:ln>
                <a:noFill/>
              </a:ln>
            </p:spPr>
            <p:txBody>
              <a:bodyPr spcFirstLastPara="1" wrap="square" lIns="121900" tIns="121900" rIns="121900" bIns="121900" anchor="ctr" anchorCtr="0">
                <a:noAutofit/>
              </a:bodyPr>
              <a:lstStyle/>
              <a:p>
                <a:pPr algn="ctr">
                  <a:spcBef>
                    <a:spcPts val="0"/>
                  </a:spcBef>
                  <a:spcAft>
                    <a:spcPts val="0"/>
                  </a:spcAft>
                </a:pPr>
                <a:r>
                  <a:rPr lang="en" sz="2133" dirty="0">
                    <a:solidFill>
                      <a:srgbClr val="FFFFFF"/>
                    </a:solidFill>
                    <a:latin typeface="Trebuchet MS" panose="020B0703020202090204" pitchFamily="34" charset="0"/>
                    <a:ea typeface="Fira Sans Extra Condensed Medium"/>
                    <a:cs typeface="Fira Sans Extra Condensed Medium"/>
                    <a:sym typeface="Fira Sans Extra Condensed Medium"/>
                  </a:rPr>
                  <a:t>Q4-2023</a:t>
                </a:r>
                <a:endParaRPr sz="2133" dirty="0">
                  <a:solidFill>
                    <a:srgbClr val="FFFFFF"/>
                  </a:solidFill>
                  <a:latin typeface="Trebuchet MS" panose="020B0703020202090204" pitchFamily="34" charset="0"/>
                  <a:ea typeface="Fira Sans Extra Condensed Medium"/>
                  <a:cs typeface="Fira Sans Extra Condensed Medium"/>
                  <a:sym typeface="Fira Sans Extra Condensed Medium"/>
                </a:endParaRPr>
              </a:p>
            </p:txBody>
          </p:sp>
        </p:grpSp>
        <p:grpSp>
          <p:nvGrpSpPr>
            <p:cNvPr id="11" name="Google Shape;1805;p35">
              <a:extLst>
                <a:ext uri="{FF2B5EF4-FFF2-40B4-BE49-F238E27FC236}">
                  <a16:creationId xmlns:a16="http://schemas.microsoft.com/office/drawing/2014/main" id="{553D79FA-9C84-124E-8ADE-D69537A373E1}"/>
                </a:ext>
              </a:extLst>
            </p:cNvPr>
            <p:cNvGrpSpPr/>
            <p:nvPr/>
          </p:nvGrpSpPr>
          <p:grpSpPr>
            <a:xfrm>
              <a:off x="1218688" y="2691687"/>
              <a:ext cx="1684053" cy="1220758"/>
              <a:chOff x="914016" y="2018766"/>
              <a:chExt cx="1263040" cy="915569"/>
            </a:xfrm>
          </p:grpSpPr>
          <p:grpSp>
            <p:nvGrpSpPr>
              <p:cNvPr id="45" name="Google Shape;1806;p35">
                <a:extLst>
                  <a:ext uri="{FF2B5EF4-FFF2-40B4-BE49-F238E27FC236}">
                    <a16:creationId xmlns:a16="http://schemas.microsoft.com/office/drawing/2014/main" id="{EFC504AE-A9A8-FA4A-9847-CB448604D690}"/>
                  </a:ext>
                </a:extLst>
              </p:cNvPr>
              <p:cNvGrpSpPr/>
              <p:nvPr/>
            </p:nvGrpSpPr>
            <p:grpSpPr>
              <a:xfrm rot="10800000">
                <a:off x="1512176" y="2018766"/>
                <a:ext cx="66720" cy="831360"/>
                <a:chOff x="5117952" y="2967078"/>
                <a:chExt cx="66720" cy="831360"/>
              </a:xfrm>
            </p:grpSpPr>
            <p:sp>
              <p:nvSpPr>
                <p:cNvPr id="48" name="Google Shape;1807;p35">
                  <a:extLst>
                    <a:ext uri="{FF2B5EF4-FFF2-40B4-BE49-F238E27FC236}">
                      <a16:creationId xmlns:a16="http://schemas.microsoft.com/office/drawing/2014/main" id="{603DE534-965A-0E45-AE35-7D04A95D096F}"/>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49" name="Google Shape;1808;p35">
                  <a:extLst>
                    <a:ext uri="{FF2B5EF4-FFF2-40B4-BE49-F238E27FC236}">
                      <a16:creationId xmlns:a16="http://schemas.microsoft.com/office/drawing/2014/main" id="{EDE095C6-C2D9-6342-9107-4F0CFB5650FC}"/>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0" name="Google Shape;1809;p35">
                  <a:extLst>
                    <a:ext uri="{FF2B5EF4-FFF2-40B4-BE49-F238E27FC236}">
                      <a16:creationId xmlns:a16="http://schemas.microsoft.com/office/drawing/2014/main" id="{C8783282-0611-F842-8B0B-DB8ED08F4C24}"/>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1" name="Google Shape;1810;p35">
                  <a:extLst>
                    <a:ext uri="{FF2B5EF4-FFF2-40B4-BE49-F238E27FC236}">
                      <a16:creationId xmlns:a16="http://schemas.microsoft.com/office/drawing/2014/main" id="{367A5835-F388-B34F-A379-58CE4D9663A3}"/>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2" name="Google Shape;1811;p35">
                  <a:extLst>
                    <a:ext uri="{FF2B5EF4-FFF2-40B4-BE49-F238E27FC236}">
                      <a16:creationId xmlns:a16="http://schemas.microsoft.com/office/drawing/2014/main" id="{12AF5AD3-64DC-2B46-8C8A-60674BFABA71}"/>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3" name="Google Shape;1812;p35">
                  <a:extLst>
                    <a:ext uri="{FF2B5EF4-FFF2-40B4-BE49-F238E27FC236}">
                      <a16:creationId xmlns:a16="http://schemas.microsoft.com/office/drawing/2014/main" id="{F524CC34-C470-6D4A-B421-B5AC1D0B311B}"/>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4" name="Google Shape;1813;p35">
                  <a:extLst>
                    <a:ext uri="{FF2B5EF4-FFF2-40B4-BE49-F238E27FC236}">
                      <a16:creationId xmlns:a16="http://schemas.microsoft.com/office/drawing/2014/main" id="{41259CE1-4A36-504B-B398-32BEF9339134}"/>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5" name="Google Shape;1814;p35">
                  <a:extLst>
                    <a:ext uri="{FF2B5EF4-FFF2-40B4-BE49-F238E27FC236}">
                      <a16:creationId xmlns:a16="http://schemas.microsoft.com/office/drawing/2014/main" id="{2CA7DA43-A89E-2041-865F-10BA8CD0E6F3}"/>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6" name="Google Shape;1815;p35">
                  <a:extLst>
                    <a:ext uri="{FF2B5EF4-FFF2-40B4-BE49-F238E27FC236}">
                      <a16:creationId xmlns:a16="http://schemas.microsoft.com/office/drawing/2014/main" id="{862AF6ED-6214-3445-B4B7-E350FCB799E5}"/>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57" name="Google Shape;1816;p35">
                  <a:extLst>
                    <a:ext uri="{FF2B5EF4-FFF2-40B4-BE49-F238E27FC236}">
                      <a16:creationId xmlns:a16="http://schemas.microsoft.com/office/drawing/2014/main" id="{FF809D55-6750-6340-B1F0-10AC6B7CDCEF}"/>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grpSp>
          <p:sp>
            <p:nvSpPr>
              <p:cNvPr id="46" name="Google Shape;1817;p35">
                <a:extLst>
                  <a:ext uri="{FF2B5EF4-FFF2-40B4-BE49-F238E27FC236}">
                    <a16:creationId xmlns:a16="http://schemas.microsoft.com/office/drawing/2014/main" id="{536B1456-B67D-4E45-86DE-8CAB995658C9}"/>
                  </a:ext>
                </a:extLst>
              </p:cNvPr>
              <p:cNvSpPr/>
              <p:nvPr/>
            </p:nvSpPr>
            <p:spPr>
              <a:xfrm>
                <a:off x="1538464" y="2587999"/>
                <a:ext cx="14112" cy="43072"/>
              </a:xfrm>
              <a:custGeom>
                <a:avLst/>
                <a:gdLst/>
                <a:ahLst/>
                <a:cxnLst/>
                <a:rect l="l" t="t" r="r" b="b"/>
                <a:pathLst>
                  <a:path w="441" h="1346" extrusionOk="0">
                    <a:moveTo>
                      <a:pt x="0" y="0"/>
                    </a:moveTo>
                    <a:lnTo>
                      <a:pt x="0" y="1346"/>
                    </a:lnTo>
                    <a:lnTo>
                      <a:pt x="441" y="1346"/>
                    </a:lnTo>
                    <a:lnTo>
                      <a:pt x="441"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47" name="Google Shape;1818;p35">
                <a:extLst>
                  <a:ext uri="{FF2B5EF4-FFF2-40B4-BE49-F238E27FC236}">
                    <a16:creationId xmlns:a16="http://schemas.microsoft.com/office/drawing/2014/main" id="{FBB4B874-99C2-AE45-B4D1-741DD7EC37DE}"/>
                  </a:ext>
                </a:extLst>
              </p:cNvPr>
              <p:cNvSpPr/>
              <p:nvPr/>
            </p:nvSpPr>
            <p:spPr>
              <a:xfrm>
                <a:off x="914016" y="2582271"/>
                <a:ext cx="1263040" cy="352064"/>
              </a:xfrm>
              <a:custGeom>
                <a:avLst/>
                <a:gdLst/>
                <a:ahLst/>
                <a:cxnLst/>
                <a:rect l="l" t="t" r="r" b="b"/>
                <a:pathLst>
                  <a:path w="39470" h="11002" extrusionOk="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rgbClr val="FC5308"/>
              </a:solidFill>
              <a:ln>
                <a:noFill/>
              </a:ln>
            </p:spPr>
            <p:txBody>
              <a:bodyPr spcFirstLastPara="1" wrap="square" lIns="121900" tIns="121900" rIns="121900" bIns="121900" anchor="ctr" anchorCtr="0">
                <a:noAutofit/>
              </a:bodyPr>
              <a:lstStyle/>
              <a:p>
                <a:pPr algn="ctr">
                  <a:spcBef>
                    <a:spcPts val="0"/>
                  </a:spcBef>
                  <a:spcAft>
                    <a:spcPts val="0"/>
                  </a:spcAft>
                </a:pPr>
                <a:r>
                  <a:rPr lang="en" sz="2133" dirty="0">
                    <a:solidFill>
                      <a:srgbClr val="FFFFFF"/>
                    </a:solidFill>
                    <a:latin typeface="Trebuchet MS" panose="020B0703020202090204" pitchFamily="34" charset="0"/>
                    <a:ea typeface="Fira Sans Extra Condensed Medium"/>
                    <a:cs typeface="Fira Sans Extra Condensed Medium"/>
                    <a:sym typeface="Fira Sans Extra Condensed Medium"/>
                  </a:rPr>
                  <a:t>May</a:t>
                </a:r>
                <a:endParaRPr sz="2133" dirty="0">
                  <a:solidFill>
                    <a:srgbClr val="FFFFFF"/>
                  </a:solidFill>
                  <a:latin typeface="Trebuchet MS" panose="020B0703020202090204" pitchFamily="34" charset="0"/>
                  <a:ea typeface="Fira Sans Extra Condensed Medium"/>
                  <a:cs typeface="Fira Sans Extra Condensed Medium"/>
                  <a:sym typeface="Fira Sans Extra Condensed Medium"/>
                </a:endParaRPr>
              </a:p>
            </p:txBody>
          </p:sp>
        </p:grpSp>
        <p:grpSp>
          <p:nvGrpSpPr>
            <p:cNvPr id="12" name="Google Shape;1828;p35">
              <a:extLst>
                <a:ext uri="{FF2B5EF4-FFF2-40B4-BE49-F238E27FC236}">
                  <a16:creationId xmlns:a16="http://schemas.microsoft.com/office/drawing/2014/main" id="{93CA4F19-446F-5748-A45D-7FF12A078E9E}"/>
                </a:ext>
              </a:extLst>
            </p:cNvPr>
            <p:cNvGrpSpPr/>
            <p:nvPr/>
          </p:nvGrpSpPr>
          <p:grpSpPr>
            <a:xfrm>
              <a:off x="4387583" y="2691688"/>
              <a:ext cx="1684053" cy="1220758"/>
              <a:chOff x="3290688" y="2018766"/>
              <a:chExt cx="1263040" cy="915569"/>
            </a:xfrm>
          </p:grpSpPr>
          <p:grpSp>
            <p:nvGrpSpPr>
              <p:cNvPr id="32" name="Google Shape;1829;p35">
                <a:extLst>
                  <a:ext uri="{FF2B5EF4-FFF2-40B4-BE49-F238E27FC236}">
                    <a16:creationId xmlns:a16="http://schemas.microsoft.com/office/drawing/2014/main" id="{81CBEBA4-8626-F64E-A250-5F4EC07470ED}"/>
                  </a:ext>
                </a:extLst>
              </p:cNvPr>
              <p:cNvGrpSpPr/>
              <p:nvPr/>
            </p:nvGrpSpPr>
            <p:grpSpPr>
              <a:xfrm rot="10800000">
                <a:off x="3888848" y="2018766"/>
                <a:ext cx="66720" cy="831360"/>
                <a:chOff x="5117952" y="2967078"/>
                <a:chExt cx="66720" cy="831360"/>
              </a:xfrm>
            </p:grpSpPr>
            <p:sp>
              <p:nvSpPr>
                <p:cNvPr id="35" name="Google Shape;1830;p35">
                  <a:extLst>
                    <a:ext uri="{FF2B5EF4-FFF2-40B4-BE49-F238E27FC236}">
                      <a16:creationId xmlns:a16="http://schemas.microsoft.com/office/drawing/2014/main" id="{70C26453-D712-2149-BE8E-690B3D74F24F}"/>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36" name="Google Shape;1831;p35">
                  <a:extLst>
                    <a:ext uri="{FF2B5EF4-FFF2-40B4-BE49-F238E27FC236}">
                      <a16:creationId xmlns:a16="http://schemas.microsoft.com/office/drawing/2014/main" id="{EE125097-A1DF-1B42-8901-B82F4A8786A2}"/>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37" name="Google Shape;1832;p35">
                  <a:extLst>
                    <a:ext uri="{FF2B5EF4-FFF2-40B4-BE49-F238E27FC236}">
                      <a16:creationId xmlns:a16="http://schemas.microsoft.com/office/drawing/2014/main" id="{31E72F2A-E653-624C-8086-86571EC8C3E9}"/>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38" name="Google Shape;1833;p35">
                  <a:extLst>
                    <a:ext uri="{FF2B5EF4-FFF2-40B4-BE49-F238E27FC236}">
                      <a16:creationId xmlns:a16="http://schemas.microsoft.com/office/drawing/2014/main" id="{F20E8F2F-1777-BD4F-A1A6-5D002F90A109}"/>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39" name="Google Shape;1834;p35">
                  <a:extLst>
                    <a:ext uri="{FF2B5EF4-FFF2-40B4-BE49-F238E27FC236}">
                      <a16:creationId xmlns:a16="http://schemas.microsoft.com/office/drawing/2014/main" id="{2514EBFC-CFFC-C444-BFB0-4E4921F73C2C}"/>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40" name="Google Shape;1835;p35">
                  <a:extLst>
                    <a:ext uri="{FF2B5EF4-FFF2-40B4-BE49-F238E27FC236}">
                      <a16:creationId xmlns:a16="http://schemas.microsoft.com/office/drawing/2014/main" id="{BF2C88E5-3ECA-7342-B0AC-126CD11240AD}"/>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41" name="Google Shape;1836;p35">
                  <a:extLst>
                    <a:ext uri="{FF2B5EF4-FFF2-40B4-BE49-F238E27FC236}">
                      <a16:creationId xmlns:a16="http://schemas.microsoft.com/office/drawing/2014/main" id="{22274E39-C316-8740-893D-0F4B0774B1A3}"/>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42" name="Google Shape;1837;p35">
                  <a:extLst>
                    <a:ext uri="{FF2B5EF4-FFF2-40B4-BE49-F238E27FC236}">
                      <a16:creationId xmlns:a16="http://schemas.microsoft.com/office/drawing/2014/main" id="{39A99EC8-1218-114B-886B-75B1C2273AD1}"/>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43" name="Google Shape;1838;p35">
                  <a:extLst>
                    <a:ext uri="{FF2B5EF4-FFF2-40B4-BE49-F238E27FC236}">
                      <a16:creationId xmlns:a16="http://schemas.microsoft.com/office/drawing/2014/main" id="{8727B046-65B4-B543-85EF-504C011FBC85}"/>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44" name="Google Shape;1839;p35">
                  <a:extLst>
                    <a:ext uri="{FF2B5EF4-FFF2-40B4-BE49-F238E27FC236}">
                      <a16:creationId xmlns:a16="http://schemas.microsoft.com/office/drawing/2014/main" id="{8DEE7693-079E-674E-9D11-689AE7B7E4C6}"/>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grpSp>
          <p:sp>
            <p:nvSpPr>
              <p:cNvPr id="33" name="Google Shape;1840;p35">
                <a:extLst>
                  <a:ext uri="{FF2B5EF4-FFF2-40B4-BE49-F238E27FC236}">
                    <a16:creationId xmlns:a16="http://schemas.microsoft.com/office/drawing/2014/main" id="{F24007B8-C1C9-6D43-A8E9-C1B61EE916C2}"/>
                  </a:ext>
                </a:extLst>
              </p:cNvPr>
              <p:cNvSpPr/>
              <p:nvPr/>
            </p:nvSpPr>
            <p:spPr>
              <a:xfrm>
                <a:off x="3914752" y="2587999"/>
                <a:ext cx="14528" cy="43072"/>
              </a:xfrm>
              <a:custGeom>
                <a:avLst/>
                <a:gdLst/>
                <a:ahLst/>
                <a:cxnLst/>
                <a:rect l="l" t="t" r="r" b="b"/>
                <a:pathLst>
                  <a:path w="454" h="1346" extrusionOk="0">
                    <a:moveTo>
                      <a:pt x="1" y="0"/>
                    </a:moveTo>
                    <a:lnTo>
                      <a:pt x="1" y="1346"/>
                    </a:lnTo>
                    <a:lnTo>
                      <a:pt x="453" y="1346"/>
                    </a:lnTo>
                    <a:lnTo>
                      <a:pt x="453"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34" name="Google Shape;1841;p35">
                <a:extLst>
                  <a:ext uri="{FF2B5EF4-FFF2-40B4-BE49-F238E27FC236}">
                    <a16:creationId xmlns:a16="http://schemas.microsoft.com/office/drawing/2014/main" id="{7AC0912E-81CF-604F-9BC8-C02D381307AF}"/>
                  </a:ext>
                </a:extLst>
              </p:cNvPr>
              <p:cNvSpPr/>
              <p:nvPr/>
            </p:nvSpPr>
            <p:spPr>
              <a:xfrm>
                <a:off x="3290688"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rgbClr val="FF9300"/>
              </a:solidFill>
              <a:ln>
                <a:noFill/>
              </a:ln>
            </p:spPr>
            <p:txBody>
              <a:bodyPr spcFirstLastPara="1" wrap="square" lIns="121900" tIns="121900" rIns="121900" bIns="121900" anchor="ctr" anchorCtr="0">
                <a:noAutofit/>
              </a:bodyPr>
              <a:lstStyle/>
              <a:p>
                <a:pPr algn="ctr">
                  <a:spcBef>
                    <a:spcPts val="0"/>
                  </a:spcBef>
                  <a:spcAft>
                    <a:spcPts val="0"/>
                  </a:spcAft>
                </a:pPr>
                <a:r>
                  <a:rPr lang="en" sz="2133" dirty="0">
                    <a:solidFill>
                      <a:srgbClr val="FFFFFF"/>
                    </a:solidFill>
                    <a:latin typeface="Trebuchet MS" panose="020B0703020202090204" pitchFamily="34" charset="0"/>
                    <a:ea typeface="Fira Sans Extra Condensed Medium"/>
                    <a:cs typeface="Fira Sans Extra Condensed Medium"/>
                    <a:sym typeface="Fira Sans Extra Condensed Medium"/>
                  </a:rPr>
                  <a:t>July</a:t>
                </a:r>
                <a:endParaRPr sz="2133" dirty="0">
                  <a:solidFill>
                    <a:srgbClr val="FFFFFF"/>
                  </a:solidFill>
                  <a:latin typeface="Trebuchet MS" panose="020B0703020202090204" pitchFamily="34" charset="0"/>
                  <a:ea typeface="Fira Sans Extra Condensed Medium"/>
                  <a:cs typeface="Fira Sans Extra Condensed Medium"/>
                  <a:sym typeface="Fira Sans Extra Condensed Medium"/>
                </a:endParaRPr>
              </a:p>
            </p:txBody>
          </p:sp>
        </p:grpSp>
        <p:grpSp>
          <p:nvGrpSpPr>
            <p:cNvPr id="13" name="Google Shape;1848;p35">
              <a:extLst>
                <a:ext uri="{FF2B5EF4-FFF2-40B4-BE49-F238E27FC236}">
                  <a16:creationId xmlns:a16="http://schemas.microsoft.com/office/drawing/2014/main" id="{5FDD06E1-BF98-2648-BA69-B48B09FFEC20}"/>
                </a:ext>
              </a:extLst>
            </p:cNvPr>
            <p:cNvGrpSpPr/>
            <p:nvPr/>
          </p:nvGrpSpPr>
          <p:grpSpPr>
            <a:xfrm>
              <a:off x="7556479" y="2691687"/>
              <a:ext cx="1684053" cy="1220758"/>
              <a:chOff x="5667360" y="2018766"/>
              <a:chExt cx="1263040" cy="915569"/>
            </a:xfrm>
          </p:grpSpPr>
          <p:grpSp>
            <p:nvGrpSpPr>
              <p:cNvPr id="19" name="Google Shape;1849;p35">
                <a:extLst>
                  <a:ext uri="{FF2B5EF4-FFF2-40B4-BE49-F238E27FC236}">
                    <a16:creationId xmlns:a16="http://schemas.microsoft.com/office/drawing/2014/main" id="{828A06DE-60CB-EA4A-AB6A-D121C2794790}"/>
                  </a:ext>
                </a:extLst>
              </p:cNvPr>
              <p:cNvGrpSpPr/>
              <p:nvPr/>
            </p:nvGrpSpPr>
            <p:grpSpPr>
              <a:xfrm rot="10800000">
                <a:off x="6265520" y="2018766"/>
                <a:ext cx="66720" cy="831360"/>
                <a:chOff x="5117952" y="2967078"/>
                <a:chExt cx="66720" cy="831360"/>
              </a:xfrm>
            </p:grpSpPr>
            <p:sp>
              <p:nvSpPr>
                <p:cNvPr id="22" name="Google Shape;1850;p35">
                  <a:extLst>
                    <a:ext uri="{FF2B5EF4-FFF2-40B4-BE49-F238E27FC236}">
                      <a16:creationId xmlns:a16="http://schemas.microsoft.com/office/drawing/2014/main" id="{C34C8EE1-5AC0-A543-A354-CC179366CEF0}"/>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3" name="Google Shape;1851;p35">
                  <a:extLst>
                    <a:ext uri="{FF2B5EF4-FFF2-40B4-BE49-F238E27FC236}">
                      <a16:creationId xmlns:a16="http://schemas.microsoft.com/office/drawing/2014/main" id="{BA23F6D3-BF8B-EE4A-861E-9EF8D9D3E106}"/>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4" name="Google Shape;1852;p35">
                  <a:extLst>
                    <a:ext uri="{FF2B5EF4-FFF2-40B4-BE49-F238E27FC236}">
                      <a16:creationId xmlns:a16="http://schemas.microsoft.com/office/drawing/2014/main" id="{66BB7CCD-80E6-6941-9335-E7B673AB5234}"/>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5" name="Google Shape;1853;p35">
                  <a:extLst>
                    <a:ext uri="{FF2B5EF4-FFF2-40B4-BE49-F238E27FC236}">
                      <a16:creationId xmlns:a16="http://schemas.microsoft.com/office/drawing/2014/main" id="{FC0B9391-7F82-A441-BEB7-E1A97CBA4165}"/>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6" name="Google Shape;1854;p35">
                  <a:extLst>
                    <a:ext uri="{FF2B5EF4-FFF2-40B4-BE49-F238E27FC236}">
                      <a16:creationId xmlns:a16="http://schemas.microsoft.com/office/drawing/2014/main" id="{AF1BFB19-C977-074A-9B72-854ADF311A0A}"/>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7" name="Google Shape;1855;p35">
                  <a:extLst>
                    <a:ext uri="{FF2B5EF4-FFF2-40B4-BE49-F238E27FC236}">
                      <a16:creationId xmlns:a16="http://schemas.microsoft.com/office/drawing/2014/main" id="{DD117CDE-7B98-DA41-B5B2-FB27153DA847}"/>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8" name="Google Shape;1856;p35">
                  <a:extLst>
                    <a:ext uri="{FF2B5EF4-FFF2-40B4-BE49-F238E27FC236}">
                      <a16:creationId xmlns:a16="http://schemas.microsoft.com/office/drawing/2014/main" id="{616AF4B5-A9A0-134C-B22F-EE68ED0F58ED}"/>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9" name="Google Shape;1857;p35">
                  <a:extLst>
                    <a:ext uri="{FF2B5EF4-FFF2-40B4-BE49-F238E27FC236}">
                      <a16:creationId xmlns:a16="http://schemas.microsoft.com/office/drawing/2014/main" id="{1F430ECD-7895-2142-9683-919521E3220E}"/>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30" name="Google Shape;1858;p35">
                  <a:extLst>
                    <a:ext uri="{FF2B5EF4-FFF2-40B4-BE49-F238E27FC236}">
                      <a16:creationId xmlns:a16="http://schemas.microsoft.com/office/drawing/2014/main" id="{A205DB7B-482D-B249-8289-FB2D4970EFC2}"/>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31" name="Google Shape;1859;p35">
                  <a:extLst>
                    <a:ext uri="{FF2B5EF4-FFF2-40B4-BE49-F238E27FC236}">
                      <a16:creationId xmlns:a16="http://schemas.microsoft.com/office/drawing/2014/main" id="{BBBE7F68-13CF-1341-BD3E-FBC4C667C33E}"/>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grpSp>
          <p:sp>
            <p:nvSpPr>
              <p:cNvPr id="20" name="Google Shape;1860;p35">
                <a:extLst>
                  <a:ext uri="{FF2B5EF4-FFF2-40B4-BE49-F238E27FC236}">
                    <a16:creationId xmlns:a16="http://schemas.microsoft.com/office/drawing/2014/main" id="{6384A5F0-886F-574F-9BE2-AE8014A02019}"/>
                  </a:ext>
                </a:extLst>
              </p:cNvPr>
              <p:cNvSpPr/>
              <p:nvPr/>
            </p:nvSpPr>
            <p:spPr>
              <a:xfrm>
                <a:off x="6296000" y="2587999"/>
                <a:ext cx="9568" cy="43072"/>
              </a:xfrm>
              <a:custGeom>
                <a:avLst/>
                <a:gdLst/>
                <a:ahLst/>
                <a:cxnLst/>
                <a:rect l="l" t="t" r="r" b="b"/>
                <a:pathLst>
                  <a:path w="299" h="1346" extrusionOk="0">
                    <a:moveTo>
                      <a:pt x="1" y="0"/>
                    </a:moveTo>
                    <a:lnTo>
                      <a:pt x="1"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pPr>
                  <a:spcBef>
                    <a:spcPts val="0"/>
                  </a:spcBef>
                  <a:spcAft>
                    <a:spcPts val="0"/>
                  </a:spcAft>
                </a:pPr>
                <a:endParaRPr sz="2133">
                  <a:latin typeface="Trebuchet MS" panose="020B0703020202090204" pitchFamily="34" charset="0"/>
                </a:endParaRPr>
              </a:p>
            </p:txBody>
          </p:sp>
          <p:sp>
            <p:nvSpPr>
              <p:cNvPr id="21" name="Google Shape;1861;p35">
                <a:extLst>
                  <a:ext uri="{FF2B5EF4-FFF2-40B4-BE49-F238E27FC236}">
                    <a16:creationId xmlns:a16="http://schemas.microsoft.com/office/drawing/2014/main" id="{55EDC0C7-D6F2-A24A-AAFC-59D87E08C28E}"/>
                  </a:ext>
                </a:extLst>
              </p:cNvPr>
              <p:cNvSpPr/>
              <p:nvPr/>
            </p:nvSpPr>
            <p:spPr>
              <a:xfrm>
                <a:off x="5667360"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7" y="11002"/>
                      <a:pt x="7168" y="11002"/>
                    </a:cubicBezTo>
                    <a:lnTo>
                      <a:pt x="38231" y="11002"/>
                    </a:lnTo>
                    <a:cubicBezTo>
                      <a:pt x="39005" y="11002"/>
                      <a:pt x="39470" y="10145"/>
                      <a:pt x="39041" y="9502"/>
                    </a:cubicBezTo>
                    <a:lnTo>
                      <a:pt x="33112" y="441"/>
                    </a:lnTo>
                    <a:cubicBezTo>
                      <a:pt x="32933" y="167"/>
                      <a:pt x="32624" y="1"/>
                      <a:pt x="32302" y="1"/>
                    </a:cubicBezTo>
                    <a:close/>
                  </a:path>
                </a:pathLst>
              </a:custGeom>
              <a:solidFill>
                <a:srgbClr val="A25D00"/>
              </a:solidFill>
              <a:ln>
                <a:noFill/>
              </a:ln>
            </p:spPr>
            <p:txBody>
              <a:bodyPr spcFirstLastPara="1" wrap="square" lIns="121900" tIns="121900" rIns="121900" bIns="121900" anchor="ctr" anchorCtr="0">
                <a:noAutofit/>
              </a:bodyPr>
              <a:lstStyle/>
              <a:p>
                <a:pPr algn="ctr">
                  <a:spcBef>
                    <a:spcPts val="0"/>
                  </a:spcBef>
                  <a:spcAft>
                    <a:spcPts val="0"/>
                  </a:spcAft>
                </a:pPr>
                <a:r>
                  <a:rPr lang="en" sz="2100" dirty="0">
                    <a:solidFill>
                      <a:srgbClr val="FFFFFF"/>
                    </a:solidFill>
                    <a:latin typeface="Trebuchet MS" panose="020B0703020202090204" pitchFamily="34" charset="0"/>
                    <a:ea typeface="Fira Sans Extra Condensed Medium"/>
                    <a:cs typeface="Fira Sans Extra Condensed Medium"/>
                    <a:sym typeface="Fira Sans Extra Condensed Medium"/>
                  </a:rPr>
                  <a:t>September</a:t>
                </a:r>
                <a:endParaRPr sz="2100" dirty="0">
                  <a:solidFill>
                    <a:srgbClr val="FFFFFF"/>
                  </a:solidFill>
                  <a:latin typeface="Trebuchet MS" panose="020B0703020202090204" pitchFamily="34" charset="0"/>
                  <a:ea typeface="Fira Sans Extra Condensed Medium"/>
                  <a:cs typeface="Fira Sans Extra Condensed Medium"/>
                  <a:sym typeface="Fira Sans Extra Condensed Medium"/>
                </a:endParaRPr>
              </a:p>
            </p:txBody>
          </p:sp>
        </p:grpSp>
        <p:sp>
          <p:nvSpPr>
            <p:cNvPr id="14" name="TextBox 13">
              <a:extLst>
                <a:ext uri="{FF2B5EF4-FFF2-40B4-BE49-F238E27FC236}">
                  <a16:creationId xmlns:a16="http://schemas.microsoft.com/office/drawing/2014/main" id="{732DF650-468D-5C42-A6DE-36D42BDBF8B3}"/>
                </a:ext>
              </a:extLst>
            </p:cNvPr>
            <p:cNvSpPr txBox="1"/>
            <p:nvPr/>
          </p:nvSpPr>
          <p:spPr>
            <a:xfrm>
              <a:off x="900943" y="1533079"/>
              <a:ext cx="2230582" cy="1400383"/>
            </a:xfrm>
            <a:prstGeom prst="rect">
              <a:avLst/>
            </a:prstGeom>
            <a:noFill/>
          </p:spPr>
          <p:txBody>
            <a:bodyPr wrap="square" rtlCol="0">
              <a:spAutoFit/>
            </a:bodyPr>
            <a:lstStyle/>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Consultant contracted &amp;  onboarded</a:t>
              </a:r>
            </a:p>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First PFIs confirmed</a:t>
              </a:r>
            </a:p>
          </p:txBody>
        </p:sp>
        <p:sp>
          <p:nvSpPr>
            <p:cNvPr id="15" name="TextBox 14">
              <a:extLst>
                <a:ext uri="{FF2B5EF4-FFF2-40B4-BE49-F238E27FC236}">
                  <a16:creationId xmlns:a16="http://schemas.microsoft.com/office/drawing/2014/main" id="{EDB8D4FA-391E-404C-9951-AA77C4574904}"/>
                </a:ext>
              </a:extLst>
            </p:cNvPr>
            <p:cNvSpPr txBox="1"/>
            <p:nvPr/>
          </p:nvSpPr>
          <p:spPr>
            <a:xfrm>
              <a:off x="5956451" y="4653101"/>
              <a:ext cx="2230582" cy="1892826"/>
            </a:xfrm>
            <a:prstGeom prst="rect">
              <a:avLst/>
            </a:prstGeom>
            <a:noFill/>
          </p:spPr>
          <p:txBody>
            <a:bodyPr wrap="square" rtlCol="0">
              <a:spAutoFit/>
            </a:bodyPr>
            <a:lstStyle/>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Engaging with African PFIs Engaging with LAC PFIs</a:t>
              </a:r>
            </a:p>
            <a:p>
              <a:pPr marL="285750" indent="-285750">
                <a:buFont typeface="Arial" panose="020B0604020202020204" pitchFamily="34" charset="0"/>
                <a:buChar char="•"/>
              </a:pPr>
              <a:endParaRPr lang="en-US" sz="1700" b="0" dirty="0">
                <a:latin typeface="Trebuchet MS" panose="020B0703020202090204" pitchFamily="34" charset="0"/>
                <a:cs typeface="Calibri" panose="020F0502020204030204" pitchFamily="34" charset="0"/>
              </a:endParaRPr>
            </a:p>
            <a:p>
              <a:pPr marL="285750" indent="-285750">
                <a:buFont typeface="Arial" panose="020B0604020202020204" pitchFamily="34" charset="0"/>
                <a:buChar char="•"/>
              </a:pPr>
              <a:endParaRPr lang="en-US" dirty="0">
                <a:latin typeface="Trebuchet MS" panose="020B0703020202090204" pitchFamily="34" charset="0"/>
              </a:endParaRPr>
            </a:p>
            <a:p>
              <a:pPr marL="285750" indent="-285750">
                <a:buFont typeface="Arial" panose="020B0604020202020204" pitchFamily="34" charset="0"/>
                <a:buChar char="•"/>
              </a:pPr>
              <a:endParaRPr lang="en-US" dirty="0">
                <a:latin typeface="Trebuchet MS" panose="020B0703020202090204" pitchFamily="34" charset="0"/>
              </a:endParaRPr>
            </a:p>
          </p:txBody>
        </p:sp>
        <p:sp>
          <p:nvSpPr>
            <p:cNvPr id="16" name="TextBox 15">
              <a:extLst>
                <a:ext uri="{FF2B5EF4-FFF2-40B4-BE49-F238E27FC236}">
                  <a16:creationId xmlns:a16="http://schemas.microsoft.com/office/drawing/2014/main" id="{5CB085CE-58A9-3A41-8CC9-57CC2FC4B1F2}"/>
                </a:ext>
              </a:extLst>
            </p:cNvPr>
            <p:cNvSpPr txBox="1"/>
            <p:nvPr/>
          </p:nvSpPr>
          <p:spPr>
            <a:xfrm>
              <a:off x="9338572" y="4653101"/>
              <a:ext cx="2853428" cy="2400657"/>
            </a:xfrm>
            <a:prstGeom prst="rect">
              <a:avLst/>
            </a:prstGeom>
            <a:noFill/>
          </p:spPr>
          <p:txBody>
            <a:bodyPr wrap="square" rtlCol="0">
              <a:spAutoFit/>
            </a:bodyPr>
            <a:lstStyle/>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Finalizing deliverables for PFIs</a:t>
              </a:r>
            </a:p>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Producing lessons learned and external deliverables</a:t>
              </a:r>
            </a:p>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Preparing for rollout</a:t>
              </a:r>
            </a:p>
            <a:p>
              <a:pPr marL="285750" indent="-285750">
                <a:buFont typeface="Arial" panose="020B0604020202020204" pitchFamily="34" charset="0"/>
                <a:buChar char="•"/>
              </a:pPr>
              <a:endParaRPr lang="en-US" dirty="0">
                <a:latin typeface="Trebuchet MS" panose="020B0703020202090204" pitchFamily="34" charset="0"/>
              </a:endParaRPr>
            </a:p>
            <a:p>
              <a:pPr marL="285750" indent="-285750">
                <a:buFont typeface="Arial" panose="020B0604020202020204" pitchFamily="34" charset="0"/>
                <a:buChar char="•"/>
              </a:pPr>
              <a:endParaRPr lang="en-US" dirty="0">
                <a:latin typeface="Trebuchet MS" panose="020B0703020202090204" pitchFamily="34" charset="0"/>
              </a:endParaRPr>
            </a:p>
            <a:p>
              <a:pPr marL="285750" indent="-285750">
                <a:buFont typeface="Arial" panose="020B0604020202020204" pitchFamily="34" charset="0"/>
                <a:buChar char="•"/>
              </a:pPr>
              <a:endParaRPr lang="en-US" dirty="0">
                <a:latin typeface="Trebuchet MS" panose="020B0703020202090204" pitchFamily="34" charset="0"/>
              </a:endParaRPr>
            </a:p>
          </p:txBody>
        </p:sp>
        <p:sp>
          <p:nvSpPr>
            <p:cNvPr id="17" name="TextBox 16">
              <a:extLst>
                <a:ext uri="{FF2B5EF4-FFF2-40B4-BE49-F238E27FC236}">
                  <a16:creationId xmlns:a16="http://schemas.microsoft.com/office/drawing/2014/main" id="{3DC5ECED-5168-CE41-8634-C509A13DDE35}"/>
                </a:ext>
              </a:extLst>
            </p:cNvPr>
            <p:cNvSpPr txBox="1"/>
            <p:nvPr/>
          </p:nvSpPr>
          <p:spPr>
            <a:xfrm>
              <a:off x="6958572" y="1958535"/>
              <a:ext cx="2354567" cy="1384995"/>
            </a:xfrm>
            <a:prstGeom prst="rect">
              <a:avLst/>
            </a:prstGeom>
            <a:noFill/>
          </p:spPr>
          <p:txBody>
            <a:bodyPr wrap="square" rtlCol="0">
              <a:spAutoFit/>
            </a:bodyPr>
            <a:lstStyle/>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Engaging with East and South Asian PFIs</a:t>
              </a:r>
            </a:p>
            <a:p>
              <a:pPr marL="285750" indent="-285750">
                <a:buFont typeface="Arial" panose="020B0604020202020204" pitchFamily="34" charset="0"/>
                <a:buChar char="•"/>
              </a:pPr>
              <a:endParaRPr lang="en-US" sz="1700" dirty="0">
                <a:latin typeface="Trebuchet MS" panose="020B0703020202090204" pitchFamily="34" charset="0"/>
                <a:cs typeface="Calibri" panose="020F0502020204030204" pitchFamily="34" charset="0"/>
              </a:endParaRPr>
            </a:p>
            <a:p>
              <a:pPr marL="285750" indent="-285750">
                <a:buFont typeface="Arial" panose="020B0604020202020204" pitchFamily="34" charset="0"/>
                <a:buChar char="•"/>
              </a:pPr>
              <a:endParaRPr lang="en-US" dirty="0">
                <a:latin typeface="Trebuchet MS" panose="020B0703020202090204" pitchFamily="34" charset="0"/>
              </a:endParaRPr>
            </a:p>
          </p:txBody>
        </p:sp>
        <p:sp>
          <p:nvSpPr>
            <p:cNvPr id="18" name="TextBox 17">
              <a:extLst>
                <a:ext uri="{FF2B5EF4-FFF2-40B4-BE49-F238E27FC236}">
                  <a16:creationId xmlns:a16="http://schemas.microsoft.com/office/drawing/2014/main" id="{8602FD2E-FCFD-8D4C-BEBB-D82E65F61540}"/>
                </a:ext>
              </a:extLst>
            </p:cNvPr>
            <p:cNvSpPr txBox="1"/>
            <p:nvPr/>
          </p:nvSpPr>
          <p:spPr>
            <a:xfrm>
              <a:off x="4046615" y="1998022"/>
              <a:ext cx="2230582" cy="861774"/>
            </a:xfrm>
            <a:prstGeom prst="rect">
              <a:avLst/>
            </a:prstGeom>
            <a:noFill/>
          </p:spPr>
          <p:txBody>
            <a:bodyPr wrap="square" rtlCol="0">
              <a:spAutoFit/>
            </a:bodyPr>
            <a:lstStyle/>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Engaging with African PFIs</a:t>
              </a:r>
              <a:endParaRPr lang="en-US" dirty="0">
                <a:latin typeface="Trebuchet MS" panose="020B0703020202090204" pitchFamily="34" charset="0"/>
                <a:cs typeface="Calibri" panose="020F0502020204030204" pitchFamily="34" charset="0"/>
              </a:endParaRPr>
            </a:p>
            <a:p>
              <a:pPr marL="285750" indent="-285750">
                <a:buFont typeface="Arial" panose="020B0604020202020204" pitchFamily="34" charset="0"/>
                <a:buChar char="•"/>
              </a:pPr>
              <a:endParaRPr lang="en-US" dirty="0">
                <a:latin typeface="Trebuchet MS" panose="020B0703020202090204" pitchFamily="34" charset="0"/>
                <a:cs typeface="Calibri" panose="020F0502020204030204" pitchFamily="34" charset="0"/>
              </a:endParaRPr>
            </a:p>
          </p:txBody>
        </p:sp>
      </p:grpSp>
      <p:sp>
        <p:nvSpPr>
          <p:cNvPr id="97" name="TextBox 96">
            <a:extLst>
              <a:ext uri="{FF2B5EF4-FFF2-40B4-BE49-F238E27FC236}">
                <a16:creationId xmlns:a16="http://schemas.microsoft.com/office/drawing/2014/main" id="{9293D746-97A8-514F-A33B-6A654DCE5601}"/>
              </a:ext>
            </a:extLst>
          </p:cNvPr>
          <p:cNvSpPr txBox="1"/>
          <p:nvPr/>
        </p:nvSpPr>
        <p:spPr>
          <a:xfrm>
            <a:off x="2703960" y="4712027"/>
            <a:ext cx="2230582" cy="2400657"/>
          </a:xfrm>
          <a:prstGeom prst="rect">
            <a:avLst/>
          </a:prstGeom>
          <a:noFill/>
        </p:spPr>
        <p:txBody>
          <a:bodyPr wrap="square" rtlCol="0">
            <a:spAutoFit/>
          </a:bodyPr>
          <a:lstStyle/>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Finalizing Methodology </a:t>
            </a:r>
          </a:p>
          <a:p>
            <a:pPr marL="285750" indent="-285750">
              <a:buFont typeface="Arial" panose="020B0604020202020204" pitchFamily="34" charset="0"/>
              <a:buChar char="•"/>
            </a:pPr>
            <a:r>
              <a:rPr lang="en-US" sz="1700" b="0" dirty="0">
                <a:latin typeface="Trebuchet MS" panose="020B0703020202090204" pitchFamily="34" charset="0"/>
                <a:cs typeface="Calibri" panose="020F0502020204030204" pitchFamily="34" charset="0"/>
              </a:rPr>
              <a:t>Starting fieldwork (Mid June) in Middle East and Central Asia</a:t>
            </a:r>
          </a:p>
          <a:p>
            <a:pPr marL="285750" indent="-285750">
              <a:buFont typeface="Arial" panose="020B0604020202020204" pitchFamily="34" charset="0"/>
              <a:buChar char="•"/>
            </a:pPr>
            <a:endParaRPr lang="en-US" dirty="0">
              <a:latin typeface="Trebuchet MS" panose="020B0703020202090204" pitchFamily="34" charset="0"/>
            </a:endParaRPr>
          </a:p>
          <a:p>
            <a:pPr marL="285750" indent="-285750">
              <a:buFont typeface="Arial" panose="020B0604020202020204" pitchFamily="34" charset="0"/>
              <a:buChar char="•"/>
            </a:pPr>
            <a:endParaRPr lang="en-US" dirty="0">
              <a:latin typeface="Trebuchet MS" panose="020B0703020202090204" pitchFamily="34" charset="0"/>
            </a:endParaRPr>
          </a:p>
          <a:p>
            <a:pPr marL="285750" indent="-285750">
              <a:buFont typeface="Arial" panose="020B0604020202020204" pitchFamily="34" charset="0"/>
              <a:buChar char="•"/>
            </a:pPr>
            <a:endParaRPr lang="en-US" dirty="0">
              <a:latin typeface="Trebuchet MS" panose="020B0703020202090204" pitchFamily="34" charset="0"/>
            </a:endParaRPr>
          </a:p>
        </p:txBody>
      </p:sp>
    </p:spTree>
    <p:extLst>
      <p:ext uri="{BB962C8B-B14F-4D97-AF65-F5344CB8AC3E}">
        <p14:creationId xmlns:p14="http://schemas.microsoft.com/office/powerpoint/2010/main" val="1570350301"/>
      </p:ext>
    </p:extLst>
  </p:cSld>
  <p:clrMapOvr>
    <a:masterClrMapping/>
  </p:clrMapOvr>
</p:sld>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61E58763961446AAAD1B3BD65D8345" ma:contentTypeVersion="13" ma:contentTypeDescription="Create a new document." ma:contentTypeScope="" ma:versionID="03dc152f96e8fa54829bad3c3bfa3cf8">
  <xsd:schema xmlns:xsd="http://www.w3.org/2001/XMLSchema" xmlns:xs="http://www.w3.org/2001/XMLSchema" xmlns:p="http://schemas.microsoft.com/office/2006/metadata/properties" xmlns:ns3="13e6633b-8471-4487-8052-fb6980478f31" xmlns:ns4="fefd572c-9f93-48a8-8d68-433decf5f774" targetNamespace="http://schemas.microsoft.com/office/2006/metadata/properties" ma:root="true" ma:fieldsID="7acc962282f75e6df50c831e83ad3d2d" ns3:_="" ns4:_="">
    <xsd:import namespace="13e6633b-8471-4487-8052-fb6980478f31"/>
    <xsd:import namespace="fefd572c-9f93-48a8-8d68-433decf5f77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6633b-8471-4487-8052-fb6980478f3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fd572c-9f93-48a8-8d68-433decf5f77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125CD5-91F0-445D-A23A-9B3165E67809}">
  <ds:schemaRefs>
    <ds:schemaRef ds:uri="http://schemas.microsoft.com/sharepoint/v3/contenttype/forms"/>
  </ds:schemaRefs>
</ds:datastoreItem>
</file>

<file path=customXml/itemProps2.xml><?xml version="1.0" encoding="utf-8"?>
<ds:datastoreItem xmlns:ds="http://schemas.openxmlformats.org/officeDocument/2006/customXml" ds:itemID="{3EE1D14F-C8DF-4B74-BAEB-4FB28E38CD1C}">
  <ds:schemaRefs>
    <ds:schemaRef ds:uri="13e6633b-8471-4487-8052-fb6980478f31"/>
    <ds:schemaRef ds:uri="fefd572c-9f93-48a8-8d68-433decf5f7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DDC80A-9CAD-4019-B3EA-6DD996473E6C}">
  <ds:schemaRefs>
    <ds:schemaRef ds:uri="http://schemas.microsoft.com/office/2006/metadata/properties"/>
    <ds:schemaRef ds:uri="http://www.w3.org/XML/1998/namespace"/>
    <ds:schemaRef ds:uri="http://schemas.microsoft.com/office/2006/documentManagement/types"/>
    <ds:schemaRef ds:uri="http://purl.org/dc/terms/"/>
    <ds:schemaRef ds:uri="13e6633b-8471-4487-8052-fb6980478f31"/>
    <ds:schemaRef ds:uri="http://schemas.microsoft.com/office/infopath/2007/PartnerControls"/>
    <ds:schemaRef ds:uri="http://schemas.openxmlformats.org/package/2006/metadata/core-properties"/>
    <ds:schemaRef ds:uri="fefd572c-9f93-48a8-8d68-433decf5f774"/>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7908</TotalTime>
  <Words>1256</Words>
  <Application>Microsoft Office PowerPoint</Application>
  <PresentationFormat>Widescreen</PresentationFormat>
  <Paragraphs>165</Paragraphs>
  <Slides>13</Slides>
  <Notes>0</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13</vt:i4>
      </vt:variant>
    </vt:vector>
  </HeadingPairs>
  <TitlesOfParts>
    <vt:vector size="34" baseType="lpstr">
      <vt:lpstr>Andes ExtraLight</vt:lpstr>
      <vt:lpstr>Arial</vt:lpstr>
      <vt:lpstr>Arial Bold</vt:lpstr>
      <vt:lpstr>Calibri</vt:lpstr>
      <vt:lpstr>Courier New</vt:lpstr>
      <vt:lpstr>Franklin Gothic Book</vt:lpstr>
      <vt:lpstr>Impact</vt:lpstr>
      <vt:lpstr>Times New Roman</vt:lpstr>
      <vt:lpstr>Trebuchet MS</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BOW Sex Disaggregated Data (SDD) Program</vt:lpstr>
      <vt:lpstr>Contents</vt:lpstr>
      <vt:lpstr>PowerPoint Presentation</vt:lpstr>
      <vt:lpstr>Program Overview</vt:lpstr>
      <vt:lpstr>Program Approach</vt:lpstr>
      <vt:lpstr>Pilot Overview</vt:lpstr>
      <vt:lpstr>Pilot Key Data Consultant Outputs</vt:lpstr>
      <vt:lpstr>Pilot Geographical Scope</vt:lpstr>
      <vt:lpstr>Pilot Timeline</vt:lpstr>
      <vt:lpstr>Pilot PFI Engagement Approach</vt:lpstr>
      <vt:lpstr>Annex</vt:lpstr>
      <vt:lpstr>Introduction and WOE definition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 Training</dc:title>
  <dc:creator>Volha Monfiston</dc:creator>
  <cp:lastModifiedBy>Anushe A. Khan</cp:lastModifiedBy>
  <cp:revision>66</cp:revision>
  <dcterms:created xsi:type="dcterms:W3CDTF">2021-03-03T20:27:23Z</dcterms:created>
  <dcterms:modified xsi:type="dcterms:W3CDTF">2023-06-04T18:42:19Z</dcterms:modified>
</cp:coreProperties>
</file>