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1" r:id="rId1"/>
    <p:sldMasterId id="2147483705" r:id="rId2"/>
  </p:sldMasterIdLst>
  <p:notesMasterIdLst>
    <p:notesMasterId r:id="rId27"/>
  </p:notesMasterIdLst>
  <p:sldIdLst>
    <p:sldId id="4356" r:id="rId3"/>
    <p:sldId id="4371" r:id="rId4"/>
    <p:sldId id="2134805725" r:id="rId5"/>
    <p:sldId id="2134805726" r:id="rId6"/>
    <p:sldId id="2134805727" r:id="rId7"/>
    <p:sldId id="2134805728" r:id="rId8"/>
    <p:sldId id="2134805729" r:id="rId9"/>
    <p:sldId id="2134805730" r:id="rId10"/>
    <p:sldId id="2134805731" r:id="rId11"/>
    <p:sldId id="2134805723" r:id="rId12"/>
    <p:sldId id="2134805724" r:id="rId13"/>
    <p:sldId id="642" r:id="rId14"/>
    <p:sldId id="643" r:id="rId15"/>
    <p:sldId id="2134805716" r:id="rId16"/>
    <p:sldId id="2134805717" r:id="rId17"/>
    <p:sldId id="2134805718" r:id="rId18"/>
    <p:sldId id="2134805719" r:id="rId19"/>
    <p:sldId id="2134805732" r:id="rId20"/>
    <p:sldId id="2134805733" r:id="rId21"/>
    <p:sldId id="2134805734" r:id="rId22"/>
    <p:sldId id="2134805735" r:id="rId23"/>
    <p:sldId id="2134805736" r:id="rId24"/>
    <p:sldId id="2134805737" r:id="rId25"/>
    <p:sldId id="2134805738"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4A85"/>
    <a:srgbClr val="EE7167"/>
    <a:srgbClr val="FBF9CF"/>
    <a:srgbClr val="2E4A9F"/>
    <a:srgbClr val="E79523"/>
    <a:srgbClr val="81B4BF"/>
    <a:srgbClr val="6CA5BF"/>
    <a:srgbClr val="10687F"/>
    <a:srgbClr val="B5D2DF"/>
    <a:srgbClr val="81B5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94646"/>
  </p:normalViewPr>
  <p:slideViewPr>
    <p:cSldViewPr snapToGrid="0">
      <p:cViewPr varScale="1">
        <p:scale>
          <a:sx n="104" d="100"/>
          <a:sy n="104" d="100"/>
        </p:scale>
        <p:origin x="834" y="102"/>
      </p:cViewPr>
      <p:guideLst/>
    </p:cSldViewPr>
  </p:slideViewPr>
  <p:notesTextViewPr>
    <p:cViewPr>
      <p:scale>
        <a:sx n="1" d="1"/>
        <a:sy n="1" d="1"/>
      </p:scale>
      <p:origin x="0" y="0"/>
    </p:cViewPr>
  </p:notesTextViewPr>
  <p:sorterViewPr>
    <p:cViewPr>
      <p:scale>
        <a:sx n="100" d="100"/>
        <a:sy n="100" d="100"/>
      </p:scale>
      <p:origin x="0" y="-22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ica Balmus" userId="6ced275c-8f26-4151-a9fa-58ab8d94c012" providerId="ADAL" clId="{03510468-94FB-4C20-9880-D8879422F8A2}"/>
    <pc:docChg chg="delSld">
      <pc:chgData name="Aurica Balmus" userId="6ced275c-8f26-4151-a9fa-58ab8d94c012" providerId="ADAL" clId="{03510468-94FB-4C20-9880-D8879422F8A2}" dt="2023-06-14T14:50:21.230" v="0" actId="47"/>
      <pc:docMkLst>
        <pc:docMk/>
      </pc:docMkLst>
      <pc:sldChg chg="del">
        <pc:chgData name="Aurica Balmus" userId="6ced275c-8f26-4151-a9fa-58ab8d94c012" providerId="ADAL" clId="{03510468-94FB-4C20-9880-D8879422F8A2}" dt="2023-06-14T14:50:21.230" v="0" actId="47"/>
        <pc:sldMkLst>
          <pc:docMk/>
          <pc:sldMk cId="3259264859" sldId="2134805739"/>
        </pc:sldMkLst>
      </pc:sldChg>
      <pc:sldChg chg="del">
        <pc:chgData name="Aurica Balmus" userId="6ced275c-8f26-4151-a9fa-58ab8d94c012" providerId="ADAL" clId="{03510468-94FB-4C20-9880-D8879422F8A2}" dt="2023-06-14T14:50:21.230" v="0" actId="47"/>
        <pc:sldMkLst>
          <pc:docMk/>
          <pc:sldMk cId="1840727771" sldId="2134805740"/>
        </pc:sldMkLst>
      </pc:sldChg>
      <pc:sldChg chg="del">
        <pc:chgData name="Aurica Balmus" userId="6ced275c-8f26-4151-a9fa-58ab8d94c012" providerId="ADAL" clId="{03510468-94FB-4C20-9880-D8879422F8A2}" dt="2023-06-14T14:50:21.230" v="0" actId="47"/>
        <pc:sldMkLst>
          <pc:docMk/>
          <pc:sldMk cId="2712757020" sldId="2134805741"/>
        </pc:sldMkLst>
      </pc:sldChg>
      <pc:sldChg chg="del">
        <pc:chgData name="Aurica Balmus" userId="6ced275c-8f26-4151-a9fa-58ab8d94c012" providerId="ADAL" clId="{03510468-94FB-4C20-9880-D8879422F8A2}" dt="2023-06-14T14:50:21.230" v="0" actId="47"/>
        <pc:sldMkLst>
          <pc:docMk/>
          <pc:sldMk cId="2369495968" sldId="2134805742"/>
        </pc:sldMkLst>
      </pc:sldChg>
      <pc:sldChg chg="del">
        <pc:chgData name="Aurica Balmus" userId="6ced275c-8f26-4151-a9fa-58ab8d94c012" providerId="ADAL" clId="{03510468-94FB-4C20-9880-D8879422F8A2}" dt="2023-06-14T14:50:21.230" v="0" actId="47"/>
        <pc:sldMkLst>
          <pc:docMk/>
          <pc:sldMk cId="2711597242" sldId="2134805743"/>
        </pc:sldMkLst>
      </pc:sldChg>
      <pc:sldChg chg="del">
        <pc:chgData name="Aurica Balmus" userId="6ced275c-8f26-4151-a9fa-58ab8d94c012" providerId="ADAL" clId="{03510468-94FB-4C20-9880-D8879422F8A2}" dt="2023-06-14T14:50:21.230" v="0" actId="47"/>
        <pc:sldMkLst>
          <pc:docMk/>
          <pc:sldMk cId="2966022607" sldId="213480574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7T17:49:14.24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183 1 16383,'-9'63'0,"1"-10"0,8-13 0,-4-15 0,4-2 0,-9 0 0,8 2 0,-8 0 0,9 5 0,-4-5 0,4 0 0,0-2 0,0 0 0,0 2 0,-5 7 0,4-11 0,-9 8 0,9-8 0,-3 4 0,-1 5 0,4-12 0,-4 25 0,0-8 0,4 11 0,-4-18 0,5 1 0,0-8 0,-4 11 0,2-7 0,-2 5 0,4-8 0,0 2 0,0 3 0,0-2 0,0 0 0,0 5 0,0 7 0,0-9 0,0 14 0,-5-16 0,4-1 0,-4 5 0,5-5 0,0 19 0,-4-16 0,3 14 0,-2-5 0,-1 5 0,3 4 0,-3 5 0,4-23 0,0 14 0,-4-17 0,2 19 0,-2 4 0,4 12 0,0 2 0,-5-14 0,4 9 0,-4-29 0,5 27 0,0-27 0,0 28 0,0-22 0,-5 10 0,4-12 0,-4-1 0,5 1 0,0-7 0,0 17 0,0-25 0,0 37 0,-4-16 0,3 9 0,-4-1 0,5-2 0,0-16 0,0 26 0,0-26 0,0 16 0,0 1 0,0-16 0,0 15 0,0-26 0,0 12 0,0-5 0,0 0 0,0 17 0,0-14 0,0 16 0,0 1 0,0 3 0,0-10 0,0 3 0,0-8 0,0 2 0,0 23 0,0-30 0,0 16 0,0-19 0,0 7 0,0-7 0,0 5 0,0-5 0,0 34 0,0-20 0,0 20 0,0-27 0,0 0 0,0-1 0,0 1 0,-7 12 0,6-10 0,-6 10 0,7 0 0,0 3 0,0 31 0,0-14 0,0-4 0,0-6 0,0-26 0,0 16 0,0-13 0,0 13 0,0 5 0,0-2 0,0-1 0,0-3 0,0-15 0,0 27 0,0-27 0,0 15 0,0-18 0,0 5 0,0 9 0,0-4 0,0 11 0,0-21 0,0-2 0,0 0 0,0 2 0,0 7 0,0 7 0,0-12 0,0 3 0,0-6 0,0 1 0,0 6 0,0 1 0,0 0 0,0-6 0,0 4 0,0-5 0,0 6 0,0-6 0,0 5 0,0-5 0,0 7 0,0-7 0,5 12 0,-4-10 0,3 5 0,-4 10 0,0-24 0,0 16 0,0-21 0,0 10 0,0 2 0,0 33 0,0 5 0,0 13 0,0 7 0,0-21 0,0 35 0,0-31 0,0 19 0,0-45 0,0 14 0,0-32 0,0 20 0,0-24 0,0 12 0,0-12 0,0 12 0,0-15 0,5 14 0,-4 6 0,4 0 0,-5 11 0,0-15 0,0-6 0,0 17 0,0-14 0,0 9 0,0-7 0,0 7 0,5 24 0,-4 2 0,3-2 0,-4-5 0,7-10 0,-5 13 0,4 0 0,-6-12 0,0 35 0,0-16 0,0 10 0,0-8 0,0-21 0,0-1 0,0 10 0,0-9 0,0 0 0,0-10 0,0 13 0,0-21 0,0 12 0,0-19 0,0-9 0,0 4 0,0 3 0,0-2 0,0-2 0,0 0 0,4-3 0,4 3 0,1 0 0,-1-3 0,3-1 0,-5 0 0,6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7T17:49:14.2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1 175 16383,'64'0'0,"-7"0"0,-13 0 0,-10 0 0,22 0 0,-9 0 0,12 0 0,-12 0 0,9 0 0,-9 0 0,-1 0 0,23 0 0,-20 0 0,37 0 0,-24 6 0,11-4 0,-14 4 0,-12-6 0,-3 0 0,19 0 0,3 0 0,3 0 0,-11 0 0,-26 5 0,-7-4 0,-6 4 0,4-5 0,12 0 0,0 0 0,11 0 0,-3 0 0,4 0 0,-7 0 0,15 0 0,-3 0 0,-9 4 0,24-3 0,-39 2 0,27-3 0,-20 0 0,21 0 0,-9 0 0,26 0 0,-11 0 0,-1 0 0,-17 0 0,0 0 0,-10 0 0,10 0 0,-19 0 0,17 7 0,-2-6 0,0 6 0,15-7 0,9 0 0,13 0 0,-22 2 0,3 1 0,7-3 0,-2 1 0,23 3 0,-17-3 0,-6-2 0,-22 1 0,42 0 0,-49 0 0,10 0 0,-12 0 0,-1 0 0,13 0 0,-16 0 0,7 0 0,-11 0 0,0 0 0,1 0 0,5 0 0,-5 0 0,19 0 0,-16 0 0,26 0 0,-32 0 0,34 0 0,-16 0 0,2 0 0,-6 0 0,-13 0 0,2 0 0,26 0 0,-14 0 0,26 0 0,-35 0 0,26 0 0,-14 0 0,19 0 0,-12 0 0,9 0 0,-9 0 0,0 0 0,8 0 0,6 0 0,2 0 0,10 0 0,-26 0 0,21 0 0,-37 0 0,35 0 0,-38 0 0,28 0 0,-21 0 0,35 0 0,-32 0 0,13 0 0,3 0 0,-29 0 0,41 0 0,-38 0 0,40 0 0,-16 0 0,19 0 0,-10 0 0,-14 0 0,9 0 0,-9 0 0,26 0 0,-11 0 0,-1 0 0,-17 0 0,0 0 0,2 0 0,1 0 0,9 0 0,17 0 0,-20 0 0,42 0 0,-44 0 0,-2 0 0,23 0 0,-14 0 0,2 0 0,29 0 0,-9 0 0,-23 0 0,-4 0 0,-3 0 0,6-4 0,-13 3 0,-8-4 0,21 5 0,-32 0 0,29 0 0,-35 0 0,17 0 0,-11 0 0,1 0 0,6 0 0,2 0 0,10 0 0,-14 0 0,7 0 0,-1-7 0,-14 6 0,15-6 0,-13 7 0,2 0 0,7 0 0,0 0 0,0 0 0,-7 0 0,17 0 0,-14 0 0,28 0 0,11 0 0,-16 0 0,25 0 0,-30-7 0,13 6 0,41-6 0,-31 7 0,30 0 0,-52 0 0,9 0 0,-10 0 0,-5 0 0,13 0 0,5 0 0,-14-4 0,29 3 0,-34-2 0,7-2 0,9 4 0,3-4 0,15 5 0,-18 0 0,-5 0 0,1 0 0,9 0 0,-7 0 0,3 0 0,-6 0 0,-2 0 0,41 0 0,-2 0 0,-17 0 0,-12-7 0,0 6 0,0-6 0,0 7 0,-12 0 0,9-6 0,17-3 0,-8-6 0,2 7 0,-13 1 0,-14 1 0,7-1 0,-3 0 0,-13 2 0,27 0 0,-6 4 0,22-4 0,-25 5 0,-6 0 0,1 0 0,3 0 0,-7 0 0,2 0 0,-10 0 0,2 0 0,5 0 0,-8 0 0,-6 0 0,5 0 0,-11 0 0,4 0 0,7-4 0,-9 2 0,9-2 0,-13 4 0,-1 0 0,1-4 0,3 3 0,-2-3 0,6 1 0,-11 2 0,7-3 0,3 4 0,0-4 0,5 3 0,-8-2 0,7 3 0,-8 0 0,4 0 0,-4-4 0,-5 3 0,3-3 0,13 1 0,-17 2 0,14-3 0,-12 4 0,-1 0 0,6 0 0,7 0 0,-11 0 0,6 0 0,-10-4 0,0 3 0,9-2 0,-4 3 0,-1-4 0,0 3 0,-3-3 0,3 4 0,7 0 0,-1 0 0,2-4 0,-3 4 0,-5-4 0,-3 4 0,6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7T17:49:14.2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49 16383,'51'-2'0,"1"-1"0,36 0 0,-5 3 0,3-9 0,-29 8 0,0 0 0,-5-3 0,1 0 0,14-1 0,1 1 0,-10 2 0,1 1 0,18-3 0,-1-1 0,-21 5 0,-2 0 0,14 0 0,-2 0 0,25 0 0,-1 0 0,-35 0 0,-1 0 0,37 0 0,-41 0 0,3 0 0,16 0 0,1 0 0,-9 0 0,0 0 0,12 0 0,-1 0 0,-13 0 0,-2 0 0,42 0 0,1 0 0,-34 0 0,27 0 0,-42 0 0,45 0 0,-10 0 0,-34 0 0,-2 0 0,14 0 0,15 0 0,-35 0 0,16 0 0,-15 0 0,-12 0 0,38 0 0,-29 0 0,53 8 0,-44-6 0,21 12 0,-12-6 0,1-4 0,0 0 0,-4 3 0,-4-7 0,-1 0 0,-2 8 0,27-6 0,2 5 0,7-7 0,-38 0 0,-3 0 0,-1 0 0,4 0 0,12 0 0,14 0 0,-10 0 0,-9 0 0,0 0 0,-26 0 0,16 0 0,-19 0 0,5 0 0,9 0 0,-4 0 0,10 0 0,-1 0 0,-9 0 0,9 0 0,-13 0 0,25 0 0,-4 0 0,19 0 0,-29 0 0,13 0 0,-15 0 0,7 0 0,9 0 0,-10 0 0,9 0 0,0 0 0,-2 0 0,0 0 0,-2 0 0,-10 0 0,5 0 0,10 0 0,15 0 0,-24 0 0,19 0 0,-29 0 0,10 0 0,-7 0 0,16 0 0,-15 0 0,1 0 0,12 0 0,-14 0 0,19 0 0,-12 0 0,9 7 0,3-6 0,-9 6 0,44-7 0,-41 0 0,14 0 0,-1 0 0,-35 0 0,37 0 0,5 0 0,-7 0 0,19 0 0,-26 0 0,0 0 0,-13 0 0,10 0 0,-21 0 0,45 0 0,-39 0 0,34 0 0,5 0 0,-15 0 0,-3 0 0,-2 0 0,-4 0 0,-22 0 0,22 0 0,-28 0 0,27 0 0,-20 0 0,11 0 0,5 0 0,-27 0 0,10 0 0,-14 0 0,17 0 0,-2 0 0,8 0 0,1 0 0,17 0 0,14 0 0,13 0 0,-26 0 0,6 0 0,3-9 0,-6 7 0,18-6 0,-27 7 0,-2 2 0,17-1 0,20 0 0,-37 0 0,-1 0 0,9 0 0,-3 0 0,-4 0 0,4 0 0,-9 0 0,3 0 0,1 0 0,2 0 0,29 0 0,-17 0 0,-18 0 0,3 0 0,1 0 0,-2 0 0,24 0 0,-1 0 0,-2 0 0,-14 0 0,-12 0 0,-10 0 0,5 0 0,-21 0 0,21 0 0,7 0 0,-7 0 0,15 0 0,-29 0 0,2 0 0,-5 0 0,7 0 0,-1 0 0,-6 0 0,12 0 0,-16 0 0,9 0 0,-13-4 0,6 3 0,-5-2 0,12 3 0,-5 0 0,14 0 0,-12 0 0,10 0 0,-19 0 0,6 0 0,-1 0 0,-5 0 0,5 0 0,13 0 0,-15 0 0,41 0 0,-39 0 0,26 0 0,-34 0 0,14 0 0,-8 0 0,11 0 0,-7 0 0,19 0 0,-16 0 0,18 0 0,-21 0 0,-2 0 0,-6 0 0,-1 0 0,7 0 0,-1 0 0,3 0 0,-5 0 0,-7 0 0,2 0 0,2 0 0,-3 0 0,5 0 0,-6 0 0,3 0 0,0 0 0,1 0 0,-1 0 0,1 0 0,10 0 0,-12 0 0,7 0 0,-10 0 0,1 0 0,7 0 0,-6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7T17:49:14.2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16383,'0'90'0,"6"-6"0,-4-25 0,11 0 0,2 0 0,2 12 0,21 3 0,-9 12 0,3-24 0,-1 19 0,-9-32 0,-3 4 0,3 3 0,-16-34 0,8 19 0,-6-24 0,-3 3 0,2-7 0,-2 3 0,3-3 0,-4 3 0,5 7 0,-5-8 0,2 7 0,1-13 0,-2 7 0,3-3 0,0 7 0,1-2 0,-5 2 0,0-3 0,3 7 0,-5-6 0,9 20 0,-7-18 0,6 17 0,-6-12 0,6 7 0,-9-1 0,13 1 0,-7 0 0,4 11 0,-2-8 0,-1 21 0,-2-21 0,0 16 0,-1-18 0,0 7 0,5-8 0,0 0 0,-5-7 0,5 5 0,-9-5 0,8 6 0,-4-6 0,1 5 0,4 7 0,-8-9 0,4 14 0,-6-4 0,5-4 0,1 10 0,-1-12 0,0-1 0,-1-6 0,0 6 0,1-13 0,2 6 0,-6-7 0,3 6 0,4 17 0,-1-5 0,2 11 0,-4-21 0,-5-2 0,4-6 0,-4 0 0,4-1 0,0 8 0,-3-5 0,2 5 0,1-8 0,-3 1 0,3-1 0,-4 8 0,0-2 0,0 10 0,0-10 0,3-3 0,-2-3 0,3-3 0,-4 3 0,0 5 0,3 0 0,-2 0 0,3-5 0,-4 0 0,4-3 0,-3 3 0,2 4 0,1 5 0,-3 1 0,6-5 0,-6-2 0,3-9 0,3 9 0,-5-6 0,9 8 0,-10-5 0,6 4 0,-6-6 0,6 2 0,-6-1 0,3-1 0,-4 10 0,3-7 0,-2-1 0,3 0 0,-4 0 0,0-2 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7T17:49:14.2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478 0 16383,'-5'44'0,"-2"-3"0,6-9 0,-3-4 0,4 15 0,0-11 0,-4 0 0,2-7 0,-2-2 0,-3 12 0,5-13 0,-4 9 0,2-15 0,3-3 0,-3 10 0,4-8 0,-3 7 0,2-2 0,-3-1 0,4 5 0,0-12 0,0 4 0,-4 4 0,3-1 0,-2 5 0,3-12 0,0 4 0,-8 4 0,6 5 0,-5 1 0,3 5 0,0-9 0,-1 9 0,1-9 0,4-2 0,-3-5 0,2-2 0,-3 4 0,-1 10 0,4-8 0,-4 8 0,2-11 0,2 1 0,-7 0 0,7-1 0,-2 1 0,3 6 0,0-9 0,-5 15 0,4-14 0,-4 27 0,5-21 0,0 15 0,-4-20 0,3-3 0,-2 10 0,3-1 0,-4 3 0,3-1 0,-3-1 0,4-5 0,-5 12 0,4 7 0,-7-13 0,7 25 0,-3-33 0,-1 22 0,4-1 0,-8-3 0,8 22 0,-4-28 0,0 14 0,4-5 0,-8-2 0,7 9 0,-2-13 0,-1 15 0,4-18 0,-4 16 0,5-19 0,-4 0 0,3-1 0,-2 6 0,-1-10 0,3 11 0,-3-14 0,4 6 0,-3-5 0,2 12 0,-3-12 0,4 5 0,-4-6 0,3 6 0,-2-4 0,-2 18 0,4-10 0,-4 5 0,0-2 0,4-12 0,-4 16 0,5-8 0,-3 2 0,2-5 0,-3-6 0,4 6 0,0-4 0,0 4 0,0 0 0,0 3 0,0-1 0,0-1 0,-5-1 0,4-5 0,-4 12 0,5-12 0,0 12 0,0-15 0,0 7 0,0-2 0,0-6 0,-8 23 0,6-14 0,-7 9 0,5-2 0,2-5 0,-6 0 0,7 6 0,-7-6 0,6 0 0,-6-2 0,7 1 0,-3-6 0,4 2 0,-4 2 0,2-8 0,-6 6 0,7-4 0,-3 3 0,1 3 0,2 9 0,-3-9 0,4 1 0,-4-10 0,3 9 0,-2-11 0,3 11 0,0-1 0,0-3 0,0 2 0,0-4 0,0-3 0,0 7 0,0-6 0,0 9 0,0-10 0,0 4 0,0 2 0,0-9 0,0 9 0,0-2 0,0-3 0,0 5 0,0-6 0,0 3 0,0 4 0,0-6 0,0 5 0,0-6 0,-4 3 0,3 1 0,-3-1 0,1 1 0,2-1 0,-7 1 0,7-1 0,-6-3 0,2 2 0,1-2 0,0 4 0,4-1 0,-4 0 0,3 1 0,-3-1 0,4 1 0,-3-1 0,2 1 0,-7-1 0,7 1 0,-6-5 0,6 8 0,-3-3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DAF4E-86E2-4DDA-A775-A013631BF82F}" type="datetimeFigureOut">
              <a:rPr lang="en-US" smtClean="0"/>
              <a:t>6/14/2023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90094-CFB3-4346-80E1-13C64FF5F777}" type="slidenum">
              <a:rPr lang="en-US" smtClean="0"/>
              <a:t>‹#›</a:t>
            </a:fld>
            <a:endParaRPr lang="en-US"/>
          </a:p>
        </p:txBody>
      </p:sp>
    </p:spTree>
    <p:extLst>
      <p:ext uri="{BB962C8B-B14F-4D97-AF65-F5344CB8AC3E}">
        <p14:creationId xmlns:p14="http://schemas.microsoft.com/office/powerpoint/2010/main" val="174773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11"/>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7686-56F2-4971-B7BD-71B98A7C99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6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11"/>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1DD64-A8BA-4CB7-9733-5F1418F8A4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971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3.bin"/><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4.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Master" Target="../slideMasters/slideMaster1.xml"/><Relationship Id="rId7" Type="http://schemas.openxmlformats.org/officeDocument/2006/relationships/image" Target="../media/image17.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2.png"/><Relationship Id="rId11" Type="http://schemas.openxmlformats.org/officeDocument/2006/relationships/image" Target="../media/image21.png"/><Relationship Id="rId5" Type="http://schemas.openxmlformats.org/officeDocument/2006/relationships/image" Target="../media/image1.emf"/><Relationship Id="rId10" Type="http://schemas.openxmlformats.org/officeDocument/2006/relationships/image" Target="../media/image20.png"/><Relationship Id="rId4" Type="http://schemas.openxmlformats.org/officeDocument/2006/relationships/oleObject" Target="../embeddings/oleObject33.bin"/><Relationship Id="rId9"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2.emf"/><Relationship Id="rId5" Type="http://schemas.openxmlformats.org/officeDocument/2006/relationships/oleObject" Target="../embeddings/oleObject34.bin"/><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23.emf"/><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oleObject" Target="../embeddings/oleObject35.bin"/><Relationship Id="rId5" Type="http://schemas.openxmlformats.org/officeDocument/2006/relationships/slideMaster" Target="../slideMasters/slideMaster1.xml"/><Relationship Id="rId4" Type="http://schemas.openxmlformats.org/officeDocument/2006/relationships/tags" Target="../tags/tag4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3.emf"/><Relationship Id="rId5" Type="http://schemas.openxmlformats.org/officeDocument/2006/relationships/oleObject" Target="../embeddings/oleObject36.bin"/><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23.emf"/><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oleObject" Target="../embeddings/oleObject37.bin"/><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23.emf"/></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23.emf"/><Relationship Id="rId5" Type="http://schemas.openxmlformats.org/officeDocument/2006/relationships/tags" Target="../tags/tag62.xml"/><Relationship Id="rId10" Type="http://schemas.openxmlformats.org/officeDocument/2006/relationships/oleObject" Target="../embeddings/oleObject39.bin"/><Relationship Id="rId4" Type="http://schemas.openxmlformats.org/officeDocument/2006/relationships/tags" Target="../tags/tag61.xml"/><Relationship Id="rId9"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4A3343-C30F-1C45-9610-402B1F360A0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EE1AA8C-E15D-A44A-9406-A5219CE72065}"/>
              </a:ext>
            </a:extLst>
          </p:cNvPr>
          <p:cNvSpPr/>
          <p:nvPr userDrawn="1"/>
        </p:nvSpPr>
        <p:spPr>
          <a:xfrm>
            <a:off x="4" y="2"/>
            <a:ext cx="12192000" cy="6858000"/>
          </a:xfrm>
          <a:prstGeom prst="rect">
            <a:avLst/>
          </a:prstGeom>
          <a:solidFill>
            <a:srgbClr val="0889A8">
              <a:alpha val="94902"/>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12831289"/>
              </p:ext>
            </p:extLst>
          </p:nvPr>
        </p:nvGraphicFramePr>
        <p:xfrm>
          <a:off x="4" y="3"/>
          <a:ext cx="211668" cy="158751"/>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3" name="Object 2" hidden="1"/>
                      <p:cNvPicPr/>
                      <p:nvPr/>
                    </p:nvPicPr>
                    <p:blipFill>
                      <a:blip r:embed="rId5"/>
                      <a:stretch>
                        <a:fillRect/>
                      </a:stretch>
                    </p:blipFill>
                    <p:spPr>
                      <a:xfrm>
                        <a:off x="4" y="3"/>
                        <a:ext cx="211668" cy="158751"/>
                      </a:xfrm>
                      <a:prstGeom prst="rect">
                        <a:avLst/>
                      </a:prstGeom>
                    </p:spPr>
                  </p:pic>
                </p:oleObj>
              </mc:Fallback>
            </mc:AlternateContent>
          </a:graphicData>
        </a:graphic>
      </p:graphicFrame>
      <p:sp>
        <p:nvSpPr>
          <p:cNvPr id="22" name="Subtitle 2">
            <a:extLst>
              <a:ext uri="{FF2B5EF4-FFF2-40B4-BE49-F238E27FC236}">
                <a16:creationId xmlns:a16="http://schemas.microsoft.com/office/drawing/2014/main" id="{0FEF2971-18CA-A447-B977-0E8BA063D874}"/>
              </a:ext>
            </a:extLst>
          </p:cNvPr>
          <p:cNvSpPr>
            <a:spLocks noGrp="1"/>
          </p:cNvSpPr>
          <p:nvPr>
            <p:ph type="subTitle" idx="1" hasCustomPrompt="1"/>
          </p:nvPr>
        </p:nvSpPr>
        <p:spPr bwMode="gray">
          <a:xfrm>
            <a:off x="3481899" y="3993160"/>
            <a:ext cx="6564923" cy="215444"/>
          </a:xfrm>
        </p:spPr>
        <p:txBody>
          <a:bodyPr wrap="square" lIns="0" tIns="0" rIns="0" bIns="0" anchor="t">
            <a:spAutoFit/>
          </a:bodyPr>
          <a:lstStyle>
            <a:lvl1pPr marL="0" indent="0" algn="l" rtl="0">
              <a:spcAft>
                <a:spcPts val="0"/>
              </a:spcAft>
              <a:buNone/>
              <a:defRPr sz="1400" b="0" cap="all" spc="300" baseline="0">
                <a:solidFill>
                  <a:schemeClr val="bg1"/>
                </a:solidFill>
                <a:latin typeface="+mn-lt"/>
                <a:cs typeface="Arial" pitchFamily="34" charset="0"/>
              </a:defRPr>
            </a:lvl1pPr>
            <a:lvl2pPr marL="536433" indent="0" algn="ctr">
              <a:buNone/>
              <a:defRPr sz="2300"/>
            </a:lvl2pPr>
            <a:lvl3pPr marL="1072866" indent="0" algn="ctr">
              <a:buNone/>
              <a:defRPr sz="2100"/>
            </a:lvl3pPr>
            <a:lvl4pPr marL="1609298" indent="0" algn="ctr">
              <a:buNone/>
              <a:defRPr sz="1900"/>
            </a:lvl4pPr>
            <a:lvl5pPr marL="2145731" indent="0" algn="ctr">
              <a:buNone/>
              <a:defRPr sz="1900"/>
            </a:lvl5pPr>
            <a:lvl6pPr marL="2682164" indent="0" algn="ctr">
              <a:buNone/>
              <a:defRPr sz="1900"/>
            </a:lvl6pPr>
            <a:lvl7pPr marL="3218597" indent="0" algn="ctr">
              <a:buNone/>
              <a:defRPr sz="1900"/>
            </a:lvl7pPr>
            <a:lvl8pPr marL="3755029" indent="0" algn="ctr">
              <a:buNone/>
              <a:defRPr sz="1900"/>
            </a:lvl8pPr>
            <a:lvl9pPr marL="4291462" indent="0" algn="ctr">
              <a:buNone/>
              <a:defRPr sz="1900"/>
            </a:lvl9pPr>
          </a:lstStyle>
          <a:p>
            <a:r>
              <a:rPr lang="en-GB"/>
              <a:t>Sub-title and date</a:t>
            </a:r>
          </a:p>
        </p:txBody>
      </p:sp>
      <p:sp>
        <p:nvSpPr>
          <p:cNvPr id="23" name="Text Placeholder 6">
            <a:extLst>
              <a:ext uri="{FF2B5EF4-FFF2-40B4-BE49-F238E27FC236}">
                <a16:creationId xmlns:a16="http://schemas.microsoft.com/office/drawing/2014/main" id="{21B53F68-7CEB-4F4B-A468-2B1D397F0E75}"/>
              </a:ext>
            </a:extLst>
          </p:cNvPr>
          <p:cNvSpPr>
            <a:spLocks noGrp="1"/>
          </p:cNvSpPr>
          <p:nvPr>
            <p:ph type="body" sz="quarter" idx="18" hasCustomPrompt="1"/>
          </p:nvPr>
        </p:nvSpPr>
        <p:spPr>
          <a:xfrm>
            <a:off x="3481900" y="2757412"/>
            <a:ext cx="8082916" cy="646331"/>
          </a:xfrm>
        </p:spPr>
        <p:txBody>
          <a:bodyPr wrap="square" lIns="0" tIns="0" rIns="0" bIns="0" anchor="b">
            <a:spAutoFit/>
          </a:bodyPr>
          <a:lstStyle>
            <a:lvl1pPr marL="0" indent="0" rtl="0">
              <a:buFont typeface="Arial" panose="020B0604020202020204" pitchFamily="34" charset="0"/>
              <a:buNone/>
              <a:defRPr sz="4200" b="0" baseline="0">
                <a:solidFill>
                  <a:schemeClr val="bg1"/>
                </a:solidFill>
                <a:latin typeface="Lato Light" panose="020F0302020204030203" pitchFamily="34" charset="0"/>
              </a:defRPr>
            </a:lvl1pPr>
          </a:lstStyle>
          <a:p>
            <a:pPr lvl="0"/>
            <a:r>
              <a:rPr lang="en-GB"/>
              <a:t>Title is </a:t>
            </a:r>
            <a:r>
              <a:rPr lang="en-GB" err="1"/>
              <a:t>Lato</a:t>
            </a:r>
            <a:r>
              <a:rPr lang="en-GB"/>
              <a:t> Light 42 point</a:t>
            </a:r>
          </a:p>
        </p:txBody>
      </p:sp>
      <p:cxnSp>
        <p:nvCxnSpPr>
          <p:cNvPr id="24" name="Line">
            <a:extLst>
              <a:ext uri="{FF2B5EF4-FFF2-40B4-BE49-F238E27FC236}">
                <a16:creationId xmlns:a16="http://schemas.microsoft.com/office/drawing/2014/main" id="{E277333D-8D22-DE4D-BED7-4452956ECF14}"/>
              </a:ext>
            </a:extLst>
          </p:cNvPr>
          <p:cNvCxnSpPr>
            <a:cxnSpLocks/>
          </p:cNvCxnSpPr>
          <p:nvPr userDrawn="1"/>
        </p:nvCxnSpPr>
        <p:spPr>
          <a:xfrm>
            <a:off x="3481899" y="3709468"/>
            <a:ext cx="562708" cy="0"/>
          </a:xfrm>
          <a:prstGeom prst="line">
            <a:avLst/>
          </a:prstGeom>
          <a:ln w="28575">
            <a:solidFill>
              <a:srgbClr val="88184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6EC3E5E-8C80-C44A-AD67-64D64758C168}"/>
              </a:ext>
            </a:extLst>
          </p:cNvPr>
          <p:cNvSpPr/>
          <p:nvPr userDrawn="1"/>
        </p:nvSpPr>
        <p:spPr>
          <a:xfrm>
            <a:off x="0" y="1695088"/>
            <a:ext cx="2250831" cy="3474237"/>
          </a:xfrm>
          <a:prstGeom prst="rect">
            <a:avLst/>
          </a:pr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algn="l" defTabSz="914400" rtl="0" eaLnBrk="1" latinLnBrk="0" hangingPunct="1">
              <a:lnSpc>
                <a:spcPct val="100000"/>
              </a:lnSpc>
              <a:spcBef>
                <a:spcPts val="0"/>
              </a:spcBef>
              <a:buFont typeface="Arial" panose="020B0604020202020204" pitchFamily="34" charset="0"/>
              <a:buChar char="•"/>
            </a:pPr>
            <a:endParaRPr lang="en-US" sz="1600" kern="1200">
              <a:solidFill>
                <a:schemeClr val="tx1"/>
              </a:solidFill>
              <a:latin typeface="+mj-lt"/>
              <a:ea typeface="+mn-ea"/>
              <a:cs typeface="Arial" pitchFamily="34" charset="0"/>
            </a:endParaRPr>
          </a:p>
        </p:txBody>
      </p:sp>
      <p:pic>
        <p:nvPicPr>
          <p:cNvPr id="11" name="Picture 10" descr="A picture containing clipart&#10;&#10;Description generated with very high confidence">
            <a:extLst>
              <a:ext uri="{FF2B5EF4-FFF2-40B4-BE49-F238E27FC236}">
                <a16:creationId xmlns:a16="http://schemas.microsoft.com/office/drawing/2014/main" id="{CE608940-7CC6-4FCC-BE50-86A0F850C8F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1232" y="3121216"/>
            <a:ext cx="1621639" cy="457201"/>
          </a:xfrm>
          <a:prstGeom prst="rect">
            <a:avLst/>
          </a:prstGeom>
        </p:spPr>
      </p:pic>
    </p:spTree>
    <p:extLst>
      <p:ext uri="{BB962C8B-B14F-4D97-AF65-F5344CB8AC3E}">
        <p14:creationId xmlns:p14="http://schemas.microsoft.com/office/powerpoint/2010/main" val="1723044703"/>
      </p:ext>
    </p:extLst>
  </p:cSld>
  <p:clrMapOvr>
    <a:masterClrMapping/>
  </p:clrMapOvr>
  <p:extLst>
    <p:ext uri="{DCECCB84-F9BA-43D5-87BE-67443E8EF086}">
      <p15:sldGuideLst xmlns:p15="http://schemas.microsoft.com/office/powerpoint/2012/main">
        <p15:guide id="1" pos="192">
          <p15:clr>
            <a:srgbClr val="FBAE40"/>
          </p15:clr>
        </p15:guide>
        <p15:guide id="2" orient="horz" pos="2160">
          <p15:clr>
            <a:srgbClr val="FBAE40"/>
          </p15:clr>
        </p15:guide>
        <p15:guide id="3" orient="horz" pos="2298">
          <p15:clr>
            <a:srgbClr val="FBAE40"/>
          </p15:clr>
        </p15:guide>
        <p15:guide id="4" orient="horz" pos="2432">
          <p15:clr>
            <a:srgbClr val="FBAE40"/>
          </p15:clr>
        </p15:guide>
        <p15:guide id="5" orient="horz" pos="2568">
          <p15:clr>
            <a:srgbClr val="FBAE40"/>
          </p15:clr>
        </p15:guide>
        <p15:guide id="6" orient="horz" pos="2702">
          <p15:clr>
            <a:srgbClr val="FBAE40"/>
          </p15:clr>
        </p15:guide>
        <p15:guide id="7" orient="horz" pos="2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content + takeaway 2">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4120600570"/>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1" name="Title 1"/>
          <p:cNvSpPr>
            <a:spLocks noGrp="1"/>
          </p:cNvSpPr>
          <p:nvPr>
            <p:ph type="title" hasCustomPrompt="1"/>
          </p:nvPr>
        </p:nvSpPr>
        <p:spPr>
          <a:xfrm>
            <a:off x="943689" y="91963"/>
            <a:ext cx="10618842"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20"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30" name="Text Placeholder 2">
            <a:extLst>
              <a:ext uri="{FF2B5EF4-FFF2-40B4-BE49-F238E27FC236}">
                <a16:creationId xmlns:a16="http://schemas.microsoft.com/office/drawing/2014/main" id="{CC611104-3FAB-422F-8E5E-5CD930E5A32C}"/>
              </a:ext>
            </a:extLst>
          </p:cNvPr>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1" name="Text Placeholder 6"/>
          <p:cNvSpPr>
            <a:spLocks noGrp="1"/>
          </p:cNvSpPr>
          <p:nvPr>
            <p:ph type="body" sz="quarter" idx="18" hasCustomPrompt="1"/>
          </p:nvPr>
        </p:nvSpPr>
        <p:spPr>
          <a:xfrm>
            <a:off x="1162004" y="5553610"/>
            <a:ext cx="10182212" cy="770990"/>
          </a:xfrm>
          <a:prstGeom prst="rect">
            <a:avLst/>
          </a:prstGeom>
          <a:solidFill>
            <a:schemeClr val="bg1"/>
          </a:solidFill>
        </p:spPr>
        <p:txBody>
          <a:bodyPr wrap="square" lIns="182880" tIns="91440" rIns="182880" bIns="91440" anchor="ctr">
            <a:noAutofit/>
          </a:bodyPr>
          <a:lstStyle>
            <a:lvl1pPr marL="0" indent="0" algn="ctr" rtl="0">
              <a:buNone/>
              <a:defRPr sz="2000" b="0" i="1">
                <a:solidFill>
                  <a:schemeClr val="tx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baseline="0">
                <a:solidFill>
                  <a:schemeClr val="bg1"/>
                </a:solidFill>
              </a:defRPr>
            </a:lvl5pPr>
            <a:lvl6pPr>
              <a:defRPr sz="2000" b="1" baseline="0">
                <a:solidFill>
                  <a:schemeClr val="bg1"/>
                </a:solidFill>
              </a:defRPr>
            </a:lvl6pPr>
            <a:lvl7pPr>
              <a:defRPr sz="2000" b="1" baseline="0">
                <a:solidFill>
                  <a:schemeClr val="bg1"/>
                </a:solidFill>
              </a:defRPr>
            </a:lvl7pPr>
            <a:lvl8pPr>
              <a:defRPr sz="2000" b="1">
                <a:solidFill>
                  <a:schemeClr val="bg1"/>
                </a:solidFill>
              </a:defRPr>
            </a:lvl8pPr>
            <a:lvl9pPr>
              <a:defRPr sz="2000" b="1">
                <a:solidFill>
                  <a:schemeClr val="bg1"/>
                </a:solidFill>
              </a:defRPr>
            </a:lvl9pPr>
          </a:lstStyle>
          <a:p>
            <a:pPr lvl="0"/>
            <a:r>
              <a:rPr lang="en-GB"/>
              <a:t>Key takeaway in </a:t>
            </a:r>
            <a:r>
              <a:rPr lang="en-GB" err="1"/>
              <a:t>Lato</a:t>
            </a:r>
            <a:r>
              <a:rPr lang="en-GB"/>
              <a:t> 20 points Italics</a:t>
            </a:r>
          </a:p>
        </p:txBody>
      </p:sp>
      <p:sp>
        <p:nvSpPr>
          <p:cNvPr id="23" name="Text Placeholder 6">
            <a:extLst>
              <a:ext uri="{FF2B5EF4-FFF2-40B4-BE49-F238E27FC236}">
                <a16:creationId xmlns:a16="http://schemas.microsoft.com/office/drawing/2014/main" id="{4B08AB75-6F32-469C-BF0C-CAAB8351BF1D}"/>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5" name="Rectangle 24">
            <a:extLst>
              <a:ext uri="{FF2B5EF4-FFF2-40B4-BE49-F238E27FC236}">
                <a16:creationId xmlns:a16="http://schemas.microsoft.com/office/drawing/2014/main" id="{31EF7F9D-BEB6-4B88-A956-7D5227998839}"/>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6" name="Slide Number Placeholder 5">
            <a:extLst>
              <a:ext uri="{FF2B5EF4-FFF2-40B4-BE49-F238E27FC236}">
                <a16:creationId xmlns:a16="http://schemas.microsoft.com/office/drawing/2014/main" id="{68EB3C0A-C523-4890-A962-8D5474812EC4}"/>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4" name="Picture 13">
            <a:extLst>
              <a:ext uri="{FF2B5EF4-FFF2-40B4-BE49-F238E27FC236}">
                <a16:creationId xmlns:a16="http://schemas.microsoft.com/office/drawing/2014/main" id="{6DA6E45B-5A83-4B4C-BEFB-F94AD9B226C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375043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736001164"/>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7" name="Text Placeholder 6"/>
          <p:cNvSpPr>
            <a:spLocks noGrp="1"/>
          </p:cNvSpPr>
          <p:nvPr>
            <p:ph type="body" sz="quarter" idx="15" hasCustomPrompt="1"/>
          </p:nvPr>
        </p:nvSpPr>
        <p:spPr>
          <a:xfrm>
            <a:off x="943689" y="1252992"/>
            <a:ext cx="6313307" cy="307777"/>
          </a:xfrm>
        </p:spPr>
        <p:txBody>
          <a:bodyPr vert="horz" wrap="square" lIns="0" tIns="0" rIns="0" bIns="0" rtlCol="0">
            <a:spAutoFit/>
          </a:bodyPr>
          <a:lstStyle>
            <a:lvl1pPr marL="201162" indent="-201162" rtl="0">
              <a:buNone/>
              <a:defRPr lang="en-US" sz="2000" b="0" cap="none" baseline="0" dirty="0">
                <a:solidFill>
                  <a:srgbClr val="F3B11C"/>
                </a:solidFill>
              </a:defRPr>
            </a:lvl1pPr>
          </a:lstStyle>
          <a:p>
            <a:pPr marL="0" lvl="0" indent="0"/>
            <a:r>
              <a:rPr lang="en-GB"/>
              <a:t>Sub-title in </a:t>
            </a:r>
            <a:r>
              <a:rPr lang="en-GB" err="1"/>
              <a:t>Lato</a:t>
            </a:r>
            <a:r>
              <a:rPr lang="en-GB"/>
              <a:t> 20 points</a:t>
            </a:r>
          </a:p>
        </p:txBody>
      </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6" name="Text Placeholder 6"/>
          <p:cNvSpPr>
            <a:spLocks noGrp="1"/>
          </p:cNvSpPr>
          <p:nvPr>
            <p:ph type="body" sz="quarter" idx="24" hasCustomPrompt="1"/>
          </p:nvPr>
        </p:nvSpPr>
        <p:spPr>
          <a:xfrm>
            <a:off x="7369912" y="1252991"/>
            <a:ext cx="4194903" cy="5071610"/>
          </a:xfrm>
          <a:solidFill>
            <a:srgbClr val="0889A8"/>
          </a:solidFill>
        </p:spPr>
        <p:txBody>
          <a:bodyPr wrap="square">
            <a:noAutofit/>
          </a:bodyPr>
          <a:lstStyle>
            <a:lvl1pPr marL="0" indent="0" rtl="0">
              <a:spcAft>
                <a:spcPts val="600"/>
              </a:spcAft>
              <a:buNone/>
              <a:defRPr sz="1200">
                <a:solidFill>
                  <a:schemeClr val="accent2"/>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Edit Master text styles</a:t>
            </a:r>
          </a:p>
        </p:txBody>
      </p:sp>
      <p:sp>
        <p:nvSpPr>
          <p:cNvPr id="21" name="Title 1"/>
          <p:cNvSpPr>
            <a:spLocks noGrp="1"/>
          </p:cNvSpPr>
          <p:nvPr>
            <p:ph type="title" hasCustomPrompt="1"/>
          </p:nvPr>
        </p:nvSpPr>
        <p:spPr>
          <a:xfrm>
            <a:off x="943689" y="292016"/>
            <a:ext cx="10621127" cy="400110"/>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  Max 1 line</a:t>
            </a:r>
          </a:p>
        </p:txBody>
      </p:sp>
      <p:sp>
        <p:nvSpPr>
          <p:cNvPr id="7" name="Text Placeholder 6"/>
          <p:cNvSpPr>
            <a:spLocks noGrp="1"/>
          </p:cNvSpPr>
          <p:nvPr>
            <p:ph type="body" sz="quarter" idx="13" hasCustomPrompt="1"/>
          </p:nvPr>
        </p:nvSpPr>
        <p:spPr>
          <a:xfrm>
            <a:off x="943689" y="1707337"/>
            <a:ext cx="6313307" cy="184666"/>
          </a:xfrm>
        </p:spPr>
        <p:txBody>
          <a:bodyPr wrap="square" anchor="b">
            <a:spAutoFit/>
          </a:bodyPr>
          <a:lstStyle>
            <a:lvl1pPr marL="0" indent="0" rtl="0">
              <a:buNone/>
              <a:defRPr sz="1200" cap="all" baseline="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 in </a:t>
            </a:r>
            <a:r>
              <a:rPr lang="en-GB" err="1"/>
              <a:t>lato</a:t>
            </a:r>
            <a:r>
              <a:rPr lang="en-GB"/>
              <a:t> 12 points all caps</a:t>
            </a:r>
          </a:p>
        </p:txBody>
      </p:sp>
      <p:sp>
        <p:nvSpPr>
          <p:cNvPr id="24" name="Text Placeholder 6"/>
          <p:cNvSpPr>
            <a:spLocks noGrp="1"/>
          </p:cNvSpPr>
          <p:nvPr>
            <p:ph type="body" sz="quarter" idx="19" hasCustomPrompt="1"/>
          </p:nvPr>
        </p:nvSpPr>
        <p:spPr>
          <a:xfrm>
            <a:off x="943689" y="1996629"/>
            <a:ext cx="6313307" cy="4327971"/>
          </a:xfrm>
        </p:spPr>
        <p:txBody>
          <a:bodyPr wrap="square">
            <a:noAutofit/>
          </a:bodyPr>
          <a:lstStyle>
            <a:lvl1pPr rtl="0">
              <a:spcAft>
                <a:spcPts val="600"/>
              </a:spcAft>
              <a:defRPr sz="100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37" name="Text Placeholder 6"/>
          <p:cNvSpPr>
            <a:spLocks noGrp="1"/>
          </p:cNvSpPr>
          <p:nvPr>
            <p:ph type="body" sz="quarter" idx="25" hasCustomPrompt="1"/>
          </p:nvPr>
        </p:nvSpPr>
        <p:spPr>
          <a:xfrm>
            <a:off x="7904284" y="1707337"/>
            <a:ext cx="3083456" cy="184666"/>
          </a:xfrm>
        </p:spPr>
        <p:txBody>
          <a:bodyPr wrap="square" anchor="b">
            <a:spAutoFit/>
          </a:bodyPr>
          <a:lstStyle>
            <a:lvl1pPr marL="0" indent="0" rtl="0">
              <a:buNone/>
              <a:defRPr sz="1200" b="1" cap="all" baseline="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title text here</a:t>
            </a:r>
          </a:p>
        </p:txBody>
      </p:sp>
      <p:sp>
        <p:nvSpPr>
          <p:cNvPr id="38" name="Text Placeholder 6"/>
          <p:cNvSpPr>
            <a:spLocks noGrp="1"/>
          </p:cNvSpPr>
          <p:nvPr>
            <p:ph type="body" sz="quarter" idx="26" hasCustomPrompt="1"/>
          </p:nvPr>
        </p:nvSpPr>
        <p:spPr>
          <a:xfrm>
            <a:off x="7904284" y="1996629"/>
            <a:ext cx="3083456" cy="4319328"/>
          </a:xfrm>
        </p:spPr>
        <p:txBody>
          <a:bodyPr wrap="square">
            <a:noAutofit/>
          </a:bodyPr>
          <a:lstStyle>
            <a:lvl1pPr rtl="0">
              <a:spcAft>
                <a:spcPts val="600"/>
              </a:spcAft>
              <a:defRPr sz="10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18"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5" name="Text Placeholder 6">
            <a:extLst>
              <a:ext uri="{FF2B5EF4-FFF2-40B4-BE49-F238E27FC236}">
                <a16:creationId xmlns:a16="http://schemas.microsoft.com/office/drawing/2014/main" id="{649FD732-DDC9-4776-AE97-A9BA2881D005}"/>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2" name="Rectangle 21">
            <a:extLst>
              <a:ext uri="{FF2B5EF4-FFF2-40B4-BE49-F238E27FC236}">
                <a16:creationId xmlns:a16="http://schemas.microsoft.com/office/drawing/2014/main" id="{880780AE-D7A2-4004-B2E5-D7796577DF6E}"/>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9" name="Slide Number Placeholder 5">
            <a:extLst>
              <a:ext uri="{FF2B5EF4-FFF2-40B4-BE49-F238E27FC236}">
                <a16:creationId xmlns:a16="http://schemas.microsoft.com/office/drawing/2014/main" id="{88345E53-7D85-4E56-8938-3EF899BB937B}"/>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9" name="Picture 18">
            <a:extLst>
              <a:ext uri="{FF2B5EF4-FFF2-40B4-BE49-F238E27FC236}">
                <a16:creationId xmlns:a16="http://schemas.microsoft.com/office/drawing/2014/main" id="{A2775669-8FDB-4D73-B0C3-46485F36734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199306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57652907"/>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7" name="Text Placeholder 6"/>
          <p:cNvSpPr>
            <a:spLocks noGrp="1"/>
          </p:cNvSpPr>
          <p:nvPr>
            <p:ph type="body" sz="quarter" idx="15" hasCustomPrompt="1"/>
          </p:nvPr>
        </p:nvSpPr>
        <p:spPr>
          <a:xfrm>
            <a:off x="943689" y="1252992"/>
            <a:ext cx="6313307" cy="307777"/>
          </a:xfrm>
        </p:spPr>
        <p:txBody>
          <a:bodyPr vert="horz" wrap="square" lIns="0" tIns="0" rIns="0" bIns="0" rtlCol="0">
            <a:spAutoFit/>
          </a:bodyPr>
          <a:lstStyle>
            <a:lvl1pPr marL="201162" indent="-201162" rtl="0">
              <a:buNone/>
              <a:defRPr lang="en-US" sz="2000" b="0" cap="none" baseline="0" dirty="0">
                <a:solidFill>
                  <a:srgbClr val="F3B11C"/>
                </a:solidFill>
              </a:defRPr>
            </a:lvl1pPr>
          </a:lstStyle>
          <a:p>
            <a:pPr marL="0" lvl="0" indent="0"/>
            <a:r>
              <a:rPr lang="en-GB"/>
              <a:t>Sub-title in </a:t>
            </a:r>
            <a:r>
              <a:rPr lang="en-GB" err="1"/>
              <a:t>Lato</a:t>
            </a:r>
            <a:r>
              <a:rPr lang="en-GB"/>
              <a:t> 20 points</a:t>
            </a:r>
          </a:p>
        </p:txBody>
      </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6" name="Text Placeholder 6"/>
          <p:cNvSpPr>
            <a:spLocks noGrp="1"/>
          </p:cNvSpPr>
          <p:nvPr>
            <p:ph type="body" sz="quarter" idx="24" hasCustomPrompt="1"/>
          </p:nvPr>
        </p:nvSpPr>
        <p:spPr>
          <a:xfrm>
            <a:off x="7369912" y="1252991"/>
            <a:ext cx="4194903" cy="5071610"/>
          </a:xfrm>
          <a:solidFill>
            <a:srgbClr val="918A87"/>
          </a:solidFill>
        </p:spPr>
        <p:txBody>
          <a:bodyPr vert="horz" wrap="square" lIns="0" tIns="0" rIns="0" bIns="0" rtlCol="0" anchor="ctr">
            <a:noAutofit/>
          </a:bodyPr>
          <a:lstStyle>
            <a:lvl1pPr rtl="0">
              <a:defRPr lang="en-US" sz="1400" dirty="0">
                <a:solidFill>
                  <a:schemeClr val="bg1"/>
                </a:solidFill>
              </a:defRPr>
            </a:lvl1pPr>
          </a:lstStyle>
          <a:p>
            <a:pPr marL="0" lvl="0" indent="0" algn="ctr">
              <a:spcAft>
                <a:spcPts val="600"/>
              </a:spcAft>
              <a:buNone/>
            </a:pPr>
            <a:r>
              <a:rPr lang="en-GB"/>
              <a:t>Edit Master text styles</a:t>
            </a:r>
          </a:p>
        </p:txBody>
      </p:sp>
      <p:sp>
        <p:nvSpPr>
          <p:cNvPr id="21" name="Title 1"/>
          <p:cNvSpPr>
            <a:spLocks noGrp="1"/>
          </p:cNvSpPr>
          <p:nvPr>
            <p:ph type="title" hasCustomPrompt="1"/>
          </p:nvPr>
        </p:nvSpPr>
        <p:spPr>
          <a:xfrm>
            <a:off x="943689" y="292016"/>
            <a:ext cx="10621127" cy="400110"/>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  Max 1 line</a:t>
            </a:r>
          </a:p>
        </p:txBody>
      </p:sp>
      <p:sp>
        <p:nvSpPr>
          <p:cNvPr id="7" name="Text Placeholder 6"/>
          <p:cNvSpPr>
            <a:spLocks noGrp="1"/>
          </p:cNvSpPr>
          <p:nvPr>
            <p:ph type="body" sz="quarter" idx="13" hasCustomPrompt="1"/>
          </p:nvPr>
        </p:nvSpPr>
        <p:spPr>
          <a:xfrm>
            <a:off x="943689" y="1707337"/>
            <a:ext cx="6313307" cy="184666"/>
          </a:xfrm>
        </p:spPr>
        <p:txBody>
          <a:bodyPr wrap="square" anchor="b">
            <a:spAutoFit/>
          </a:bodyPr>
          <a:lstStyle>
            <a:lvl1pPr marL="0" indent="0" rtl="0">
              <a:buNone/>
              <a:defRPr sz="1200" cap="all" baseline="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 in </a:t>
            </a:r>
            <a:r>
              <a:rPr lang="en-GB" err="1"/>
              <a:t>lato</a:t>
            </a:r>
            <a:r>
              <a:rPr lang="en-GB"/>
              <a:t> 12 points all caps</a:t>
            </a:r>
          </a:p>
        </p:txBody>
      </p:sp>
      <p:sp>
        <p:nvSpPr>
          <p:cNvPr id="24" name="Text Placeholder 6"/>
          <p:cNvSpPr>
            <a:spLocks noGrp="1"/>
          </p:cNvSpPr>
          <p:nvPr>
            <p:ph type="body" sz="quarter" idx="19" hasCustomPrompt="1"/>
          </p:nvPr>
        </p:nvSpPr>
        <p:spPr>
          <a:xfrm>
            <a:off x="943689" y="1996629"/>
            <a:ext cx="6313307" cy="4327971"/>
          </a:xfrm>
        </p:spPr>
        <p:txBody>
          <a:bodyPr wrap="square">
            <a:noAutofit/>
          </a:bodyPr>
          <a:lstStyle>
            <a:lvl1pPr rtl="0">
              <a:spcAft>
                <a:spcPts val="600"/>
              </a:spcAft>
              <a:defRPr sz="100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37" name="Text Placeholder 6"/>
          <p:cNvSpPr>
            <a:spLocks noGrp="1"/>
          </p:cNvSpPr>
          <p:nvPr>
            <p:ph type="body" sz="quarter" idx="25" hasCustomPrompt="1"/>
          </p:nvPr>
        </p:nvSpPr>
        <p:spPr>
          <a:xfrm>
            <a:off x="7904284" y="1707337"/>
            <a:ext cx="3083456" cy="184666"/>
          </a:xfrm>
        </p:spPr>
        <p:txBody>
          <a:bodyPr wrap="square" anchor="b">
            <a:spAutoFit/>
          </a:bodyPr>
          <a:lstStyle>
            <a:lvl1pPr marL="0" indent="0" rtl="0">
              <a:buNone/>
              <a:defRPr sz="1200" b="1" cap="all" baseline="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title text here</a:t>
            </a:r>
          </a:p>
        </p:txBody>
      </p:sp>
      <p:sp>
        <p:nvSpPr>
          <p:cNvPr id="38" name="Text Placeholder 6"/>
          <p:cNvSpPr>
            <a:spLocks noGrp="1"/>
          </p:cNvSpPr>
          <p:nvPr>
            <p:ph type="body" sz="quarter" idx="26" hasCustomPrompt="1"/>
          </p:nvPr>
        </p:nvSpPr>
        <p:spPr>
          <a:xfrm>
            <a:off x="7904284" y="1996629"/>
            <a:ext cx="3083456" cy="4319328"/>
          </a:xfrm>
        </p:spPr>
        <p:txBody>
          <a:bodyPr wrap="square">
            <a:noAutofit/>
          </a:bodyPr>
          <a:lstStyle>
            <a:lvl1pPr rtl="0">
              <a:spcAft>
                <a:spcPts val="600"/>
              </a:spcAft>
              <a:defRPr sz="10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18"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5" name="Text Placeholder 6">
            <a:extLst>
              <a:ext uri="{FF2B5EF4-FFF2-40B4-BE49-F238E27FC236}">
                <a16:creationId xmlns:a16="http://schemas.microsoft.com/office/drawing/2014/main" id="{B68A9C93-4320-4F62-BD4B-3D01795D3C5F}"/>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2" name="Rectangle 21">
            <a:extLst>
              <a:ext uri="{FF2B5EF4-FFF2-40B4-BE49-F238E27FC236}">
                <a16:creationId xmlns:a16="http://schemas.microsoft.com/office/drawing/2014/main" id="{CBFCE6C5-D2B6-4A49-8CA7-1D1D3EAA25AD}"/>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9" name="Slide Number Placeholder 5">
            <a:extLst>
              <a:ext uri="{FF2B5EF4-FFF2-40B4-BE49-F238E27FC236}">
                <a16:creationId xmlns:a16="http://schemas.microsoft.com/office/drawing/2014/main" id="{F458950F-C999-4D7D-8E79-0411D94D26D3}"/>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9" name="Picture 18">
            <a:extLst>
              <a:ext uri="{FF2B5EF4-FFF2-40B4-BE49-F238E27FC236}">
                <a16:creationId xmlns:a16="http://schemas.microsoft.com/office/drawing/2014/main" id="{905A4C0E-C16C-4374-AFE7-C1C8232FAF2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752406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46547098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7" name="Text Placeholder 6"/>
          <p:cNvSpPr>
            <a:spLocks noGrp="1"/>
          </p:cNvSpPr>
          <p:nvPr>
            <p:ph type="body" sz="quarter" idx="15" hasCustomPrompt="1"/>
          </p:nvPr>
        </p:nvSpPr>
        <p:spPr>
          <a:xfrm>
            <a:off x="943689" y="1252992"/>
            <a:ext cx="6313307" cy="307777"/>
          </a:xfrm>
        </p:spPr>
        <p:txBody>
          <a:bodyPr vert="horz" wrap="square" lIns="0" tIns="0" rIns="0" bIns="0" rtlCol="0">
            <a:spAutoFit/>
          </a:bodyPr>
          <a:lstStyle>
            <a:lvl1pPr marL="201162" indent="-201162" rtl="0">
              <a:buNone/>
              <a:defRPr lang="en-US" sz="2000" b="0" cap="none" baseline="0" dirty="0">
                <a:solidFill>
                  <a:srgbClr val="F3B11C"/>
                </a:solidFill>
              </a:defRPr>
            </a:lvl1pPr>
          </a:lstStyle>
          <a:p>
            <a:pPr marL="0" lvl="0" indent="0"/>
            <a:r>
              <a:rPr lang="en-GB"/>
              <a:t>Sub-title in </a:t>
            </a:r>
            <a:r>
              <a:rPr lang="en-GB" err="1"/>
              <a:t>Lato</a:t>
            </a:r>
            <a:r>
              <a:rPr lang="en-GB"/>
              <a:t> 20 points</a:t>
            </a:r>
          </a:p>
        </p:txBody>
      </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6" name="Text Placeholder 6"/>
          <p:cNvSpPr>
            <a:spLocks noGrp="1"/>
          </p:cNvSpPr>
          <p:nvPr>
            <p:ph type="body" sz="quarter" idx="24" hasCustomPrompt="1"/>
          </p:nvPr>
        </p:nvSpPr>
        <p:spPr>
          <a:xfrm>
            <a:off x="7369912" y="1252991"/>
            <a:ext cx="4194903" cy="5071610"/>
          </a:xfrm>
          <a:solidFill>
            <a:srgbClr val="F3B11C"/>
          </a:solidFill>
        </p:spPr>
        <p:txBody>
          <a:bodyPr wrap="square">
            <a:noAutofit/>
          </a:bodyPr>
          <a:lstStyle>
            <a:lvl1pPr marL="0" indent="0" rtl="0">
              <a:spcAft>
                <a:spcPts val="6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Edit Master text styles</a:t>
            </a:r>
          </a:p>
        </p:txBody>
      </p:sp>
      <p:sp>
        <p:nvSpPr>
          <p:cNvPr id="21" name="Title 1"/>
          <p:cNvSpPr>
            <a:spLocks noGrp="1"/>
          </p:cNvSpPr>
          <p:nvPr>
            <p:ph type="title" hasCustomPrompt="1"/>
          </p:nvPr>
        </p:nvSpPr>
        <p:spPr>
          <a:xfrm>
            <a:off x="943689" y="292016"/>
            <a:ext cx="10621127" cy="400110"/>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  Max 1 line</a:t>
            </a:r>
          </a:p>
        </p:txBody>
      </p:sp>
      <p:sp>
        <p:nvSpPr>
          <p:cNvPr id="7" name="Text Placeholder 6"/>
          <p:cNvSpPr>
            <a:spLocks noGrp="1"/>
          </p:cNvSpPr>
          <p:nvPr>
            <p:ph type="body" sz="quarter" idx="13" hasCustomPrompt="1"/>
          </p:nvPr>
        </p:nvSpPr>
        <p:spPr>
          <a:xfrm>
            <a:off x="943689" y="1707337"/>
            <a:ext cx="6313307" cy="184666"/>
          </a:xfrm>
        </p:spPr>
        <p:txBody>
          <a:bodyPr wrap="square" anchor="b">
            <a:spAutoFit/>
          </a:bodyPr>
          <a:lstStyle>
            <a:lvl1pPr marL="0" indent="0" rtl="0">
              <a:buNone/>
              <a:defRPr sz="1200" cap="all" baseline="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 in </a:t>
            </a:r>
            <a:r>
              <a:rPr lang="en-GB" err="1"/>
              <a:t>lato</a:t>
            </a:r>
            <a:r>
              <a:rPr lang="en-GB"/>
              <a:t> 12 points all caps</a:t>
            </a:r>
          </a:p>
        </p:txBody>
      </p:sp>
      <p:sp>
        <p:nvSpPr>
          <p:cNvPr id="24" name="Text Placeholder 6"/>
          <p:cNvSpPr>
            <a:spLocks noGrp="1"/>
          </p:cNvSpPr>
          <p:nvPr>
            <p:ph type="body" sz="quarter" idx="19" hasCustomPrompt="1"/>
          </p:nvPr>
        </p:nvSpPr>
        <p:spPr>
          <a:xfrm>
            <a:off x="943689" y="1996629"/>
            <a:ext cx="6313307" cy="4327972"/>
          </a:xfrm>
        </p:spPr>
        <p:txBody>
          <a:bodyPr wrap="square">
            <a:noAutofit/>
          </a:bodyPr>
          <a:lstStyle>
            <a:lvl1pPr rtl="0">
              <a:spcAft>
                <a:spcPts val="600"/>
              </a:spcAft>
              <a:defRPr sz="100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37" name="Text Placeholder 6"/>
          <p:cNvSpPr>
            <a:spLocks noGrp="1"/>
          </p:cNvSpPr>
          <p:nvPr>
            <p:ph type="body" sz="quarter" idx="25" hasCustomPrompt="1"/>
          </p:nvPr>
        </p:nvSpPr>
        <p:spPr>
          <a:xfrm>
            <a:off x="7904284" y="1707337"/>
            <a:ext cx="3083456" cy="184666"/>
          </a:xfrm>
        </p:spPr>
        <p:txBody>
          <a:bodyPr wrap="square" anchor="b">
            <a:spAutoFit/>
          </a:bodyPr>
          <a:lstStyle>
            <a:lvl1pPr marL="0" indent="0" rtl="0">
              <a:buNone/>
              <a:defRPr sz="1200" b="1" cap="all" baseline="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title text here</a:t>
            </a:r>
          </a:p>
        </p:txBody>
      </p:sp>
      <p:sp>
        <p:nvSpPr>
          <p:cNvPr id="22"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5" name="Text Placeholder 6">
            <a:extLst>
              <a:ext uri="{FF2B5EF4-FFF2-40B4-BE49-F238E27FC236}">
                <a16:creationId xmlns:a16="http://schemas.microsoft.com/office/drawing/2014/main" id="{85397553-447A-4E1B-93DA-1DCE56B04C66}"/>
              </a:ext>
            </a:extLst>
          </p:cNvPr>
          <p:cNvSpPr>
            <a:spLocks noGrp="1"/>
          </p:cNvSpPr>
          <p:nvPr>
            <p:ph type="body" sz="quarter" idx="27" hasCustomPrompt="1"/>
          </p:nvPr>
        </p:nvSpPr>
        <p:spPr>
          <a:xfrm>
            <a:off x="7904284" y="1996629"/>
            <a:ext cx="3083456" cy="4319328"/>
          </a:xfrm>
        </p:spPr>
        <p:txBody>
          <a:bodyPr wrap="square">
            <a:noAutofit/>
          </a:bodyPr>
          <a:lstStyle>
            <a:lvl1pPr rtl="0">
              <a:spcAft>
                <a:spcPts val="600"/>
              </a:spcAft>
              <a:defRPr sz="10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23" name="Text Placeholder 6">
            <a:extLst>
              <a:ext uri="{FF2B5EF4-FFF2-40B4-BE49-F238E27FC236}">
                <a16:creationId xmlns:a16="http://schemas.microsoft.com/office/drawing/2014/main" id="{927054CD-F755-44BF-BC83-4B5B46968D08}"/>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19" name="Rectangle 18">
            <a:extLst>
              <a:ext uri="{FF2B5EF4-FFF2-40B4-BE49-F238E27FC236}">
                <a16:creationId xmlns:a16="http://schemas.microsoft.com/office/drawing/2014/main" id="{220CCFCA-2EA5-4005-96ED-09FB33835489}"/>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0" name="Slide Number Placeholder 5">
            <a:extLst>
              <a:ext uri="{FF2B5EF4-FFF2-40B4-BE49-F238E27FC236}">
                <a16:creationId xmlns:a16="http://schemas.microsoft.com/office/drawing/2014/main" id="{80228121-BE9E-4192-AF30-C984DDD38C7E}"/>
              </a:ext>
            </a:extLst>
          </p:cNvPr>
          <p:cNvSpPr>
            <a:spLocks noGrp="1"/>
          </p:cNvSpPr>
          <p:nvPr>
            <p:ph type="sldNum" sz="quarter" idx="4"/>
          </p:nvPr>
        </p:nvSpPr>
        <p:spPr bwMode="gray">
          <a:xfrm>
            <a:off x="11737695" y="6528133"/>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8" name="Picture 17">
            <a:extLst>
              <a:ext uri="{FF2B5EF4-FFF2-40B4-BE49-F238E27FC236}">
                <a16:creationId xmlns:a16="http://schemas.microsoft.com/office/drawing/2014/main" id="{4E69F768-3C7C-4E75-B11B-BCD11FC7D6B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2536288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80460152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20" name="Rectangle 3"/>
          <p:cNvSpPr>
            <a:spLocks noChangeArrowheads="1"/>
          </p:cNvSpPr>
          <p:nvPr userDrawn="1"/>
        </p:nvSpPr>
        <p:spPr bwMode="gray">
          <a:xfrm>
            <a:off x="1" y="-2"/>
            <a:ext cx="6887126" cy="6858002"/>
          </a:xfrm>
          <a:prstGeom prst="rect">
            <a:avLst/>
          </a:prstGeom>
          <a:solidFill>
            <a:srgbClr val="0889A8"/>
          </a:solidFill>
          <a:ln>
            <a:noFill/>
          </a:ln>
          <a:effectLst/>
        </p:spPr>
        <p:txBody>
          <a:bodyPr wrap="none" lIns="107287" tIns="53643" rIns="107287" bIns="53643" anchor="ctr"/>
          <a:lstStyle/>
          <a:p>
            <a:pPr algn="ctr" rtl="0"/>
            <a:endParaRPr lang="en-US" sz="1800"/>
          </a:p>
        </p:txBody>
      </p:sp>
      <p:sp>
        <p:nvSpPr>
          <p:cNvPr id="12" name="Text Placeholder 6"/>
          <p:cNvSpPr>
            <a:spLocks noGrp="1"/>
          </p:cNvSpPr>
          <p:nvPr>
            <p:ph type="body" sz="quarter" idx="18" hasCustomPrompt="1"/>
          </p:nvPr>
        </p:nvSpPr>
        <p:spPr>
          <a:xfrm>
            <a:off x="8102482" y="1257301"/>
            <a:ext cx="3462335" cy="276999"/>
          </a:xfrm>
        </p:spPr>
        <p:txBody>
          <a:bodyPr wrap="square" anchor="t">
            <a:spAutoFit/>
          </a:bodyPr>
          <a:lstStyle>
            <a:lvl1pPr marL="0" indent="0" rtl="0">
              <a:spcAft>
                <a:spcPts val="0"/>
              </a:spcAft>
              <a:buNone/>
              <a:defRPr sz="1800" baseline="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13" name="Text Placeholder 6"/>
          <p:cNvSpPr>
            <a:spLocks noGrp="1"/>
          </p:cNvSpPr>
          <p:nvPr>
            <p:ph type="body" sz="quarter" idx="19" hasCustomPrompt="1"/>
          </p:nvPr>
        </p:nvSpPr>
        <p:spPr>
          <a:xfrm>
            <a:off x="7548766" y="1257300"/>
            <a:ext cx="331451" cy="184666"/>
          </a:xfrm>
        </p:spPr>
        <p:txBody>
          <a:bodyPr wrap="square" anchor="t">
            <a:spAutoFit/>
          </a:bodyPr>
          <a:lstStyle>
            <a:lvl1pPr marL="0" indent="0" algn="l" rtl="0">
              <a:spcAft>
                <a:spcPts val="1200"/>
              </a:spcAft>
              <a:buNone/>
              <a:defRPr sz="1200" b="1">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a:t>
            </a:r>
          </a:p>
        </p:txBody>
      </p:sp>
      <p:sp>
        <p:nvSpPr>
          <p:cNvPr id="16" name="Text Placeholder 6">
            <a:extLst>
              <a:ext uri="{FF2B5EF4-FFF2-40B4-BE49-F238E27FC236}">
                <a16:creationId xmlns:a16="http://schemas.microsoft.com/office/drawing/2014/main" id="{F4C551BF-DD3F-EB48-A609-58ED1518B102}"/>
              </a:ext>
            </a:extLst>
          </p:cNvPr>
          <p:cNvSpPr>
            <a:spLocks noGrp="1"/>
          </p:cNvSpPr>
          <p:nvPr>
            <p:ph type="body" sz="quarter" idx="14" hasCustomPrompt="1"/>
          </p:nvPr>
        </p:nvSpPr>
        <p:spPr>
          <a:xfrm>
            <a:off x="1" y="3059822"/>
            <a:ext cx="6887127" cy="646331"/>
          </a:xfrm>
        </p:spPr>
        <p:txBody>
          <a:bodyPr wrap="square" anchor="ctr">
            <a:spAutoFit/>
          </a:bodyPr>
          <a:lstStyle>
            <a:lvl1pPr marL="0" indent="0" algn="ctr" rtl="0">
              <a:buNone/>
              <a:defRPr sz="420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Table of Contents</a:t>
            </a:r>
          </a:p>
        </p:txBody>
      </p:sp>
      <p:sp>
        <p:nvSpPr>
          <p:cNvPr id="14" name="Text Placeholder 3">
            <a:extLst>
              <a:ext uri="{FF2B5EF4-FFF2-40B4-BE49-F238E27FC236}">
                <a16:creationId xmlns:a16="http://schemas.microsoft.com/office/drawing/2014/main" id="{4CD68A67-C767-45A9-A685-A7D0B2976D2E}"/>
              </a:ext>
            </a:extLst>
          </p:cNvPr>
          <p:cNvSpPr>
            <a:spLocks noGrp="1"/>
          </p:cNvSpPr>
          <p:nvPr>
            <p:ph type="body" sz="quarter" idx="20" hasCustomPrompt="1"/>
          </p:nvPr>
        </p:nvSpPr>
        <p:spPr>
          <a:xfrm>
            <a:off x="418904" y="722571"/>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
        <p:nvSpPr>
          <p:cNvPr id="19" name="Rectangle 18">
            <a:extLst>
              <a:ext uri="{FF2B5EF4-FFF2-40B4-BE49-F238E27FC236}">
                <a16:creationId xmlns:a16="http://schemas.microsoft.com/office/drawing/2014/main" id="{7E08D920-DEC7-4BD2-AF74-D126E219A5F5}"/>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1" name="Slide Number Placeholder 5">
            <a:extLst>
              <a:ext uri="{FF2B5EF4-FFF2-40B4-BE49-F238E27FC236}">
                <a16:creationId xmlns:a16="http://schemas.microsoft.com/office/drawing/2014/main" id="{7B68DF96-36D2-4AD6-9C99-B882C6DA3455}"/>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5" name="Picture 14">
            <a:extLst>
              <a:ext uri="{FF2B5EF4-FFF2-40B4-BE49-F238E27FC236}">
                <a16:creationId xmlns:a16="http://schemas.microsoft.com/office/drawing/2014/main" id="{37B0203E-1DA0-4113-8CDB-EA186F68514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173528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able of contents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18B7-DCA6-394F-A9E9-76D373225C4A}"/>
              </a:ext>
            </a:extLst>
          </p:cNvPr>
          <p:cNvSpPr/>
          <p:nvPr userDrawn="1"/>
        </p:nvSpPr>
        <p:spPr>
          <a:xfrm>
            <a:off x="6887128" y="0"/>
            <a:ext cx="5304873" cy="685800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52186684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3" name="Text Placeholder 6"/>
          <p:cNvSpPr>
            <a:spLocks noGrp="1"/>
          </p:cNvSpPr>
          <p:nvPr>
            <p:ph type="body" sz="quarter" idx="18" hasCustomPrompt="1"/>
          </p:nvPr>
        </p:nvSpPr>
        <p:spPr>
          <a:xfrm>
            <a:off x="8102482" y="1257301"/>
            <a:ext cx="3462335" cy="276999"/>
          </a:xfrm>
        </p:spPr>
        <p:txBody>
          <a:bodyPr wrap="square" anchor="t">
            <a:spAutoFit/>
          </a:bodyPr>
          <a:lstStyle>
            <a:lvl1pPr marL="0" indent="0" rtl="0">
              <a:spcAft>
                <a:spcPts val="0"/>
              </a:spcAft>
              <a:buNone/>
              <a:defRPr sz="1800" baseline="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14" name="Text Placeholder 6"/>
          <p:cNvSpPr>
            <a:spLocks noGrp="1"/>
          </p:cNvSpPr>
          <p:nvPr>
            <p:ph type="body" sz="quarter" idx="19" hasCustomPrompt="1"/>
          </p:nvPr>
        </p:nvSpPr>
        <p:spPr>
          <a:xfrm>
            <a:off x="7548766" y="1257300"/>
            <a:ext cx="331451" cy="184666"/>
          </a:xfrm>
        </p:spPr>
        <p:txBody>
          <a:bodyPr wrap="square" anchor="t">
            <a:spAutoFit/>
          </a:bodyPr>
          <a:lstStyle>
            <a:lvl1pPr marL="0" indent="0" algn="l" rtl="0">
              <a:spcAft>
                <a:spcPts val="1200"/>
              </a:spcAft>
              <a:buNone/>
              <a:defRPr sz="1200" b="1">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a:t>
            </a:r>
          </a:p>
        </p:txBody>
      </p:sp>
      <p:sp>
        <p:nvSpPr>
          <p:cNvPr id="16" name="Rectangle 3">
            <a:extLst>
              <a:ext uri="{FF2B5EF4-FFF2-40B4-BE49-F238E27FC236}">
                <a16:creationId xmlns:a16="http://schemas.microsoft.com/office/drawing/2014/main" id="{EE3482A0-22F6-45D7-BB8E-AF895773E244}"/>
              </a:ext>
            </a:extLst>
          </p:cNvPr>
          <p:cNvSpPr>
            <a:spLocks noChangeArrowheads="1"/>
          </p:cNvSpPr>
          <p:nvPr userDrawn="1"/>
        </p:nvSpPr>
        <p:spPr bwMode="gray">
          <a:xfrm>
            <a:off x="4234" y="-1"/>
            <a:ext cx="6887126" cy="6858002"/>
          </a:xfrm>
          <a:prstGeom prst="rect">
            <a:avLst/>
          </a:prstGeom>
          <a:solidFill>
            <a:srgbClr val="F3B11C">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defTabSz="914400" rtl="0">
              <a:lnSpc>
                <a:spcPct val="100000"/>
              </a:lnSpc>
              <a:spcBef>
                <a:spcPts val="0"/>
              </a:spcBef>
            </a:pPr>
            <a:endParaRPr lang="en-US" sz="1600">
              <a:cs typeface="Arial" pitchFamily="34" charset="0"/>
            </a:endParaRPr>
          </a:p>
        </p:txBody>
      </p:sp>
      <p:sp>
        <p:nvSpPr>
          <p:cNvPr id="20" name="Text Placeholder 6"/>
          <p:cNvSpPr>
            <a:spLocks noGrp="1"/>
          </p:cNvSpPr>
          <p:nvPr>
            <p:ph type="body" sz="quarter" idx="14" hasCustomPrompt="1"/>
          </p:nvPr>
        </p:nvSpPr>
        <p:spPr>
          <a:xfrm>
            <a:off x="1" y="3059822"/>
            <a:ext cx="6887127" cy="646331"/>
          </a:xfrm>
        </p:spPr>
        <p:txBody>
          <a:bodyPr wrap="square" anchor="ctr">
            <a:spAutoFit/>
          </a:bodyPr>
          <a:lstStyle>
            <a:lvl1pPr marL="0" indent="0" algn="ctr" rtl="0">
              <a:buNone/>
              <a:defRPr sz="420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Table of Contents</a:t>
            </a:r>
          </a:p>
        </p:txBody>
      </p:sp>
      <p:sp>
        <p:nvSpPr>
          <p:cNvPr id="18" name="Text Placeholder 3">
            <a:extLst>
              <a:ext uri="{FF2B5EF4-FFF2-40B4-BE49-F238E27FC236}">
                <a16:creationId xmlns:a16="http://schemas.microsoft.com/office/drawing/2014/main" id="{3B87DA55-6227-457E-9BA9-84205717E82F}"/>
              </a:ext>
            </a:extLst>
          </p:cNvPr>
          <p:cNvSpPr>
            <a:spLocks noGrp="1"/>
          </p:cNvSpPr>
          <p:nvPr>
            <p:ph type="body" sz="quarter" idx="20" hasCustomPrompt="1"/>
          </p:nvPr>
        </p:nvSpPr>
        <p:spPr>
          <a:xfrm>
            <a:off x="1942275" y="1133886"/>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
        <p:nvSpPr>
          <p:cNvPr id="22" name="Rectangle 21">
            <a:extLst>
              <a:ext uri="{FF2B5EF4-FFF2-40B4-BE49-F238E27FC236}">
                <a16:creationId xmlns:a16="http://schemas.microsoft.com/office/drawing/2014/main" id="{21153E66-E64F-451C-8EF2-E885B85DB1B7}"/>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3" name="Slide Number Placeholder 5">
            <a:extLst>
              <a:ext uri="{FF2B5EF4-FFF2-40B4-BE49-F238E27FC236}">
                <a16:creationId xmlns:a16="http://schemas.microsoft.com/office/drawing/2014/main" id="{D7FF7513-3623-4F78-91E2-5BDF379B9539}"/>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5" name="Picture 14">
            <a:extLst>
              <a:ext uri="{FF2B5EF4-FFF2-40B4-BE49-F238E27FC236}">
                <a16:creationId xmlns:a16="http://schemas.microsoft.com/office/drawing/2014/main" id="{5D678E88-E1DA-454A-98F4-E3020500FF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341242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3">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5690456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21" name="Title 1"/>
          <p:cNvSpPr>
            <a:spLocks noGrp="1"/>
          </p:cNvSpPr>
          <p:nvPr>
            <p:ph type="title" hasCustomPrompt="1"/>
          </p:nvPr>
        </p:nvSpPr>
        <p:spPr>
          <a:xfrm>
            <a:off x="943689" y="292016"/>
            <a:ext cx="10621127" cy="400110"/>
          </a:xfrm>
        </p:spPr>
        <p:txBody>
          <a:bodyPr vert="horz" wrap="square">
            <a:spAutoFit/>
          </a:bodyPr>
          <a:lstStyle>
            <a:lvl1pPr rtl="0">
              <a:defRPr sz="2600" baseline="0">
                <a:solidFill>
                  <a:srgbClr val="881946"/>
                </a:solidFill>
                <a:latin typeface="+mj-lt"/>
              </a:defRPr>
            </a:lvl1pPr>
          </a:lstStyle>
          <a:p>
            <a:r>
              <a:rPr lang="en-GB"/>
              <a:t>Table of Contents</a:t>
            </a:r>
          </a:p>
        </p:txBody>
      </p:sp>
      <p:sp>
        <p:nvSpPr>
          <p:cNvPr id="19" name="Rectangle 18"/>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5" name="Text Placeholder 6"/>
          <p:cNvSpPr>
            <a:spLocks noGrp="1"/>
          </p:cNvSpPr>
          <p:nvPr>
            <p:ph type="body" sz="quarter" idx="18" hasCustomPrompt="1"/>
          </p:nvPr>
        </p:nvSpPr>
        <p:spPr>
          <a:xfrm>
            <a:off x="1515983" y="1257300"/>
            <a:ext cx="10035116" cy="4914900"/>
          </a:xfrm>
        </p:spPr>
        <p:txBody>
          <a:bodyPr wrap="square" anchor="t">
            <a:noAutofit/>
          </a:bodyPr>
          <a:lstStyle>
            <a:lvl1pPr marL="0" indent="0" rtl="0">
              <a:spcAft>
                <a:spcPts val="0"/>
              </a:spcAft>
              <a:buNone/>
              <a:defRPr sz="1800" baseline="0">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Type your text here</a:t>
            </a:r>
          </a:p>
        </p:txBody>
      </p:sp>
      <p:sp>
        <p:nvSpPr>
          <p:cNvPr id="16" name="Text Placeholder 6"/>
          <p:cNvSpPr>
            <a:spLocks noGrp="1"/>
          </p:cNvSpPr>
          <p:nvPr>
            <p:ph type="body" sz="quarter" idx="19" hasCustomPrompt="1"/>
          </p:nvPr>
        </p:nvSpPr>
        <p:spPr>
          <a:xfrm>
            <a:off x="947616" y="1257300"/>
            <a:ext cx="331451" cy="184666"/>
          </a:xfrm>
        </p:spPr>
        <p:txBody>
          <a:bodyPr wrap="square" anchor="t">
            <a:spAutoFit/>
          </a:bodyPr>
          <a:lstStyle>
            <a:lvl1pPr marL="0" indent="0" algn="l" rtl="0">
              <a:spcAft>
                <a:spcPts val="1200"/>
              </a:spcAft>
              <a:buNone/>
              <a:defRPr sz="1200" b="1">
                <a:solidFill>
                  <a:srgbClr val="606060"/>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a:t>
            </a:r>
          </a:p>
        </p:txBody>
      </p:sp>
      <p:sp>
        <p:nvSpPr>
          <p:cNvPr id="24" name="Text Placeholder 6">
            <a:extLst>
              <a:ext uri="{FF2B5EF4-FFF2-40B4-BE49-F238E27FC236}">
                <a16:creationId xmlns:a16="http://schemas.microsoft.com/office/drawing/2014/main" id="{9F072BED-A9DE-4738-8E27-BB509D597E1E}"/>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17" name="Rectangle 16">
            <a:extLst>
              <a:ext uri="{FF2B5EF4-FFF2-40B4-BE49-F238E27FC236}">
                <a16:creationId xmlns:a16="http://schemas.microsoft.com/office/drawing/2014/main" id="{5511DFB7-2BCC-4899-BCB2-BB8B5E0CC9E9}"/>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8" name="Slide Number Placeholder 5">
            <a:extLst>
              <a:ext uri="{FF2B5EF4-FFF2-40B4-BE49-F238E27FC236}">
                <a16:creationId xmlns:a16="http://schemas.microsoft.com/office/drawing/2014/main" id="{F8A62DB9-3BD4-48CA-AA11-335728587B7C}"/>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2" name="Picture 11">
            <a:extLst>
              <a:ext uri="{FF2B5EF4-FFF2-40B4-BE49-F238E27FC236}">
                <a16:creationId xmlns:a16="http://schemas.microsoft.com/office/drawing/2014/main" id="{0BF6899B-DA00-48DC-82A5-9565ECA57C2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344618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blu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809908120"/>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4" name="Rectangle 13"/>
          <p:cNvSpPr>
            <a:spLocks/>
          </p:cNvSpPr>
          <p:nvPr userDrawn="1"/>
        </p:nvSpPr>
        <p:spPr>
          <a:xfrm>
            <a:off x="0" y="4234"/>
            <a:ext cx="12192000" cy="6858000"/>
          </a:xfrm>
          <a:prstGeom prst="rect">
            <a:avLst/>
          </a:prstGeom>
          <a:solidFill>
            <a:srgbClr val="0889A8">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16" name="Text Placeholder 6"/>
          <p:cNvSpPr>
            <a:spLocks noGrp="1"/>
          </p:cNvSpPr>
          <p:nvPr>
            <p:ph type="body" sz="quarter" idx="13" hasCustomPrompt="1"/>
          </p:nvPr>
        </p:nvSpPr>
        <p:spPr>
          <a:xfrm>
            <a:off x="2813539" y="4341052"/>
            <a:ext cx="6564923" cy="215444"/>
          </a:xfrm>
        </p:spPr>
        <p:txBody>
          <a:bodyPr wrap="square" anchor="t">
            <a:spAutoFit/>
          </a:bodyPr>
          <a:lstStyle>
            <a:lvl1pPr marL="0" indent="0" algn="ctr" rtl="0">
              <a:spcAft>
                <a:spcPts val="0"/>
              </a:spcAft>
              <a:buNone/>
              <a:defRPr sz="1400" cap="all" spc="300" baseline="0">
                <a:solidFill>
                  <a:schemeClr val="bg1"/>
                </a:solidFill>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one</a:t>
            </a:r>
          </a:p>
        </p:txBody>
      </p:sp>
      <p:sp>
        <p:nvSpPr>
          <p:cNvPr id="17" name="Text Placeholder 6"/>
          <p:cNvSpPr>
            <a:spLocks noGrp="1"/>
          </p:cNvSpPr>
          <p:nvPr>
            <p:ph type="body" sz="quarter" idx="14" hasCustomPrompt="1"/>
          </p:nvPr>
        </p:nvSpPr>
        <p:spPr>
          <a:xfrm>
            <a:off x="1312985" y="2233493"/>
            <a:ext cx="9566031" cy="1477328"/>
          </a:xfrm>
        </p:spPr>
        <p:txBody>
          <a:bodyPr wrap="square" anchor="b">
            <a:spAutoFit/>
          </a:bodyPr>
          <a:lstStyle>
            <a:lvl1pPr marL="0" indent="0" algn="ctr" rtl="0">
              <a:buNone/>
              <a:defRPr sz="4800" baseline="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Title in </a:t>
            </a:r>
            <a:r>
              <a:rPr lang="en-GB" err="1"/>
              <a:t>Lato</a:t>
            </a:r>
            <a:r>
              <a:rPr lang="en-GB"/>
              <a:t> Light</a:t>
            </a:r>
            <a:br>
              <a:rPr lang="en-GB"/>
            </a:br>
            <a:r>
              <a:rPr lang="en-GB"/>
              <a:t>48 points</a:t>
            </a:r>
          </a:p>
        </p:txBody>
      </p:sp>
      <p:grpSp>
        <p:nvGrpSpPr>
          <p:cNvPr id="18" name="Group 17">
            <a:extLst>
              <a:ext uri="{FF2B5EF4-FFF2-40B4-BE49-F238E27FC236}">
                <a16:creationId xmlns:a16="http://schemas.microsoft.com/office/drawing/2014/main" id="{F21426C6-421F-C843-8E75-758EBA0C6474}"/>
              </a:ext>
            </a:extLst>
          </p:cNvPr>
          <p:cNvGrpSpPr/>
          <p:nvPr userDrawn="1"/>
        </p:nvGrpSpPr>
        <p:grpSpPr>
          <a:xfrm>
            <a:off x="856261" y="907814"/>
            <a:ext cx="10479479" cy="5042373"/>
            <a:chOff x="733144" y="917932"/>
            <a:chExt cx="8514577" cy="5042373"/>
          </a:xfrm>
        </p:grpSpPr>
        <p:sp>
          <p:nvSpPr>
            <p:cNvPr id="19" name="Rectangle 2">
              <a:extLst>
                <a:ext uri="{FF2B5EF4-FFF2-40B4-BE49-F238E27FC236}">
                  <a16:creationId xmlns:a16="http://schemas.microsoft.com/office/drawing/2014/main" id="{D47781E6-69B4-2C41-BC0D-98606BC3A887}"/>
                </a:ext>
              </a:extLst>
            </p:cNvPr>
            <p:cNvSpPr>
              <a:spLocks noChangeAspect="1"/>
            </p:cNvSpPr>
            <p:nvPr userDrawn="1"/>
          </p:nvSpPr>
          <p:spPr>
            <a:xfrm>
              <a:off x="8973401" y="917932"/>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22" name="Rectangle 2">
              <a:extLst>
                <a:ext uri="{FF2B5EF4-FFF2-40B4-BE49-F238E27FC236}">
                  <a16:creationId xmlns:a16="http://schemas.microsoft.com/office/drawing/2014/main" id="{BFA531CA-85C6-124A-8B0F-C1CA2A760323}"/>
                </a:ext>
              </a:extLst>
            </p:cNvPr>
            <p:cNvSpPr>
              <a:spLocks noChangeAspect="1"/>
            </p:cNvSpPr>
            <p:nvPr userDrawn="1"/>
          </p:nvSpPr>
          <p:spPr>
            <a:xfrm flipH="1" flipV="1">
              <a:off x="733144" y="5833550"/>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15" name="Text Placeholder 3">
            <a:extLst>
              <a:ext uri="{FF2B5EF4-FFF2-40B4-BE49-F238E27FC236}">
                <a16:creationId xmlns:a16="http://schemas.microsoft.com/office/drawing/2014/main" id="{5EC768F3-3568-4B9F-8B44-C8326C163CB5}"/>
              </a:ext>
            </a:extLst>
          </p:cNvPr>
          <p:cNvSpPr>
            <a:spLocks noGrp="1"/>
          </p:cNvSpPr>
          <p:nvPr>
            <p:ph type="body" sz="quarter" idx="20" hasCustomPrompt="1"/>
          </p:nvPr>
        </p:nvSpPr>
        <p:spPr>
          <a:xfrm>
            <a:off x="7906977" y="781190"/>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Tree>
    <p:extLst>
      <p:ext uri="{BB962C8B-B14F-4D97-AF65-F5344CB8AC3E}">
        <p14:creationId xmlns:p14="http://schemas.microsoft.com/office/powerpoint/2010/main" val="1779342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dier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8560637"/>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3" name="Rectangle 12"/>
          <p:cNvSpPr>
            <a:spLocks/>
          </p:cNvSpPr>
          <p:nvPr userDrawn="1"/>
        </p:nvSpPr>
        <p:spPr>
          <a:xfrm>
            <a:off x="4234" y="4234"/>
            <a:ext cx="12192000" cy="6858000"/>
          </a:xfrm>
          <a:prstGeom prst="rect">
            <a:avLst/>
          </a:prstGeom>
          <a:solidFill>
            <a:srgbClr val="918A87">
              <a:alpha val="94902"/>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7" name="Text Placeholder 6"/>
          <p:cNvSpPr>
            <a:spLocks noGrp="1"/>
          </p:cNvSpPr>
          <p:nvPr>
            <p:ph type="body" sz="quarter" idx="13" hasCustomPrompt="1"/>
          </p:nvPr>
        </p:nvSpPr>
        <p:spPr>
          <a:xfrm>
            <a:off x="2813539" y="4341052"/>
            <a:ext cx="6564923" cy="215444"/>
          </a:xfrm>
        </p:spPr>
        <p:txBody>
          <a:bodyPr wrap="square" anchor="t">
            <a:spAutoFit/>
          </a:bodyPr>
          <a:lstStyle>
            <a:lvl1pPr marL="0" indent="0" algn="ctr" rtl="0">
              <a:spcAft>
                <a:spcPts val="0"/>
              </a:spcAft>
              <a:buNone/>
              <a:defRPr sz="1400" cap="all" spc="300" baseline="0">
                <a:solidFill>
                  <a:schemeClr val="bg1"/>
                </a:solidFill>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one</a:t>
            </a:r>
          </a:p>
        </p:txBody>
      </p:sp>
      <p:sp>
        <p:nvSpPr>
          <p:cNvPr id="15" name="Text Placeholder 6"/>
          <p:cNvSpPr>
            <a:spLocks noGrp="1"/>
          </p:cNvSpPr>
          <p:nvPr>
            <p:ph type="body" sz="quarter" idx="14" hasCustomPrompt="1"/>
          </p:nvPr>
        </p:nvSpPr>
        <p:spPr>
          <a:xfrm>
            <a:off x="1312985" y="2233493"/>
            <a:ext cx="9566031" cy="1477328"/>
          </a:xfrm>
        </p:spPr>
        <p:txBody>
          <a:bodyPr wrap="square" anchor="b">
            <a:spAutoFit/>
          </a:bodyPr>
          <a:lstStyle>
            <a:lvl1pPr marL="0" indent="0" algn="ctr" rtl="0">
              <a:buNone/>
              <a:defRPr sz="4800" baseline="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Title in </a:t>
            </a:r>
            <a:r>
              <a:rPr lang="en-GB" err="1"/>
              <a:t>Lato</a:t>
            </a:r>
            <a:r>
              <a:rPr lang="en-GB"/>
              <a:t> Light</a:t>
            </a:r>
            <a:br>
              <a:rPr lang="en-GB"/>
            </a:br>
            <a:r>
              <a:rPr lang="en-GB"/>
              <a:t>48 points</a:t>
            </a:r>
          </a:p>
        </p:txBody>
      </p:sp>
      <p:grpSp>
        <p:nvGrpSpPr>
          <p:cNvPr id="14" name="Group 13">
            <a:extLst>
              <a:ext uri="{FF2B5EF4-FFF2-40B4-BE49-F238E27FC236}">
                <a16:creationId xmlns:a16="http://schemas.microsoft.com/office/drawing/2014/main" id="{2DA90289-75DA-D34C-A5F3-4AB2FE5B0CA2}"/>
              </a:ext>
            </a:extLst>
          </p:cNvPr>
          <p:cNvGrpSpPr/>
          <p:nvPr userDrawn="1"/>
        </p:nvGrpSpPr>
        <p:grpSpPr>
          <a:xfrm>
            <a:off x="856261" y="907814"/>
            <a:ext cx="10479479" cy="5042373"/>
            <a:chOff x="733144" y="917932"/>
            <a:chExt cx="8514577" cy="5042373"/>
          </a:xfrm>
        </p:grpSpPr>
        <p:sp>
          <p:nvSpPr>
            <p:cNvPr id="16" name="Rectangle 2">
              <a:extLst>
                <a:ext uri="{FF2B5EF4-FFF2-40B4-BE49-F238E27FC236}">
                  <a16:creationId xmlns:a16="http://schemas.microsoft.com/office/drawing/2014/main" id="{F8CC1092-8D82-EE45-9F5C-5BB2579B4F14}"/>
                </a:ext>
              </a:extLst>
            </p:cNvPr>
            <p:cNvSpPr>
              <a:spLocks noChangeAspect="1"/>
            </p:cNvSpPr>
            <p:nvPr userDrawn="1"/>
          </p:nvSpPr>
          <p:spPr>
            <a:xfrm>
              <a:off x="8973401" y="917932"/>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17" name="Rectangle 2">
              <a:extLst>
                <a:ext uri="{FF2B5EF4-FFF2-40B4-BE49-F238E27FC236}">
                  <a16:creationId xmlns:a16="http://schemas.microsoft.com/office/drawing/2014/main" id="{41C96F2A-94C8-7441-BDC9-094ADEEF4D68}"/>
                </a:ext>
              </a:extLst>
            </p:cNvPr>
            <p:cNvSpPr>
              <a:spLocks noChangeAspect="1"/>
            </p:cNvSpPr>
            <p:nvPr userDrawn="1"/>
          </p:nvSpPr>
          <p:spPr>
            <a:xfrm flipH="1" flipV="1">
              <a:off x="733144" y="5833550"/>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10" name="Text Placeholder 3">
            <a:extLst>
              <a:ext uri="{FF2B5EF4-FFF2-40B4-BE49-F238E27FC236}">
                <a16:creationId xmlns:a16="http://schemas.microsoft.com/office/drawing/2014/main" id="{8C8DE380-76CE-467C-8845-2814EEC88225}"/>
              </a:ext>
            </a:extLst>
          </p:cNvPr>
          <p:cNvSpPr>
            <a:spLocks noGrp="1"/>
          </p:cNvSpPr>
          <p:nvPr>
            <p:ph type="body" sz="quarter" idx="20" hasCustomPrompt="1"/>
          </p:nvPr>
        </p:nvSpPr>
        <p:spPr>
          <a:xfrm>
            <a:off x="7906977" y="781190"/>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Tree>
    <p:extLst>
      <p:ext uri="{BB962C8B-B14F-4D97-AF65-F5344CB8AC3E}">
        <p14:creationId xmlns:p14="http://schemas.microsoft.com/office/powerpoint/2010/main" val="3756969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der yellow">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188304664"/>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4" name="Rectangle 13"/>
          <p:cNvSpPr>
            <a:spLocks/>
          </p:cNvSpPr>
          <p:nvPr userDrawn="1"/>
        </p:nvSpPr>
        <p:spPr>
          <a:xfrm>
            <a:off x="4234" y="4234"/>
            <a:ext cx="12192000" cy="6858000"/>
          </a:xfrm>
          <a:prstGeom prst="rect">
            <a:avLst/>
          </a:prstGeom>
          <a:solidFill>
            <a:srgbClr val="F3B11C">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16" name="Text Placeholder 6"/>
          <p:cNvSpPr>
            <a:spLocks noGrp="1"/>
          </p:cNvSpPr>
          <p:nvPr>
            <p:ph type="body" sz="quarter" idx="13" hasCustomPrompt="1"/>
          </p:nvPr>
        </p:nvSpPr>
        <p:spPr>
          <a:xfrm>
            <a:off x="2813539" y="4341052"/>
            <a:ext cx="6564923" cy="215444"/>
          </a:xfrm>
        </p:spPr>
        <p:txBody>
          <a:bodyPr wrap="square" anchor="t">
            <a:spAutoFit/>
          </a:bodyPr>
          <a:lstStyle>
            <a:lvl1pPr marL="0" indent="0" algn="ctr" rtl="0">
              <a:spcAft>
                <a:spcPts val="0"/>
              </a:spcAft>
              <a:buNone/>
              <a:defRPr sz="1400" cap="all" spc="300" baseline="0">
                <a:solidFill>
                  <a:schemeClr val="bg1"/>
                </a:solidFill>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one</a:t>
            </a:r>
          </a:p>
        </p:txBody>
      </p:sp>
      <p:sp>
        <p:nvSpPr>
          <p:cNvPr id="17" name="Text Placeholder 6"/>
          <p:cNvSpPr>
            <a:spLocks noGrp="1"/>
          </p:cNvSpPr>
          <p:nvPr>
            <p:ph type="body" sz="quarter" idx="14" hasCustomPrompt="1"/>
          </p:nvPr>
        </p:nvSpPr>
        <p:spPr>
          <a:xfrm>
            <a:off x="1312985" y="2233493"/>
            <a:ext cx="9566031" cy="1477328"/>
          </a:xfrm>
        </p:spPr>
        <p:txBody>
          <a:bodyPr wrap="square" anchor="b">
            <a:spAutoFit/>
          </a:bodyPr>
          <a:lstStyle>
            <a:lvl1pPr marL="0" indent="0" algn="ctr" rtl="0">
              <a:buNone/>
              <a:defRPr sz="4800" baseline="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Title in </a:t>
            </a:r>
            <a:r>
              <a:rPr lang="en-GB" err="1"/>
              <a:t>Lato</a:t>
            </a:r>
            <a:r>
              <a:rPr lang="en-GB"/>
              <a:t> Light</a:t>
            </a:r>
            <a:br>
              <a:rPr lang="en-GB"/>
            </a:br>
            <a:r>
              <a:rPr lang="en-GB"/>
              <a:t>48 points</a:t>
            </a:r>
          </a:p>
        </p:txBody>
      </p:sp>
      <p:grpSp>
        <p:nvGrpSpPr>
          <p:cNvPr id="18" name="Group 17">
            <a:extLst>
              <a:ext uri="{FF2B5EF4-FFF2-40B4-BE49-F238E27FC236}">
                <a16:creationId xmlns:a16="http://schemas.microsoft.com/office/drawing/2014/main" id="{F21426C6-421F-C843-8E75-758EBA0C6474}"/>
              </a:ext>
            </a:extLst>
          </p:cNvPr>
          <p:cNvGrpSpPr/>
          <p:nvPr userDrawn="1"/>
        </p:nvGrpSpPr>
        <p:grpSpPr>
          <a:xfrm>
            <a:off x="856261" y="907814"/>
            <a:ext cx="10479479" cy="5042373"/>
            <a:chOff x="733144" y="917932"/>
            <a:chExt cx="8514577" cy="5042373"/>
          </a:xfrm>
        </p:grpSpPr>
        <p:sp>
          <p:nvSpPr>
            <p:cNvPr id="19" name="Rectangle 2">
              <a:extLst>
                <a:ext uri="{FF2B5EF4-FFF2-40B4-BE49-F238E27FC236}">
                  <a16:creationId xmlns:a16="http://schemas.microsoft.com/office/drawing/2014/main" id="{D47781E6-69B4-2C41-BC0D-98606BC3A887}"/>
                </a:ext>
              </a:extLst>
            </p:cNvPr>
            <p:cNvSpPr>
              <a:spLocks noChangeAspect="1"/>
            </p:cNvSpPr>
            <p:nvPr userDrawn="1"/>
          </p:nvSpPr>
          <p:spPr>
            <a:xfrm>
              <a:off x="8973401" y="917932"/>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22" name="Rectangle 2">
              <a:extLst>
                <a:ext uri="{FF2B5EF4-FFF2-40B4-BE49-F238E27FC236}">
                  <a16:creationId xmlns:a16="http://schemas.microsoft.com/office/drawing/2014/main" id="{BFA531CA-85C6-124A-8B0F-C1CA2A760323}"/>
                </a:ext>
              </a:extLst>
            </p:cNvPr>
            <p:cNvSpPr>
              <a:spLocks noChangeAspect="1"/>
            </p:cNvSpPr>
            <p:nvPr userDrawn="1"/>
          </p:nvSpPr>
          <p:spPr>
            <a:xfrm flipH="1" flipV="1">
              <a:off x="733144" y="5833550"/>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9" name="Text Placeholder 3">
            <a:extLst>
              <a:ext uri="{FF2B5EF4-FFF2-40B4-BE49-F238E27FC236}">
                <a16:creationId xmlns:a16="http://schemas.microsoft.com/office/drawing/2014/main" id="{8EA2AF1E-3375-441F-A2B3-10BBF1E1CFFE}"/>
              </a:ext>
            </a:extLst>
          </p:cNvPr>
          <p:cNvSpPr>
            <a:spLocks noGrp="1"/>
          </p:cNvSpPr>
          <p:nvPr>
            <p:ph type="body" sz="quarter" idx="20" hasCustomPrompt="1"/>
          </p:nvPr>
        </p:nvSpPr>
        <p:spPr>
          <a:xfrm>
            <a:off x="7906977" y="781190"/>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Tree>
    <p:extLst>
      <p:ext uri="{BB962C8B-B14F-4D97-AF65-F5344CB8AC3E}">
        <p14:creationId xmlns:p14="http://schemas.microsoft.com/office/powerpoint/2010/main" val="404425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lue_business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4A3343-C30F-1C45-9610-402B1F360A0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EE1AA8C-E15D-A44A-9406-A5219CE72065}"/>
              </a:ext>
            </a:extLst>
          </p:cNvPr>
          <p:cNvSpPr/>
          <p:nvPr userDrawn="1"/>
        </p:nvSpPr>
        <p:spPr>
          <a:xfrm>
            <a:off x="4" y="4778"/>
            <a:ext cx="12192000" cy="6858000"/>
          </a:xfrm>
          <a:prstGeom prst="rect">
            <a:avLst/>
          </a:prstGeom>
          <a:solidFill>
            <a:srgbClr val="0889A8">
              <a:alpha val="94902"/>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57439188"/>
              </p:ext>
            </p:extLst>
          </p:nvPr>
        </p:nvGraphicFramePr>
        <p:xfrm>
          <a:off x="4" y="3"/>
          <a:ext cx="211668" cy="158751"/>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3" name="Object 2" hidden="1"/>
                      <p:cNvPicPr/>
                      <p:nvPr/>
                    </p:nvPicPr>
                    <p:blipFill>
                      <a:blip r:embed="rId5"/>
                      <a:stretch>
                        <a:fillRect/>
                      </a:stretch>
                    </p:blipFill>
                    <p:spPr>
                      <a:xfrm>
                        <a:off x="4" y="3"/>
                        <a:ext cx="211668" cy="158751"/>
                      </a:xfrm>
                      <a:prstGeom prst="rect">
                        <a:avLst/>
                      </a:prstGeom>
                    </p:spPr>
                  </p:pic>
                </p:oleObj>
              </mc:Fallback>
            </mc:AlternateContent>
          </a:graphicData>
        </a:graphic>
      </p:graphicFrame>
      <p:sp>
        <p:nvSpPr>
          <p:cNvPr id="22" name="Subtitle 2">
            <a:extLst>
              <a:ext uri="{FF2B5EF4-FFF2-40B4-BE49-F238E27FC236}">
                <a16:creationId xmlns:a16="http://schemas.microsoft.com/office/drawing/2014/main" id="{0FEF2971-18CA-A447-B977-0E8BA063D874}"/>
              </a:ext>
            </a:extLst>
          </p:cNvPr>
          <p:cNvSpPr>
            <a:spLocks noGrp="1"/>
          </p:cNvSpPr>
          <p:nvPr>
            <p:ph type="subTitle" idx="1" hasCustomPrompt="1"/>
          </p:nvPr>
        </p:nvSpPr>
        <p:spPr bwMode="gray">
          <a:xfrm>
            <a:off x="3481899" y="3993160"/>
            <a:ext cx="6564923" cy="215444"/>
          </a:xfrm>
        </p:spPr>
        <p:txBody>
          <a:bodyPr wrap="square" lIns="0" tIns="0" rIns="0" bIns="0" anchor="t">
            <a:spAutoFit/>
          </a:bodyPr>
          <a:lstStyle>
            <a:lvl1pPr marL="0" indent="0" algn="l" rtl="0">
              <a:spcAft>
                <a:spcPts val="0"/>
              </a:spcAft>
              <a:buNone/>
              <a:defRPr sz="1400" b="0" cap="all" spc="300" baseline="0">
                <a:solidFill>
                  <a:schemeClr val="bg1"/>
                </a:solidFill>
                <a:latin typeface="+mn-lt"/>
                <a:cs typeface="Arial" pitchFamily="34" charset="0"/>
              </a:defRPr>
            </a:lvl1pPr>
            <a:lvl2pPr marL="536433" indent="0" algn="ctr">
              <a:buNone/>
              <a:defRPr sz="2300"/>
            </a:lvl2pPr>
            <a:lvl3pPr marL="1072866" indent="0" algn="ctr">
              <a:buNone/>
              <a:defRPr sz="2100"/>
            </a:lvl3pPr>
            <a:lvl4pPr marL="1609298" indent="0" algn="ctr">
              <a:buNone/>
              <a:defRPr sz="1900"/>
            </a:lvl4pPr>
            <a:lvl5pPr marL="2145731" indent="0" algn="ctr">
              <a:buNone/>
              <a:defRPr sz="1900"/>
            </a:lvl5pPr>
            <a:lvl6pPr marL="2682164" indent="0" algn="ctr">
              <a:buNone/>
              <a:defRPr sz="1900"/>
            </a:lvl6pPr>
            <a:lvl7pPr marL="3218597" indent="0" algn="ctr">
              <a:buNone/>
              <a:defRPr sz="1900"/>
            </a:lvl7pPr>
            <a:lvl8pPr marL="3755029" indent="0" algn="ctr">
              <a:buNone/>
              <a:defRPr sz="1900"/>
            </a:lvl8pPr>
            <a:lvl9pPr marL="4291462" indent="0" algn="ctr">
              <a:buNone/>
              <a:defRPr sz="1900"/>
            </a:lvl9pPr>
          </a:lstStyle>
          <a:p>
            <a:r>
              <a:rPr lang="en-GB"/>
              <a:t>Sub-title and date</a:t>
            </a:r>
          </a:p>
        </p:txBody>
      </p:sp>
      <p:sp>
        <p:nvSpPr>
          <p:cNvPr id="23" name="Text Placeholder 6">
            <a:extLst>
              <a:ext uri="{FF2B5EF4-FFF2-40B4-BE49-F238E27FC236}">
                <a16:creationId xmlns:a16="http://schemas.microsoft.com/office/drawing/2014/main" id="{21B53F68-7CEB-4F4B-A468-2B1D397F0E75}"/>
              </a:ext>
            </a:extLst>
          </p:cNvPr>
          <p:cNvSpPr>
            <a:spLocks noGrp="1"/>
          </p:cNvSpPr>
          <p:nvPr>
            <p:ph type="body" sz="quarter" idx="18" hasCustomPrompt="1"/>
          </p:nvPr>
        </p:nvSpPr>
        <p:spPr>
          <a:xfrm>
            <a:off x="3481900" y="2757412"/>
            <a:ext cx="8082916" cy="646331"/>
          </a:xfrm>
        </p:spPr>
        <p:txBody>
          <a:bodyPr wrap="square" lIns="0" tIns="0" rIns="0" bIns="0" anchor="b">
            <a:spAutoFit/>
          </a:bodyPr>
          <a:lstStyle>
            <a:lvl1pPr marL="0" indent="0" rtl="0">
              <a:buFont typeface="Arial" panose="020B0604020202020204" pitchFamily="34" charset="0"/>
              <a:buNone/>
              <a:defRPr sz="4200" b="0" baseline="0">
                <a:solidFill>
                  <a:schemeClr val="bg1"/>
                </a:solidFill>
                <a:latin typeface="Lato Light" panose="020F0302020204030203" pitchFamily="34" charset="0"/>
              </a:defRPr>
            </a:lvl1pPr>
          </a:lstStyle>
          <a:p>
            <a:pPr lvl="0"/>
            <a:r>
              <a:rPr lang="en-GB"/>
              <a:t>Title is </a:t>
            </a:r>
            <a:r>
              <a:rPr lang="en-GB" err="1"/>
              <a:t>Lato</a:t>
            </a:r>
            <a:r>
              <a:rPr lang="en-GB"/>
              <a:t> Light 42 point</a:t>
            </a:r>
          </a:p>
        </p:txBody>
      </p:sp>
      <p:cxnSp>
        <p:nvCxnSpPr>
          <p:cNvPr id="24" name="Line">
            <a:extLst>
              <a:ext uri="{FF2B5EF4-FFF2-40B4-BE49-F238E27FC236}">
                <a16:creationId xmlns:a16="http://schemas.microsoft.com/office/drawing/2014/main" id="{E277333D-8D22-DE4D-BED7-4452956ECF14}"/>
              </a:ext>
            </a:extLst>
          </p:cNvPr>
          <p:cNvCxnSpPr>
            <a:cxnSpLocks/>
          </p:cNvCxnSpPr>
          <p:nvPr userDrawn="1"/>
        </p:nvCxnSpPr>
        <p:spPr>
          <a:xfrm>
            <a:off x="3481899" y="3709468"/>
            <a:ext cx="562708" cy="0"/>
          </a:xfrm>
          <a:prstGeom prst="line">
            <a:avLst/>
          </a:prstGeom>
          <a:ln w="28575">
            <a:solidFill>
              <a:srgbClr val="88184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6EC3E5E-8C80-C44A-AD67-64D64758C168}"/>
              </a:ext>
            </a:extLst>
          </p:cNvPr>
          <p:cNvSpPr/>
          <p:nvPr userDrawn="1"/>
        </p:nvSpPr>
        <p:spPr>
          <a:xfrm>
            <a:off x="0" y="1695088"/>
            <a:ext cx="2250831" cy="3474237"/>
          </a:xfrm>
          <a:prstGeom prst="rect">
            <a:avLst/>
          </a:pr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algn="l" defTabSz="914400" rtl="0" eaLnBrk="1" latinLnBrk="0" hangingPunct="1">
              <a:lnSpc>
                <a:spcPct val="100000"/>
              </a:lnSpc>
              <a:spcBef>
                <a:spcPts val="0"/>
              </a:spcBef>
              <a:buFont typeface="Arial" panose="020B0604020202020204" pitchFamily="34" charset="0"/>
              <a:buChar char="•"/>
            </a:pPr>
            <a:endParaRPr lang="en-US" sz="1600" kern="1200">
              <a:solidFill>
                <a:schemeClr val="tx1"/>
              </a:solidFill>
              <a:latin typeface="+mj-lt"/>
              <a:ea typeface="+mn-ea"/>
              <a:cs typeface="Arial" pitchFamily="34" charset="0"/>
            </a:endParaRPr>
          </a:p>
        </p:txBody>
      </p:sp>
      <p:sp>
        <p:nvSpPr>
          <p:cNvPr id="4" name="Text Placeholder 3">
            <a:extLst>
              <a:ext uri="{FF2B5EF4-FFF2-40B4-BE49-F238E27FC236}">
                <a16:creationId xmlns:a16="http://schemas.microsoft.com/office/drawing/2014/main" id="{8904F3BB-CA59-482F-9567-9A7D1E9079FA}"/>
              </a:ext>
            </a:extLst>
          </p:cNvPr>
          <p:cNvSpPr>
            <a:spLocks noGrp="1"/>
          </p:cNvSpPr>
          <p:nvPr>
            <p:ph type="body" sz="quarter" idx="19" hasCustomPrompt="1"/>
          </p:nvPr>
        </p:nvSpPr>
        <p:spPr>
          <a:xfrm>
            <a:off x="2624160" y="857374"/>
            <a:ext cx="5173361" cy="1414463"/>
          </a:xfrm>
        </p:spPr>
        <p:txBody>
          <a:bodyPr/>
          <a:lstStyle>
            <a:lvl1pPr marL="0" indent="0" rtl="0">
              <a:buNone/>
              <a:defRPr i="1">
                <a:solidFill>
                  <a:schemeClr val="bg1"/>
                </a:solidFill>
                <a:sym typeface="Wingdings" panose="05000000000000000000" pitchFamily="2" charset="2"/>
              </a:defRPr>
            </a:lvl1pPr>
          </a:lstStyle>
          <a:p>
            <a:pPr lvl="0"/>
            <a:r>
              <a:rPr lang="en-GB"/>
              <a:t>If a business-specific template is desired, delete any businesses not needed in the Master View (View  Master View) and ensure each business is directly below the other</a:t>
            </a:r>
          </a:p>
        </p:txBody>
      </p:sp>
      <p:pic>
        <p:nvPicPr>
          <p:cNvPr id="18" name="Picture 17" descr="A picture containing clipart&#10;&#10;Description generated with very high confidence">
            <a:extLst>
              <a:ext uri="{FF2B5EF4-FFF2-40B4-BE49-F238E27FC236}">
                <a16:creationId xmlns:a16="http://schemas.microsoft.com/office/drawing/2014/main" id="{0518F7DB-8672-4883-AAC2-04BB3D1E1E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1232" y="3121216"/>
            <a:ext cx="1621639" cy="457201"/>
          </a:xfrm>
          <a:prstGeom prst="rect">
            <a:avLst/>
          </a:prstGeom>
        </p:spPr>
      </p:pic>
      <p:pic>
        <p:nvPicPr>
          <p:cNvPr id="16" name="Picture 15">
            <a:extLst>
              <a:ext uri="{FF2B5EF4-FFF2-40B4-BE49-F238E27FC236}">
                <a16:creationId xmlns:a16="http://schemas.microsoft.com/office/drawing/2014/main" id="{DF4DF2BC-D4A0-4502-92E3-A24C4E640F7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19175" y="3368103"/>
            <a:ext cx="1688270" cy="432854"/>
          </a:xfrm>
          <a:prstGeom prst="rect">
            <a:avLst/>
          </a:prstGeom>
        </p:spPr>
      </p:pic>
      <p:pic>
        <p:nvPicPr>
          <p:cNvPr id="17" name="Picture 16">
            <a:extLst>
              <a:ext uri="{FF2B5EF4-FFF2-40B4-BE49-F238E27FC236}">
                <a16:creationId xmlns:a16="http://schemas.microsoft.com/office/drawing/2014/main" id="{C4FF968C-B580-4DAB-BC88-286381C5494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17487" y="3584512"/>
            <a:ext cx="1080492" cy="432854"/>
          </a:xfrm>
          <a:prstGeom prst="rect">
            <a:avLst/>
          </a:prstGeom>
        </p:spPr>
      </p:pic>
      <p:pic>
        <p:nvPicPr>
          <p:cNvPr id="27" name="Picture 26">
            <a:extLst>
              <a:ext uri="{FF2B5EF4-FFF2-40B4-BE49-F238E27FC236}">
                <a16:creationId xmlns:a16="http://schemas.microsoft.com/office/drawing/2014/main" id="{E533233D-FF65-4158-B09F-80FAB624736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11672" y="3796034"/>
            <a:ext cx="1718283" cy="432854"/>
          </a:xfrm>
          <a:prstGeom prst="rect">
            <a:avLst/>
          </a:prstGeom>
        </p:spPr>
      </p:pic>
      <p:pic>
        <p:nvPicPr>
          <p:cNvPr id="28" name="Picture 27">
            <a:extLst>
              <a:ext uri="{FF2B5EF4-FFF2-40B4-BE49-F238E27FC236}">
                <a16:creationId xmlns:a16="http://schemas.microsoft.com/office/drawing/2014/main" id="{19F8A69F-F0D8-4431-B020-CEC70DFDC9B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02525" y="4014116"/>
            <a:ext cx="1133017" cy="426757"/>
          </a:xfrm>
          <a:prstGeom prst="rect">
            <a:avLst/>
          </a:prstGeom>
        </p:spPr>
      </p:pic>
      <p:pic>
        <p:nvPicPr>
          <p:cNvPr id="29" name="Picture 28">
            <a:extLst>
              <a:ext uri="{FF2B5EF4-FFF2-40B4-BE49-F238E27FC236}">
                <a16:creationId xmlns:a16="http://schemas.microsoft.com/office/drawing/2014/main" id="{4F51E614-D128-43BB-B85B-E8E6874AB62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09796" y="4233666"/>
            <a:ext cx="1868352" cy="432854"/>
          </a:xfrm>
          <a:prstGeom prst="rect">
            <a:avLst/>
          </a:prstGeom>
        </p:spPr>
      </p:pic>
    </p:spTree>
    <p:extLst>
      <p:ext uri="{BB962C8B-B14F-4D97-AF65-F5344CB8AC3E}">
        <p14:creationId xmlns:p14="http://schemas.microsoft.com/office/powerpoint/2010/main" val="872409978"/>
      </p:ext>
    </p:extLst>
  </p:cSld>
  <p:clrMapOvr>
    <a:masterClrMapping/>
  </p:clrMapOvr>
  <p:extLst>
    <p:ext uri="{DCECCB84-F9BA-43D5-87BE-67443E8EF086}">
      <p15:sldGuideLst xmlns:p15="http://schemas.microsoft.com/office/powerpoint/2012/main">
        <p15:guide id="1" pos="192">
          <p15:clr>
            <a:srgbClr val="FBAE40"/>
          </p15:clr>
        </p15:guide>
        <p15:guide id="2" orient="horz" pos="2160">
          <p15:clr>
            <a:srgbClr val="FBAE40"/>
          </p15:clr>
        </p15:guide>
        <p15:guide id="3" orient="horz" pos="2298">
          <p15:clr>
            <a:srgbClr val="FBAE40"/>
          </p15:clr>
        </p15:guide>
        <p15:guide id="4" orient="horz" pos="2432">
          <p15:clr>
            <a:srgbClr val="FBAE40"/>
          </p15:clr>
        </p15:guide>
        <p15:guide id="5" orient="horz" pos="2568">
          <p15:clr>
            <a:srgbClr val="FBAE40"/>
          </p15:clr>
        </p15:guide>
        <p15:guide id="6" orient="horz" pos="2702">
          <p15:clr>
            <a:srgbClr val="FBAE40"/>
          </p15:clr>
        </p15:guide>
        <p15:guide id="7" orient="horz" pos="2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blue_client lo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87517423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4" name="Rectangle 13"/>
          <p:cNvSpPr>
            <a:spLocks/>
          </p:cNvSpPr>
          <p:nvPr userDrawn="1"/>
        </p:nvSpPr>
        <p:spPr>
          <a:xfrm>
            <a:off x="4234" y="0"/>
            <a:ext cx="12192000" cy="6858000"/>
          </a:xfrm>
          <a:prstGeom prst="rect">
            <a:avLst/>
          </a:prstGeom>
          <a:solidFill>
            <a:srgbClr val="0889A8">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16" name="Text Placeholder 6"/>
          <p:cNvSpPr>
            <a:spLocks noGrp="1"/>
          </p:cNvSpPr>
          <p:nvPr>
            <p:ph type="body" sz="quarter" idx="13" hasCustomPrompt="1"/>
          </p:nvPr>
        </p:nvSpPr>
        <p:spPr>
          <a:xfrm>
            <a:off x="2813539" y="4130038"/>
            <a:ext cx="6564923" cy="215444"/>
          </a:xfrm>
        </p:spPr>
        <p:txBody>
          <a:bodyPr wrap="square" anchor="t">
            <a:spAutoFit/>
          </a:bodyPr>
          <a:lstStyle>
            <a:lvl1pPr marL="0" indent="0" algn="ctr" rtl="0">
              <a:spcAft>
                <a:spcPts val="0"/>
              </a:spcAft>
              <a:buNone/>
              <a:defRPr sz="1400" cap="all" spc="300" baseline="0">
                <a:solidFill>
                  <a:schemeClr val="bg1"/>
                </a:solidFill>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one</a:t>
            </a:r>
          </a:p>
        </p:txBody>
      </p:sp>
      <p:sp>
        <p:nvSpPr>
          <p:cNvPr id="17" name="Text Placeholder 6"/>
          <p:cNvSpPr>
            <a:spLocks noGrp="1"/>
          </p:cNvSpPr>
          <p:nvPr>
            <p:ph type="body" sz="quarter" idx="14" hasCustomPrompt="1"/>
          </p:nvPr>
        </p:nvSpPr>
        <p:spPr>
          <a:xfrm>
            <a:off x="1312985" y="2022479"/>
            <a:ext cx="9566031" cy="1477328"/>
          </a:xfrm>
        </p:spPr>
        <p:txBody>
          <a:bodyPr wrap="square" anchor="b">
            <a:spAutoFit/>
          </a:bodyPr>
          <a:lstStyle>
            <a:lvl1pPr marL="0" indent="0" algn="ctr" rtl="0">
              <a:buNone/>
              <a:defRPr sz="4800" baseline="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Title in </a:t>
            </a:r>
            <a:r>
              <a:rPr lang="en-GB" err="1"/>
              <a:t>Lato</a:t>
            </a:r>
            <a:r>
              <a:rPr lang="en-GB"/>
              <a:t> Light</a:t>
            </a:r>
            <a:br>
              <a:rPr lang="en-GB"/>
            </a:br>
            <a:r>
              <a:rPr lang="en-GB"/>
              <a:t>48 points</a:t>
            </a:r>
          </a:p>
        </p:txBody>
      </p:sp>
      <p:grpSp>
        <p:nvGrpSpPr>
          <p:cNvPr id="18" name="Group 17">
            <a:extLst>
              <a:ext uri="{FF2B5EF4-FFF2-40B4-BE49-F238E27FC236}">
                <a16:creationId xmlns:a16="http://schemas.microsoft.com/office/drawing/2014/main" id="{F21426C6-421F-C843-8E75-758EBA0C6474}"/>
              </a:ext>
            </a:extLst>
          </p:cNvPr>
          <p:cNvGrpSpPr/>
          <p:nvPr userDrawn="1"/>
        </p:nvGrpSpPr>
        <p:grpSpPr>
          <a:xfrm>
            <a:off x="856261" y="907813"/>
            <a:ext cx="10479479" cy="4421054"/>
            <a:chOff x="733144" y="917932"/>
            <a:chExt cx="8514577" cy="4421054"/>
          </a:xfrm>
        </p:grpSpPr>
        <p:sp>
          <p:nvSpPr>
            <p:cNvPr id="19" name="Rectangle 2">
              <a:extLst>
                <a:ext uri="{FF2B5EF4-FFF2-40B4-BE49-F238E27FC236}">
                  <a16:creationId xmlns:a16="http://schemas.microsoft.com/office/drawing/2014/main" id="{D47781E6-69B4-2C41-BC0D-98606BC3A887}"/>
                </a:ext>
              </a:extLst>
            </p:cNvPr>
            <p:cNvSpPr>
              <a:spLocks noChangeAspect="1"/>
            </p:cNvSpPr>
            <p:nvPr userDrawn="1"/>
          </p:nvSpPr>
          <p:spPr>
            <a:xfrm>
              <a:off x="8973401" y="917932"/>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22" name="Rectangle 2">
              <a:extLst>
                <a:ext uri="{FF2B5EF4-FFF2-40B4-BE49-F238E27FC236}">
                  <a16:creationId xmlns:a16="http://schemas.microsoft.com/office/drawing/2014/main" id="{BFA531CA-85C6-124A-8B0F-C1CA2A760323}"/>
                </a:ext>
              </a:extLst>
            </p:cNvPr>
            <p:cNvSpPr>
              <a:spLocks noChangeAspect="1"/>
            </p:cNvSpPr>
            <p:nvPr userDrawn="1"/>
          </p:nvSpPr>
          <p:spPr>
            <a:xfrm flipH="1" flipV="1">
              <a:off x="733144" y="5212231"/>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20" name="Rectangle 19">
            <a:extLst>
              <a:ext uri="{FF2B5EF4-FFF2-40B4-BE49-F238E27FC236}">
                <a16:creationId xmlns:a16="http://schemas.microsoft.com/office/drawing/2014/main" id="{D330D06E-9FD4-4B42-9546-12CDC51263D4}"/>
              </a:ext>
            </a:extLst>
          </p:cNvPr>
          <p:cNvSpPr/>
          <p:nvPr userDrawn="1"/>
        </p:nvSpPr>
        <p:spPr>
          <a:xfrm>
            <a:off x="16078" y="6165850"/>
            <a:ext cx="12192000" cy="69215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21" name="Picture Placeholder 4">
            <a:extLst>
              <a:ext uri="{FF2B5EF4-FFF2-40B4-BE49-F238E27FC236}">
                <a16:creationId xmlns:a16="http://schemas.microsoft.com/office/drawing/2014/main" id="{3F177AED-8C27-CF40-865F-9C24EE2859D7}"/>
              </a:ext>
            </a:extLst>
          </p:cNvPr>
          <p:cNvSpPr>
            <a:spLocks noGrp="1"/>
          </p:cNvSpPr>
          <p:nvPr>
            <p:ph type="pic" sz="quarter" idx="19" hasCustomPrompt="1"/>
          </p:nvPr>
        </p:nvSpPr>
        <p:spPr>
          <a:xfrm>
            <a:off x="4269587" y="6321805"/>
            <a:ext cx="3652828" cy="399402"/>
          </a:xfrm>
        </p:spPr>
        <p:txBody>
          <a:bodyPr anchor="ctr">
            <a:noAutofit/>
          </a:bodyPr>
          <a:lstStyle>
            <a:lvl1pPr marL="0" indent="0" algn="ctr" rtl="0">
              <a:buNone/>
              <a:defRPr>
                <a:solidFill>
                  <a:srgbClr val="606060"/>
                </a:solidFill>
              </a:defRPr>
            </a:lvl1pPr>
          </a:lstStyle>
          <a:p>
            <a:r>
              <a:rPr lang="en-GB"/>
              <a:t>Click icon to add client logo</a:t>
            </a:r>
          </a:p>
        </p:txBody>
      </p:sp>
      <p:sp>
        <p:nvSpPr>
          <p:cNvPr id="13" name="Text Placeholder 3">
            <a:extLst>
              <a:ext uri="{FF2B5EF4-FFF2-40B4-BE49-F238E27FC236}">
                <a16:creationId xmlns:a16="http://schemas.microsoft.com/office/drawing/2014/main" id="{576E40FD-5C80-4E1A-B62F-6D1BC34F378C}"/>
              </a:ext>
            </a:extLst>
          </p:cNvPr>
          <p:cNvSpPr>
            <a:spLocks noGrp="1"/>
          </p:cNvSpPr>
          <p:nvPr>
            <p:ph type="body" sz="quarter" idx="20" hasCustomPrompt="1"/>
          </p:nvPr>
        </p:nvSpPr>
        <p:spPr>
          <a:xfrm>
            <a:off x="7906977" y="519930"/>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Tree>
    <p:extLst>
      <p:ext uri="{BB962C8B-B14F-4D97-AF65-F5344CB8AC3E}">
        <p14:creationId xmlns:p14="http://schemas.microsoft.com/office/powerpoint/2010/main" val="3749136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_yellow_client lo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36654465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4" name="Rectangle 13"/>
          <p:cNvSpPr>
            <a:spLocks/>
          </p:cNvSpPr>
          <p:nvPr userDrawn="1"/>
        </p:nvSpPr>
        <p:spPr>
          <a:xfrm>
            <a:off x="4233" y="0"/>
            <a:ext cx="12175922" cy="6858000"/>
          </a:xfrm>
          <a:prstGeom prst="rect">
            <a:avLst/>
          </a:prstGeom>
          <a:solidFill>
            <a:srgbClr val="F3B11C">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16" name="Text Placeholder 6"/>
          <p:cNvSpPr>
            <a:spLocks noGrp="1"/>
          </p:cNvSpPr>
          <p:nvPr>
            <p:ph type="body" sz="quarter" idx="13" hasCustomPrompt="1"/>
          </p:nvPr>
        </p:nvSpPr>
        <p:spPr>
          <a:xfrm>
            <a:off x="2813539" y="4130038"/>
            <a:ext cx="6564923" cy="215444"/>
          </a:xfrm>
        </p:spPr>
        <p:txBody>
          <a:bodyPr wrap="square" anchor="t">
            <a:spAutoFit/>
          </a:bodyPr>
          <a:lstStyle>
            <a:lvl1pPr marL="0" indent="0" algn="ctr" rtl="0">
              <a:spcAft>
                <a:spcPts val="0"/>
              </a:spcAft>
              <a:buNone/>
              <a:defRPr sz="1400" cap="all" spc="300" baseline="0">
                <a:solidFill>
                  <a:schemeClr val="bg1"/>
                </a:solidFill>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one</a:t>
            </a:r>
          </a:p>
        </p:txBody>
      </p:sp>
      <p:sp>
        <p:nvSpPr>
          <p:cNvPr id="17" name="Text Placeholder 6"/>
          <p:cNvSpPr>
            <a:spLocks noGrp="1"/>
          </p:cNvSpPr>
          <p:nvPr>
            <p:ph type="body" sz="quarter" idx="14" hasCustomPrompt="1"/>
          </p:nvPr>
        </p:nvSpPr>
        <p:spPr>
          <a:xfrm>
            <a:off x="1312985" y="2022479"/>
            <a:ext cx="9566031" cy="1477328"/>
          </a:xfrm>
        </p:spPr>
        <p:txBody>
          <a:bodyPr wrap="square" anchor="b">
            <a:spAutoFit/>
          </a:bodyPr>
          <a:lstStyle>
            <a:lvl1pPr marL="0" indent="0" algn="ctr" rtl="0">
              <a:buNone/>
              <a:defRPr sz="4800" baseline="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Title in </a:t>
            </a:r>
            <a:r>
              <a:rPr lang="en-GB" err="1"/>
              <a:t>Lato</a:t>
            </a:r>
            <a:r>
              <a:rPr lang="en-GB"/>
              <a:t> Light</a:t>
            </a:r>
            <a:br>
              <a:rPr lang="en-GB"/>
            </a:br>
            <a:r>
              <a:rPr lang="en-GB"/>
              <a:t>48 points</a:t>
            </a:r>
          </a:p>
        </p:txBody>
      </p:sp>
      <p:grpSp>
        <p:nvGrpSpPr>
          <p:cNvPr id="18" name="Group 17">
            <a:extLst>
              <a:ext uri="{FF2B5EF4-FFF2-40B4-BE49-F238E27FC236}">
                <a16:creationId xmlns:a16="http://schemas.microsoft.com/office/drawing/2014/main" id="{F21426C6-421F-C843-8E75-758EBA0C6474}"/>
              </a:ext>
            </a:extLst>
          </p:cNvPr>
          <p:cNvGrpSpPr/>
          <p:nvPr userDrawn="1"/>
        </p:nvGrpSpPr>
        <p:grpSpPr>
          <a:xfrm>
            <a:off x="856261" y="907813"/>
            <a:ext cx="10479479" cy="4421054"/>
            <a:chOff x="733144" y="917932"/>
            <a:chExt cx="8514577" cy="4421054"/>
          </a:xfrm>
        </p:grpSpPr>
        <p:sp>
          <p:nvSpPr>
            <p:cNvPr id="19" name="Rectangle 2">
              <a:extLst>
                <a:ext uri="{FF2B5EF4-FFF2-40B4-BE49-F238E27FC236}">
                  <a16:creationId xmlns:a16="http://schemas.microsoft.com/office/drawing/2014/main" id="{D47781E6-69B4-2C41-BC0D-98606BC3A887}"/>
                </a:ext>
              </a:extLst>
            </p:cNvPr>
            <p:cNvSpPr>
              <a:spLocks noChangeAspect="1"/>
            </p:cNvSpPr>
            <p:nvPr userDrawn="1"/>
          </p:nvSpPr>
          <p:spPr>
            <a:xfrm>
              <a:off x="8973401" y="917932"/>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22" name="Rectangle 2">
              <a:extLst>
                <a:ext uri="{FF2B5EF4-FFF2-40B4-BE49-F238E27FC236}">
                  <a16:creationId xmlns:a16="http://schemas.microsoft.com/office/drawing/2014/main" id="{BFA531CA-85C6-124A-8B0F-C1CA2A760323}"/>
                </a:ext>
              </a:extLst>
            </p:cNvPr>
            <p:cNvSpPr>
              <a:spLocks noChangeAspect="1"/>
            </p:cNvSpPr>
            <p:nvPr userDrawn="1"/>
          </p:nvSpPr>
          <p:spPr>
            <a:xfrm flipH="1" flipV="1">
              <a:off x="733144" y="5212231"/>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20" name="Rectangle 19">
            <a:extLst>
              <a:ext uri="{FF2B5EF4-FFF2-40B4-BE49-F238E27FC236}">
                <a16:creationId xmlns:a16="http://schemas.microsoft.com/office/drawing/2014/main" id="{D330D06E-9FD4-4B42-9546-12CDC51263D4}"/>
              </a:ext>
            </a:extLst>
          </p:cNvPr>
          <p:cNvSpPr/>
          <p:nvPr userDrawn="1"/>
        </p:nvSpPr>
        <p:spPr>
          <a:xfrm>
            <a:off x="0" y="6165850"/>
            <a:ext cx="12192000" cy="69215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21" name="Picture Placeholder 4">
            <a:extLst>
              <a:ext uri="{FF2B5EF4-FFF2-40B4-BE49-F238E27FC236}">
                <a16:creationId xmlns:a16="http://schemas.microsoft.com/office/drawing/2014/main" id="{3F177AED-8C27-CF40-865F-9C24EE2859D7}"/>
              </a:ext>
            </a:extLst>
          </p:cNvPr>
          <p:cNvSpPr>
            <a:spLocks noGrp="1"/>
          </p:cNvSpPr>
          <p:nvPr>
            <p:ph type="pic" sz="quarter" idx="19" hasCustomPrompt="1"/>
          </p:nvPr>
        </p:nvSpPr>
        <p:spPr>
          <a:xfrm>
            <a:off x="4269587" y="6321805"/>
            <a:ext cx="3652828" cy="399402"/>
          </a:xfrm>
        </p:spPr>
        <p:txBody>
          <a:bodyPr anchor="ctr">
            <a:noAutofit/>
          </a:bodyPr>
          <a:lstStyle>
            <a:lvl1pPr marL="0" indent="0" algn="ctr" rtl="0">
              <a:buNone/>
              <a:defRPr>
                <a:solidFill>
                  <a:srgbClr val="606060"/>
                </a:solidFill>
              </a:defRPr>
            </a:lvl1pPr>
          </a:lstStyle>
          <a:p>
            <a:r>
              <a:rPr lang="en-GB"/>
              <a:t>Click icon to add client logo</a:t>
            </a:r>
          </a:p>
        </p:txBody>
      </p:sp>
      <p:sp>
        <p:nvSpPr>
          <p:cNvPr id="12" name="Text Placeholder 3">
            <a:extLst>
              <a:ext uri="{FF2B5EF4-FFF2-40B4-BE49-F238E27FC236}">
                <a16:creationId xmlns:a16="http://schemas.microsoft.com/office/drawing/2014/main" id="{8DF6073C-B13B-4941-9CFE-2D8460CB48E2}"/>
              </a:ext>
            </a:extLst>
          </p:cNvPr>
          <p:cNvSpPr>
            <a:spLocks noGrp="1"/>
          </p:cNvSpPr>
          <p:nvPr>
            <p:ph type="body" sz="quarter" idx="20" hasCustomPrompt="1"/>
          </p:nvPr>
        </p:nvSpPr>
        <p:spPr>
          <a:xfrm>
            <a:off x="7906977" y="519930"/>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Tree>
    <p:extLst>
      <p:ext uri="{BB962C8B-B14F-4D97-AF65-F5344CB8AC3E}">
        <p14:creationId xmlns:p14="http://schemas.microsoft.com/office/powerpoint/2010/main" val="123517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_grey_client logo">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24728329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4" name="Rectangle 13"/>
          <p:cNvSpPr>
            <a:spLocks/>
          </p:cNvSpPr>
          <p:nvPr userDrawn="1"/>
        </p:nvSpPr>
        <p:spPr>
          <a:xfrm>
            <a:off x="0" y="0"/>
            <a:ext cx="12192000" cy="6858000"/>
          </a:xfrm>
          <a:prstGeom prst="rect">
            <a:avLst/>
          </a:prstGeom>
          <a:solidFill>
            <a:srgbClr val="918A87">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16" name="Text Placeholder 6"/>
          <p:cNvSpPr>
            <a:spLocks noGrp="1"/>
          </p:cNvSpPr>
          <p:nvPr>
            <p:ph type="body" sz="quarter" idx="13" hasCustomPrompt="1"/>
          </p:nvPr>
        </p:nvSpPr>
        <p:spPr>
          <a:xfrm>
            <a:off x="2813539" y="4130038"/>
            <a:ext cx="6564923" cy="215444"/>
          </a:xfrm>
        </p:spPr>
        <p:txBody>
          <a:bodyPr wrap="square" anchor="t">
            <a:spAutoFit/>
          </a:bodyPr>
          <a:lstStyle>
            <a:lvl1pPr marL="0" indent="0" algn="ctr" rtl="0">
              <a:spcAft>
                <a:spcPts val="0"/>
              </a:spcAft>
              <a:buNone/>
              <a:defRPr sz="1400" cap="all" spc="300" baseline="0">
                <a:solidFill>
                  <a:schemeClr val="bg1"/>
                </a:solidFill>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one</a:t>
            </a:r>
          </a:p>
        </p:txBody>
      </p:sp>
      <p:sp>
        <p:nvSpPr>
          <p:cNvPr id="17" name="Text Placeholder 6"/>
          <p:cNvSpPr>
            <a:spLocks noGrp="1"/>
          </p:cNvSpPr>
          <p:nvPr>
            <p:ph type="body" sz="quarter" idx="14" hasCustomPrompt="1"/>
          </p:nvPr>
        </p:nvSpPr>
        <p:spPr>
          <a:xfrm>
            <a:off x="1312985" y="2022479"/>
            <a:ext cx="9566031" cy="1477328"/>
          </a:xfrm>
        </p:spPr>
        <p:txBody>
          <a:bodyPr wrap="square" anchor="b">
            <a:spAutoFit/>
          </a:bodyPr>
          <a:lstStyle>
            <a:lvl1pPr marL="0" indent="0" algn="ctr" rtl="0">
              <a:buNone/>
              <a:defRPr sz="4800" baseline="0">
                <a:solidFill>
                  <a:schemeClr val="bg1"/>
                </a:solidFill>
                <a:latin typeface="Lato Light" panose="020F0302020204030203" pitchFamily="34" charset="0"/>
              </a:defRPr>
            </a:lvl1pPr>
            <a:lvl2pPr>
              <a:defRPr/>
            </a:lvl2pPr>
            <a:lvl3pPr>
              <a:defRPr/>
            </a:lvl3pPr>
            <a:lvl4pPr>
              <a:defRPr/>
            </a:lvl4pPr>
            <a:lvl5pPr>
              <a:defRPr baseline="0"/>
            </a:lvl5pPr>
            <a:lvl6pPr>
              <a:defRPr baseline="0"/>
            </a:lvl6pPr>
            <a:lvl7pPr>
              <a:defRPr baseline="0"/>
            </a:lvl7pPr>
            <a:lvl8pPr>
              <a:defRPr/>
            </a:lvl8pPr>
            <a:lvl9pPr>
              <a:defRPr/>
            </a:lvl9pPr>
          </a:lstStyle>
          <a:p>
            <a:pPr lvl="0"/>
            <a:r>
              <a:rPr lang="en-GB"/>
              <a:t>Section Title in </a:t>
            </a:r>
            <a:r>
              <a:rPr lang="en-GB" err="1"/>
              <a:t>Lato</a:t>
            </a:r>
            <a:r>
              <a:rPr lang="en-GB"/>
              <a:t> Light</a:t>
            </a:r>
            <a:br>
              <a:rPr lang="en-GB"/>
            </a:br>
            <a:r>
              <a:rPr lang="en-GB"/>
              <a:t>48 points</a:t>
            </a:r>
          </a:p>
        </p:txBody>
      </p:sp>
      <p:grpSp>
        <p:nvGrpSpPr>
          <p:cNvPr id="18" name="Group 17">
            <a:extLst>
              <a:ext uri="{FF2B5EF4-FFF2-40B4-BE49-F238E27FC236}">
                <a16:creationId xmlns:a16="http://schemas.microsoft.com/office/drawing/2014/main" id="{F21426C6-421F-C843-8E75-758EBA0C6474}"/>
              </a:ext>
            </a:extLst>
          </p:cNvPr>
          <p:cNvGrpSpPr/>
          <p:nvPr userDrawn="1"/>
        </p:nvGrpSpPr>
        <p:grpSpPr>
          <a:xfrm>
            <a:off x="856261" y="907813"/>
            <a:ext cx="10479479" cy="4421054"/>
            <a:chOff x="733144" y="917932"/>
            <a:chExt cx="8514577" cy="4421054"/>
          </a:xfrm>
        </p:grpSpPr>
        <p:sp>
          <p:nvSpPr>
            <p:cNvPr id="19" name="Rectangle 2">
              <a:extLst>
                <a:ext uri="{FF2B5EF4-FFF2-40B4-BE49-F238E27FC236}">
                  <a16:creationId xmlns:a16="http://schemas.microsoft.com/office/drawing/2014/main" id="{D47781E6-69B4-2C41-BC0D-98606BC3A887}"/>
                </a:ext>
              </a:extLst>
            </p:cNvPr>
            <p:cNvSpPr>
              <a:spLocks noChangeAspect="1"/>
            </p:cNvSpPr>
            <p:nvPr userDrawn="1"/>
          </p:nvSpPr>
          <p:spPr>
            <a:xfrm>
              <a:off x="8973401" y="917932"/>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22" name="Rectangle 2">
              <a:extLst>
                <a:ext uri="{FF2B5EF4-FFF2-40B4-BE49-F238E27FC236}">
                  <a16:creationId xmlns:a16="http://schemas.microsoft.com/office/drawing/2014/main" id="{BFA531CA-85C6-124A-8B0F-C1CA2A760323}"/>
                </a:ext>
              </a:extLst>
            </p:cNvPr>
            <p:cNvSpPr>
              <a:spLocks noChangeAspect="1"/>
            </p:cNvSpPr>
            <p:nvPr userDrawn="1"/>
          </p:nvSpPr>
          <p:spPr>
            <a:xfrm flipH="1" flipV="1">
              <a:off x="733144" y="5212231"/>
              <a:ext cx="274320" cy="126755"/>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20" name="Rectangle 19">
            <a:extLst>
              <a:ext uri="{FF2B5EF4-FFF2-40B4-BE49-F238E27FC236}">
                <a16:creationId xmlns:a16="http://schemas.microsoft.com/office/drawing/2014/main" id="{D330D06E-9FD4-4B42-9546-12CDC51263D4}"/>
              </a:ext>
            </a:extLst>
          </p:cNvPr>
          <p:cNvSpPr/>
          <p:nvPr userDrawn="1"/>
        </p:nvSpPr>
        <p:spPr>
          <a:xfrm>
            <a:off x="0" y="6165850"/>
            <a:ext cx="12192000" cy="69215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21" name="Picture Placeholder 4">
            <a:extLst>
              <a:ext uri="{FF2B5EF4-FFF2-40B4-BE49-F238E27FC236}">
                <a16:creationId xmlns:a16="http://schemas.microsoft.com/office/drawing/2014/main" id="{3F177AED-8C27-CF40-865F-9C24EE2859D7}"/>
              </a:ext>
            </a:extLst>
          </p:cNvPr>
          <p:cNvSpPr>
            <a:spLocks noGrp="1"/>
          </p:cNvSpPr>
          <p:nvPr>
            <p:ph type="pic" sz="quarter" idx="19" hasCustomPrompt="1"/>
          </p:nvPr>
        </p:nvSpPr>
        <p:spPr>
          <a:xfrm>
            <a:off x="4269587" y="6321805"/>
            <a:ext cx="3652828" cy="399402"/>
          </a:xfrm>
        </p:spPr>
        <p:txBody>
          <a:bodyPr anchor="ctr">
            <a:noAutofit/>
          </a:bodyPr>
          <a:lstStyle>
            <a:lvl1pPr marL="0" indent="0" algn="ctr" rtl="0">
              <a:buNone/>
              <a:defRPr>
                <a:solidFill>
                  <a:srgbClr val="606060"/>
                </a:solidFill>
              </a:defRPr>
            </a:lvl1pPr>
          </a:lstStyle>
          <a:p>
            <a:r>
              <a:rPr lang="en-GB"/>
              <a:t>Click icon to add client logo</a:t>
            </a:r>
          </a:p>
        </p:txBody>
      </p:sp>
      <p:sp>
        <p:nvSpPr>
          <p:cNvPr id="12" name="Text Placeholder 3">
            <a:extLst>
              <a:ext uri="{FF2B5EF4-FFF2-40B4-BE49-F238E27FC236}">
                <a16:creationId xmlns:a16="http://schemas.microsoft.com/office/drawing/2014/main" id="{C0F5E71D-FE01-4DBA-9BC5-503D9818A299}"/>
              </a:ext>
            </a:extLst>
          </p:cNvPr>
          <p:cNvSpPr>
            <a:spLocks noGrp="1"/>
          </p:cNvSpPr>
          <p:nvPr>
            <p:ph type="body" sz="quarter" idx="20" hasCustomPrompt="1"/>
          </p:nvPr>
        </p:nvSpPr>
        <p:spPr>
          <a:xfrm>
            <a:off x="7906977" y="519930"/>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spTree>
    <p:extLst>
      <p:ext uri="{BB962C8B-B14F-4D97-AF65-F5344CB8AC3E}">
        <p14:creationId xmlns:p14="http://schemas.microsoft.com/office/powerpoint/2010/main" val="759673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8167139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23" name="Rectangle 3"/>
          <p:cNvSpPr>
            <a:spLocks noChangeArrowheads="1"/>
          </p:cNvSpPr>
          <p:nvPr userDrawn="1"/>
        </p:nvSpPr>
        <p:spPr bwMode="gray">
          <a:xfrm>
            <a:off x="1" y="0"/>
            <a:ext cx="6425758" cy="6858000"/>
          </a:xfrm>
          <a:prstGeom prst="rect">
            <a:avLst/>
          </a:prstGeom>
          <a:solidFill>
            <a:schemeClr val="accent3">
              <a:alpha val="71000"/>
            </a:scheme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defTabSz="914400" rtl="0">
              <a:lnSpc>
                <a:spcPct val="100000"/>
              </a:lnSpc>
              <a:spcBef>
                <a:spcPts val="0"/>
              </a:spcBef>
            </a:pPr>
            <a:endParaRPr lang="en-US" sz="1600">
              <a:cs typeface="Arial" pitchFamily="34" charset="0"/>
            </a:endParaRPr>
          </a:p>
        </p:txBody>
      </p:sp>
      <p:grpSp>
        <p:nvGrpSpPr>
          <p:cNvPr id="20" name="Group 19">
            <a:extLst>
              <a:ext uri="{FF2B5EF4-FFF2-40B4-BE49-F238E27FC236}">
                <a16:creationId xmlns:a16="http://schemas.microsoft.com/office/drawing/2014/main" id="{15B1D498-EFEC-FF4D-B3C0-AB0DC1191F9D}"/>
              </a:ext>
            </a:extLst>
          </p:cNvPr>
          <p:cNvGrpSpPr/>
          <p:nvPr userDrawn="1"/>
        </p:nvGrpSpPr>
        <p:grpSpPr>
          <a:xfrm>
            <a:off x="680658" y="548347"/>
            <a:ext cx="4601989" cy="5741781"/>
            <a:chOff x="1002364" y="142913"/>
            <a:chExt cx="3739116" cy="5741781"/>
          </a:xfrm>
        </p:grpSpPr>
        <p:sp>
          <p:nvSpPr>
            <p:cNvPr id="21" name="Rectangle 2">
              <a:extLst>
                <a:ext uri="{FF2B5EF4-FFF2-40B4-BE49-F238E27FC236}">
                  <a16:creationId xmlns:a16="http://schemas.microsoft.com/office/drawing/2014/main" id="{4CFFFD26-1CDE-1743-B69E-B3B891424AF2}"/>
                </a:ext>
              </a:extLst>
            </p:cNvPr>
            <p:cNvSpPr/>
            <p:nvPr/>
          </p:nvSpPr>
          <p:spPr>
            <a:xfrm>
              <a:off x="4459747" y="142913"/>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22" name="Rectangle 2">
              <a:extLst>
                <a:ext uri="{FF2B5EF4-FFF2-40B4-BE49-F238E27FC236}">
                  <a16:creationId xmlns:a16="http://schemas.microsoft.com/office/drawing/2014/main" id="{823C5126-B40E-2E48-95DC-B0A5A28C4D37}"/>
                </a:ext>
              </a:extLst>
            </p:cNvPr>
            <p:cNvSpPr/>
            <p:nvPr/>
          </p:nvSpPr>
          <p:spPr>
            <a:xfrm rot="10800000">
              <a:off x="1002364" y="5762315"/>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24" name="Text Placeholder 6">
            <a:extLst>
              <a:ext uri="{FF2B5EF4-FFF2-40B4-BE49-F238E27FC236}">
                <a16:creationId xmlns:a16="http://schemas.microsoft.com/office/drawing/2014/main" id="{EC1B98EC-EB4B-1F47-B880-6ED819135600}"/>
              </a:ext>
            </a:extLst>
          </p:cNvPr>
          <p:cNvSpPr>
            <a:spLocks noGrp="1"/>
          </p:cNvSpPr>
          <p:nvPr>
            <p:ph type="body" sz="quarter" idx="17" hasCustomPrompt="1"/>
          </p:nvPr>
        </p:nvSpPr>
        <p:spPr>
          <a:xfrm>
            <a:off x="1209126" y="5014800"/>
            <a:ext cx="3545054" cy="190856"/>
          </a:xfrm>
        </p:spPr>
        <p:txBody>
          <a:bodyPr wrap="square" anchor="t">
            <a:noAutofit/>
          </a:bodyPr>
          <a:lstStyle>
            <a:lvl1pPr marL="0" indent="0" algn="ctr" rtl="0">
              <a:buNone/>
              <a:defRPr sz="1600" i="0" cap="none" baseline="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EILEEN MILES</a:t>
            </a:r>
          </a:p>
        </p:txBody>
      </p:sp>
      <p:sp>
        <p:nvSpPr>
          <p:cNvPr id="32" name="Text Placeholder 6">
            <a:extLst>
              <a:ext uri="{FF2B5EF4-FFF2-40B4-BE49-F238E27FC236}">
                <a16:creationId xmlns:a16="http://schemas.microsoft.com/office/drawing/2014/main" id="{3C4B1124-CD42-3F4A-9C72-A764B83056C4}"/>
              </a:ext>
            </a:extLst>
          </p:cNvPr>
          <p:cNvSpPr>
            <a:spLocks noGrp="1"/>
          </p:cNvSpPr>
          <p:nvPr>
            <p:ph type="body" sz="quarter" idx="13" hasCustomPrompt="1"/>
          </p:nvPr>
        </p:nvSpPr>
        <p:spPr>
          <a:xfrm>
            <a:off x="1209126" y="1718331"/>
            <a:ext cx="3545054" cy="2769989"/>
          </a:xfrm>
        </p:spPr>
        <p:txBody>
          <a:bodyPr wrap="square" anchor="ctr">
            <a:spAutoFit/>
          </a:bodyPr>
          <a:lstStyle>
            <a:lvl1pPr marL="0" indent="0" algn="ctr" rtl="0">
              <a:buNone/>
              <a:defRPr sz="1800" i="1">
                <a:solidFill>
                  <a:schemeClr val="bg1"/>
                </a:solidFill>
                <a:latin typeface="Lato Light" panose="020F0302020204030203"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Aenean </a:t>
            </a:r>
            <a:r>
              <a:rPr lang="en-GB" err="1"/>
              <a:t>commodo</a:t>
            </a:r>
            <a:r>
              <a:rPr lang="en-GB"/>
              <a:t> ligula </a:t>
            </a:r>
            <a:r>
              <a:rPr lang="en-GB" err="1"/>
              <a:t>eget</a:t>
            </a:r>
            <a:r>
              <a:rPr lang="en-GB"/>
              <a:t> </a:t>
            </a:r>
            <a:r>
              <a:rPr lang="en-GB" err="1"/>
              <a:t>dolor</a:t>
            </a:r>
            <a:r>
              <a:rPr lang="en-GB"/>
              <a:t>. Aenean </a:t>
            </a:r>
            <a:r>
              <a:rPr lang="en-GB" err="1"/>
              <a:t>massa</a:t>
            </a:r>
            <a:r>
              <a:rPr lang="en-GB"/>
              <a:t>. Cum sociis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Donec </a:t>
            </a:r>
            <a:r>
              <a:rPr lang="en-GB" err="1"/>
              <a:t>quam</a:t>
            </a:r>
            <a:r>
              <a:rPr lang="en-GB"/>
              <a:t> </a:t>
            </a:r>
            <a:r>
              <a:rPr lang="en-GB" err="1"/>
              <a:t>felis</a:t>
            </a:r>
            <a:r>
              <a:rPr lang="en-GB"/>
              <a:t>, </a:t>
            </a:r>
            <a:r>
              <a:rPr lang="en-GB" err="1"/>
              <a:t>ultricies</a:t>
            </a:r>
            <a:r>
              <a:rPr lang="en-GB"/>
              <a:t> </a:t>
            </a:r>
            <a:r>
              <a:rPr lang="en-GB" err="1"/>
              <a:t>nec</a:t>
            </a:r>
            <a:r>
              <a:rPr lang="en-GB"/>
              <a:t>, </a:t>
            </a:r>
            <a:r>
              <a:rPr lang="en-GB" err="1"/>
              <a:t>pellentesque</a:t>
            </a:r>
            <a:r>
              <a:rPr lang="en-GB"/>
              <a:t> </a:t>
            </a:r>
            <a:r>
              <a:rPr lang="en-GB" err="1"/>
              <a:t>eu</a:t>
            </a:r>
            <a:r>
              <a:rPr lang="en-GB"/>
              <a:t>, </a:t>
            </a:r>
            <a:r>
              <a:rPr lang="en-GB" err="1"/>
              <a:t>pretium</a:t>
            </a:r>
            <a:r>
              <a:rPr lang="en-GB"/>
              <a:t> </a:t>
            </a:r>
            <a:r>
              <a:rPr lang="en-GB" err="1"/>
              <a:t>quis</a:t>
            </a:r>
            <a:r>
              <a:rPr lang="en-GB"/>
              <a:t>, sem. </a:t>
            </a:r>
            <a:r>
              <a:rPr lang="en-GB" err="1"/>
              <a:t>Nulla</a:t>
            </a:r>
            <a:r>
              <a:rPr lang="en-GB"/>
              <a:t> </a:t>
            </a:r>
            <a:r>
              <a:rPr lang="en-GB" err="1"/>
              <a:t>consequat</a:t>
            </a:r>
            <a:r>
              <a:rPr lang="en-GB"/>
              <a:t> </a:t>
            </a:r>
            <a:r>
              <a:rPr lang="en-GB" err="1"/>
              <a:t>massa</a:t>
            </a:r>
            <a:r>
              <a:rPr lang="en-GB"/>
              <a:t> </a:t>
            </a:r>
            <a:r>
              <a:rPr lang="en-GB" err="1"/>
              <a:t>quis</a:t>
            </a:r>
            <a:r>
              <a:rPr lang="en-GB"/>
              <a:t> </a:t>
            </a:r>
            <a:r>
              <a:rPr lang="en-GB" err="1"/>
              <a:t>enim</a:t>
            </a:r>
            <a:r>
              <a:rPr lang="en-GB"/>
              <a:t>. Donec</a:t>
            </a:r>
          </a:p>
        </p:txBody>
      </p:sp>
      <p:sp>
        <p:nvSpPr>
          <p:cNvPr id="33" name="Text Placeholder 6">
            <a:extLst>
              <a:ext uri="{FF2B5EF4-FFF2-40B4-BE49-F238E27FC236}">
                <a16:creationId xmlns:a16="http://schemas.microsoft.com/office/drawing/2014/main" id="{5BBFB052-0B22-454A-ABB2-339A5481C7B8}"/>
              </a:ext>
            </a:extLst>
          </p:cNvPr>
          <p:cNvSpPr>
            <a:spLocks noGrp="1"/>
          </p:cNvSpPr>
          <p:nvPr>
            <p:ph type="body" sz="quarter" idx="18" hasCustomPrompt="1"/>
          </p:nvPr>
        </p:nvSpPr>
        <p:spPr>
          <a:xfrm>
            <a:off x="1209126" y="5243755"/>
            <a:ext cx="3545054" cy="190856"/>
          </a:xfrm>
        </p:spPr>
        <p:txBody>
          <a:bodyPr wrap="square" anchor="t">
            <a:noAutofit/>
          </a:bodyPr>
          <a:lstStyle>
            <a:lvl1pPr marL="0" indent="0" algn="ctr" rtl="0">
              <a:buNone/>
              <a:defRPr sz="1200" i="1" cap="none" baseline="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Research Lead</a:t>
            </a:r>
          </a:p>
        </p:txBody>
      </p:sp>
      <p:sp>
        <p:nvSpPr>
          <p:cNvPr id="29" name="Text Placeholder 3">
            <a:extLst>
              <a:ext uri="{FF2B5EF4-FFF2-40B4-BE49-F238E27FC236}">
                <a16:creationId xmlns:a16="http://schemas.microsoft.com/office/drawing/2014/main" id="{0FC381F7-367C-405E-AF5B-C4952BFC44E6}"/>
              </a:ext>
            </a:extLst>
          </p:cNvPr>
          <p:cNvSpPr>
            <a:spLocks noGrp="1"/>
          </p:cNvSpPr>
          <p:nvPr>
            <p:ph type="body" sz="quarter" idx="20" hasCustomPrompt="1"/>
          </p:nvPr>
        </p:nvSpPr>
        <p:spPr>
          <a:xfrm>
            <a:off x="8092830" y="1684422"/>
            <a:ext cx="3102092" cy="1451164"/>
          </a:xfrm>
        </p:spPr>
        <p:txBody>
          <a:bodyPr/>
          <a:lstStyle>
            <a:lvl1pPr marL="0" indent="0" rtl="0">
              <a:buNone/>
              <a:defRPr i="1">
                <a:solidFill>
                  <a:srgbClr val="606060"/>
                </a:solidFill>
              </a:defRPr>
            </a:lvl1pPr>
          </a:lstStyle>
          <a:p>
            <a:pPr lvl="0"/>
            <a:r>
              <a:rPr lang="en-GB"/>
              <a:t>This slide requires a photo background. To insert a photo, refer to instructions at end of deck. This photo should be the size of the entire slide and sent to back.</a:t>
            </a:r>
          </a:p>
        </p:txBody>
      </p:sp>
      <p:sp>
        <p:nvSpPr>
          <p:cNvPr id="25" name="Rectangle 24">
            <a:extLst>
              <a:ext uri="{FF2B5EF4-FFF2-40B4-BE49-F238E27FC236}">
                <a16:creationId xmlns:a16="http://schemas.microsoft.com/office/drawing/2014/main" id="{3EBAC4BF-8EAB-434D-80FA-2666F2ED73AE}"/>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6" name="Slide Number Placeholder 5">
            <a:extLst>
              <a:ext uri="{FF2B5EF4-FFF2-40B4-BE49-F238E27FC236}">
                <a16:creationId xmlns:a16="http://schemas.microsoft.com/office/drawing/2014/main" id="{CEDDC91D-2949-4686-B546-7A6016B97E7B}"/>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5" name="Picture 14">
            <a:extLst>
              <a:ext uri="{FF2B5EF4-FFF2-40B4-BE49-F238E27FC236}">
                <a16:creationId xmlns:a16="http://schemas.microsoft.com/office/drawing/2014/main" id="{6FFDA6B7-202F-46EC-B3D3-81DAF79A3AD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2554706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057823814"/>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23" name="Rectangle 3"/>
          <p:cNvSpPr>
            <a:spLocks noChangeArrowheads="1"/>
          </p:cNvSpPr>
          <p:nvPr userDrawn="1"/>
        </p:nvSpPr>
        <p:spPr bwMode="gray">
          <a:xfrm>
            <a:off x="3" y="1857829"/>
            <a:ext cx="6645307" cy="3142340"/>
          </a:xfrm>
          <a:prstGeom prst="rect">
            <a:avLst/>
          </a:prstGeom>
          <a:solidFill>
            <a:srgbClr val="0889A8">
              <a:alpha val="89804"/>
            </a:srgbClr>
          </a:solidFill>
          <a:ln>
            <a:noFill/>
          </a:ln>
          <a:effectLst/>
        </p:spPr>
        <p:txBody>
          <a:bodyPr wrap="none" lIns="107287" tIns="53643" rIns="107287" bIns="53643" anchor="ctr"/>
          <a:lstStyle/>
          <a:p>
            <a:pPr algn="ctr" rtl="0"/>
            <a:endParaRPr lang="en-US" sz="1800"/>
          </a:p>
        </p:txBody>
      </p:sp>
      <p:sp>
        <p:nvSpPr>
          <p:cNvPr id="27" name="Text Placeholder 6"/>
          <p:cNvSpPr>
            <a:spLocks noGrp="1"/>
          </p:cNvSpPr>
          <p:nvPr>
            <p:ph type="body" sz="quarter" idx="17" hasCustomPrompt="1"/>
          </p:nvPr>
        </p:nvSpPr>
        <p:spPr>
          <a:xfrm>
            <a:off x="661633" y="3677553"/>
            <a:ext cx="5345722" cy="246221"/>
          </a:xfrm>
        </p:spPr>
        <p:txBody>
          <a:bodyPr wrap="square" anchor="t">
            <a:spAutoFit/>
          </a:bodyPr>
          <a:lstStyle>
            <a:lvl1pPr marL="0" indent="0" algn="ctr" rtl="0">
              <a:buNone/>
              <a:defRPr sz="1600" cap="all" baseline="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err="1"/>
              <a:t>Elineen</a:t>
            </a:r>
            <a:r>
              <a:rPr lang="en-GB"/>
              <a:t> miles</a:t>
            </a:r>
          </a:p>
        </p:txBody>
      </p:sp>
      <p:sp>
        <p:nvSpPr>
          <p:cNvPr id="28" name="Text Placeholder 6"/>
          <p:cNvSpPr>
            <a:spLocks noGrp="1"/>
          </p:cNvSpPr>
          <p:nvPr>
            <p:ph type="body" sz="quarter" idx="13" hasCustomPrompt="1"/>
          </p:nvPr>
        </p:nvSpPr>
        <p:spPr>
          <a:xfrm>
            <a:off x="1306569" y="2676827"/>
            <a:ext cx="4055847" cy="830997"/>
          </a:xfrm>
        </p:spPr>
        <p:txBody>
          <a:bodyPr wrap="square" anchor="ctr">
            <a:spAutoFit/>
          </a:bodyPr>
          <a:lstStyle>
            <a:lvl1pPr marL="0" indent="0" algn="ctr" rtl="0">
              <a:buNone/>
              <a:defRPr sz="1800" i="1">
                <a:solidFill>
                  <a:schemeClr val="bg1"/>
                </a:solidFill>
                <a:latin typeface="Lato Light" panose="020F0302020204030203"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The most surprising user research result we received was data activate effective global an effective social .</a:t>
            </a:r>
          </a:p>
        </p:txBody>
      </p:sp>
      <p:sp>
        <p:nvSpPr>
          <p:cNvPr id="16" name="Text Placeholder 6">
            <a:extLst>
              <a:ext uri="{FF2B5EF4-FFF2-40B4-BE49-F238E27FC236}">
                <a16:creationId xmlns:a16="http://schemas.microsoft.com/office/drawing/2014/main" id="{E3C5E7F5-6E3D-4F4C-821C-55CB79D15E66}"/>
              </a:ext>
            </a:extLst>
          </p:cNvPr>
          <p:cNvSpPr>
            <a:spLocks noGrp="1"/>
          </p:cNvSpPr>
          <p:nvPr>
            <p:ph type="body" sz="quarter" idx="18" hasCustomPrompt="1"/>
          </p:nvPr>
        </p:nvSpPr>
        <p:spPr>
          <a:xfrm>
            <a:off x="661633" y="3971117"/>
            <a:ext cx="5345722" cy="184666"/>
          </a:xfrm>
        </p:spPr>
        <p:txBody>
          <a:bodyPr wrap="square" anchor="t">
            <a:spAutoFit/>
          </a:bodyPr>
          <a:lstStyle>
            <a:lvl1pPr marL="0" indent="0" algn="ctr" rtl="0">
              <a:buNone/>
              <a:defRPr sz="1200" i="1" cap="none" baseline="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Research Lead</a:t>
            </a:r>
          </a:p>
        </p:txBody>
      </p:sp>
      <p:grpSp>
        <p:nvGrpSpPr>
          <p:cNvPr id="21" name="Group 20">
            <a:extLst>
              <a:ext uri="{FF2B5EF4-FFF2-40B4-BE49-F238E27FC236}">
                <a16:creationId xmlns:a16="http://schemas.microsoft.com/office/drawing/2014/main" id="{F6ED5C05-07B8-AF42-9461-71375C78A8D5}"/>
              </a:ext>
            </a:extLst>
          </p:cNvPr>
          <p:cNvGrpSpPr/>
          <p:nvPr userDrawn="1"/>
        </p:nvGrpSpPr>
        <p:grpSpPr>
          <a:xfrm>
            <a:off x="488258" y="2284218"/>
            <a:ext cx="5607743" cy="2295023"/>
            <a:chOff x="-264140" y="968376"/>
            <a:chExt cx="4556291" cy="2295023"/>
          </a:xfrm>
        </p:grpSpPr>
        <p:sp>
          <p:nvSpPr>
            <p:cNvPr id="29" name="Rectangle 2">
              <a:extLst>
                <a:ext uri="{FF2B5EF4-FFF2-40B4-BE49-F238E27FC236}">
                  <a16:creationId xmlns:a16="http://schemas.microsoft.com/office/drawing/2014/main" id="{4A10F512-8530-0242-A648-ACEE9763CFC1}"/>
                </a:ext>
              </a:extLst>
            </p:cNvPr>
            <p:cNvSpPr/>
            <p:nvPr userDrawn="1"/>
          </p:nvSpPr>
          <p:spPr>
            <a:xfrm>
              <a:off x="4010418" y="968376"/>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30" name="Rectangle 2">
              <a:extLst>
                <a:ext uri="{FF2B5EF4-FFF2-40B4-BE49-F238E27FC236}">
                  <a16:creationId xmlns:a16="http://schemas.microsoft.com/office/drawing/2014/main" id="{C2642A8A-C6AD-2B46-8AE9-A5210E876310}"/>
                </a:ext>
              </a:extLst>
            </p:cNvPr>
            <p:cNvSpPr/>
            <p:nvPr userDrawn="1"/>
          </p:nvSpPr>
          <p:spPr>
            <a:xfrm flipH="1" flipV="1">
              <a:off x="-264140" y="3141020"/>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35" name="Text Placeholder 3">
            <a:extLst>
              <a:ext uri="{FF2B5EF4-FFF2-40B4-BE49-F238E27FC236}">
                <a16:creationId xmlns:a16="http://schemas.microsoft.com/office/drawing/2014/main" id="{5B43F7AA-49CD-454F-B114-8D3802E1331D}"/>
              </a:ext>
            </a:extLst>
          </p:cNvPr>
          <p:cNvSpPr>
            <a:spLocks noGrp="1"/>
          </p:cNvSpPr>
          <p:nvPr>
            <p:ph type="body" sz="quarter" idx="20" hasCustomPrompt="1"/>
          </p:nvPr>
        </p:nvSpPr>
        <p:spPr>
          <a:xfrm>
            <a:off x="8092830" y="1684422"/>
            <a:ext cx="3102092" cy="1451164"/>
          </a:xfrm>
        </p:spPr>
        <p:txBody>
          <a:bodyPr/>
          <a:lstStyle>
            <a:lvl1pPr marL="0" indent="0" rtl="0">
              <a:buNone/>
              <a:defRPr i="1">
                <a:solidFill>
                  <a:srgbClr val="606060"/>
                </a:solidFill>
              </a:defRPr>
            </a:lvl1pPr>
          </a:lstStyle>
          <a:p>
            <a:pPr lvl="0"/>
            <a:r>
              <a:rPr lang="en-GB"/>
              <a:t>This slide requires a photo background. To insert a photo, refer to instructions at end of deck. This photo should be the size of the entire slide and sent to back.</a:t>
            </a:r>
          </a:p>
        </p:txBody>
      </p:sp>
      <p:sp>
        <p:nvSpPr>
          <p:cNvPr id="26" name="Rectangle 25">
            <a:extLst>
              <a:ext uri="{FF2B5EF4-FFF2-40B4-BE49-F238E27FC236}">
                <a16:creationId xmlns:a16="http://schemas.microsoft.com/office/drawing/2014/main" id="{D0D637D1-CB35-4962-9357-C3E1334E7EB7}"/>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1" name="Slide Number Placeholder 5">
            <a:extLst>
              <a:ext uri="{FF2B5EF4-FFF2-40B4-BE49-F238E27FC236}">
                <a16:creationId xmlns:a16="http://schemas.microsoft.com/office/drawing/2014/main" id="{36181EE5-2BCD-419A-98C4-F02366AC204D}"/>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4" name="Picture 13">
            <a:extLst>
              <a:ext uri="{FF2B5EF4-FFF2-40B4-BE49-F238E27FC236}">
                <a16:creationId xmlns:a16="http://schemas.microsoft.com/office/drawing/2014/main" id="{807CA94C-2283-4EC8-8E37-5F9F9DD0F82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831174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911482750"/>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D392FDA5-109A-4203-B56F-B7729509A115}"/>
              </a:ext>
            </a:extLst>
          </p:cNvPr>
          <p:cNvSpPr>
            <a:spLocks noGrp="1"/>
          </p:cNvSpPr>
          <p:nvPr>
            <p:ph type="pic" sz="quarter" idx="19" hasCustomPrompt="1"/>
          </p:nvPr>
        </p:nvSpPr>
        <p:spPr>
          <a:xfrm>
            <a:off x="0" y="-13063"/>
            <a:ext cx="5634892" cy="6858000"/>
          </a:xfrm>
        </p:spPr>
        <p:txBody>
          <a:bodyPr/>
          <a:lstStyle>
            <a:lvl1pPr marL="0" indent="0" rtl="0">
              <a:buNone/>
              <a:defRPr/>
            </a:lvl1pPr>
          </a:lstStyle>
          <a:p>
            <a:r>
              <a:rPr lang="en-GB"/>
              <a:t>Click icon to add picture</a:t>
            </a:r>
          </a:p>
        </p:txBody>
      </p:sp>
      <p:sp>
        <p:nvSpPr>
          <p:cNvPr id="29" name="Rectangle 28">
            <a:extLst>
              <a:ext uri="{FF2B5EF4-FFF2-40B4-BE49-F238E27FC236}">
                <a16:creationId xmlns:a16="http://schemas.microsoft.com/office/drawing/2014/main" id="{3C91303B-B052-0B4F-9581-4618A74EC84D}"/>
              </a:ext>
            </a:extLst>
          </p:cNvPr>
          <p:cNvSpPr/>
          <p:nvPr userDrawn="1"/>
        </p:nvSpPr>
        <p:spPr>
          <a:xfrm>
            <a:off x="5627077" y="1"/>
            <a:ext cx="6564923"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28" name="Text Placeholder 6"/>
          <p:cNvSpPr>
            <a:spLocks noGrp="1"/>
          </p:cNvSpPr>
          <p:nvPr>
            <p:ph type="body" sz="quarter" idx="13" hasCustomPrompt="1"/>
          </p:nvPr>
        </p:nvSpPr>
        <p:spPr>
          <a:xfrm>
            <a:off x="7117557" y="1759136"/>
            <a:ext cx="3545054" cy="2492990"/>
          </a:xfrm>
        </p:spPr>
        <p:txBody>
          <a:bodyPr wrap="square" anchor="ctr">
            <a:spAutoFit/>
          </a:bodyPr>
          <a:lstStyle>
            <a:lvl1pPr marL="0" indent="0" algn="ctr" rtl="0">
              <a:buNone/>
              <a:defRPr sz="1800" i="1">
                <a:solidFill>
                  <a:schemeClr val="tx1"/>
                </a:solidFill>
                <a:latin typeface="Lato Light" panose="020F0302020204030203"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Aenean </a:t>
            </a:r>
            <a:r>
              <a:rPr lang="en-GB" err="1"/>
              <a:t>commodo</a:t>
            </a:r>
            <a:r>
              <a:rPr lang="en-GB"/>
              <a:t> ligula </a:t>
            </a:r>
            <a:r>
              <a:rPr lang="en-GB" err="1"/>
              <a:t>eget</a:t>
            </a:r>
            <a:r>
              <a:rPr lang="en-GB"/>
              <a:t> </a:t>
            </a:r>
            <a:r>
              <a:rPr lang="en-GB" err="1"/>
              <a:t>dolor</a:t>
            </a:r>
            <a:r>
              <a:rPr lang="en-GB"/>
              <a:t>. Aenean </a:t>
            </a:r>
            <a:r>
              <a:rPr lang="en-GB" err="1"/>
              <a:t>massa</a:t>
            </a:r>
            <a:r>
              <a:rPr lang="en-GB"/>
              <a:t>. Cum sociis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Donec </a:t>
            </a:r>
            <a:r>
              <a:rPr lang="en-GB" err="1"/>
              <a:t>quam</a:t>
            </a:r>
            <a:r>
              <a:rPr lang="en-GB"/>
              <a:t> </a:t>
            </a:r>
            <a:r>
              <a:rPr lang="en-GB" err="1"/>
              <a:t>felis</a:t>
            </a:r>
            <a:r>
              <a:rPr lang="en-GB"/>
              <a:t>, </a:t>
            </a:r>
            <a:r>
              <a:rPr lang="en-GB" err="1"/>
              <a:t>ultricies</a:t>
            </a:r>
            <a:r>
              <a:rPr lang="en-GB"/>
              <a:t> </a:t>
            </a:r>
            <a:r>
              <a:rPr lang="en-GB" err="1"/>
              <a:t>nec</a:t>
            </a:r>
            <a:r>
              <a:rPr lang="en-GB"/>
              <a:t>, </a:t>
            </a:r>
            <a:r>
              <a:rPr lang="en-GB" err="1"/>
              <a:t>pellentesque</a:t>
            </a:r>
            <a:r>
              <a:rPr lang="en-GB"/>
              <a:t> </a:t>
            </a:r>
            <a:r>
              <a:rPr lang="en-GB" err="1"/>
              <a:t>eu</a:t>
            </a:r>
            <a:r>
              <a:rPr lang="en-GB"/>
              <a:t>, </a:t>
            </a:r>
            <a:r>
              <a:rPr lang="en-GB" err="1"/>
              <a:t>pretium</a:t>
            </a:r>
            <a:r>
              <a:rPr lang="en-GB"/>
              <a:t> </a:t>
            </a:r>
            <a:r>
              <a:rPr lang="en-GB" err="1"/>
              <a:t>quis</a:t>
            </a:r>
            <a:r>
              <a:rPr lang="en-GB"/>
              <a:t>, sem. </a:t>
            </a:r>
            <a:r>
              <a:rPr lang="en-GB" err="1"/>
              <a:t>Nulla</a:t>
            </a:r>
            <a:r>
              <a:rPr lang="en-GB"/>
              <a:t> </a:t>
            </a:r>
            <a:r>
              <a:rPr lang="en-GB" err="1"/>
              <a:t>consequat</a:t>
            </a:r>
            <a:r>
              <a:rPr lang="en-GB"/>
              <a:t> </a:t>
            </a:r>
          </a:p>
        </p:txBody>
      </p:sp>
      <p:grpSp>
        <p:nvGrpSpPr>
          <p:cNvPr id="18" name="Group 17"/>
          <p:cNvGrpSpPr/>
          <p:nvPr userDrawn="1"/>
        </p:nvGrpSpPr>
        <p:grpSpPr>
          <a:xfrm>
            <a:off x="6612535" y="968375"/>
            <a:ext cx="4601989" cy="4921250"/>
            <a:chOff x="553035" y="968376"/>
            <a:chExt cx="3739116" cy="4921250"/>
          </a:xfrm>
        </p:grpSpPr>
        <p:sp>
          <p:nvSpPr>
            <p:cNvPr id="19" name="Rectangle 2"/>
            <p:cNvSpPr/>
            <p:nvPr userDrawn="1"/>
          </p:nvSpPr>
          <p:spPr>
            <a:xfrm>
              <a:off x="4010418" y="968376"/>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20" name="Rectangle 2"/>
            <p:cNvSpPr/>
            <p:nvPr userDrawn="1"/>
          </p:nvSpPr>
          <p:spPr>
            <a:xfrm flipH="1" flipV="1">
              <a:off x="553035" y="5767247"/>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14" name="Text Placeholder 6">
            <a:extLst>
              <a:ext uri="{FF2B5EF4-FFF2-40B4-BE49-F238E27FC236}">
                <a16:creationId xmlns:a16="http://schemas.microsoft.com/office/drawing/2014/main" id="{6C6013CF-FC78-40DA-8ADB-9ABF40333565}"/>
              </a:ext>
            </a:extLst>
          </p:cNvPr>
          <p:cNvSpPr>
            <a:spLocks noGrp="1"/>
          </p:cNvSpPr>
          <p:nvPr>
            <p:ph type="body" sz="quarter" idx="17" hasCustomPrompt="1"/>
          </p:nvPr>
        </p:nvSpPr>
        <p:spPr>
          <a:xfrm>
            <a:off x="7117557" y="4917107"/>
            <a:ext cx="3545054" cy="190856"/>
          </a:xfrm>
        </p:spPr>
        <p:txBody>
          <a:bodyPr wrap="square" anchor="t">
            <a:noAutofit/>
          </a:bodyPr>
          <a:lstStyle>
            <a:lvl1pPr marL="0" indent="0" algn="ctr" rtl="0">
              <a:buNone/>
              <a:defRPr sz="1600" i="0" cap="none" baseline="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EILEEN MILES</a:t>
            </a:r>
          </a:p>
        </p:txBody>
      </p:sp>
      <p:sp>
        <p:nvSpPr>
          <p:cNvPr id="17" name="Text Placeholder 6">
            <a:extLst>
              <a:ext uri="{FF2B5EF4-FFF2-40B4-BE49-F238E27FC236}">
                <a16:creationId xmlns:a16="http://schemas.microsoft.com/office/drawing/2014/main" id="{990FFE4D-0585-41B6-888F-F398547AA3E7}"/>
              </a:ext>
            </a:extLst>
          </p:cNvPr>
          <p:cNvSpPr>
            <a:spLocks noGrp="1"/>
          </p:cNvSpPr>
          <p:nvPr>
            <p:ph type="body" sz="quarter" idx="18" hasCustomPrompt="1"/>
          </p:nvPr>
        </p:nvSpPr>
        <p:spPr>
          <a:xfrm>
            <a:off x="7117557" y="5146062"/>
            <a:ext cx="3545054" cy="190856"/>
          </a:xfrm>
        </p:spPr>
        <p:txBody>
          <a:bodyPr wrap="square" anchor="t">
            <a:noAutofit/>
          </a:bodyPr>
          <a:lstStyle>
            <a:lvl1pPr marL="0" indent="0" algn="ctr" rtl="0">
              <a:buNone/>
              <a:defRPr sz="1200" i="1" cap="none" baseline="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Research Lead</a:t>
            </a:r>
          </a:p>
        </p:txBody>
      </p:sp>
      <p:sp>
        <p:nvSpPr>
          <p:cNvPr id="25" name="Text Placeholder 3">
            <a:extLst>
              <a:ext uri="{FF2B5EF4-FFF2-40B4-BE49-F238E27FC236}">
                <a16:creationId xmlns:a16="http://schemas.microsoft.com/office/drawing/2014/main" id="{CC3099CF-9242-480A-AF52-6C5D71F162EA}"/>
              </a:ext>
            </a:extLst>
          </p:cNvPr>
          <p:cNvSpPr>
            <a:spLocks noGrp="1"/>
          </p:cNvSpPr>
          <p:nvPr>
            <p:ph type="body" sz="quarter" idx="20" hasCustomPrompt="1"/>
          </p:nvPr>
        </p:nvSpPr>
        <p:spPr>
          <a:xfrm>
            <a:off x="1710099" y="1482138"/>
            <a:ext cx="2571262" cy="1254125"/>
          </a:xfrm>
        </p:spPr>
        <p:txBody>
          <a:bodyPr/>
          <a:lstStyle>
            <a:lvl1pPr marL="0" indent="0" rtl="0">
              <a:buNone/>
              <a:defRPr i="1">
                <a:solidFill>
                  <a:srgbClr val="606060"/>
                </a:solidFill>
              </a:defRPr>
            </a:lvl1pPr>
          </a:lstStyle>
          <a:p>
            <a:pPr lvl="0"/>
            <a:r>
              <a:rPr lang="en-GB"/>
              <a:t>To insert photo overlay in the left hand side of the slide, refer to instructions at end of deck</a:t>
            </a:r>
          </a:p>
        </p:txBody>
      </p:sp>
      <p:sp>
        <p:nvSpPr>
          <p:cNvPr id="30" name="Rectangle 29">
            <a:extLst>
              <a:ext uri="{FF2B5EF4-FFF2-40B4-BE49-F238E27FC236}">
                <a16:creationId xmlns:a16="http://schemas.microsoft.com/office/drawing/2014/main" id="{1CA5E2EC-169B-41D8-AB4A-989D2A6ED05C}"/>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1" name="Slide Number Placeholder 5">
            <a:extLst>
              <a:ext uri="{FF2B5EF4-FFF2-40B4-BE49-F238E27FC236}">
                <a16:creationId xmlns:a16="http://schemas.microsoft.com/office/drawing/2014/main" id="{9FE60C44-24BA-4E7D-BCF5-0722A2C83C61}"/>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5" name="Picture 14">
            <a:extLst>
              <a:ext uri="{FF2B5EF4-FFF2-40B4-BE49-F238E27FC236}">
                <a16:creationId xmlns:a16="http://schemas.microsoft.com/office/drawing/2014/main" id="{70E64DFA-24F7-456C-9965-EEC797C85A3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3944045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46067389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F7C31C83-38F3-E74C-B744-1DC01F909DF4}"/>
              </a:ext>
            </a:extLst>
          </p:cNvPr>
          <p:cNvSpPr/>
          <p:nvPr userDrawn="1"/>
        </p:nvSpPr>
        <p:spPr>
          <a:xfrm>
            <a:off x="-32016" y="4234"/>
            <a:ext cx="6027338" cy="6858000"/>
          </a:xfrm>
          <a:prstGeom prst="rect">
            <a:avLst/>
          </a:prstGeom>
          <a:solidFill>
            <a:srgbClr val="0889A8">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2" name="Rectangle 1">
            <a:extLst>
              <a:ext uri="{FF2B5EF4-FFF2-40B4-BE49-F238E27FC236}">
                <a16:creationId xmlns:a16="http://schemas.microsoft.com/office/drawing/2014/main" id="{16EA8F19-CE53-4F4B-B808-718A3862F72C}"/>
              </a:ext>
            </a:extLst>
          </p:cNvPr>
          <p:cNvSpPr/>
          <p:nvPr userDrawn="1"/>
        </p:nvSpPr>
        <p:spPr>
          <a:xfrm>
            <a:off x="5963306" y="1"/>
            <a:ext cx="6228694"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pSp>
        <p:nvGrpSpPr>
          <p:cNvPr id="30" name="Group 29">
            <a:extLst>
              <a:ext uri="{FF2B5EF4-FFF2-40B4-BE49-F238E27FC236}">
                <a16:creationId xmlns:a16="http://schemas.microsoft.com/office/drawing/2014/main" id="{B83B7BDD-34F6-6648-9F4C-E52667F15B16}"/>
              </a:ext>
            </a:extLst>
          </p:cNvPr>
          <p:cNvGrpSpPr/>
          <p:nvPr userDrawn="1"/>
        </p:nvGrpSpPr>
        <p:grpSpPr>
          <a:xfrm>
            <a:off x="680658" y="548347"/>
            <a:ext cx="4601989" cy="5741781"/>
            <a:chOff x="1002364" y="142913"/>
            <a:chExt cx="3739116" cy="5741781"/>
          </a:xfrm>
        </p:grpSpPr>
        <p:sp>
          <p:nvSpPr>
            <p:cNvPr id="31" name="Rectangle 2">
              <a:extLst>
                <a:ext uri="{FF2B5EF4-FFF2-40B4-BE49-F238E27FC236}">
                  <a16:creationId xmlns:a16="http://schemas.microsoft.com/office/drawing/2014/main" id="{EEDA74E6-F752-B545-944D-93FF7675575F}"/>
                </a:ext>
              </a:extLst>
            </p:cNvPr>
            <p:cNvSpPr/>
            <p:nvPr/>
          </p:nvSpPr>
          <p:spPr>
            <a:xfrm>
              <a:off x="4459747" y="142913"/>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sp>
          <p:nvSpPr>
            <p:cNvPr id="32" name="Rectangle 2">
              <a:extLst>
                <a:ext uri="{FF2B5EF4-FFF2-40B4-BE49-F238E27FC236}">
                  <a16:creationId xmlns:a16="http://schemas.microsoft.com/office/drawing/2014/main" id="{3C57E902-7CD3-5841-AA9C-1DA8D6E8EE1D}"/>
                </a:ext>
              </a:extLst>
            </p:cNvPr>
            <p:cNvSpPr/>
            <p:nvPr/>
          </p:nvSpPr>
          <p:spPr>
            <a:xfrm rot="10800000">
              <a:off x="1002364" y="5762315"/>
              <a:ext cx="281733" cy="122379"/>
            </a:xfrm>
            <a:custGeom>
              <a:avLst/>
              <a:gdLst/>
              <a:ahLst/>
              <a:cxnLst/>
              <a:rect l="l" t="t" r="r" b="b"/>
              <a:pathLst>
                <a:path w="386508" h="178593">
                  <a:moveTo>
                    <a:pt x="45719" y="0"/>
                  </a:moveTo>
                  <a:lnTo>
                    <a:pt x="302892" y="0"/>
                  </a:lnTo>
                  <a:lnTo>
                    <a:pt x="374603" y="0"/>
                  </a:lnTo>
                  <a:lnTo>
                    <a:pt x="386508" y="0"/>
                  </a:lnTo>
                  <a:lnTo>
                    <a:pt x="386508" y="178593"/>
                  </a:lnTo>
                  <a:lnTo>
                    <a:pt x="386507" y="178593"/>
                  </a:lnTo>
                  <a:lnTo>
                    <a:pt x="324234" y="178593"/>
                  </a:lnTo>
                  <a:lnTo>
                    <a:pt x="302892" y="178593"/>
                  </a:lnTo>
                  <a:lnTo>
                    <a:pt x="302892" y="85725"/>
                  </a:lnTo>
                  <a:lnTo>
                    <a:pt x="45719" y="85725"/>
                  </a:lnTo>
                  <a:lnTo>
                    <a:pt x="0" y="85725"/>
                  </a:lnTo>
                  <a:close/>
                </a:path>
              </a:pathLst>
            </a:cu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rtl="0">
                <a:buFont typeface="Arial" panose="020B0604020202020204" pitchFamily="34" charset="0"/>
                <a:buChar char="•"/>
              </a:pPr>
              <a:endParaRPr lang="en-US" sz="1600">
                <a:solidFill>
                  <a:schemeClr val="tx1"/>
                </a:solidFill>
                <a:latin typeface="+mj-lt"/>
                <a:cs typeface="Arial" pitchFamily="34" charset="0"/>
              </a:endParaRPr>
            </a:p>
          </p:txBody>
        </p:sp>
      </p:grpSp>
      <p:sp>
        <p:nvSpPr>
          <p:cNvPr id="10" name="Text Placeholder 6">
            <a:extLst>
              <a:ext uri="{FF2B5EF4-FFF2-40B4-BE49-F238E27FC236}">
                <a16:creationId xmlns:a16="http://schemas.microsoft.com/office/drawing/2014/main" id="{4B4A1781-A387-4D4E-8C99-4F93C2A8744C}"/>
              </a:ext>
            </a:extLst>
          </p:cNvPr>
          <p:cNvSpPr>
            <a:spLocks noGrp="1"/>
          </p:cNvSpPr>
          <p:nvPr>
            <p:ph type="body" sz="quarter" idx="17" hasCustomPrompt="1"/>
          </p:nvPr>
        </p:nvSpPr>
        <p:spPr>
          <a:xfrm>
            <a:off x="1209126" y="5014800"/>
            <a:ext cx="3545054" cy="190856"/>
          </a:xfrm>
        </p:spPr>
        <p:txBody>
          <a:bodyPr wrap="square" anchor="t">
            <a:noAutofit/>
          </a:bodyPr>
          <a:lstStyle>
            <a:lvl1pPr marL="0" indent="0" algn="ctr" rtl="0">
              <a:buNone/>
              <a:defRPr sz="1600" i="0" cap="none" baseline="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EILEEN MILES</a:t>
            </a:r>
          </a:p>
        </p:txBody>
      </p:sp>
      <p:sp>
        <p:nvSpPr>
          <p:cNvPr id="11" name="Text Placeholder 6">
            <a:extLst>
              <a:ext uri="{FF2B5EF4-FFF2-40B4-BE49-F238E27FC236}">
                <a16:creationId xmlns:a16="http://schemas.microsoft.com/office/drawing/2014/main" id="{BEADDFE3-86E5-144A-BE2D-414353F15921}"/>
              </a:ext>
            </a:extLst>
          </p:cNvPr>
          <p:cNvSpPr>
            <a:spLocks noGrp="1"/>
          </p:cNvSpPr>
          <p:nvPr>
            <p:ph type="body" sz="quarter" idx="13" hasCustomPrompt="1"/>
          </p:nvPr>
        </p:nvSpPr>
        <p:spPr>
          <a:xfrm>
            <a:off x="1209126" y="1718331"/>
            <a:ext cx="3545054" cy="2769989"/>
          </a:xfrm>
        </p:spPr>
        <p:txBody>
          <a:bodyPr wrap="square" anchor="ctr">
            <a:spAutoFit/>
          </a:bodyPr>
          <a:lstStyle>
            <a:lvl1pPr marL="0" indent="0" algn="ctr" rtl="0">
              <a:buNone/>
              <a:defRPr sz="1800" i="1">
                <a:solidFill>
                  <a:schemeClr val="bg1"/>
                </a:solidFill>
                <a:latin typeface="Lato Light" panose="020F0302020204030203"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Aenean </a:t>
            </a:r>
            <a:r>
              <a:rPr lang="en-GB" err="1"/>
              <a:t>commodo</a:t>
            </a:r>
            <a:r>
              <a:rPr lang="en-GB"/>
              <a:t> ligula </a:t>
            </a:r>
            <a:r>
              <a:rPr lang="en-GB" err="1"/>
              <a:t>eget</a:t>
            </a:r>
            <a:r>
              <a:rPr lang="en-GB"/>
              <a:t> </a:t>
            </a:r>
            <a:r>
              <a:rPr lang="en-GB" err="1"/>
              <a:t>dolor</a:t>
            </a:r>
            <a:r>
              <a:rPr lang="en-GB"/>
              <a:t>. Aenean </a:t>
            </a:r>
            <a:r>
              <a:rPr lang="en-GB" err="1"/>
              <a:t>massa</a:t>
            </a:r>
            <a:r>
              <a:rPr lang="en-GB"/>
              <a:t>. Cum sociis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Donec </a:t>
            </a:r>
            <a:r>
              <a:rPr lang="en-GB" err="1"/>
              <a:t>quam</a:t>
            </a:r>
            <a:r>
              <a:rPr lang="en-GB"/>
              <a:t> </a:t>
            </a:r>
            <a:r>
              <a:rPr lang="en-GB" err="1"/>
              <a:t>felis</a:t>
            </a:r>
            <a:r>
              <a:rPr lang="en-GB"/>
              <a:t>, </a:t>
            </a:r>
            <a:r>
              <a:rPr lang="en-GB" err="1"/>
              <a:t>ultricies</a:t>
            </a:r>
            <a:r>
              <a:rPr lang="en-GB"/>
              <a:t> </a:t>
            </a:r>
            <a:r>
              <a:rPr lang="en-GB" err="1"/>
              <a:t>nec</a:t>
            </a:r>
            <a:r>
              <a:rPr lang="en-GB"/>
              <a:t>, </a:t>
            </a:r>
            <a:r>
              <a:rPr lang="en-GB" err="1"/>
              <a:t>pellentesque</a:t>
            </a:r>
            <a:r>
              <a:rPr lang="en-GB"/>
              <a:t> </a:t>
            </a:r>
            <a:r>
              <a:rPr lang="en-GB" err="1"/>
              <a:t>eu</a:t>
            </a:r>
            <a:r>
              <a:rPr lang="en-GB"/>
              <a:t>, </a:t>
            </a:r>
            <a:r>
              <a:rPr lang="en-GB" err="1"/>
              <a:t>pretium</a:t>
            </a:r>
            <a:r>
              <a:rPr lang="en-GB"/>
              <a:t> </a:t>
            </a:r>
            <a:r>
              <a:rPr lang="en-GB" err="1"/>
              <a:t>quis</a:t>
            </a:r>
            <a:r>
              <a:rPr lang="en-GB"/>
              <a:t>, sem. </a:t>
            </a:r>
            <a:r>
              <a:rPr lang="en-GB" err="1"/>
              <a:t>Nulla</a:t>
            </a:r>
            <a:r>
              <a:rPr lang="en-GB"/>
              <a:t> </a:t>
            </a:r>
            <a:r>
              <a:rPr lang="en-GB" err="1"/>
              <a:t>consequat</a:t>
            </a:r>
            <a:r>
              <a:rPr lang="en-GB"/>
              <a:t> </a:t>
            </a:r>
            <a:r>
              <a:rPr lang="en-GB" err="1"/>
              <a:t>massa</a:t>
            </a:r>
            <a:r>
              <a:rPr lang="en-GB"/>
              <a:t> </a:t>
            </a:r>
            <a:r>
              <a:rPr lang="en-GB" err="1"/>
              <a:t>quis</a:t>
            </a:r>
            <a:r>
              <a:rPr lang="en-GB"/>
              <a:t> </a:t>
            </a:r>
            <a:r>
              <a:rPr lang="en-GB" err="1"/>
              <a:t>enim</a:t>
            </a:r>
            <a:r>
              <a:rPr lang="en-GB"/>
              <a:t>. Donec</a:t>
            </a:r>
          </a:p>
        </p:txBody>
      </p:sp>
      <p:sp>
        <p:nvSpPr>
          <p:cNvPr id="12" name="Text Placeholder 6">
            <a:extLst>
              <a:ext uri="{FF2B5EF4-FFF2-40B4-BE49-F238E27FC236}">
                <a16:creationId xmlns:a16="http://schemas.microsoft.com/office/drawing/2014/main" id="{C9198001-A4EC-2A48-A1AE-4DF7C6CEA0D1}"/>
              </a:ext>
            </a:extLst>
          </p:cNvPr>
          <p:cNvSpPr>
            <a:spLocks noGrp="1"/>
          </p:cNvSpPr>
          <p:nvPr>
            <p:ph type="body" sz="quarter" idx="18" hasCustomPrompt="1"/>
          </p:nvPr>
        </p:nvSpPr>
        <p:spPr>
          <a:xfrm>
            <a:off x="1209126" y="5243755"/>
            <a:ext cx="3545054" cy="190856"/>
          </a:xfrm>
        </p:spPr>
        <p:txBody>
          <a:bodyPr wrap="square" anchor="t">
            <a:noAutofit/>
          </a:bodyPr>
          <a:lstStyle>
            <a:lvl1pPr marL="0" indent="0" algn="ctr" rtl="0">
              <a:buNone/>
              <a:defRPr sz="1200" i="1" cap="none" baseline="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baseline="0">
                <a:solidFill>
                  <a:schemeClr val="bg1"/>
                </a:solidFill>
              </a:defRPr>
            </a:lvl5pPr>
            <a:lvl6pPr>
              <a:defRPr sz="1600" baseline="0">
                <a:solidFill>
                  <a:schemeClr val="bg1"/>
                </a:solidFill>
              </a:defRPr>
            </a:lvl6pPr>
            <a:lvl7pPr>
              <a:defRPr sz="1600" baseline="0">
                <a:solidFill>
                  <a:schemeClr val="bg1"/>
                </a:solidFill>
              </a:defRPr>
            </a:lvl7pPr>
            <a:lvl8pPr>
              <a:defRPr sz="1600">
                <a:solidFill>
                  <a:schemeClr val="bg1"/>
                </a:solidFill>
              </a:defRPr>
            </a:lvl8pPr>
            <a:lvl9pPr>
              <a:defRPr sz="1600">
                <a:solidFill>
                  <a:schemeClr val="bg1"/>
                </a:solidFill>
              </a:defRPr>
            </a:lvl9pPr>
          </a:lstStyle>
          <a:p>
            <a:pPr lvl="0"/>
            <a:r>
              <a:rPr lang="en-GB"/>
              <a:t>Research Lead</a:t>
            </a:r>
          </a:p>
        </p:txBody>
      </p:sp>
      <p:sp>
        <p:nvSpPr>
          <p:cNvPr id="23" name="Text Placeholder 3">
            <a:extLst>
              <a:ext uri="{FF2B5EF4-FFF2-40B4-BE49-F238E27FC236}">
                <a16:creationId xmlns:a16="http://schemas.microsoft.com/office/drawing/2014/main" id="{67CB83A3-AD5B-4BB0-932E-116EB90EC39D}"/>
              </a:ext>
            </a:extLst>
          </p:cNvPr>
          <p:cNvSpPr>
            <a:spLocks noGrp="1"/>
          </p:cNvSpPr>
          <p:nvPr>
            <p:ph type="body" sz="quarter" idx="20" hasCustomPrompt="1"/>
          </p:nvPr>
        </p:nvSpPr>
        <p:spPr>
          <a:xfrm>
            <a:off x="8092829" y="1881461"/>
            <a:ext cx="2571262" cy="1254125"/>
          </a:xfrm>
        </p:spPr>
        <p:txBody>
          <a:bodyPr/>
          <a:lstStyle>
            <a:lvl1pPr marL="0" indent="0" rtl="0">
              <a:buNone/>
              <a:defRPr i="1">
                <a:solidFill>
                  <a:srgbClr val="606060"/>
                </a:solidFill>
              </a:defRPr>
            </a:lvl1pPr>
          </a:lstStyle>
          <a:p>
            <a:pPr lvl="0"/>
            <a:r>
              <a:rPr lang="en-GB"/>
              <a:t>This slide requires a photo background. To insert photo overlay, refer to instructions at end of deck</a:t>
            </a:r>
          </a:p>
        </p:txBody>
      </p:sp>
      <p:sp>
        <p:nvSpPr>
          <p:cNvPr id="22" name="Rectangle 21">
            <a:extLst>
              <a:ext uri="{FF2B5EF4-FFF2-40B4-BE49-F238E27FC236}">
                <a16:creationId xmlns:a16="http://schemas.microsoft.com/office/drawing/2014/main" id="{6FF79567-1EE4-4D5A-984C-6280F6567B3F}"/>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5" name="Slide Number Placeholder 5">
            <a:extLst>
              <a:ext uri="{FF2B5EF4-FFF2-40B4-BE49-F238E27FC236}">
                <a16:creationId xmlns:a16="http://schemas.microsoft.com/office/drawing/2014/main" id="{E358A37F-6CFB-45E7-B798-5D6A0AB14FFB}"/>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7" name="Picture 16">
            <a:extLst>
              <a:ext uri="{FF2B5EF4-FFF2-40B4-BE49-F238E27FC236}">
                <a16:creationId xmlns:a16="http://schemas.microsoft.com/office/drawing/2014/main" id="{68EBF64F-6F3B-4D96-8937-B23A27CAA67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161460111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logo Dalberg Advisor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58973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6" name="Object 5"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95385" cy="158750"/>
          </a:xfrm>
          <a:prstGeom prst="rect">
            <a:avLst/>
          </a:prstGeom>
          <a:solidFill>
            <a:srgbClr val="FFFFFF"/>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buNone/>
            </a:pPr>
            <a:endParaRPr lang="en-US" sz="1400" b="0" i="0" kern="1200" baseline="0">
              <a:solidFill>
                <a:schemeClr val="tx1"/>
              </a:solidFill>
              <a:latin typeface="Lato"/>
              <a:ea typeface="+mn-ea"/>
              <a:cs typeface="+mn-cs"/>
              <a:sym typeface="Lato"/>
            </a:endParaRPr>
          </a:p>
        </p:txBody>
      </p:sp>
      <p:grpSp>
        <p:nvGrpSpPr>
          <p:cNvPr id="2" name="Group 1">
            <a:extLst>
              <a:ext uri="{FF2B5EF4-FFF2-40B4-BE49-F238E27FC236}">
                <a16:creationId xmlns:a16="http://schemas.microsoft.com/office/drawing/2014/main" id="{850454C1-5E84-4FD3-9B98-09122C525C97}"/>
              </a:ext>
            </a:extLst>
          </p:cNvPr>
          <p:cNvGrpSpPr/>
          <p:nvPr userDrawn="1"/>
        </p:nvGrpSpPr>
        <p:grpSpPr>
          <a:xfrm>
            <a:off x="9665300" y="6290779"/>
            <a:ext cx="1800454" cy="567219"/>
            <a:chOff x="7853056" y="5820516"/>
            <a:chExt cx="1462869" cy="567219"/>
          </a:xfrm>
        </p:grpSpPr>
        <p:pic>
          <p:nvPicPr>
            <p:cNvPr id="15" name="Picture 14">
              <a:extLst>
                <a:ext uri="{FF2B5EF4-FFF2-40B4-BE49-F238E27FC236}">
                  <a16:creationId xmlns:a16="http://schemas.microsoft.com/office/drawing/2014/main" id="{33BEE20B-956B-4162-ADFA-CD96DC5F3EE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570321" y="5820516"/>
              <a:ext cx="745604" cy="567219"/>
            </a:xfrm>
            <a:prstGeom prst="rect">
              <a:avLst/>
            </a:prstGeom>
          </p:spPr>
        </p:pic>
        <p:pic>
          <p:nvPicPr>
            <p:cNvPr id="16" name="Picture 15">
              <a:extLst>
                <a:ext uri="{FF2B5EF4-FFF2-40B4-BE49-F238E27FC236}">
                  <a16:creationId xmlns:a16="http://schemas.microsoft.com/office/drawing/2014/main" id="{CCD556EA-5118-4FF1-90CB-54B403EF04C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853056" y="6037240"/>
              <a:ext cx="706656" cy="215333"/>
            </a:xfrm>
            <a:prstGeom prst="rect">
              <a:avLst/>
            </a:prstGeom>
          </p:spPr>
        </p:pic>
      </p:gr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itle 1"/>
          <p:cNvSpPr>
            <a:spLocks noGrp="1"/>
          </p:cNvSpPr>
          <p:nvPr>
            <p:ph type="title" hasCustomPrompt="1"/>
          </p:nvPr>
        </p:nvSpPr>
        <p:spPr>
          <a:xfrm>
            <a:off x="943688" y="91963"/>
            <a:ext cx="10621127"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18" name="Text Placeholder 2"/>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vl6pPr marL="1005812" indent="0">
              <a:buNone/>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0" name="Text Placeholder 6">
            <a:extLst>
              <a:ext uri="{FF2B5EF4-FFF2-40B4-BE49-F238E27FC236}">
                <a16:creationId xmlns:a16="http://schemas.microsoft.com/office/drawing/2014/main" id="{55EAF43E-BB4E-494E-9B58-0B592AF0D603}"/>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6" name="Rectangle 25">
            <a:extLst>
              <a:ext uri="{FF2B5EF4-FFF2-40B4-BE49-F238E27FC236}">
                <a16:creationId xmlns:a16="http://schemas.microsoft.com/office/drawing/2014/main" id="{A7DC4302-9EC8-4212-9BF1-0C6EAEDF3D92}"/>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7" name="Slide Number Placeholder 5">
            <a:extLst>
              <a:ext uri="{FF2B5EF4-FFF2-40B4-BE49-F238E27FC236}">
                <a16:creationId xmlns:a16="http://schemas.microsoft.com/office/drawing/2014/main" id="{951255AA-4D51-4A35-B6D9-87E6FA73F915}"/>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spTree>
    <p:extLst>
      <p:ext uri="{BB962C8B-B14F-4D97-AF65-F5344CB8AC3E}">
        <p14:creationId xmlns:p14="http://schemas.microsoft.com/office/powerpoint/2010/main" val="3858128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logo Dalberg Capital">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113393183"/>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6" name="Object 5"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95385" cy="158750"/>
          </a:xfrm>
          <a:prstGeom prst="rect">
            <a:avLst/>
          </a:prstGeom>
          <a:solidFill>
            <a:srgbClr val="FFFFFF"/>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buNone/>
            </a:pPr>
            <a:endParaRPr lang="en-US" sz="1400" b="0" i="0" kern="1200" baseline="0">
              <a:solidFill>
                <a:schemeClr val="tx1"/>
              </a:solidFill>
              <a:latin typeface="Lato"/>
              <a:ea typeface="+mn-ea"/>
              <a:cs typeface="+mn-cs"/>
              <a:sym typeface="Lato"/>
            </a:endParaRPr>
          </a:p>
        </p:txBody>
      </p:sp>
      <p:pic>
        <p:nvPicPr>
          <p:cNvPr id="19" name="Picture 18">
            <a:extLst>
              <a:ext uri="{FF2B5EF4-FFF2-40B4-BE49-F238E27FC236}">
                <a16:creationId xmlns:a16="http://schemas.microsoft.com/office/drawing/2014/main" id="{9D8EB3BF-DBA3-46ED-A866-7A79A08FE27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495119" y="6456878"/>
            <a:ext cx="1269294" cy="261145"/>
          </a:xfrm>
          <a:prstGeom prst="rect">
            <a:avLst/>
          </a:prstGeom>
        </p:spPr>
      </p:pic>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itle 1"/>
          <p:cNvSpPr>
            <a:spLocks noGrp="1"/>
          </p:cNvSpPr>
          <p:nvPr>
            <p:ph type="title" hasCustomPrompt="1"/>
          </p:nvPr>
        </p:nvSpPr>
        <p:spPr>
          <a:xfrm>
            <a:off x="943688" y="91963"/>
            <a:ext cx="10621127"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18" name="Text Placeholder 2"/>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vl6pPr marL="1005812" indent="0">
              <a:buNone/>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0" name="Text Placeholder 6">
            <a:extLst>
              <a:ext uri="{FF2B5EF4-FFF2-40B4-BE49-F238E27FC236}">
                <a16:creationId xmlns:a16="http://schemas.microsoft.com/office/drawing/2014/main" id="{55EAF43E-BB4E-494E-9B58-0B592AF0D603}"/>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4" name="Rectangle 23">
            <a:extLst>
              <a:ext uri="{FF2B5EF4-FFF2-40B4-BE49-F238E27FC236}">
                <a16:creationId xmlns:a16="http://schemas.microsoft.com/office/drawing/2014/main" id="{3C25B840-247C-46B9-A810-2B1356249F4A}"/>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6" name="Slide Number Placeholder 5">
            <a:extLst>
              <a:ext uri="{FF2B5EF4-FFF2-40B4-BE49-F238E27FC236}">
                <a16:creationId xmlns:a16="http://schemas.microsoft.com/office/drawing/2014/main" id="{06784F0A-B51F-4CF0-8718-DC453E3A1696}"/>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7" name="Picture 16">
            <a:extLst>
              <a:ext uri="{FF2B5EF4-FFF2-40B4-BE49-F238E27FC236}">
                <a16:creationId xmlns:a16="http://schemas.microsoft.com/office/drawing/2014/main" id="{7F83F538-5C4B-4F45-BF2E-7079D2F0617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65300" y="6507503"/>
            <a:ext cx="869730" cy="215333"/>
          </a:xfrm>
          <a:prstGeom prst="rect">
            <a:avLst/>
          </a:prstGeom>
        </p:spPr>
      </p:pic>
    </p:spTree>
    <p:extLst>
      <p:ext uri="{BB962C8B-B14F-4D97-AF65-F5344CB8AC3E}">
        <p14:creationId xmlns:p14="http://schemas.microsoft.com/office/powerpoint/2010/main" val="1031778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logo Dalberg Research">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363945273"/>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6" name="Object 5"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95385" cy="158750"/>
          </a:xfrm>
          <a:prstGeom prst="rect">
            <a:avLst/>
          </a:prstGeom>
          <a:solidFill>
            <a:srgbClr val="FFFFFF"/>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buNone/>
            </a:pPr>
            <a:endParaRPr lang="en-US" sz="1400" b="0" i="0" kern="1200" baseline="0">
              <a:solidFill>
                <a:schemeClr val="tx1"/>
              </a:solidFill>
              <a:latin typeface="Lato"/>
              <a:ea typeface="+mn-ea"/>
              <a:cs typeface="+mn-cs"/>
              <a:sym typeface="Lato"/>
            </a:endParaRPr>
          </a:p>
        </p:txBody>
      </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itle 1"/>
          <p:cNvSpPr>
            <a:spLocks noGrp="1"/>
          </p:cNvSpPr>
          <p:nvPr>
            <p:ph type="title" hasCustomPrompt="1"/>
          </p:nvPr>
        </p:nvSpPr>
        <p:spPr>
          <a:xfrm>
            <a:off x="943688" y="91963"/>
            <a:ext cx="10621127"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18" name="Text Placeholder 2"/>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vl6pPr marL="1005812" indent="0">
              <a:buNone/>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0" name="Text Placeholder 6">
            <a:extLst>
              <a:ext uri="{FF2B5EF4-FFF2-40B4-BE49-F238E27FC236}">
                <a16:creationId xmlns:a16="http://schemas.microsoft.com/office/drawing/2014/main" id="{55EAF43E-BB4E-494E-9B58-0B592AF0D603}"/>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5" name="Rectangle 24">
            <a:extLst>
              <a:ext uri="{FF2B5EF4-FFF2-40B4-BE49-F238E27FC236}">
                <a16:creationId xmlns:a16="http://schemas.microsoft.com/office/drawing/2014/main" id="{6CF811DF-866D-40FD-9509-879F9CE9CE8A}"/>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6" name="Slide Number Placeholder 5">
            <a:extLst>
              <a:ext uri="{FF2B5EF4-FFF2-40B4-BE49-F238E27FC236}">
                <a16:creationId xmlns:a16="http://schemas.microsoft.com/office/drawing/2014/main" id="{524D0AE1-BA32-40AD-A8E3-C0F8F35A2532}"/>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2" name="Picture 11">
            <a:extLst>
              <a:ext uri="{FF2B5EF4-FFF2-40B4-BE49-F238E27FC236}">
                <a16:creationId xmlns:a16="http://schemas.microsoft.com/office/drawing/2014/main" id="{C9510C36-796A-4712-9957-5636321C5D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665300" y="6507503"/>
            <a:ext cx="869730" cy="215333"/>
          </a:xfrm>
          <a:prstGeom prst="rect">
            <a:avLst/>
          </a:prstGeom>
        </p:spPr>
      </p:pic>
      <p:pic>
        <p:nvPicPr>
          <p:cNvPr id="16" name="Picture 15">
            <a:extLst>
              <a:ext uri="{FF2B5EF4-FFF2-40B4-BE49-F238E27FC236}">
                <a16:creationId xmlns:a16="http://schemas.microsoft.com/office/drawing/2014/main" id="{C941CACC-9FEF-4B46-A79C-AE2F2A2FADD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35033" y="6455627"/>
            <a:ext cx="1269294" cy="261145"/>
          </a:xfrm>
          <a:prstGeom prst="rect">
            <a:avLst/>
          </a:prstGeom>
        </p:spPr>
      </p:pic>
    </p:spTree>
    <p:extLst>
      <p:ext uri="{BB962C8B-B14F-4D97-AF65-F5344CB8AC3E}">
        <p14:creationId xmlns:p14="http://schemas.microsoft.com/office/powerpoint/2010/main" val="355707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grey">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E1AA8C-E15D-A44A-9406-A5219CE72065}"/>
              </a:ext>
            </a:extLst>
          </p:cNvPr>
          <p:cNvSpPr/>
          <p:nvPr userDrawn="1"/>
        </p:nvSpPr>
        <p:spPr>
          <a:xfrm>
            <a:off x="0" y="2"/>
            <a:ext cx="12192000" cy="6858000"/>
          </a:xfrm>
          <a:prstGeom prst="rect">
            <a:avLst/>
          </a:prstGeom>
          <a:solidFill>
            <a:srgbClr val="918A87">
              <a:alpha val="94902"/>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45063519"/>
              </p:ext>
            </p:extLst>
          </p:nvPr>
        </p:nvGraphicFramePr>
        <p:xfrm>
          <a:off x="4" y="3"/>
          <a:ext cx="211668" cy="158751"/>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3" name="Object 2" hidden="1"/>
                      <p:cNvPicPr/>
                      <p:nvPr/>
                    </p:nvPicPr>
                    <p:blipFill>
                      <a:blip r:embed="rId4"/>
                      <a:stretch>
                        <a:fillRect/>
                      </a:stretch>
                    </p:blipFill>
                    <p:spPr>
                      <a:xfrm>
                        <a:off x="4" y="3"/>
                        <a:ext cx="211668" cy="158751"/>
                      </a:xfrm>
                      <a:prstGeom prst="rect">
                        <a:avLst/>
                      </a:prstGeom>
                    </p:spPr>
                  </p:pic>
                </p:oleObj>
              </mc:Fallback>
            </mc:AlternateContent>
          </a:graphicData>
        </a:graphic>
      </p:graphicFrame>
      <p:sp>
        <p:nvSpPr>
          <p:cNvPr id="22" name="Subtitle 2">
            <a:extLst>
              <a:ext uri="{FF2B5EF4-FFF2-40B4-BE49-F238E27FC236}">
                <a16:creationId xmlns:a16="http://schemas.microsoft.com/office/drawing/2014/main" id="{0FEF2971-18CA-A447-B977-0E8BA063D874}"/>
              </a:ext>
            </a:extLst>
          </p:cNvPr>
          <p:cNvSpPr>
            <a:spLocks noGrp="1"/>
          </p:cNvSpPr>
          <p:nvPr>
            <p:ph type="subTitle" idx="1" hasCustomPrompt="1"/>
          </p:nvPr>
        </p:nvSpPr>
        <p:spPr bwMode="gray">
          <a:xfrm>
            <a:off x="3481899" y="3993160"/>
            <a:ext cx="6564923" cy="215444"/>
          </a:xfrm>
        </p:spPr>
        <p:txBody>
          <a:bodyPr wrap="square" lIns="0" tIns="0" rIns="0" bIns="0" anchor="t">
            <a:spAutoFit/>
          </a:bodyPr>
          <a:lstStyle>
            <a:lvl1pPr marL="0" indent="0" algn="l" rtl="0">
              <a:spcAft>
                <a:spcPts val="0"/>
              </a:spcAft>
              <a:buNone/>
              <a:defRPr sz="1400" b="0" cap="all" spc="300" baseline="0">
                <a:solidFill>
                  <a:schemeClr val="bg1"/>
                </a:solidFill>
                <a:latin typeface="+mn-lt"/>
                <a:cs typeface="Arial" pitchFamily="34" charset="0"/>
              </a:defRPr>
            </a:lvl1pPr>
            <a:lvl2pPr marL="536433" indent="0" algn="ctr">
              <a:buNone/>
              <a:defRPr sz="2300"/>
            </a:lvl2pPr>
            <a:lvl3pPr marL="1072866" indent="0" algn="ctr">
              <a:buNone/>
              <a:defRPr sz="2100"/>
            </a:lvl3pPr>
            <a:lvl4pPr marL="1609298" indent="0" algn="ctr">
              <a:buNone/>
              <a:defRPr sz="1900"/>
            </a:lvl4pPr>
            <a:lvl5pPr marL="2145731" indent="0" algn="ctr">
              <a:buNone/>
              <a:defRPr sz="1900"/>
            </a:lvl5pPr>
            <a:lvl6pPr marL="2682164" indent="0" algn="ctr">
              <a:buNone/>
              <a:defRPr sz="1900"/>
            </a:lvl6pPr>
            <a:lvl7pPr marL="3218597" indent="0" algn="ctr">
              <a:buNone/>
              <a:defRPr sz="1900"/>
            </a:lvl7pPr>
            <a:lvl8pPr marL="3755029" indent="0" algn="ctr">
              <a:buNone/>
              <a:defRPr sz="1900"/>
            </a:lvl8pPr>
            <a:lvl9pPr marL="4291462" indent="0" algn="ctr">
              <a:buNone/>
              <a:defRPr sz="1900"/>
            </a:lvl9pPr>
          </a:lstStyle>
          <a:p>
            <a:r>
              <a:rPr lang="en-GB"/>
              <a:t>Sub-title and date</a:t>
            </a:r>
          </a:p>
        </p:txBody>
      </p:sp>
      <p:sp>
        <p:nvSpPr>
          <p:cNvPr id="23" name="Text Placeholder 6">
            <a:extLst>
              <a:ext uri="{FF2B5EF4-FFF2-40B4-BE49-F238E27FC236}">
                <a16:creationId xmlns:a16="http://schemas.microsoft.com/office/drawing/2014/main" id="{21B53F68-7CEB-4F4B-A468-2B1D397F0E75}"/>
              </a:ext>
            </a:extLst>
          </p:cNvPr>
          <p:cNvSpPr>
            <a:spLocks noGrp="1"/>
          </p:cNvSpPr>
          <p:nvPr>
            <p:ph type="body" sz="quarter" idx="18" hasCustomPrompt="1"/>
          </p:nvPr>
        </p:nvSpPr>
        <p:spPr>
          <a:xfrm>
            <a:off x="3481900" y="2757412"/>
            <a:ext cx="8082916" cy="646331"/>
          </a:xfrm>
        </p:spPr>
        <p:txBody>
          <a:bodyPr wrap="square" lIns="0" tIns="0" rIns="0" bIns="0" anchor="b">
            <a:spAutoFit/>
          </a:bodyPr>
          <a:lstStyle>
            <a:lvl1pPr marL="0" indent="0" rtl="0">
              <a:buFont typeface="Arial" panose="020B0604020202020204" pitchFamily="34" charset="0"/>
              <a:buNone/>
              <a:defRPr sz="4200" b="0" baseline="0">
                <a:solidFill>
                  <a:schemeClr val="bg1"/>
                </a:solidFill>
                <a:latin typeface="Lato Light" panose="020F0302020204030203" pitchFamily="34" charset="0"/>
              </a:defRPr>
            </a:lvl1pPr>
          </a:lstStyle>
          <a:p>
            <a:pPr lvl="0"/>
            <a:r>
              <a:rPr lang="en-GB"/>
              <a:t>Title is </a:t>
            </a:r>
            <a:r>
              <a:rPr lang="en-GB" err="1"/>
              <a:t>Lato</a:t>
            </a:r>
            <a:r>
              <a:rPr lang="en-GB"/>
              <a:t> Light 42 point</a:t>
            </a:r>
          </a:p>
        </p:txBody>
      </p:sp>
      <p:cxnSp>
        <p:nvCxnSpPr>
          <p:cNvPr id="24" name="Line">
            <a:extLst>
              <a:ext uri="{FF2B5EF4-FFF2-40B4-BE49-F238E27FC236}">
                <a16:creationId xmlns:a16="http://schemas.microsoft.com/office/drawing/2014/main" id="{E277333D-8D22-DE4D-BED7-4452956ECF14}"/>
              </a:ext>
            </a:extLst>
          </p:cNvPr>
          <p:cNvCxnSpPr>
            <a:cxnSpLocks/>
          </p:cNvCxnSpPr>
          <p:nvPr userDrawn="1"/>
        </p:nvCxnSpPr>
        <p:spPr>
          <a:xfrm>
            <a:off x="3481899" y="3709468"/>
            <a:ext cx="562708" cy="0"/>
          </a:xfrm>
          <a:prstGeom prst="line">
            <a:avLst/>
          </a:prstGeom>
          <a:ln w="28575">
            <a:solidFill>
              <a:srgbClr val="88184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6EC3E5E-8C80-C44A-AD67-64D64758C168}"/>
              </a:ext>
            </a:extLst>
          </p:cNvPr>
          <p:cNvSpPr/>
          <p:nvPr userDrawn="1"/>
        </p:nvSpPr>
        <p:spPr>
          <a:xfrm>
            <a:off x="0" y="1695088"/>
            <a:ext cx="2250831" cy="3474237"/>
          </a:xfrm>
          <a:prstGeom prst="rect">
            <a:avLst/>
          </a:pr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algn="l" defTabSz="914400" rtl="0" eaLnBrk="1" latinLnBrk="0" hangingPunct="1">
              <a:lnSpc>
                <a:spcPct val="100000"/>
              </a:lnSpc>
              <a:spcBef>
                <a:spcPts val="0"/>
              </a:spcBef>
              <a:buFont typeface="Arial" panose="020B0604020202020204" pitchFamily="34" charset="0"/>
              <a:buChar char="•"/>
            </a:pPr>
            <a:endParaRPr lang="en-US" sz="1600" kern="1200">
              <a:solidFill>
                <a:schemeClr val="tx1"/>
              </a:solidFill>
              <a:latin typeface="+mj-lt"/>
              <a:ea typeface="+mn-ea"/>
              <a:cs typeface="Arial" pitchFamily="34" charset="0"/>
            </a:endParaRPr>
          </a:p>
        </p:txBody>
      </p:sp>
      <p:sp>
        <p:nvSpPr>
          <p:cNvPr id="4" name="Text Placeholder 3">
            <a:extLst>
              <a:ext uri="{FF2B5EF4-FFF2-40B4-BE49-F238E27FC236}">
                <a16:creationId xmlns:a16="http://schemas.microsoft.com/office/drawing/2014/main" id="{8BDD0874-C429-427A-B983-1D55C4ADA9D5}"/>
              </a:ext>
            </a:extLst>
          </p:cNvPr>
          <p:cNvSpPr>
            <a:spLocks noGrp="1"/>
          </p:cNvSpPr>
          <p:nvPr>
            <p:ph type="body" sz="quarter" idx="19" hasCustomPrompt="1"/>
          </p:nvPr>
        </p:nvSpPr>
        <p:spPr>
          <a:xfrm>
            <a:off x="8409354" y="914401"/>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pic>
        <p:nvPicPr>
          <p:cNvPr id="10" name="Picture 9" descr="A picture containing clipart&#10;&#10;Description generated with very high confidence">
            <a:extLst>
              <a:ext uri="{FF2B5EF4-FFF2-40B4-BE49-F238E27FC236}">
                <a16:creationId xmlns:a16="http://schemas.microsoft.com/office/drawing/2014/main" id="{41F27436-4ABB-4F94-AE8B-8E9E9D60E4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1236" y="3121216"/>
            <a:ext cx="1621638" cy="457200"/>
          </a:xfrm>
          <a:prstGeom prst="rect">
            <a:avLst/>
          </a:prstGeom>
        </p:spPr>
      </p:pic>
    </p:spTree>
    <p:extLst>
      <p:ext uri="{BB962C8B-B14F-4D97-AF65-F5344CB8AC3E}">
        <p14:creationId xmlns:p14="http://schemas.microsoft.com/office/powerpoint/2010/main" val="3007242178"/>
      </p:ext>
    </p:extLst>
  </p:cSld>
  <p:clrMapOvr>
    <a:masterClrMapping/>
  </p:clrMapOvr>
  <p:extLst>
    <p:ext uri="{DCECCB84-F9BA-43D5-87BE-67443E8EF086}">
      <p15:sldGuideLst xmlns:p15="http://schemas.microsoft.com/office/powerpoint/2012/main">
        <p15:guide id="1" pos="192">
          <p15:clr>
            <a:srgbClr val="FBAE40"/>
          </p15:clr>
        </p15:guide>
        <p15:guide id="2" orient="horz" pos="2160">
          <p15:clr>
            <a:srgbClr val="FBAE40"/>
          </p15:clr>
        </p15:guide>
        <p15:guide id="3" orient="horz" pos="2298">
          <p15:clr>
            <a:srgbClr val="FBAE40"/>
          </p15:clr>
        </p15:guide>
        <p15:guide id="4" orient="horz" pos="2432">
          <p15:clr>
            <a:srgbClr val="FBAE40"/>
          </p15:clr>
        </p15:guide>
        <p15:guide id="5" orient="horz" pos="2568">
          <p15:clr>
            <a:srgbClr val="FBAE40"/>
          </p15:clr>
        </p15:guide>
        <p15:guide id="6" orient="horz" pos="2702">
          <p15:clr>
            <a:srgbClr val="FBAE40"/>
          </p15:clr>
        </p15:guide>
        <p15:guide id="7" orient="horz" pos="2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logo Dalberg Desig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039318412"/>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6" name="Object 5"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95385" cy="158750"/>
          </a:xfrm>
          <a:prstGeom prst="rect">
            <a:avLst/>
          </a:prstGeom>
          <a:solidFill>
            <a:srgbClr val="FFFFFF"/>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buNone/>
            </a:pPr>
            <a:endParaRPr lang="en-US" sz="1400" b="0" i="0" kern="1200" baseline="0">
              <a:solidFill>
                <a:schemeClr val="tx1"/>
              </a:solidFill>
              <a:latin typeface="Lato"/>
              <a:ea typeface="+mn-ea"/>
              <a:cs typeface="+mn-cs"/>
              <a:sym typeface="Lato"/>
            </a:endParaRPr>
          </a:p>
        </p:txBody>
      </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itle 1"/>
          <p:cNvSpPr>
            <a:spLocks noGrp="1"/>
          </p:cNvSpPr>
          <p:nvPr>
            <p:ph type="title" hasCustomPrompt="1"/>
          </p:nvPr>
        </p:nvSpPr>
        <p:spPr>
          <a:xfrm>
            <a:off x="943688" y="91963"/>
            <a:ext cx="10621127"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18" name="Text Placeholder 2"/>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vl6pPr marL="1005812" indent="0">
              <a:buNone/>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0" name="Text Placeholder 6">
            <a:extLst>
              <a:ext uri="{FF2B5EF4-FFF2-40B4-BE49-F238E27FC236}">
                <a16:creationId xmlns:a16="http://schemas.microsoft.com/office/drawing/2014/main" id="{55EAF43E-BB4E-494E-9B58-0B592AF0D603}"/>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5" name="Rectangle 24">
            <a:extLst>
              <a:ext uri="{FF2B5EF4-FFF2-40B4-BE49-F238E27FC236}">
                <a16:creationId xmlns:a16="http://schemas.microsoft.com/office/drawing/2014/main" id="{45F29BBF-B9B3-45B6-9E97-4D0B2D09B801}"/>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6" name="Slide Number Placeholder 5">
            <a:extLst>
              <a:ext uri="{FF2B5EF4-FFF2-40B4-BE49-F238E27FC236}">
                <a16:creationId xmlns:a16="http://schemas.microsoft.com/office/drawing/2014/main" id="{27C7BEBC-C853-47DF-B7A0-DFDDC0CEDF22}"/>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2" name="Picture 11">
            <a:extLst>
              <a:ext uri="{FF2B5EF4-FFF2-40B4-BE49-F238E27FC236}">
                <a16:creationId xmlns:a16="http://schemas.microsoft.com/office/drawing/2014/main" id="{9B6419F5-6E67-4D15-BC49-CF334EB11A2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665300" y="6507503"/>
            <a:ext cx="869730" cy="215333"/>
          </a:xfrm>
          <a:prstGeom prst="rect">
            <a:avLst/>
          </a:prstGeom>
        </p:spPr>
      </p:pic>
      <p:pic>
        <p:nvPicPr>
          <p:cNvPr id="17" name="Picture 16">
            <a:extLst>
              <a:ext uri="{FF2B5EF4-FFF2-40B4-BE49-F238E27FC236}">
                <a16:creationId xmlns:a16="http://schemas.microsoft.com/office/drawing/2014/main" id="{1BD06AFE-5395-4D04-A95E-7EC763D91A3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25938" y="6447440"/>
            <a:ext cx="1269294" cy="261145"/>
          </a:xfrm>
          <a:prstGeom prst="rect">
            <a:avLst/>
          </a:prstGeom>
        </p:spPr>
      </p:pic>
    </p:spTree>
    <p:extLst>
      <p:ext uri="{BB962C8B-B14F-4D97-AF65-F5344CB8AC3E}">
        <p14:creationId xmlns:p14="http://schemas.microsoft.com/office/powerpoint/2010/main" val="4180047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logo Dalberg Data Insigh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28140063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6" name="Object 5"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95385" cy="158750"/>
          </a:xfrm>
          <a:prstGeom prst="rect">
            <a:avLst/>
          </a:prstGeom>
          <a:solidFill>
            <a:srgbClr val="FFFFFF"/>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buNone/>
            </a:pPr>
            <a:endParaRPr lang="en-US" sz="1400" b="0" i="0" kern="1200" baseline="0">
              <a:solidFill>
                <a:schemeClr val="tx1"/>
              </a:solidFill>
              <a:latin typeface="Lato"/>
              <a:ea typeface="+mn-ea"/>
              <a:cs typeface="+mn-cs"/>
              <a:sym typeface="Lato"/>
            </a:endParaRPr>
          </a:p>
        </p:txBody>
      </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itle 1"/>
          <p:cNvSpPr>
            <a:spLocks noGrp="1"/>
          </p:cNvSpPr>
          <p:nvPr>
            <p:ph type="title" hasCustomPrompt="1"/>
          </p:nvPr>
        </p:nvSpPr>
        <p:spPr>
          <a:xfrm>
            <a:off x="943688" y="91963"/>
            <a:ext cx="10621127"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18" name="Text Placeholder 2"/>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vl6pPr marL="1005812" indent="0">
              <a:buNone/>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0" name="Text Placeholder 6">
            <a:extLst>
              <a:ext uri="{FF2B5EF4-FFF2-40B4-BE49-F238E27FC236}">
                <a16:creationId xmlns:a16="http://schemas.microsoft.com/office/drawing/2014/main" id="{55EAF43E-BB4E-494E-9B58-0B592AF0D603}"/>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5" name="Rectangle 24">
            <a:extLst>
              <a:ext uri="{FF2B5EF4-FFF2-40B4-BE49-F238E27FC236}">
                <a16:creationId xmlns:a16="http://schemas.microsoft.com/office/drawing/2014/main" id="{4DC41D73-5F20-491E-B3B1-EE07354BFEAF}"/>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6" name="Slide Number Placeholder 5">
            <a:extLst>
              <a:ext uri="{FF2B5EF4-FFF2-40B4-BE49-F238E27FC236}">
                <a16:creationId xmlns:a16="http://schemas.microsoft.com/office/drawing/2014/main" id="{93535754-8FEB-4D94-B1EB-415CFA4DA16A}"/>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6" name="Picture 15">
            <a:extLst>
              <a:ext uri="{FF2B5EF4-FFF2-40B4-BE49-F238E27FC236}">
                <a16:creationId xmlns:a16="http://schemas.microsoft.com/office/drawing/2014/main" id="{52BA62BE-5316-48CD-A4E1-BCF89D85944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18315" y="6460171"/>
            <a:ext cx="1288886" cy="265176"/>
          </a:xfrm>
          <a:prstGeom prst="rect">
            <a:avLst/>
          </a:prstGeom>
        </p:spPr>
      </p:pic>
      <p:pic>
        <p:nvPicPr>
          <p:cNvPr id="17" name="Picture 16">
            <a:extLst>
              <a:ext uri="{FF2B5EF4-FFF2-40B4-BE49-F238E27FC236}">
                <a16:creationId xmlns:a16="http://schemas.microsoft.com/office/drawing/2014/main" id="{B9883C86-B7BF-4306-A63D-3F1E4592C2E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343749" y="6507503"/>
            <a:ext cx="869730" cy="215333"/>
          </a:xfrm>
          <a:prstGeom prst="rect">
            <a:avLst/>
          </a:prstGeom>
        </p:spPr>
      </p:pic>
    </p:spTree>
    <p:extLst>
      <p:ext uri="{BB962C8B-B14F-4D97-AF65-F5344CB8AC3E}">
        <p14:creationId xmlns:p14="http://schemas.microsoft.com/office/powerpoint/2010/main" val="2419468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logo multiple businesse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68814684"/>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6" name="Object 5"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95385" cy="158750"/>
          </a:xfrm>
          <a:prstGeom prst="rect">
            <a:avLst/>
          </a:prstGeom>
          <a:solidFill>
            <a:srgbClr val="FFFFFF"/>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buNone/>
            </a:pPr>
            <a:endParaRPr lang="en-US" sz="1400" b="0" i="0" kern="1200" baseline="0">
              <a:solidFill>
                <a:schemeClr val="tx1"/>
              </a:solidFill>
              <a:latin typeface="Lato"/>
              <a:ea typeface="+mn-ea"/>
              <a:cs typeface="+mn-cs"/>
              <a:sym typeface="Lato"/>
            </a:endParaRPr>
          </a:p>
        </p:txBody>
      </p:sp>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itle 1"/>
          <p:cNvSpPr>
            <a:spLocks noGrp="1"/>
          </p:cNvSpPr>
          <p:nvPr>
            <p:ph type="title" hasCustomPrompt="1"/>
          </p:nvPr>
        </p:nvSpPr>
        <p:spPr>
          <a:xfrm>
            <a:off x="943688" y="91963"/>
            <a:ext cx="10621127"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18" name="Text Placeholder 2"/>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vl6pPr marL="1005812" indent="0">
              <a:buNone/>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0" name="Text Placeholder 6">
            <a:extLst>
              <a:ext uri="{FF2B5EF4-FFF2-40B4-BE49-F238E27FC236}">
                <a16:creationId xmlns:a16="http://schemas.microsoft.com/office/drawing/2014/main" id="{55EAF43E-BB4E-494E-9B58-0B592AF0D603}"/>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8" name="Text Placeholder 6">
            <a:extLst>
              <a:ext uri="{FF2B5EF4-FFF2-40B4-BE49-F238E27FC236}">
                <a16:creationId xmlns:a16="http://schemas.microsoft.com/office/drawing/2014/main" id="{06C153EB-B36B-45C2-80ED-5524ED0D0C62}"/>
              </a:ext>
            </a:extLst>
          </p:cNvPr>
          <p:cNvSpPr>
            <a:spLocks noGrp="1"/>
          </p:cNvSpPr>
          <p:nvPr>
            <p:ph type="body" sz="quarter" idx="18" hasCustomPrompt="1"/>
          </p:nvPr>
        </p:nvSpPr>
        <p:spPr>
          <a:xfrm>
            <a:off x="8270631" y="5442858"/>
            <a:ext cx="2977662" cy="654731"/>
          </a:xfrm>
          <a:prstGeom prst="wedgeRectCallout">
            <a:avLst>
              <a:gd name="adj1" fmla="val 21162"/>
              <a:gd name="adj2" fmla="val 67720"/>
            </a:avLst>
          </a:prstGeom>
        </p:spPr>
        <p:txBody>
          <a:bodyPr/>
          <a:lstStyle>
            <a:lvl1pPr marL="0" indent="0" rtl="0">
              <a:buNone/>
              <a:defRPr/>
            </a:lvl1pPr>
          </a:lstStyle>
          <a:p>
            <a:pPr lvl="0"/>
            <a:r>
              <a:rPr lang="en-GB"/>
              <a:t>Delete businesses as necessary in the Master View </a:t>
            </a:r>
          </a:p>
        </p:txBody>
      </p:sp>
      <p:sp>
        <p:nvSpPr>
          <p:cNvPr id="31" name="Rectangle 30">
            <a:extLst>
              <a:ext uri="{FF2B5EF4-FFF2-40B4-BE49-F238E27FC236}">
                <a16:creationId xmlns:a16="http://schemas.microsoft.com/office/drawing/2014/main" id="{96686D21-98D8-4B5B-9B3A-591B1F5A25D8}"/>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2" name="Slide Number Placeholder 5">
            <a:extLst>
              <a:ext uri="{FF2B5EF4-FFF2-40B4-BE49-F238E27FC236}">
                <a16:creationId xmlns:a16="http://schemas.microsoft.com/office/drawing/2014/main" id="{62FDD2AD-A616-49CB-8A60-3B2D6CDB1C17}"/>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9" name="Picture 18">
            <a:extLst>
              <a:ext uri="{FF2B5EF4-FFF2-40B4-BE49-F238E27FC236}">
                <a16:creationId xmlns:a16="http://schemas.microsoft.com/office/drawing/2014/main" id="{F9B500E6-5416-43D7-943C-C9BC3F6B438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343749" y="6507503"/>
            <a:ext cx="869730" cy="215333"/>
          </a:xfrm>
          <a:prstGeom prst="rect">
            <a:avLst/>
          </a:prstGeom>
        </p:spPr>
      </p:pic>
      <p:pic>
        <p:nvPicPr>
          <p:cNvPr id="23" name="Picture 22">
            <a:extLst>
              <a:ext uri="{FF2B5EF4-FFF2-40B4-BE49-F238E27FC236}">
                <a16:creationId xmlns:a16="http://schemas.microsoft.com/office/drawing/2014/main" id="{653ACCE3-609A-47F3-98DE-1C56C2B1FE0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293623" y="7011746"/>
            <a:ext cx="829569" cy="170676"/>
          </a:xfrm>
          <a:prstGeom prst="rect">
            <a:avLst/>
          </a:prstGeom>
        </p:spPr>
      </p:pic>
      <p:pic>
        <p:nvPicPr>
          <p:cNvPr id="24" name="Picture 23">
            <a:extLst>
              <a:ext uri="{FF2B5EF4-FFF2-40B4-BE49-F238E27FC236}">
                <a16:creationId xmlns:a16="http://schemas.microsoft.com/office/drawing/2014/main" id="{3FEAD2FC-5085-40E5-AC7E-E1D6E870F1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293623" y="6636755"/>
            <a:ext cx="829569" cy="170676"/>
          </a:xfrm>
          <a:prstGeom prst="rect">
            <a:avLst/>
          </a:prstGeom>
        </p:spPr>
      </p:pic>
      <p:pic>
        <p:nvPicPr>
          <p:cNvPr id="25" name="Picture 24">
            <a:extLst>
              <a:ext uri="{FF2B5EF4-FFF2-40B4-BE49-F238E27FC236}">
                <a16:creationId xmlns:a16="http://schemas.microsoft.com/office/drawing/2014/main" id="{7B7EC248-B0DF-49A5-BA2E-9341A743AB2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293623" y="6519172"/>
            <a:ext cx="829569" cy="170676"/>
          </a:xfrm>
          <a:prstGeom prst="rect">
            <a:avLst/>
          </a:prstGeom>
        </p:spPr>
      </p:pic>
      <p:pic>
        <p:nvPicPr>
          <p:cNvPr id="26" name="Picture 25">
            <a:extLst>
              <a:ext uri="{FF2B5EF4-FFF2-40B4-BE49-F238E27FC236}">
                <a16:creationId xmlns:a16="http://schemas.microsoft.com/office/drawing/2014/main" id="{2DAEB2F2-56DC-4617-891C-4D887114552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293623" y="6894380"/>
            <a:ext cx="829569" cy="170676"/>
          </a:xfrm>
          <a:prstGeom prst="rect">
            <a:avLst/>
          </a:prstGeom>
        </p:spPr>
      </p:pic>
      <p:pic>
        <p:nvPicPr>
          <p:cNvPr id="27" name="Picture 26">
            <a:extLst>
              <a:ext uri="{FF2B5EF4-FFF2-40B4-BE49-F238E27FC236}">
                <a16:creationId xmlns:a16="http://schemas.microsoft.com/office/drawing/2014/main" id="{A1CD424B-BFB2-4574-9CCC-CCC405C7FE8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293623" y="6401589"/>
            <a:ext cx="829569" cy="170676"/>
          </a:xfrm>
          <a:prstGeom prst="rect">
            <a:avLst/>
          </a:prstGeom>
        </p:spPr>
      </p:pic>
    </p:spTree>
    <p:extLst>
      <p:ext uri="{BB962C8B-B14F-4D97-AF65-F5344CB8AC3E}">
        <p14:creationId xmlns:p14="http://schemas.microsoft.com/office/powerpoint/2010/main" val="817823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554F45D-11BF-46FD-92FF-F8EA829DA866}"/>
              </a:ext>
            </a:extLst>
          </p:cNvPr>
          <p:cNvGraphicFramePr>
            <a:graphicFrameLocks noChangeAspect="1"/>
          </p:cNvGraphicFramePr>
          <p:nvPr userDrawn="1">
            <p:custDataLst>
              <p:tags r:id="rId1"/>
            </p:custDataLst>
            <p:extLst>
              <p:ext uri="{D42A27DB-BD31-4B8C-83A1-F6EECF244321}">
                <p14:modId xmlns:p14="http://schemas.microsoft.com/office/powerpoint/2010/main" val="3107811067"/>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Diapositive think-cell" r:id="rId5" imgW="416" imgH="416" progId="TCLayout.ActiveDocument.1">
                  <p:embed/>
                </p:oleObj>
              </mc:Choice>
              <mc:Fallback>
                <p:oleObj name="Diapositive think-cell" r:id="rId5" imgW="416" imgH="416" progId="TCLayout.ActiveDocument.1">
                  <p:embed/>
                  <p:pic>
                    <p:nvPicPr>
                      <p:cNvPr id="3" name="Object 2" hidden="1">
                        <a:extLst>
                          <a:ext uri="{FF2B5EF4-FFF2-40B4-BE49-F238E27FC236}">
                            <a16:creationId xmlns:a16="http://schemas.microsoft.com/office/drawing/2014/main" id="{E554F45D-11BF-46FD-92FF-F8EA829DA866}"/>
                          </a:ext>
                        </a:extLst>
                      </p:cNvPr>
                      <p:cNvPicPr/>
                      <p:nvPr/>
                    </p:nvPicPr>
                    <p:blipFill>
                      <a:blip r:embed="rId6"/>
                      <a:stretch>
                        <a:fillRect/>
                      </a:stretch>
                    </p:blipFill>
                    <p:spPr>
                      <a:xfrm>
                        <a:off x="1955" y="1588"/>
                        <a:ext cx="1954" cy="1588"/>
                      </a:xfrm>
                      <a:prstGeom prst="rect">
                        <a:avLst/>
                      </a:prstGeom>
                    </p:spPr>
                  </p:pic>
                </p:oleObj>
              </mc:Fallback>
            </mc:AlternateContent>
          </a:graphicData>
        </a:graphic>
      </p:graphicFrame>
      <p:sp>
        <p:nvSpPr>
          <p:cNvPr id="5" name="Title 1"/>
          <p:cNvSpPr>
            <a:spLocks noGrp="1"/>
          </p:cNvSpPr>
          <p:nvPr>
            <p:ph type="title" hasCustomPrompt="1"/>
            <p:custDataLst>
              <p:tags r:id="rId2"/>
            </p:custDataLst>
          </p:nvPr>
        </p:nvSpPr>
        <p:spPr>
          <a:xfrm>
            <a:off x="554183" y="405517"/>
            <a:ext cx="11083636" cy="338554"/>
          </a:xfrm>
          <a:prstGeom prst="rect">
            <a:avLst/>
          </a:prstGeom>
        </p:spPr>
        <p:txBody>
          <a:bodyPr vert="horz" lIns="0" tIns="0" rIns="0" bIns="0" anchor="b"/>
          <a:lstStyle>
            <a:lvl1pPr algn="l" rtl="0">
              <a:defRPr sz="2200" b="1" cap="none" baseline="0"/>
            </a:lvl1pPr>
          </a:lstStyle>
          <a:p>
            <a:r>
              <a:rPr lang="en-GB"/>
              <a:t>Click to edit Master slide title</a:t>
            </a:r>
          </a:p>
        </p:txBody>
      </p:sp>
      <p:sp>
        <p:nvSpPr>
          <p:cNvPr id="6" name="Text Placeholder 9"/>
          <p:cNvSpPr>
            <a:spLocks noGrp="1"/>
          </p:cNvSpPr>
          <p:nvPr>
            <p:ph type="body" sz="quarter" idx="37" hasCustomPrompt="1"/>
          </p:nvPr>
        </p:nvSpPr>
        <p:spPr>
          <a:xfrm>
            <a:off x="554567" y="6446491"/>
            <a:ext cx="10052425" cy="386679"/>
          </a:xfrm>
          <a:prstGeom prst="rect">
            <a:avLst/>
          </a:prstGeom>
        </p:spPr>
        <p:txBody>
          <a:bodyPr lIns="0" tIns="0" rIns="0" bIns="0" anchor="b"/>
          <a:lstStyle>
            <a:lvl1pPr marL="0" indent="0" rtl="0">
              <a:buNone/>
              <a:defRPr sz="1000"/>
            </a:lvl1pPr>
          </a:lstStyle>
          <a:p>
            <a:r>
              <a:rPr lang="en-GB"/>
              <a:t>Click to edit Master footer. This space is reserved for footnotes and sources only, and cannot be expanded beyond its current size. Text should </a:t>
            </a:r>
            <a:br>
              <a:rPr lang="en-GB"/>
            </a:br>
            <a:r>
              <a:rPr lang="en-GB"/>
              <a:t>never cover the ‘Dalberg #’ in the bottom right., but the bottom line of text can extend under it if necessary.  SOURCE::</a:t>
            </a:r>
            <a:r>
              <a:rPr lang="en-GB" err="1"/>
              <a:t>xxxxxxxxxxxxxxxxxxxxxxxx</a:t>
            </a:r>
            <a:endParaRPr lang="en-GB"/>
          </a:p>
        </p:txBody>
      </p:sp>
      <p:sp>
        <p:nvSpPr>
          <p:cNvPr id="7" name="Text Placeholder 9"/>
          <p:cNvSpPr>
            <a:spLocks noGrp="1"/>
          </p:cNvSpPr>
          <p:nvPr>
            <p:ph type="body" sz="quarter" idx="10" hasCustomPrompt="1"/>
            <p:custDataLst>
              <p:tags r:id="rId3"/>
            </p:custDataLst>
          </p:nvPr>
        </p:nvSpPr>
        <p:spPr>
          <a:xfrm>
            <a:off x="554244" y="1008531"/>
            <a:ext cx="11066697" cy="5325595"/>
          </a:xfrm>
          <a:prstGeom prst="rect">
            <a:avLst/>
          </a:prstGeom>
        </p:spPr>
        <p:txBody>
          <a:bodyPr lIns="0" tIns="0" rIns="0" bIns="0"/>
          <a:lstStyle>
            <a:lvl1pPr marL="173038" indent="-173038" rtl="0">
              <a:defRPr sz="1400"/>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485695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 Takeaway">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extLst>
              <p:ext uri="{D42A27DB-BD31-4B8C-83A1-F6EECF244321}">
                <p14:modId xmlns:p14="http://schemas.microsoft.com/office/powerpoint/2010/main" val="1002257253"/>
              </p:ext>
            </p:extLst>
          </p:nvPr>
        </p:nvGraphicFramePr>
        <p:xfrm>
          <a:off x="2" y="0"/>
          <a:ext cx="192425" cy="140074"/>
        </p:xfrm>
        <a:graphic>
          <a:graphicData uri="http://schemas.openxmlformats.org/presentationml/2006/ole">
            <mc:AlternateContent xmlns:mc="http://schemas.openxmlformats.org/markup-compatibility/2006">
              <mc:Choice xmlns:v="urn:schemas-microsoft-com:vml" Requires="v">
                <p:oleObj name="Diapositive think-cell" r:id="rId6" imgW="360" imgH="360" progId="TCLayout.ActiveDocument.1">
                  <p:embed/>
                </p:oleObj>
              </mc:Choice>
              <mc:Fallback>
                <p:oleObj name="Diapositive think-cell" r:id="rId6" imgW="360" imgH="360" progId="TCLayout.ActiveDocument.1">
                  <p:embed/>
                  <p:pic>
                    <p:nvPicPr>
                      <p:cNvPr id="7" name="Objec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 y="0"/>
                        <a:ext cx="19242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a:spLocks noGrp="1"/>
          </p:cNvSpPr>
          <p:nvPr>
            <p:ph type="title" hasCustomPrompt="1"/>
            <p:custDataLst>
              <p:tags r:id="rId2"/>
            </p:custDataLst>
          </p:nvPr>
        </p:nvSpPr>
        <p:spPr>
          <a:xfrm>
            <a:off x="554183" y="405517"/>
            <a:ext cx="11083636" cy="338554"/>
          </a:xfrm>
          <a:prstGeom prst="rect">
            <a:avLst/>
          </a:prstGeom>
        </p:spPr>
        <p:txBody>
          <a:bodyPr vert="horz" lIns="0" tIns="0" rIns="0" bIns="0" anchor="b"/>
          <a:lstStyle>
            <a:lvl1pPr algn="l" rtl="0">
              <a:defRPr sz="2200" b="1" cap="none" baseline="0"/>
            </a:lvl1pPr>
          </a:lstStyle>
          <a:p>
            <a:r>
              <a:rPr lang="en-GB"/>
              <a:t>Click to edit Master slide title</a:t>
            </a:r>
          </a:p>
        </p:txBody>
      </p:sp>
      <p:sp>
        <p:nvSpPr>
          <p:cNvPr id="11" name="Text Placeholder 8"/>
          <p:cNvSpPr>
            <a:spLocks noGrp="1"/>
          </p:cNvSpPr>
          <p:nvPr>
            <p:ph type="body" sz="quarter" idx="13" hasCustomPrompt="1"/>
            <p:custDataLst>
              <p:tags r:id="rId3"/>
            </p:custDataLst>
          </p:nvPr>
        </p:nvSpPr>
        <p:spPr>
          <a:xfrm>
            <a:off x="2660075" y="5672557"/>
            <a:ext cx="6982651" cy="660976"/>
          </a:xfrm>
          <a:prstGeom prst="roundRect">
            <a:avLst/>
          </a:prstGeom>
          <a:noFill/>
          <a:ln w="19050">
            <a:solidFill>
              <a:schemeClr val="tx2"/>
            </a:solidFill>
          </a:ln>
        </p:spPr>
        <p:txBody>
          <a:bodyPr lIns="82058" tIns="82058" rIns="82058" bIns="82058" anchor="ctr"/>
          <a:lstStyle>
            <a:lvl1pPr marL="0" indent="0" algn="ctr" rtl="0">
              <a:buNone/>
              <a:defRPr sz="1400" b="1" baseline="0"/>
            </a:lvl1pPr>
          </a:lstStyle>
          <a:p>
            <a:pPr lvl="0"/>
            <a:r>
              <a:rPr lang="en-GB"/>
              <a:t>Click to edit Master takeaway/transition. DO NOT SIMPLY RESTATE TITLE OR SUBTITLE. Box always rests on bottom margin.</a:t>
            </a:r>
          </a:p>
        </p:txBody>
      </p:sp>
      <p:sp>
        <p:nvSpPr>
          <p:cNvPr id="9" name="Text Placeholder 9"/>
          <p:cNvSpPr>
            <a:spLocks noGrp="1"/>
          </p:cNvSpPr>
          <p:nvPr>
            <p:ph type="body" sz="quarter" idx="10" hasCustomPrompt="1"/>
            <p:custDataLst>
              <p:tags r:id="rId4"/>
            </p:custDataLst>
          </p:nvPr>
        </p:nvSpPr>
        <p:spPr>
          <a:xfrm>
            <a:off x="554244" y="1008534"/>
            <a:ext cx="11066697" cy="4523567"/>
          </a:xfrm>
          <a:prstGeom prst="rect">
            <a:avLst/>
          </a:prstGeom>
        </p:spPr>
        <p:txBody>
          <a:bodyPr lIns="0" tIns="0" rIns="0" bIns="0"/>
          <a:lstStyle>
            <a:lvl1pPr marL="173038" indent="-173038" rtl="0">
              <a:defRPr sz="1400"/>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9"/>
          <p:cNvSpPr>
            <a:spLocks noGrp="1"/>
          </p:cNvSpPr>
          <p:nvPr>
            <p:ph type="body" sz="quarter" idx="37" hasCustomPrompt="1"/>
          </p:nvPr>
        </p:nvSpPr>
        <p:spPr>
          <a:xfrm>
            <a:off x="554567" y="6446491"/>
            <a:ext cx="10052425" cy="386679"/>
          </a:xfrm>
          <a:prstGeom prst="rect">
            <a:avLst/>
          </a:prstGeom>
        </p:spPr>
        <p:txBody>
          <a:bodyPr lIns="0" tIns="0" rIns="0" bIns="0" anchor="b"/>
          <a:lstStyle>
            <a:lvl1pPr marL="0" indent="0" rtl="0">
              <a:buNone/>
              <a:defRPr sz="1000"/>
            </a:lvl1pPr>
          </a:lstStyle>
          <a:p>
            <a:r>
              <a:rPr lang="en-GB"/>
              <a:t>Click to edit Master footer. This space is reserved for footnotes and sources only, and cannot be expanded beyond its current size. Text should </a:t>
            </a:r>
            <a:br>
              <a:rPr lang="en-GB"/>
            </a:br>
            <a:r>
              <a:rPr lang="en-GB"/>
              <a:t>never cover the ‘Dalberg #’ in the bottom right., but the bottom line of text can extend under it if necessary.  SOURCE::</a:t>
            </a:r>
            <a:r>
              <a:rPr lang="en-GB" err="1"/>
              <a:t>xxxxxxxxxxxxxxxxxxxxxxxx</a:t>
            </a:r>
            <a:endParaRPr lang="en-GB"/>
          </a:p>
        </p:txBody>
      </p:sp>
    </p:spTree>
    <p:extLst>
      <p:ext uri="{BB962C8B-B14F-4D97-AF65-F5344CB8AC3E}">
        <p14:creationId xmlns:p14="http://schemas.microsoft.com/office/powerpoint/2010/main" val="1354615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1"/>
            </p:custDataLst>
            <p:extLst>
              <p:ext uri="{D42A27DB-BD31-4B8C-83A1-F6EECF244321}">
                <p14:modId xmlns:p14="http://schemas.microsoft.com/office/powerpoint/2010/main" val="1324127310"/>
              </p:ext>
            </p:extLst>
          </p:nvPr>
        </p:nvGraphicFramePr>
        <p:xfrm>
          <a:off x="3" y="0"/>
          <a:ext cx="192425" cy="140074"/>
        </p:xfrm>
        <a:graphic>
          <a:graphicData uri="http://schemas.openxmlformats.org/presentationml/2006/ole">
            <mc:AlternateContent xmlns:mc="http://schemas.openxmlformats.org/markup-compatibility/2006">
              <mc:Choice xmlns:v="urn:schemas-microsoft-com:vml" Requires="v">
                <p:oleObj name="Diapositive think-cell" r:id="rId5" imgW="270" imgH="270" progId="TCLayout.ActiveDocument.1">
                  <p:embed/>
                </p:oleObj>
              </mc:Choice>
              <mc:Fallback>
                <p:oleObj name="Diapositive think-cell" r:id="rId5" imgW="270" imgH="270" progId="TCLayout.ActiveDocument.1">
                  <p:embed/>
                  <p:pic>
                    <p:nvPicPr>
                      <p:cNvPr id="7" name="Object 6" hidden="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 y="0"/>
                        <a:ext cx="19242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a:spLocks noGrp="1"/>
          </p:cNvSpPr>
          <p:nvPr>
            <p:ph type="title" hasCustomPrompt="1"/>
            <p:custDataLst>
              <p:tags r:id="rId2"/>
            </p:custDataLst>
          </p:nvPr>
        </p:nvSpPr>
        <p:spPr>
          <a:xfrm>
            <a:off x="554183" y="405517"/>
            <a:ext cx="11083636" cy="338554"/>
          </a:xfrm>
          <a:prstGeom prst="rect">
            <a:avLst/>
          </a:prstGeom>
        </p:spPr>
        <p:txBody>
          <a:bodyPr vert="horz" lIns="0" tIns="0" rIns="0" bIns="0" anchor="b"/>
          <a:lstStyle>
            <a:lvl1pPr algn="l" rtl="0">
              <a:defRPr sz="2200" b="1" cap="none" baseline="0"/>
            </a:lvl1pPr>
          </a:lstStyle>
          <a:p>
            <a:r>
              <a:rPr lang="en-GB"/>
              <a:t>Click to edit Master slide title</a:t>
            </a:r>
          </a:p>
        </p:txBody>
      </p:sp>
      <p:sp>
        <p:nvSpPr>
          <p:cNvPr id="10" name="Text Placeholder 9"/>
          <p:cNvSpPr>
            <a:spLocks noGrp="1"/>
          </p:cNvSpPr>
          <p:nvPr>
            <p:ph type="body" sz="quarter" idx="37" hasCustomPrompt="1"/>
          </p:nvPr>
        </p:nvSpPr>
        <p:spPr>
          <a:xfrm>
            <a:off x="554567" y="6446491"/>
            <a:ext cx="10052425" cy="386679"/>
          </a:xfrm>
          <a:prstGeom prst="rect">
            <a:avLst/>
          </a:prstGeom>
        </p:spPr>
        <p:txBody>
          <a:bodyPr lIns="0" tIns="0" rIns="0" bIns="0" anchor="b"/>
          <a:lstStyle>
            <a:lvl1pPr marL="0" indent="0" rtl="0">
              <a:buNone/>
              <a:defRPr sz="1000"/>
            </a:lvl1pPr>
          </a:lstStyle>
          <a:p>
            <a:r>
              <a:rPr lang="en-GB"/>
              <a:t>Click to edit Master footer. This space is reserved for footnotes and sources only, and cannot be expanded beyond its current size. Text should </a:t>
            </a:r>
            <a:br>
              <a:rPr lang="en-GB"/>
            </a:br>
            <a:r>
              <a:rPr lang="en-GB"/>
              <a:t>never cover the ‘Dalberg #’ in the bottom right., but the bottom line of text can extend under it if necessary.  SOURCE::</a:t>
            </a:r>
            <a:r>
              <a:rPr lang="en-GB" err="1"/>
              <a:t>xxxxxxxxxxxxxxxxxxxxxxxx</a:t>
            </a:r>
            <a:endParaRPr lang="en-GB"/>
          </a:p>
        </p:txBody>
      </p:sp>
      <p:sp>
        <p:nvSpPr>
          <p:cNvPr id="11" name="Text Placeholder 9"/>
          <p:cNvSpPr>
            <a:spLocks noGrp="1"/>
          </p:cNvSpPr>
          <p:nvPr>
            <p:ph type="body" sz="quarter" idx="10" hasCustomPrompt="1"/>
            <p:custDataLst>
              <p:tags r:id="rId3"/>
            </p:custDataLst>
          </p:nvPr>
        </p:nvSpPr>
        <p:spPr>
          <a:xfrm>
            <a:off x="554244" y="1008531"/>
            <a:ext cx="11066697" cy="5325595"/>
          </a:xfrm>
          <a:prstGeom prst="rect">
            <a:avLst/>
          </a:prstGeom>
        </p:spPr>
        <p:txBody>
          <a:bodyPr lIns="0" tIns="0" rIns="0" bIns="0"/>
          <a:lstStyle>
            <a:lvl1pPr marL="173038" indent="-173038" rtl="0">
              <a:defRPr sz="1400"/>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411978507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 Subtitl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extLst>
              <p:ext uri="{D42A27DB-BD31-4B8C-83A1-F6EECF244321}">
                <p14:modId xmlns:p14="http://schemas.microsoft.com/office/powerpoint/2010/main" val="240726409"/>
              </p:ext>
            </p:extLst>
          </p:nvPr>
        </p:nvGraphicFramePr>
        <p:xfrm>
          <a:off x="2" y="0"/>
          <a:ext cx="192425" cy="140074"/>
        </p:xfrm>
        <a:graphic>
          <a:graphicData uri="http://schemas.openxmlformats.org/presentationml/2006/ole">
            <mc:AlternateContent xmlns:mc="http://schemas.openxmlformats.org/markup-compatibility/2006">
              <mc:Choice xmlns:v="urn:schemas-microsoft-com:vml" Requires="v">
                <p:oleObj name="Diapositive think-cell" r:id="rId6" imgW="360" imgH="360" progId="TCLayout.ActiveDocument.1">
                  <p:embed/>
                </p:oleObj>
              </mc:Choice>
              <mc:Fallback>
                <p:oleObj name="Diapositive think-cell" r:id="rId6" imgW="360" imgH="360" progId="TCLayout.ActiveDocument.1">
                  <p:embed/>
                  <p:pic>
                    <p:nvPicPr>
                      <p:cNvPr id="7" name="Objec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 y="0"/>
                        <a:ext cx="19242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a:spLocks noGrp="1"/>
          </p:cNvSpPr>
          <p:nvPr>
            <p:ph type="title" hasCustomPrompt="1"/>
            <p:custDataLst>
              <p:tags r:id="rId2"/>
            </p:custDataLst>
          </p:nvPr>
        </p:nvSpPr>
        <p:spPr>
          <a:xfrm>
            <a:off x="554183" y="405517"/>
            <a:ext cx="11083636" cy="338554"/>
          </a:xfrm>
          <a:prstGeom prst="rect">
            <a:avLst/>
          </a:prstGeom>
        </p:spPr>
        <p:txBody>
          <a:bodyPr vert="horz" lIns="0" tIns="0" rIns="0" bIns="0" anchor="b"/>
          <a:lstStyle>
            <a:lvl1pPr algn="l" rtl="0">
              <a:defRPr sz="2200" b="1" cap="none" baseline="0"/>
            </a:lvl1pPr>
          </a:lstStyle>
          <a:p>
            <a:r>
              <a:rPr lang="en-GB"/>
              <a:t>Click to edit Master slide title</a:t>
            </a:r>
          </a:p>
        </p:txBody>
      </p:sp>
      <p:sp>
        <p:nvSpPr>
          <p:cNvPr id="10" name="Text Placeholder 10"/>
          <p:cNvSpPr>
            <a:spLocks noGrp="1"/>
          </p:cNvSpPr>
          <p:nvPr>
            <p:ph type="body" sz="quarter" idx="14" hasCustomPrompt="1"/>
            <p:custDataLst>
              <p:tags r:id="rId3"/>
            </p:custDataLst>
          </p:nvPr>
        </p:nvSpPr>
        <p:spPr>
          <a:xfrm>
            <a:off x="554567" y="1008067"/>
            <a:ext cx="11083636" cy="177919"/>
          </a:xfrm>
          <a:prstGeom prst="rect">
            <a:avLst/>
          </a:prstGeom>
        </p:spPr>
        <p:txBody>
          <a:bodyPr lIns="0" tIns="0" rIns="0" bIns="0"/>
          <a:lstStyle>
            <a:lvl1pPr marL="0" indent="0" rtl="0">
              <a:buNone/>
              <a:defRPr sz="1400" i="1" baseline="0">
                <a:solidFill>
                  <a:schemeClr val="tx2"/>
                </a:solidFill>
              </a:defRPr>
            </a:lvl1pPr>
          </a:lstStyle>
          <a:p>
            <a:pPr lvl="0"/>
            <a:r>
              <a:rPr lang="en-GB"/>
              <a:t>Click to insert Master slide subtitle – a subtitle is rarely used and NEVER appears with a takeaway</a:t>
            </a:r>
          </a:p>
        </p:txBody>
      </p:sp>
      <p:sp>
        <p:nvSpPr>
          <p:cNvPr id="11" name="Text Placeholder 9"/>
          <p:cNvSpPr>
            <a:spLocks noGrp="1"/>
          </p:cNvSpPr>
          <p:nvPr>
            <p:ph type="body" sz="quarter" idx="10" hasCustomPrompt="1"/>
            <p:custDataLst>
              <p:tags r:id="rId4"/>
            </p:custDataLst>
          </p:nvPr>
        </p:nvSpPr>
        <p:spPr>
          <a:xfrm>
            <a:off x="554244" y="1330703"/>
            <a:ext cx="11066697" cy="4972001"/>
          </a:xfrm>
          <a:prstGeom prst="rect">
            <a:avLst/>
          </a:prstGeom>
        </p:spPr>
        <p:txBody>
          <a:bodyPr lIns="0" tIns="0" rIns="0" bIns="0"/>
          <a:lstStyle>
            <a:lvl1pPr marL="173038" indent="-173038" rtl="0">
              <a:defRPr/>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9"/>
          <p:cNvSpPr>
            <a:spLocks noGrp="1"/>
          </p:cNvSpPr>
          <p:nvPr>
            <p:ph type="body" sz="quarter" idx="37" hasCustomPrompt="1"/>
          </p:nvPr>
        </p:nvSpPr>
        <p:spPr>
          <a:xfrm>
            <a:off x="554567" y="6446491"/>
            <a:ext cx="10052425" cy="386679"/>
          </a:xfrm>
          <a:prstGeom prst="rect">
            <a:avLst/>
          </a:prstGeom>
        </p:spPr>
        <p:txBody>
          <a:bodyPr lIns="0" tIns="0" rIns="0" bIns="0" anchor="b"/>
          <a:lstStyle>
            <a:lvl1pPr marL="0" indent="0" rtl="0">
              <a:buNone/>
              <a:defRPr sz="1000"/>
            </a:lvl1pPr>
          </a:lstStyle>
          <a:p>
            <a:r>
              <a:rPr lang="en-GB"/>
              <a:t>Click to edit Master footer. This space is reserved for footnotes and sources only, and cannot be expanded beyond its current size. Text should </a:t>
            </a:r>
            <a:br>
              <a:rPr lang="en-GB"/>
            </a:br>
            <a:r>
              <a:rPr lang="en-GB"/>
              <a:t>never cover the ‘Dalberg #’ in the bottom right., but the bottom line of text can extend under it if necessary.  SOURCE::</a:t>
            </a:r>
            <a:r>
              <a:rPr lang="en-GB" err="1"/>
              <a:t>xxxxxxxxxxxxxxxxxxxxxxxx</a:t>
            </a:r>
            <a:endParaRPr lang="en-GB"/>
          </a:p>
        </p:txBody>
      </p:sp>
    </p:spTree>
    <p:extLst>
      <p:ext uri="{BB962C8B-B14F-4D97-AF65-F5344CB8AC3E}">
        <p14:creationId xmlns:p14="http://schemas.microsoft.com/office/powerpoint/2010/main" val="808319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extLst>
              <p:ext uri="{D42A27DB-BD31-4B8C-83A1-F6EECF244321}">
                <p14:modId xmlns:p14="http://schemas.microsoft.com/office/powerpoint/2010/main" val="2909223750"/>
              </p:ext>
            </p:extLst>
          </p:nvPr>
        </p:nvGraphicFramePr>
        <p:xfrm>
          <a:off x="3" y="0"/>
          <a:ext cx="192425" cy="140074"/>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7" name="Object 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0"/>
                        <a:ext cx="19242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a:spLocks noGrp="1"/>
          </p:cNvSpPr>
          <p:nvPr>
            <p:ph type="title" hasCustomPrompt="1"/>
          </p:nvPr>
        </p:nvSpPr>
        <p:spPr>
          <a:xfrm>
            <a:off x="554183" y="405517"/>
            <a:ext cx="11083636" cy="338554"/>
          </a:xfrm>
          <a:prstGeom prst="rect">
            <a:avLst/>
          </a:prstGeom>
        </p:spPr>
        <p:txBody>
          <a:bodyPr vert="horz" lIns="0" tIns="0" rIns="0" bIns="0" anchor="b"/>
          <a:lstStyle>
            <a:lvl1pPr algn="l" rtl="0">
              <a:defRPr sz="2200" b="1" cap="none" baseline="0">
                <a:solidFill>
                  <a:schemeClr val="tx1">
                    <a:lumMod val="90000"/>
                    <a:lumOff val="10000"/>
                  </a:schemeClr>
                </a:solidFill>
              </a:defRPr>
            </a:lvl1pPr>
          </a:lstStyle>
          <a:p>
            <a:r>
              <a:rPr lang="en-GB"/>
              <a:t>Click to edit Master slide title</a:t>
            </a:r>
          </a:p>
        </p:txBody>
      </p:sp>
      <p:sp>
        <p:nvSpPr>
          <p:cNvPr id="9" name="Text Placeholder 9"/>
          <p:cNvSpPr>
            <a:spLocks noGrp="1"/>
          </p:cNvSpPr>
          <p:nvPr>
            <p:ph type="body" sz="quarter" idx="10" hasCustomPrompt="1"/>
          </p:nvPr>
        </p:nvSpPr>
        <p:spPr>
          <a:xfrm>
            <a:off x="544431" y="1008531"/>
            <a:ext cx="11066047" cy="5325595"/>
          </a:xfrm>
          <a:prstGeom prst="rect">
            <a:avLst/>
          </a:prstGeom>
        </p:spPr>
        <p:txBody>
          <a:bodyPr lIns="0" tIns="0" rIns="0" bIns="0"/>
          <a:lstStyle>
            <a:lvl1pPr marL="173038" indent="-173038" rtl="0">
              <a:defRPr sz="1400"/>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548145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Column Chevrons">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1"/>
            </p:custDataLst>
            <p:extLst>
              <p:ext uri="{D42A27DB-BD31-4B8C-83A1-F6EECF244321}">
                <p14:modId xmlns:p14="http://schemas.microsoft.com/office/powerpoint/2010/main" val="3627404910"/>
              </p:ext>
            </p:extLst>
          </p:nvPr>
        </p:nvGraphicFramePr>
        <p:xfrm>
          <a:off x="2" y="0"/>
          <a:ext cx="192425" cy="140074"/>
        </p:xfrm>
        <a:graphic>
          <a:graphicData uri="http://schemas.openxmlformats.org/presentationml/2006/ole">
            <mc:AlternateContent xmlns:mc="http://schemas.openxmlformats.org/markup-compatibility/2006">
              <mc:Choice xmlns:v="urn:schemas-microsoft-com:vml" Requires="v">
                <p:oleObj name="Diapositive think-cell" r:id="rId10" imgW="360" imgH="360" progId="TCLayout.ActiveDocument.1">
                  <p:embed/>
                </p:oleObj>
              </mc:Choice>
              <mc:Fallback>
                <p:oleObj name="Diapositive think-cell" r:id="rId10" imgW="360" imgH="360" progId="TCLayout.ActiveDocument.1">
                  <p:embed/>
                  <p:pic>
                    <p:nvPicPr>
                      <p:cNvPr id="19" name="Object 18"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 y="0"/>
                        <a:ext cx="19242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itle 1"/>
          <p:cNvSpPr>
            <a:spLocks noGrp="1"/>
          </p:cNvSpPr>
          <p:nvPr>
            <p:ph type="title" hasCustomPrompt="1"/>
            <p:custDataLst>
              <p:tags r:id="rId2"/>
            </p:custDataLst>
          </p:nvPr>
        </p:nvSpPr>
        <p:spPr>
          <a:xfrm>
            <a:off x="554183" y="405517"/>
            <a:ext cx="11083636" cy="338554"/>
          </a:xfrm>
          <a:prstGeom prst="rect">
            <a:avLst/>
          </a:prstGeom>
        </p:spPr>
        <p:txBody>
          <a:bodyPr vert="horz" lIns="0" tIns="0" rIns="0" bIns="0" anchor="b"/>
          <a:lstStyle>
            <a:lvl1pPr algn="l" rtl="0">
              <a:defRPr sz="2200" b="1" cap="none" baseline="0"/>
            </a:lvl1pPr>
          </a:lstStyle>
          <a:p>
            <a:r>
              <a:rPr lang="en-GB"/>
              <a:t>Click to edit Master slide title</a:t>
            </a:r>
          </a:p>
        </p:txBody>
      </p:sp>
      <p:sp>
        <p:nvSpPr>
          <p:cNvPr id="18" name="Text Placeholder 17"/>
          <p:cNvSpPr>
            <a:spLocks noGrp="1"/>
          </p:cNvSpPr>
          <p:nvPr>
            <p:ph type="body" sz="quarter" idx="40" hasCustomPrompt="1"/>
            <p:custDataLst>
              <p:tags r:id="rId3"/>
            </p:custDataLst>
          </p:nvPr>
        </p:nvSpPr>
        <p:spPr>
          <a:xfrm>
            <a:off x="775917" y="1008560"/>
            <a:ext cx="2216703" cy="699187"/>
          </a:xfrm>
          <a:prstGeom prst="homePlate">
            <a:avLst>
              <a:gd name="adj" fmla="val 17178"/>
            </a:avLst>
          </a:prstGeom>
          <a:solidFill>
            <a:schemeClr val="tx2"/>
          </a:solidFill>
        </p:spPr>
        <p:txBody>
          <a:bodyPr lIns="82058" tIns="41029" rIns="82058" bIns="41029" anchor="ctr"/>
          <a:lstStyle>
            <a:lvl1pPr marL="0" indent="0" algn="ctr" rtl="0">
              <a:buNone/>
              <a:defRPr b="1">
                <a:solidFill>
                  <a:schemeClr val="bg2"/>
                </a:solidFill>
              </a:defRPr>
            </a:lvl1pPr>
          </a:lstStyle>
          <a:p>
            <a:pPr lvl="0"/>
            <a:r>
              <a:rPr lang="en-GB"/>
              <a:t>Click to edit text</a:t>
            </a:r>
          </a:p>
        </p:txBody>
      </p:sp>
      <p:sp>
        <p:nvSpPr>
          <p:cNvPr id="20" name="Text Placeholder 17"/>
          <p:cNvSpPr>
            <a:spLocks noGrp="1"/>
          </p:cNvSpPr>
          <p:nvPr>
            <p:ph type="body" sz="quarter" idx="41" hasCustomPrompt="1"/>
            <p:custDataLst>
              <p:tags r:id="rId4"/>
            </p:custDataLst>
          </p:nvPr>
        </p:nvSpPr>
        <p:spPr>
          <a:xfrm>
            <a:off x="2881723" y="1008560"/>
            <a:ext cx="2216764" cy="699187"/>
          </a:xfrm>
          <a:prstGeom prst="chevron">
            <a:avLst>
              <a:gd name="adj" fmla="val 19003"/>
            </a:avLst>
          </a:prstGeom>
          <a:solidFill>
            <a:schemeClr val="tx2"/>
          </a:solidFill>
        </p:spPr>
        <p:txBody>
          <a:bodyPr lIns="82058" tIns="41029" rIns="82058" bIns="41029" anchor="ctr"/>
          <a:lstStyle>
            <a:lvl1pPr marL="0" indent="0" algn="ctr" rtl="0">
              <a:buNone/>
              <a:defRPr b="1">
                <a:solidFill>
                  <a:schemeClr val="bg2"/>
                </a:solidFill>
              </a:defRPr>
            </a:lvl1pPr>
          </a:lstStyle>
          <a:p>
            <a:pPr lvl="0"/>
            <a:r>
              <a:rPr lang="en-GB"/>
              <a:t>Click to edit text</a:t>
            </a:r>
          </a:p>
        </p:txBody>
      </p:sp>
      <p:sp>
        <p:nvSpPr>
          <p:cNvPr id="38" name="Text Placeholder 17"/>
          <p:cNvSpPr>
            <a:spLocks noGrp="1"/>
          </p:cNvSpPr>
          <p:nvPr>
            <p:ph type="body" sz="quarter" idx="56" hasCustomPrompt="1"/>
            <p:custDataLst>
              <p:tags r:id="rId5"/>
            </p:custDataLst>
          </p:nvPr>
        </p:nvSpPr>
        <p:spPr>
          <a:xfrm>
            <a:off x="4987591" y="1008560"/>
            <a:ext cx="2216764" cy="699187"/>
          </a:xfrm>
          <a:prstGeom prst="chevron">
            <a:avLst>
              <a:gd name="adj" fmla="val 19003"/>
            </a:avLst>
          </a:prstGeom>
          <a:solidFill>
            <a:schemeClr val="tx2"/>
          </a:solidFill>
        </p:spPr>
        <p:txBody>
          <a:bodyPr lIns="82058" tIns="41029" rIns="82058" bIns="41029" anchor="ctr"/>
          <a:lstStyle>
            <a:lvl1pPr marL="0" indent="0" algn="ctr" rtl="0">
              <a:buNone/>
              <a:defRPr b="1">
                <a:solidFill>
                  <a:schemeClr val="bg2"/>
                </a:solidFill>
              </a:defRPr>
            </a:lvl1pPr>
          </a:lstStyle>
          <a:p>
            <a:pPr lvl="0"/>
            <a:r>
              <a:rPr lang="en-GB"/>
              <a:t>Click to edit text</a:t>
            </a:r>
          </a:p>
        </p:txBody>
      </p:sp>
      <p:sp>
        <p:nvSpPr>
          <p:cNvPr id="15" name="Text Placeholder 9"/>
          <p:cNvSpPr>
            <a:spLocks noGrp="1"/>
          </p:cNvSpPr>
          <p:nvPr>
            <p:ph type="body" sz="quarter" idx="10" hasCustomPrompt="1"/>
            <p:custDataLst>
              <p:tags r:id="rId6"/>
            </p:custDataLst>
          </p:nvPr>
        </p:nvSpPr>
        <p:spPr>
          <a:xfrm>
            <a:off x="775914" y="1815370"/>
            <a:ext cx="1995034" cy="4504719"/>
          </a:xfrm>
          <a:prstGeom prst="rect">
            <a:avLst/>
          </a:prstGeom>
        </p:spPr>
        <p:txBody>
          <a:bodyPr lIns="0" tIns="0" rIns="0" bIns="0"/>
          <a:lstStyle>
            <a:lvl1pPr marL="173038" indent="-173038" rtl="0">
              <a:defRPr/>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21" name="Text Placeholder 17"/>
          <p:cNvSpPr>
            <a:spLocks noGrp="1"/>
          </p:cNvSpPr>
          <p:nvPr>
            <p:ph type="body" sz="quarter" idx="63" hasCustomPrompt="1"/>
            <p:custDataLst>
              <p:tags r:id="rId7"/>
            </p:custDataLst>
          </p:nvPr>
        </p:nvSpPr>
        <p:spPr>
          <a:xfrm>
            <a:off x="7093459" y="1008533"/>
            <a:ext cx="2216764" cy="699187"/>
          </a:xfrm>
          <a:prstGeom prst="chevron">
            <a:avLst>
              <a:gd name="adj" fmla="val 19003"/>
            </a:avLst>
          </a:prstGeom>
          <a:solidFill>
            <a:schemeClr val="tx2"/>
          </a:solidFill>
        </p:spPr>
        <p:txBody>
          <a:bodyPr lIns="82058" tIns="41029" rIns="82058" bIns="41029" anchor="ctr"/>
          <a:lstStyle>
            <a:lvl1pPr marL="0" indent="0" algn="ctr" rtl="0">
              <a:buNone/>
              <a:defRPr b="1">
                <a:solidFill>
                  <a:schemeClr val="bg2"/>
                </a:solidFill>
              </a:defRPr>
            </a:lvl1pPr>
          </a:lstStyle>
          <a:p>
            <a:pPr lvl="0"/>
            <a:r>
              <a:rPr lang="en-GB"/>
              <a:t>Click to edit text</a:t>
            </a:r>
          </a:p>
        </p:txBody>
      </p:sp>
      <p:sp>
        <p:nvSpPr>
          <p:cNvPr id="22" name="Text Placeholder 17"/>
          <p:cNvSpPr>
            <a:spLocks noGrp="1"/>
          </p:cNvSpPr>
          <p:nvPr>
            <p:ph type="body" sz="quarter" idx="64" hasCustomPrompt="1"/>
            <p:custDataLst>
              <p:tags r:id="rId8"/>
            </p:custDataLst>
          </p:nvPr>
        </p:nvSpPr>
        <p:spPr>
          <a:xfrm>
            <a:off x="9199387" y="1008533"/>
            <a:ext cx="2216764" cy="699187"/>
          </a:xfrm>
          <a:prstGeom prst="chevron">
            <a:avLst>
              <a:gd name="adj" fmla="val 19003"/>
            </a:avLst>
          </a:prstGeom>
          <a:solidFill>
            <a:schemeClr val="tx2"/>
          </a:solidFill>
        </p:spPr>
        <p:txBody>
          <a:bodyPr lIns="82058" tIns="41029" rIns="82058" bIns="41029" anchor="ctr"/>
          <a:lstStyle>
            <a:lvl1pPr marL="0" indent="0" algn="ctr" rtl="0">
              <a:buNone/>
              <a:defRPr b="1">
                <a:solidFill>
                  <a:schemeClr val="bg2"/>
                </a:solidFill>
              </a:defRPr>
            </a:lvl1pPr>
          </a:lstStyle>
          <a:p>
            <a:pPr lvl="0"/>
            <a:r>
              <a:rPr lang="en-GB"/>
              <a:t>Click to edit text</a:t>
            </a:r>
          </a:p>
        </p:txBody>
      </p:sp>
      <p:sp>
        <p:nvSpPr>
          <p:cNvPr id="26" name="Text Placeholder 9"/>
          <p:cNvSpPr>
            <a:spLocks noGrp="1"/>
          </p:cNvSpPr>
          <p:nvPr>
            <p:ph type="body" sz="quarter" idx="65" hasCustomPrompt="1"/>
          </p:nvPr>
        </p:nvSpPr>
        <p:spPr>
          <a:xfrm>
            <a:off x="2881783" y="1829410"/>
            <a:ext cx="1995034" cy="4504719"/>
          </a:xfrm>
          <a:prstGeom prst="rect">
            <a:avLst/>
          </a:prstGeom>
        </p:spPr>
        <p:txBody>
          <a:bodyPr lIns="0" tIns="0" rIns="0" bIns="0"/>
          <a:lstStyle>
            <a:lvl1pPr marL="173038" indent="-173038" rtl="0">
              <a:defRPr/>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27" name="Text Placeholder 9"/>
          <p:cNvSpPr>
            <a:spLocks noGrp="1"/>
          </p:cNvSpPr>
          <p:nvPr>
            <p:ph type="body" sz="quarter" idx="66" hasCustomPrompt="1"/>
          </p:nvPr>
        </p:nvSpPr>
        <p:spPr>
          <a:xfrm>
            <a:off x="4998734" y="1829410"/>
            <a:ext cx="1995034" cy="4504719"/>
          </a:xfrm>
          <a:prstGeom prst="rect">
            <a:avLst/>
          </a:prstGeom>
        </p:spPr>
        <p:txBody>
          <a:bodyPr lIns="0" tIns="0" rIns="0" bIns="0"/>
          <a:lstStyle>
            <a:lvl1pPr marL="173038" indent="-173038" rtl="0">
              <a:defRPr/>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28" name="Text Placeholder 9"/>
          <p:cNvSpPr>
            <a:spLocks noGrp="1"/>
          </p:cNvSpPr>
          <p:nvPr>
            <p:ph type="body" sz="quarter" idx="67" hasCustomPrompt="1"/>
          </p:nvPr>
        </p:nvSpPr>
        <p:spPr>
          <a:xfrm>
            <a:off x="7148936" y="1829410"/>
            <a:ext cx="1995034" cy="4504719"/>
          </a:xfrm>
          <a:prstGeom prst="rect">
            <a:avLst/>
          </a:prstGeom>
        </p:spPr>
        <p:txBody>
          <a:bodyPr lIns="0" tIns="0" rIns="0" bIns="0"/>
          <a:lstStyle>
            <a:lvl1pPr marL="173038" indent="-173038" rtl="0">
              <a:defRPr/>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29" name="Text Placeholder 9"/>
          <p:cNvSpPr>
            <a:spLocks noGrp="1"/>
          </p:cNvSpPr>
          <p:nvPr>
            <p:ph type="body" sz="quarter" idx="68" hasCustomPrompt="1"/>
          </p:nvPr>
        </p:nvSpPr>
        <p:spPr>
          <a:xfrm>
            <a:off x="9265887" y="1829410"/>
            <a:ext cx="1995034" cy="4504719"/>
          </a:xfrm>
          <a:prstGeom prst="rect">
            <a:avLst/>
          </a:prstGeom>
        </p:spPr>
        <p:txBody>
          <a:bodyPr lIns="0" tIns="0" rIns="0" bIns="0"/>
          <a:lstStyle>
            <a:lvl1pPr marL="173038" indent="-173038" rtl="0">
              <a:defRPr/>
            </a:lvl1pPr>
            <a:lvl2pPr marL="347663" indent="-174625" rtl="0">
              <a:defRPr sz="1200"/>
            </a:lvl2pPr>
            <a:lvl3pPr marL="509588" indent="-161925" rtl="0">
              <a:defRPr sz="1200"/>
            </a:lvl3pPr>
            <a:lvl4pPr marL="682625" indent="-173038" rtl="0">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6" name="Text Placeholder 9"/>
          <p:cNvSpPr>
            <a:spLocks noGrp="1"/>
          </p:cNvSpPr>
          <p:nvPr>
            <p:ph type="body" sz="quarter" idx="37" hasCustomPrompt="1"/>
          </p:nvPr>
        </p:nvSpPr>
        <p:spPr>
          <a:xfrm>
            <a:off x="554567" y="6446491"/>
            <a:ext cx="10052425" cy="386679"/>
          </a:xfrm>
          <a:prstGeom prst="rect">
            <a:avLst/>
          </a:prstGeom>
        </p:spPr>
        <p:txBody>
          <a:bodyPr lIns="0" tIns="0" rIns="0" bIns="0" anchor="b"/>
          <a:lstStyle>
            <a:lvl1pPr marL="0" indent="0" rtl="0">
              <a:buNone/>
              <a:defRPr sz="1000"/>
            </a:lvl1pPr>
          </a:lstStyle>
          <a:p>
            <a:r>
              <a:rPr lang="en-GB"/>
              <a:t>Click to edit Master footer. This space is reserved for footnotes and sources only, and cannot be expanded beyond its current size. Text should </a:t>
            </a:r>
            <a:br>
              <a:rPr lang="en-GB"/>
            </a:br>
            <a:r>
              <a:rPr lang="en-GB"/>
              <a:t>never cover the ‘Dalberg #’ in the bottom right., but the bottom line of text can extend under it if necessary.  SOURCE::</a:t>
            </a:r>
            <a:r>
              <a:rPr lang="en-GB" err="1"/>
              <a:t>xxxxxxxxxxxxxxxxxxxxxxxx</a:t>
            </a:r>
            <a:endParaRPr lang="en-GB"/>
          </a:p>
        </p:txBody>
      </p:sp>
    </p:spTree>
    <p:extLst>
      <p:ext uri="{BB962C8B-B14F-4D97-AF65-F5344CB8AC3E}">
        <p14:creationId xmlns:p14="http://schemas.microsoft.com/office/powerpoint/2010/main" val="1133152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6"/>
        <p:cNvGrpSpPr/>
        <p:nvPr/>
      </p:nvGrpSpPr>
      <p:grpSpPr>
        <a:xfrm>
          <a:off x="0" y="0"/>
          <a:ext cx="0" cy="0"/>
          <a:chOff x="0" y="0"/>
          <a:chExt cx="0" cy="0"/>
        </a:xfrm>
      </p:grpSpPr>
      <p:sp>
        <p:nvSpPr>
          <p:cNvPr id="127" name="Google Shape;127;p50"/>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28" name="Google Shape;128;p50"/>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9" name="Google Shape;129;p50"/>
          <p:cNvSpPr txBox="1">
            <a:spLocks noGrp="1"/>
          </p:cNvSpPr>
          <p:nvPr>
            <p:ph type="sldNum" idx="12"/>
          </p:nvPr>
        </p:nvSpPr>
        <p:spPr>
          <a:xfrm>
            <a:off x="11109228" y="6175582"/>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accent3"/>
                </a:solidFill>
                <a:latin typeface="Avenir Book" panose="02000503020000020003" pitchFamily="2" charset="0"/>
                <a:ea typeface="Avenir Book" panose="02000503020000020003" pitchFamily="2"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2" name="Picture 4" descr="Women Entrepreneurs Finance Initiative | Women Entrepreneurs Finance  Initiative">
            <a:extLst>
              <a:ext uri="{FF2B5EF4-FFF2-40B4-BE49-F238E27FC236}">
                <a16:creationId xmlns:a16="http://schemas.microsoft.com/office/drawing/2014/main" id="{9AD8F02A-8BCB-C5DC-DBE8-DE059ED2A5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993" y="280384"/>
            <a:ext cx="1061235" cy="40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6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E1AA8C-E15D-A44A-9406-A5219CE72065}"/>
              </a:ext>
            </a:extLst>
          </p:cNvPr>
          <p:cNvSpPr/>
          <p:nvPr userDrawn="1"/>
        </p:nvSpPr>
        <p:spPr>
          <a:xfrm>
            <a:off x="4" y="0"/>
            <a:ext cx="12192000" cy="6858000"/>
          </a:xfrm>
          <a:prstGeom prst="rect">
            <a:avLst/>
          </a:prstGeom>
          <a:solidFill>
            <a:srgbClr val="F3B11C">
              <a:alpha val="94902"/>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89970495"/>
              </p:ext>
            </p:extLst>
          </p:nvPr>
        </p:nvGraphicFramePr>
        <p:xfrm>
          <a:off x="4" y="3"/>
          <a:ext cx="211668" cy="158751"/>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3" name="Object 2" hidden="1"/>
                      <p:cNvPicPr/>
                      <p:nvPr/>
                    </p:nvPicPr>
                    <p:blipFill>
                      <a:blip r:embed="rId4"/>
                      <a:stretch>
                        <a:fillRect/>
                      </a:stretch>
                    </p:blipFill>
                    <p:spPr>
                      <a:xfrm>
                        <a:off x="4" y="3"/>
                        <a:ext cx="211668" cy="158751"/>
                      </a:xfrm>
                      <a:prstGeom prst="rect">
                        <a:avLst/>
                      </a:prstGeom>
                    </p:spPr>
                  </p:pic>
                </p:oleObj>
              </mc:Fallback>
            </mc:AlternateContent>
          </a:graphicData>
        </a:graphic>
      </p:graphicFrame>
      <p:sp>
        <p:nvSpPr>
          <p:cNvPr id="22" name="Subtitle 2">
            <a:extLst>
              <a:ext uri="{FF2B5EF4-FFF2-40B4-BE49-F238E27FC236}">
                <a16:creationId xmlns:a16="http://schemas.microsoft.com/office/drawing/2014/main" id="{0FEF2971-18CA-A447-B977-0E8BA063D874}"/>
              </a:ext>
            </a:extLst>
          </p:cNvPr>
          <p:cNvSpPr>
            <a:spLocks noGrp="1"/>
          </p:cNvSpPr>
          <p:nvPr>
            <p:ph type="subTitle" idx="1" hasCustomPrompt="1"/>
          </p:nvPr>
        </p:nvSpPr>
        <p:spPr bwMode="gray">
          <a:xfrm>
            <a:off x="3481899" y="3993160"/>
            <a:ext cx="6564923" cy="215444"/>
          </a:xfrm>
        </p:spPr>
        <p:txBody>
          <a:bodyPr wrap="square" lIns="0" tIns="0" rIns="0" bIns="0" anchor="t">
            <a:spAutoFit/>
          </a:bodyPr>
          <a:lstStyle>
            <a:lvl1pPr marL="0" indent="0" algn="l" rtl="0">
              <a:spcAft>
                <a:spcPts val="0"/>
              </a:spcAft>
              <a:buNone/>
              <a:defRPr sz="1400" b="0" cap="all" spc="300" baseline="0">
                <a:solidFill>
                  <a:schemeClr val="bg1"/>
                </a:solidFill>
                <a:latin typeface="+mn-lt"/>
                <a:cs typeface="Arial" pitchFamily="34" charset="0"/>
              </a:defRPr>
            </a:lvl1pPr>
            <a:lvl2pPr marL="536433" indent="0" algn="ctr">
              <a:buNone/>
              <a:defRPr sz="2300"/>
            </a:lvl2pPr>
            <a:lvl3pPr marL="1072866" indent="0" algn="ctr">
              <a:buNone/>
              <a:defRPr sz="2100"/>
            </a:lvl3pPr>
            <a:lvl4pPr marL="1609298" indent="0" algn="ctr">
              <a:buNone/>
              <a:defRPr sz="1900"/>
            </a:lvl4pPr>
            <a:lvl5pPr marL="2145731" indent="0" algn="ctr">
              <a:buNone/>
              <a:defRPr sz="1900"/>
            </a:lvl5pPr>
            <a:lvl6pPr marL="2682164" indent="0" algn="ctr">
              <a:buNone/>
              <a:defRPr sz="1900"/>
            </a:lvl6pPr>
            <a:lvl7pPr marL="3218597" indent="0" algn="ctr">
              <a:buNone/>
              <a:defRPr sz="1900"/>
            </a:lvl7pPr>
            <a:lvl8pPr marL="3755029" indent="0" algn="ctr">
              <a:buNone/>
              <a:defRPr sz="1900"/>
            </a:lvl8pPr>
            <a:lvl9pPr marL="4291462" indent="0" algn="ctr">
              <a:buNone/>
              <a:defRPr sz="1900"/>
            </a:lvl9pPr>
          </a:lstStyle>
          <a:p>
            <a:r>
              <a:rPr lang="en-GB"/>
              <a:t>Sub-title and date</a:t>
            </a:r>
          </a:p>
        </p:txBody>
      </p:sp>
      <p:sp>
        <p:nvSpPr>
          <p:cNvPr id="23" name="Text Placeholder 6">
            <a:extLst>
              <a:ext uri="{FF2B5EF4-FFF2-40B4-BE49-F238E27FC236}">
                <a16:creationId xmlns:a16="http://schemas.microsoft.com/office/drawing/2014/main" id="{21B53F68-7CEB-4F4B-A468-2B1D397F0E75}"/>
              </a:ext>
            </a:extLst>
          </p:cNvPr>
          <p:cNvSpPr>
            <a:spLocks noGrp="1"/>
          </p:cNvSpPr>
          <p:nvPr>
            <p:ph type="body" sz="quarter" idx="18" hasCustomPrompt="1"/>
          </p:nvPr>
        </p:nvSpPr>
        <p:spPr>
          <a:xfrm>
            <a:off x="3481900" y="2757412"/>
            <a:ext cx="8082916" cy="646331"/>
          </a:xfrm>
        </p:spPr>
        <p:txBody>
          <a:bodyPr wrap="square" lIns="0" tIns="0" rIns="0" bIns="0" anchor="b">
            <a:spAutoFit/>
          </a:bodyPr>
          <a:lstStyle>
            <a:lvl1pPr marL="0" indent="0" rtl="0">
              <a:buFont typeface="Arial" panose="020B0604020202020204" pitchFamily="34" charset="0"/>
              <a:buNone/>
              <a:defRPr sz="4200" b="0" baseline="0">
                <a:solidFill>
                  <a:schemeClr val="bg1"/>
                </a:solidFill>
                <a:latin typeface="Lato Light" panose="020F0302020204030203" pitchFamily="34" charset="0"/>
              </a:defRPr>
            </a:lvl1pPr>
          </a:lstStyle>
          <a:p>
            <a:pPr lvl="0"/>
            <a:r>
              <a:rPr lang="en-GB"/>
              <a:t>Title is </a:t>
            </a:r>
            <a:r>
              <a:rPr lang="en-GB" err="1"/>
              <a:t>Lato</a:t>
            </a:r>
            <a:r>
              <a:rPr lang="en-GB"/>
              <a:t> Light 42 point</a:t>
            </a:r>
          </a:p>
        </p:txBody>
      </p:sp>
      <p:cxnSp>
        <p:nvCxnSpPr>
          <p:cNvPr id="24" name="Line">
            <a:extLst>
              <a:ext uri="{FF2B5EF4-FFF2-40B4-BE49-F238E27FC236}">
                <a16:creationId xmlns:a16="http://schemas.microsoft.com/office/drawing/2014/main" id="{E277333D-8D22-DE4D-BED7-4452956ECF14}"/>
              </a:ext>
            </a:extLst>
          </p:cNvPr>
          <p:cNvCxnSpPr>
            <a:cxnSpLocks/>
          </p:cNvCxnSpPr>
          <p:nvPr userDrawn="1"/>
        </p:nvCxnSpPr>
        <p:spPr>
          <a:xfrm>
            <a:off x="3481899" y="3709468"/>
            <a:ext cx="562708" cy="0"/>
          </a:xfrm>
          <a:prstGeom prst="line">
            <a:avLst/>
          </a:prstGeom>
          <a:ln w="28575">
            <a:solidFill>
              <a:srgbClr val="88184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6EC3E5E-8C80-C44A-AD67-64D64758C168}"/>
              </a:ext>
            </a:extLst>
          </p:cNvPr>
          <p:cNvSpPr/>
          <p:nvPr userDrawn="1"/>
        </p:nvSpPr>
        <p:spPr>
          <a:xfrm>
            <a:off x="0" y="1695088"/>
            <a:ext cx="2250831" cy="3474237"/>
          </a:xfrm>
          <a:prstGeom prst="rect">
            <a:avLst/>
          </a:pr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algn="l" defTabSz="914400" rtl="0" eaLnBrk="1" latinLnBrk="0" hangingPunct="1">
              <a:lnSpc>
                <a:spcPct val="100000"/>
              </a:lnSpc>
              <a:spcBef>
                <a:spcPts val="0"/>
              </a:spcBef>
              <a:buFont typeface="Arial" panose="020B0604020202020204" pitchFamily="34" charset="0"/>
              <a:buChar char="•"/>
            </a:pPr>
            <a:endParaRPr lang="en-US" sz="1600" kern="1200">
              <a:solidFill>
                <a:schemeClr val="tx1"/>
              </a:solidFill>
              <a:latin typeface="+mj-lt"/>
              <a:ea typeface="+mn-ea"/>
              <a:cs typeface="Arial" pitchFamily="34" charset="0"/>
            </a:endParaRPr>
          </a:p>
        </p:txBody>
      </p:sp>
      <p:sp>
        <p:nvSpPr>
          <p:cNvPr id="10" name="Text Placeholder 3">
            <a:extLst>
              <a:ext uri="{FF2B5EF4-FFF2-40B4-BE49-F238E27FC236}">
                <a16:creationId xmlns:a16="http://schemas.microsoft.com/office/drawing/2014/main" id="{81A3603C-679D-4F76-BE5B-3D88C80F5137}"/>
              </a:ext>
            </a:extLst>
          </p:cNvPr>
          <p:cNvSpPr>
            <a:spLocks noGrp="1"/>
          </p:cNvSpPr>
          <p:nvPr>
            <p:ph type="body" sz="quarter" idx="19" hasCustomPrompt="1"/>
          </p:nvPr>
        </p:nvSpPr>
        <p:spPr>
          <a:xfrm>
            <a:off x="8409354" y="914401"/>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pic>
        <p:nvPicPr>
          <p:cNvPr id="12" name="Picture 11" descr="A picture containing clipart&#10;&#10;Description generated with very high confidence">
            <a:extLst>
              <a:ext uri="{FF2B5EF4-FFF2-40B4-BE49-F238E27FC236}">
                <a16:creationId xmlns:a16="http://schemas.microsoft.com/office/drawing/2014/main" id="{732931CE-92A4-4387-861A-5BBD536C00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1236" y="3121216"/>
            <a:ext cx="1621638" cy="457200"/>
          </a:xfrm>
          <a:prstGeom prst="rect">
            <a:avLst/>
          </a:prstGeom>
        </p:spPr>
      </p:pic>
    </p:spTree>
    <p:extLst>
      <p:ext uri="{BB962C8B-B14F-4D97-AF65-F5344CB8AC3E}">
        <p14:creationId xmlns:p14="http://schemas.microsoft.com/office/powerpoint/2010/main" val="1765851688"/>
      </p:ext>
    </p:extLst>
  </p:cSld>
  <p:clrMapOvr>
    <a:masterClrMapping/>
  </p:clrMapOvr>
  <p:extLst>
    <p:ext uri="{DCECCB84-F9BA-43D5-87BE-67443E8EF086}">
      <p15:sldGuideLst xmlns:p15="http://schemas.microsoft.com/office/powerpoint/2012/main">
        <p15:guide id="1" pos="192">
          <p15:clr>
            <a:srgbClr val="FBAE40"/>
          </p15:clr>
        </p15:guide>
        <p15:guide id="2" orient="horz" pos="2160">
          <p15:clr>
            <a:srgbClr val="FBAE40"/>
          </p15:clr>
        </p15:guide>
        <p15:guide id="3" orient="horz" pos="2298">
          <p15:clr>
            <a:srgbClr val="FBAE40"/>
          </p15:clr>
        </p15:guide>
        <p15:guide id="4" orient="horz" pos="2432">
          <p15:clr>
            <a:srgbClr val="FBAE40"/>
          </p15:clr>
        </p15:guide>
        <p15:guide id="5" orient="horz" pos="2568">
          <p15:clr>
            <a:srgbClr val="FBAE40"/>
          </p15:clr>
        </p15:guide>
        <p15:guide id="6" orient="horz" pos="2702">
          <p15:clr>
            <a:srgbClr val="FBAE40"/>
          </p15:clr>
        </p15:guide>
        <p15:guide id="7" orient="horz" pos="2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2621F-6C49-46C0-99B1-E9B7563930FA}" type="datetimeFigureOut">
              <a:rPr lang="en-GB" smtClean="0"/>
              <a:t>14/06/2023</a:t>
            </a:fld>
            <a:endParaRPr lang="en-GB"/>
          </a:p>
        </p:txBody>
      </p:sp>
      <p:sp>
        <p:nvSpPr>
          <p:cNvPr id="5" name="Footer Placeholder 4"/>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DA3A6170-7695-44AD-A5E5-1C282EF382AD}" type="slidenum">
              <a:rPr lang="en-GB" smtClean="0"/>
              <a:t>‹#›</a:t>
            </a:fld>
            <a:endParaRPr lang="en-GB"/>
          </a:p>
        </p:txBody>
      </p:sp>
    </p:spTree>
    <p:extLst>
      <p:ext uri="{BB962C8B-B14F-4D97-AF65-F5344CB8AC3E}">
        <p14:creationId xmlns:p14="http://schemas.microsoft.com/office/powerpoint/2010/main" val="65166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D2621F-6C49-46C0-99B1-E9B7563930FA}" type="datetimeFigureOut">
              <a:rPr lang="en-GB" smtClean="0"/>
              <a:t>14/06/2023</a:t>
            </a:fld>
            <a:endParaRPr lang="en-GB"/>
          </a:p>
        </p:txBody>
      </p:sp>
      <p:sp>
        <p:nvSpPr>
          <p:cNvPr id="8" name="Footer Placeholder 7"/>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9" name="Slide Number Placeholder 8"/>
          <p:cNvSpPr>
            <a:spLocks noGrp="1"/>
          </p:cNvSpPr>
          <p:nvPr>
            <p:ph type="sldNum" sz="quarter" idx="12"/>
          </p:nvPr>
        </p:nvSpPr>
        <p:spPr/>
        <p:txBody>
          <a:bodyPr/>
          <a:lstStyle/>
          <a:p>
            <a:fld id="{DA3A6170-7695-44AD-A5E5-1C282EF382AD}" type="slidenum">
              <a:rPr lang="en-GB" smtClean="0"/>
              <a:t>‹#›</a:t>
            </a:fld>
            <a:endParaRPr lang="en-GB"/>
          </a:p>
        </p:txBody>
      </p:sp>
    </p:spTree>
    <p:extLst>
      <p:ext uri="{BB962C8B-B14F-4D97-AF65-F5344CB8AC3E}">
        <p14:creationId xmlns:p14="http://schemas.microsoft.com/office/powerpoint/2010/main" val="1061079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39FF7A-D7DE-4873-B402-8E56A818F940}"/>
              </a:ext>
            </a:extLst>
          </p:cNvPr>
          <p:cNvSpPr>
            <a:spLocks noGrp="1"/>
          </p:cNvSpPr>
          <p:nvPr>
            <p:ph type="dt" sz="half" idx="10"/>
          </p:nvPr>
        </p:nvSpPr>
        <p:spPr/>
        <p:txBody>
          <a:bodyPr/>
          <a:lstStyle/>
          <a:p>
            <a:fld id="{B7F5CD51-27B2-6F4F-BFA3-775B86793268}" type="datetime1">
              <a:rPr lang="de-CH" smtClean="0"/>
              <a:t>14.06.2023</a:t>
            </a:fld>
            <a:endParaRPr lang="en-US"/>
          </a:p>
        </p:txBody>
      </p:sp>
      <p:sp>
        <p:nvSpPr>
          <p:cNvPr id="3" name="Footer Placeholder 2">
            <a:extLst>
              <a:ext uri="{FF2B5EF4-FFF2-40B4-BE49-F238E27FC236}">
                <a16:creationId xmlns:a16="http://schemas.microsoft.com/office/drawing/2014/main" id="{DF74B712-7785-41E8-BE0A-ED409EB59A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61E9FC-D7F7-4DE4-8F60-D54059AD8E7C}"/>
              </a:ext>
            </a:extLst>
          </p:cNvPr>
          <p:cNvSpPr>
            <a:spLocks noGrp="1"/>
          </p:cNvSpPr>
          <p:nvPr>
            <p:ph type="sldNum" sz="quarter" idx="12"/>
          </p:nvPr>
        </p:nvSpPr>
        <p:spPr/>
        <p:txBody>
          <a:bodyPr/>
          <a:lstStyle/>
          <a:p>
            <a:fld id="{8EFEFF3B-99AB-4392-AB7E-AE8F15289D4F}" type="slidenum">
              <a:rPr lang="en-US" smtClean="0"/>
              <a:t>‹#›</a:t>
            </a:fld>
            <a:endParaRPr lang="en-US"/>
          </a:p>
        </p:txBody>
      </p:sp>
    </p:spTree>
    <p:extLst>
      <p:ext uri="{BB962C8B-B14F-4D97-AF65-F5344CB8AC3E}">
        <p14:creationId xmlns:p14="http://schemas.microsoft.com/office/powerpoint/2010/main" val="714997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a:xfrm>
            <a:off x="244311" y="6424612"/>
            <a:ext cx="2743200" cy="365125"/>
          </a:xfrm>
          <a:prstGeom prst="rect">
            <a:avLst/>
          </a:prstGeom>
        </p:spPr>
        <p:txBody>
          <a:bodyPr/>
          <a:lstStyle/>
          <a:p>
            <a:fld id="{A62160E5-6957-B74E-8AB2-6028713D96A9}" type="datetime1">
              <a:rPr lang="de-CH" smtClean="0"/>
              <a:t>14.06.2023</a:t>
            </a:fld>
            <a:endParaRPr lang="en-US"/>
          </a:p>
        </p:txBody>
      </p:sp>
      <p:sp>
        <p:nvSpPr>
          <p:cNvPr id="5" name="Footer Placeholder 4"/>
          <p:cNvSpPr>
            <a:spLocks noGrp="1"/>
          </p:cNvSpPr>
          <p:nvPr>
            <p:ph type="ftr" sz="quarter" idx="11"/>
          </p:nvPr>
        </p:nvSpPr>
        <p:spPr>
          <a:xfrm>
            <a:off x="4038600" y="642461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1942990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847" y="1511299"/>
            <a:ext cx="11303523" cy="4845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41194"/>
            <a:ext cx="2743200" cy="365125"/>
          </a:xfrm>
          <a:prstGeom prst="rect">
            <a:avLst/>
          </a:prstGeom>
        </p:spPr>
        <p:txBody>
          <a:bodyPr/>
          <a:lstStyle/>
          <a:p>
            <a:fld id="{6132564A-162C-DD4F-BB4A-2773F8948980}" type="datetime1">
              <a:rPr lang="de-CH" smtClean="0"/>
              <a:t>14.06.2023</a:t>
            </a:fld>
            <a:endParaRPr lang="en-US"/>
          </a:p>
        </p:txBody>
      </p:sp>
      <p:sp>
        <p:nvSpPr>
          <p:cNvPr id="5" name="Footer Placeholder 4"/>
          <p:cNvSpPr>
            <a:spLocks noGrp="1"/>
          </p:cNvSpPr>
          <p:nvPr>
            <p:ph type="ftr" sz="quarter" idx="11"/>
          </p:nvPr>
        </p:nvSpPr>
        <p:spPr>
          <a:xfrm>
            <a:off x="4038600" y="644119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441194"/>
            <a:ext cx="2743200" cy="365125"/>
          </a:xfrm>
          <a:prstGeom prst="rect">
            <a:avLst/>
          </a:prstGeom>
        </p:spPr>
        <p:txBody>
          <a:bodyPr/>
          <a:lstStyle/>
          <a:p>
            <a:fld id="{743536D7-E3F3-E346-B07E-D3202D28CF54}" type="slidenum">
              <a:rPr lang="en-US" smtClean="0"/>
              <a:t>‹#›</a:t>
            </a:fld>
            <a:endParaRPr lang="en-US"/>
          </a:p>
        </p:txBody>
      </p:sp>
      <p:sp>
        <p:nvSpPr>
          <p:cNvPr id="9" name="Title 8">
            <a:extLst>
              <a:ext uri="{FF2B5EF4-FFF2-40B4-BE49-F238E27FC236}">
                <a16:creationId xmlns:a16="http://schemas.microsoft.com/office/drawing/2014/main" id="{5925A898-6215-1738-F4EF-48FA290B50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0808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441194"/>
            <a:ext cx="2743200" cy="365125"/>
          </a:xfrm>
          <a:prstGeom prst="rect">
            <a:avLst/>
          </a:prstGeom>
        </p:spPr>
        <p:txBody>
          <a:bodyPr/>
          <a:lstStyle/>
          <a:p>
            <a:fld id="{D1C60D00-12C3-644F-8AC8-173AAF49B0AF}" type="datetime1">
              <a:rPr lang="de-CH" smtClean="0"/>
              <a:t>14.06.2023</a:t>
            </a:fld>
            <a:endParaRPr lang="en-US"/>
          </a:p>
        </p:txBody>
      </p:sp>
      <p:sp>
        <p:nvSpPr>
          <p:cNvPr id="5" name="Footer Placeholder 4"/>
          <p:cNvSpPr>
            <a:spLocks noGrp="1"/>
          </p:cNvSpPr>
          <p:nvPr>
            <p:ph type="ftr" sz="quarter" idx="11"/>
          </p:nvPr>
        </p:nvSpPr>
        <p:spPr>
          <a:xfrm>
            <a:off x="4038600" y="644119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441194"/>
            <a:ext cx="2743200" cy="365125"/>
          </a:xfrm>
          <a:prstGeom prst="rect">
            <a:avLst/>
          </a:prstGeom>
        </p:spPr>
        <p:txBody>
          <a:bodyPr/>
          <a:lstStyle/>
          <a:p>
            <a:fld id="{743536D7-E3F3-E346-B07E-D3202D28CF54}" type="slidenum">
              <a:rPr lang="en-US" smtClean="0"/>
              <a:t>‹#›</a:t>
            </a:fld>
            <a:endParaRPr lang="en-US"/>
          </a:p>
        </p:txBody>
      </p:sp>
      <p:sp>
        <p:nvSpPr>
          <p:cNvPr id="9" name="Title 8">
            <a:extLst>
              <a:ext uri="{FF2B5EF4-FFF2-40B4-BE49-F238E27FC236}">
                <a16:creationId xmlns:a16="http://schemas.microsoft.com/office/drawing/2014/main" id="{5925A898-6215-1738-F4EF-48FA290B5026}"/>
              </a:ext>
            </a:extLst>
          </p:cNvPr>
          <p:cNvSpPr>
            <a:spLocks noGrp="1"/>
          </p:cNvSpPr>
          <p:nvPr>
            <p:ph type="title"/>
          </p:nvPr>
        </p:nvSpPr>
        <p:spPr/>
        <p:txBody>
          <a:bodyPr/>
          <a:lstStyle/>
          <a:p>
            <a:r>
              <a:rPr lang="en-US"/>
              <a:t>Click to edit Master title style</a:t>
            </a:r>
          </a:p>
        </p:txBody>
      </p:sp>
      <p:sp>
        <p:nvSpPr>
          <p:cNvPr id="7" name="Picture Placeholder 16">
            <a:extLst>
              <a:ext uri="{FF2B5EF4-FFF2-40B4-BE49-F238E27FC236}">
                <a16:creationId xmlns:a16="http://schemas.microsoft.com/office/drawing/2014/main" id="{20977910-5929-427F-9394-52074BEF8E8F}"/>
              </a:ext>
            </a:extLst>
          </p:cNvPr>
          <p:cNvSpPr>
            <a:spLocks noGrp="1"/>
          </p:cNvSpPr>
          <p:nvPr>
            <p:ph type="pic" sz="quarter" idx="14"/>
          </p:nvPr>
        </p:nvSpPr>
        <p:spPr>
          <a:xfrm>
            <a:off x="0" y="1638300"/>
            <a:ext cx="12192000" cy="255632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3924297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441194"/>
            <a:ext cx="2743200" cy="365125"/>
          </a:xfrm>
          <a:prstGeom prst="rect">
            <a:avLst/>
          </a:prstGeom>
        </p:spPr>
        <p:txBody>
          <a:bodyPr/>
          <a:lstStyle/>
          <a:p>
            <a:fld id="{FBDAFD19-BD9F-A148-B7F0-976FDBCA7306}" type="datetime1">
              <a:rPr lang="de-CH" smtClean="0"/>
              <a:t>14.06.2023</a:t>
            </a:fld>
            <a:endParaRPr lang="en-US"/>
          </a:p>
        </p:txBody>
      </p:sp>
      <p:sp>
        <p:nvSpPr>
          <p:cNvPr id="5" name="Footer Placeholder 4"/>
          <p:cNvSpPr>
            <a:spLocks noGrp="1"/>
          </p:cNvSpPr>
          <p:nvPr>
            <p:ph type="ftr" sz="quarter" idx="11"/>
          </p:nvPr>
        </p:nvSpPr>
        <p:spPr>
          <a:xfrm>
            <a:off x="4038600" y="644119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53800" y="6577939"/>
            <a:ext cx="2743200" cy="365125"/>
          </a:xfrm>
          <a:prstGeom prst="rect">
            <a:avLst/>
          </a:prstGeom>
        </p:spPr>
        <p:txBody>
          <a:bodyPr/>
          <a:lstStyle/>
          <a:p>
            <a:fld id="{743536D7-E3F3-E346-B07E-D3202D28CF54}" type="slidenum">
              <a:rPr lang="en-US" smtClean="0"/>
              <a:t>‹#›</a:t>
            </a:fld>
            <a:endParaRPr lang="en-US" dirty="0"/>
          </a:p>
        </p:txBody>
      </p:sp>
      <p:sp>
        <p:nvSpPr>
          <p:cNvPr id="9" name="Title 8">
            <a:extLst>
              <a:ext uri="{FF2B5EF4-FFF2-40B4-BE49-F238E27FC236}">
                <a16:creationId xmlns:a16="http://schemas.microsoft.com/office/drawing/2014/main" id="{5925A898-6215-1738-F4EF-48FA290B5026}"/>
              </a:ext>
            </a:extLst>
          </p:cNvPr>
          <p:cNvSpPr>
            <a:spLocks noGrp="1"/>
          </p:cNvSpPr>
          <p:nvPr>
            <p:ph type="title"/>
          </p:nvPr>
        </p:nvSpPr>
        <p:spPr/>
        <p:txBody>
          <a:bodyPr/>
          <a:lstStyle/>
          <a:p>
            <a:r>
              <a:rPr lang="en-US"/>
              <a:t>Click to edit Master title style</a:t>
            </a:r>
          </a:p>
        </p:txBody>
      </p:sp>
      <p:sp>
        <p:nvSpPr>
          <p:cNvPr id="8" name="Picture Placeholder 12">
            <a:extLst>
              <a:ext uri="{FF2B5EF4-FFF2-40B4-BE49-F238E27FC236}">
                <a16:creationId xmlns:a16="http://schemas.microsoft.com/office/drawing/2014/main" id="{F5F8F02A-160E-47B1-AF4D-ECFA2847A232}"/>
              </a:ext>
            </a:extLst>
          </p:cNvPr>
          <p:cNvSpPr>
            <a:spLocks noGrp="1"/>
          </p:cNvSpPr>
          <p:nvPr>
            <p:ph type="pic" sz="quarter" idx="13"/>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3134840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4311" y="6424612"/>
            <a:ext cx="2743200" cy="365125"/>
          </a:xfrm>
          <a:prstGeom prst="rect">
            <a:avLst/>
          </a:prstGeom>
        </p:spPr>
        <p:txBody>
          <a:bodyPr/>
          <a:lstStyle/>
          <a:p>
            <a:fld id="{1E127D98-144C-F64C-A3D9-D05DA3D71CBD}" type="datetime1">
              <a:rPr lang="de-CH" smtClean="0"/>
              <a:t>14.06.2023</a:t>
            </a:fld>
            <a:endParaRPr lang="en-US"/>
          </a:p>
        </p:txBody>
      </p:sp>
      <p:sp>
        <p:nvSpPr>
          <p:cNvPr id="5" name="Footer Placeholder 4"/>
          <p:cNvSpPr>
            <a:spLocks noGrp="1"/>
          </p:cNvSpPr>
          <p:nvPr>
            <p:ph type="ftr" sz="quarter" idx="11"/>
          </p:nvPr>
        </p:nvSpPr>
        <p:spPr>
          <a:xfrm>
            <a:off x="4038600" y="642461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3995161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4311" y="6424612"/>
            <a:ext cx="2743200" cy="365125"/>
          </a:xfrm>
          <a:prstGeom prst="rect">
            <a:avLst/>
          </a:prstGeom>
        </p:spPr>
        <p:txBody>
          <a:bodyPr/>
          <a:lstStyle/>
          <a:p>
            <a:fld id="{858FB2BA-938F-3149-ABA7-DFCE40929158}" type="datetime1">
              <a:rPr lang="de-CH" smtClean="0"/>
              <a:t>14.06.2023</a:t>
            </a:fld>
            <a:endParaRPr lang="en-US"/>
          </a:p>
        </p:txBody>
      </p:sp>
      <p:sp>
        <p:nvSpPr>
          <p:cNvPr id="6" name="Footer Placeholder 5"/>
          <p:cNvSpPr>
            <a:spLocks noGrp="1"/>
          </p:cNvSpPr>
          <p:nvPr>
            <p:ph type="ftr" sz="quarter" idx="11"/>
          </p:nvPr>
        </p:nvSpPr>
        <p:spPr>
          <a:xfrm>
            <a:off x="4038600" y="642461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2196247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44311" y="6424612"/>
            <a:ext cx="2743200" cy="365125"/>
          </a:xfrm>
          <a:prstGeom prst="rect">
            <a:avLst/>
          </a:prstGeom>
        </p:spPr>
        <p:txBody>
          <a:bodyPr/>
          <a:lstStyle/>
          <a:p>
            <a:fld id="{8F280751-4ACD-DC4D-80AC-0556EB14F478}" type="datetime1">
              <a:rPr lang="de-CH" smtClean="0"/>
              <a:t>14.06.2023</a:t>
            </a:fld>
            <a:endParaRPr lang="en-US"/>
          </a:p>
        </p:txBody>
      </p:sp>
      <p:sp>
        <p:nvSpPr>
          <p:cNvPr id="8" name="Footer Placeholder 7"/>
          <p:cNvSpPr>
            <a:spLocks noGrp="1"/>
          </p:cNvSpPr>
          <p:nvPr>
            <p:ph type="ftr" sz="quarter" idx="11"/>
          </p:nvPr>
        </p:nvSpPr>
        <p:spPr>
          <a:xfrm>
            <a:off x="4038600" y="642461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54789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lue_client logo">
    <p:bg>
      <p:bgPr>
        <a:solidFill>
          <a:schemeClr val="bg1"/>
        </a:solidFill>
        <a:effectLst/>
      </p:bgPr>
    </p:bg>
    <p:spTree>
      <p:nvGrpSpPr>
        <p:cNvPr id="1" name=""/>
        <p:cNvGrpSpPr/>
        <p:nvPr/>
      </p:nvGrpSpPr>
      <p:grpSpPr>
        <a:xfrm>
          <a:off x="0" y="0"/>
          <a:ext cx="0" cy="0"/>
          <a:chOff x="0" y="0"/>
          <a:chExt cx="0" cy="0"/>
        </a:xfrm>
      </p:grpSpPr>
      <p:pic>
        <p:nvPicPr>
          <p:cNvPr id="7" name="PHOTO">
            <a:extLst>
              <a:ext uri="{FF2B5EF4-FFF2-40B4-BE49-F238E27FC236}">
                <a16:creationId xmlns:a16="http://schemas.microsoft.com/office/drawing/2014/main" id="{DF6BBDFA-831E-294E-AE6C-3C15E63945C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5A56A69-0F22-8E45-A819-2CCCFDD53A64}"/>
              </a:ext>
            </a:extLst>
          </p:cNvPr>
          <p:cNvSpPr/>
          <p:nvPr userDrawn="1"/>
        </p:nvSpPr>
        <p:spPr>
          <a:xfrm>
            <a:off x="0" y="2"/>
            <a:ext cx="12192000" cy="6858000"/>
          </a:xfrm>
          <a:prstGeom prst="rect">
            <a:avLst/>
          </a:prstGeom>
          <a:solidFill>
            <a:srgbClr val="0889A8">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4" name="Rectangle 3">
            <a:extLst>
              <a:ext uri="{FF2B5EF4-FFF2-40B4-BE49-F238E27FC236}">
                <a16:creationId xmlns:a16="http://schemas.microsoft.com/office/drawing/2014/main" id="{5C85070F-B826-0945-8FE1-66C969558BFD}"/>
              </a:ext>
            </a:extLst>
          </p:cNvPr>
          <p:cNvSpPr/>
          <p:nvPr userDrawn="1"/>
        </p:nvSpPr>
        <p:spPr>
          <a:xfrm>
            <a:off x="0" y="6165850"/>
            <a:ext cx="12192000" cy="69215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69505600"/>
              </p:ext>
            </p:extLst>
          </p:nvPr>
        </p:nvGraphicFramePr>
        <p:xfrm>
          <a:off x="4" y="3"/>
          <a:ext cx="211668" cy="158751"/>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3" name="Object 2" hidden="1"/>
                      <p:cNvPicPr/>
                      <p:nvPr/>
                    </p:nvPicPr>
                    <p:blipFill>
                      <a:blip r:embed="rId5"/>
                      <a:stretch>
                        <a:fillRect/>
                      </a:stretch>
                    </p:blipFill>
                    <p:spPr>
                      <a:xfrm>
                        <a:off x="4" y="3"/>
                        <a:ext cx="211668" cy="158751"/>
                      </a:xfrm>
                      <a:prstGeom prst="rect">
                        <a:avLst/>
                      </a:prstGeom>
                    </p:spPr>
                  </p:pic>
                </p:oleObj>
              </mc:Fallback>
            </mc:AlternateContent>
          </a:graphicData>
        </a:graphic>
      </p:graphicFrame>
      <p:sp>
        <p:nvSpPr>
          <p:cNvPr id="25" name="Subtitle 2"/>
          <p:cNvSpPr>
            <a:spLocks noGrp="1"/>
          </p:cNvSpPr>
          <p:nvPr>
            <p:ph type="subTitle" idx="1" hasCustomPrompt="1"/>
          </p:nvPr>
        </p:nvSpPr>
        <p:spPr bwMode="gray">
          <a:xfrm>
            <a:off x="3481899" y="3505480"/>
            <a:ext cx="6564923" cy="215444"/>
          </a:xfrm>
        </p:spPr>
        <p:txBody>
          <a:bodyPr wrap="square" lIns="0" tIns="0" rIns="0" bIns="0" anchor="t">
            <a:spAutoFit/>
          </a:bodyPr>
          <a:lstStyle>
            <a:lvl1pPr marL="0" indent="0" algn="l" rtl="0">
              <a:spcAft>
                <a:spcPts val="0"/>
              </a:spcAft>
              <a:buNone/>
              <a:defRPr sz="1400" b="0" cap="all" spc="300" baseline="0">
                <a:solidFill>
                  <a:schemeClr val="bg1"/>
                </a:solidFill>
                <a:latin typeface="+mn-lt"/>
                <a:cs typeface="Arial" pitchFamily="34" charset="0"/>
              </a:defRPr>
            </a:lvl1pPr>
            <a:lvl2pPr marL="536433" indent="0" algn="ctr">
              <a:buNone/>
              <a:defRPr sz="2300"/>
            </a:lvl2pPr>
            <a:lvl3pPr marL="1072866" indent="0" algn="ctr">
              <a:buNone/>
              <a:defRPr sz="2100"/>
            </a:lvl3pPr>
            <a:lvl4pPr marL="1609298" indent="0" algn="ctr">
              <a:buNone/>
              <a:defRPr sz="1900"/>
            </a:lvl4pPr>
            <a:lvl5pPr marL="2145731" indent="0" algn="ctr">
              <a:buNone/>
              <a:defRPr sz="1900"/>
            </a:lvl5pPr>
            <a:lvl6pPr marL="2682164" indent="0" algn="ctr">
              <a:buNone/>
              <a:defRPr sz="1900"/>
            </a:lvl6pPr>
            <a:lvl7pPr marL="3218597" indent="0" algn="ctr">
              <a:buNone/>
              <a:defRPr sz="1900"/>
            </a:lvl7pPr>
            <a:lvl8pPr marL="3755029" indent="0" algn="ctr">
              <a:buNone/>
              <a:defRPr sz="1900"/>
            </a:lvl8pPr>
            <a:lvl9pPr marL="4291462" indent="0" algn="ctr">
              <a:buNone/>
              <a:defRPr sz="1900"/>
            </a:lvl9pPr>
          </a:lstStyle>
          <a:p>
            <a:r>
              <a:rPr lang="en-GB"/>
              <a:t>Sub-title and date</a:t>
            </a:r>
          </a:p>
        </p:txBody>
      </p:sp>
      <p:sp>
        <p:nvSpPr>
          <p:cNvPr id="21" name="Text Placeholder 6"/>
          <p:cNvSpPr>
            <a:spLocks noGrp="1"/>
          </p:cNvSpPr>
          <p:nvPr>
            <p:ph type="body" sz="quarter" idx="18" hasCustomPrompt="1"/>
          </p:nvPr>
        </p:nvSpPr>
        <p:spPr>
          <a:xfrm>
            <a:off x="3481900" y="2269732"/>
            <a:ext cx="8082916" cy="646331"/>
          </a:xfrm>
        </p:spPr>
        <p:txBody>
          <a:bodyPr wrap="square" lIns="0" tIns="0" rIns="0" bIns="0" anchor="b">
            <a:spAutoFit/>
          </a:bodyPr>
          <a:lstStyle>
            <a:lvl1pPr marL="0" indent="0" rtl="0">
              <a:buFont typeface="Arial" panose="020B0604020202020204" pitchFamily="34" charset="0"/>
              <a:buNone/>
              <a:defRPr sz="4200" b="0" baseline="0">
                <a:solidFill>
                  <a:schemeClr val="bg1"/>
                </a:solidFill>
                <a:latin typeface="Lato Light" panose="020F0302020204030203" pitchFamily="34" charset="0"/>
              </a:defRPr>
            </a:lvl1pPr>
          </a:lstStyle>
          <a:p>
            <a:pPr lvl="0"/>
            <a:r>
              <a:rPr lang="en-GB"/>
              <a:t>Title is </a:t>
            </a:r>
            <a:r>
              <a:rPr lang="en-GB" err="1"/>
              <a:t>Lato</a:t>
            </a:r>
            <a:r>
              <a:rPr lang="en-GB"/>
              <a:t> Light 42 point</a:t>
            </a:r>
          </a:p>
        </p:txBody>
      </p:sp>
      <p:sp>
        <p:nvSpPr>
          <p:cNvPr id="2" name="Rectangle 1"/>
          <p:cNvSpPr/>
          <p:nvPr userDrawn="1"/>
        </p:nvSpPr>
        <p:spPr>
          <a:xfrm>
            <a:off x="0" y="1373990"/>
            <a:ext cx="2250831" cy="3474237"/>
          </a:xfrm>
          <a:prstGeom prst="rect">
            <a:avLst/>
          </a:pr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algn="l" defTabSz="914400" rtl="0" eaLnBrk="1" latinLnBrk="0" hangingPunct="1">
              <a:lnSpc>
                <a:spcPct val="100000"/>
              </a:lnSpc>
              <a:spcBef>
                <a:spcPts val="0"/>
              </a:spcBef>
              <a:buFont typeface="Arial" panose="020B0604020202020204" pitchFamily="34" charset="0"/>
              <a:buChar char="•"/>
            </a:pPr>
            <a:endParaRPr lang="en-US" sz="1600" kern="1200">
              <a:solidFill>
                <a:schemeClr val="tx1"/>
              </a:solidFill>
              <a:latin typeface="+mj-lt"/>
              <a:ea typeface="+mn-ea"/>
              <a:cs typeface="Arial" pitchFamily="34" charset="0"/>
            </a:endParaRPr>
          </a:p>
        </p:txBody>
      </p:sp>
      <p:cxnSp>
        <p:nvCxnSpPr>
          <p:cNvPr id="13" name="Line"/>
          <p:cNvCxnSpPr>
            <a:cxnSpLocks/>
          </p:cNvCxnSpPr>
          <p:nvPr userDrawn="1"/>
        </p:nvCxnSpPr>
        <p:spPr>
          <a:xfrm>
            <a:off x="3481899" y="3221788"/>
            <a:ext cx="562708" cy="0"/>
          </a:xfrm>
          <a:prstGeom prst="line">
            <a:avLst/>
          </a:prstGeom>
          <a:ln w="28575">
            <a:solidFill>
              <a:srgbClr val="881846"/>
            </a:solidFill>
          </a:ln>
        </p:spPr>
        <p:style>
          <a:lnRef idx="1">
            <a:schemeClr val="accent1"/>
          </a:lnRef>
          <a:fillRef idx="0">
            <a:schemeClr val="accent1"/>
          </a:fillRef>
          <a:effectRef idx="0">
            <a:schemeClr val="accent1"/>
          </a:effectRef>
          <a:fontRef idx="minor">
            <a:schemeClr val="tx1"/>
          </a:fontRef>
        </p:style>
      </p:cxnSp>
      <p:sp>
        <p:nvSpPr>
          <p:cNvPr id="41" name="Picture Placeholder 4"/>
          <p:cNvSpPr>
            <a:spLocks noGrp="1"/>
          </p:cNvSpPr>
          <p:nvPr>
            <p:ph type="pic" sz="quarter" idx="19" hasCustomPrompt="1"/>
          </p:nvPr>
        </p:nvSpPr>
        <p:spPr>
          <a:xfrm>
            <a:off x="4269587" y="6321805"/>
            <a:ext cx="3652828" cy="399402"/>
          </a:xfrm>
        </p:spPr>
        <p:txBody>
          <a:bodyPr anchor="ctr">
            <a:noAutofit/>
          </a:bodyPr>
          <a:lstStyle>
            <a:lvl1pPr marL="0" indent="0" algn="ctr" rtl="0">
              <a:buNone/>
              <a:defRPr>
                <a:solidFill>
                  <a:srgbClr val="606060"/>
                </a:solidFill>
              </a:defRPr>
            </a:lvl1pPr>
          </a:lstStyle>
          <a:p>
            <a:r>
              <a:rPr lang="en-GB"/>
              <a:t>Add client logo</a:t>
            </a:r>
          </a:p>
        </p:txBody>
      </p:sp>
      <p:pic>
        <p:nvPicPr>
          <p:cNvPr id="14" name="Picture 13" descr="A picture containing clipart&#10;&#10;Description generated with very high confidence">
            <a:extLst>
              <a:ext uri="{FF2B5EF4-FFF2-40B4-BE49-F238E27FC236}">
                <a16:creationId xmlns:a16="http://schemas.microsoft.com/office/drawing/2014/main" id="{A799183C-5D1C-46B5-B4DA-ECBD443DEC9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1236" y="2815276"/>
            <a:ext cx="1621638" cy="457200"/>
          </a:xfrm>
          <a:prstGeom prst="rect">
            <a:avLst/>
          </a:prstGeom>
        </p:spPr>
      </p:pic>
    </p:spTree>
    <p:extLst>
      <p:ext uri="{BB962C8B-B14F-4D97-AF65-F5344CB8AC3E}">
        <p14:creationId xmlns:p14="http://schemas.microsoft.com/office/powerpoint/2010/main" val="3299746129"/>
      </p:ext>
    </p:extLst>
  </p:cSld>
  <p:clrMapOvr>
    <a:masterClrMapping/>
  </p:clrMapOvr>
  <p:extLst>
    <p:ext uri="{DCECCB84-F9BA-43D5-87BE-67443E8EF086}">
      <p15:sldGuideLst xmlns:p15="http://schemas.microsoft.com/office/powerpoint/2012/main">
        <p15:guide id="1" pos="192">
          <p15:clr>
            <a:srgbClr val="FBAE40"/>
          </p15:clr>
        </p15:guide>
        <p15:guide id="2" orient="horz" pos="2106">
          <p15:clr>
            <a:srgbClr val="FBAE40"/>
          </p15:clr>
        </p15:guide>
        <p15:guide id="3" orient="horz" pos="1968">
          <p15:clr>
            <a:srgbClr val="FBAE40"/>
          </p15:clr>
        </p15:guide>
        <p15:guide id="4" pos="720">
          <p15:clr>
            <a:srgbClr val="FBAE40"/>
          </p15:clr>
        </p15:guide>
        <p15:guide id="5" orient="horz" pos="2376">
          <p15:clr>
            <a:srgbClr val="FBAE40"/>
          </p15:clr>
        </p15:guide>
        <p15:guide id="6" orient="horz" pos="2240">
          <p15:clr>
            <a:srgbClr val="FBAE40"/>
          </p15:clr>
        </p15:guide>
        <p15:guide id="7" orient="horz" pos="2510">
          <p15:clr>
            <a:srgbClr val="FBAE40"/>
          </p15:clr>
        </p15:guide>
        <p15:guide id="8" orient="horz" pos="264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0242" y="1626781"/>
            <a:ext cx="12012706" cy="1046375"/>
          </a:xfrm>
        </p:spPr>
        <p:txBody>
          <a:bodyPr/>
          <a:lstStyle/>
          <a:p>
            <a:r>
              <a:rPr lang="en-US"/>
              <a:t>Click to edit Master title style</a:t>
            </a:r>
          </a:p>
        </p:txBody>
      </p:sp>
      <p:sp>
        <p:nvSpPr>
          <p:cNvPr id="3" name="Date Placeholder 2"/>
          <p:cNvSpPr>
            <a:spLocks noGrp="1"/>
          </p:cNvSpPr>
          <p:nvPr>
            <p:ph type="dt" sz="half" idx="10"/>
          </p:nvPr>
        </p:nvSpPr>
        <p:spPr>
          <a:xfrm>
            <a:off x="244311" y="6424612"/>
            <a:ext cx="2743200" cy="365125"/>
          </a:xfrm>
          <a:prstGeom prst="rect">
            <a:avLst/>
          </a:prstGeom>
        </p:spPr>
        <p:txBody>
          <a:bodyPr/>
          <a:lstStyle/>
          <a:p>
            <a:fld id="{8EA9AC48-B6D4-A64C-99F9-875523A9A54B}" type="datetime1">
              <a:rPr lang="de-CH" smtClean="0"/>
              <a:t>14.06.2023</a:t>
            </a:fld>
            <a:endParaRPr lang="en-US"/>
          </a:p>
        </p:txBody>
      </p:sp>
      <p:sp>
        <p:nvSpPr>
          <p:cNvPr id="4" name="Footer Placeholder 3"/>
          <p:cNvSpPr>
            <a:spLocks noGrp="1"/>
          </p:cNvSpPr>
          <p:nvPr>
            <p:ph type="ftr" sz="quarter" idx="11"/>
          </p:nvPr>
        </p:nvSpPr>
        <p:spPr>
          <a:xfrm>
            <a:off x="4038600" y="6574238"/>
            <a:ext cx="4114800" cy="365125"/>
          </a:xfrm>
          <a:prstGeom prst="rect">
            <a:avLst/>
          </a:prstGeom>
        </p:spPr>
        <p:txBody>
          <a:bodyPr/>
          <a:lstStyle>
            <a:lvl1pPr>
              <a:defRPr b="1">
                <a:solidFill>
                  <a:schemeClr val="tx1"/>
                </a:solidFill>
              </a:defRPr>
            </a:lvl1pPr>
          </a:lstStyle>
          <a:p>
            <a:endParaRPr lang="en-US"/>
          </a:p>
        </p:txBody>
      </p:sp>
      <p:sp>
        <p:nvSpPr>
          <p:cNvPr id="5" name="Slide Number Placeholder 4"/>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3144240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4311" y="6424612"/>
            <a:ext cx="2743200" cy="365125"/>
          </a:xfrm>
          <a:prstGeom prst="rect">
            <a:avLst/>
          </a:prstGeom>
        </p:spPr>
        <p:txBody>
          <a:bodyPr/>
          <a:lstStyle/>
          <a:p>
            <a:fld id="{7CD29C0F-978B-7140-9F35-AF563C53C76A}" type="datetime1">
              <a:rPr lang="de-CH" smtClean="0"/>
              <a:t>14.06.2023</a:t>
            </a:fld>
            <a:endParaRPr lang="en-US"/>
          </a:p>
        </p:txBody>
      </p:sp>
      <p:sp>
        <p:nvSpPr>
          <p:cNvPr id="3" name="Footer Placeholder 2"/>
          <p:cNvSpPr>
            <a:spLocks noGrp="1"/>
          </p:cNvSpPr>
          <p:nvPr>
            <p:ph type="ftr" sz="quarter" idx="11"/>
          </p:nvPr>
        </p:nvSpPr>
        <p:spPr>
          <a:xfrm>
            <a:off x="4038600" y="642461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35855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4311" y="6424612"/>
            <a:ext cx="2743200" cy="365125"/>
          </a:xfrm>
          <a:prstGeom prst="rect">
            <a:avLst/>
          </a:prstGeom>
        </p:spPr>
        <p:txBody>
          <a:bodyPr/>
          <a:lstStyle/>
          <a:p>
            <a:fld id="{115F63C8-AB83-314E-A04F-063B41D80F50}" type="datetime1">
              <a:rPr lang="de-CH" smtClean="0"/>
              <a:t>14.06.2023</a:t>
            </a:fld>
            <a:endParaRPr lang="en-US"/>
          </a:p>
        </p:txBody>
      </p:sp>
      <p:sp>
        <p:nvSpPr>
          <p:cNvPr id="3" name="Footer Placeholder 2"/>
          <p:cNvSpPr>
            <a:spLocks noGrp="1"/>
          </p:cNvSpPr>
          <p:nvPr>
            <p:ph type="ftr" sz="quarter" idx="11"/>
          </p:nvPr>
        </p:nvSpPr>
        <p:spPr>
          <a:xfrm>
            <a:off x="4038600" y="642461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
        <p:nvSpPr>
          <p:cNvPr id="5" name="Picture Placeholder 12">
            <a:extLst>
              <a:ext uri="{FF2B5EF4-FFF2-40B4-BE49-F238E27FC236}">
                <a16:creationId xmlns:a16="http://schemas.microsoft.com/office/drawing/2014/main" id="{F67F4276-3500-4F03-B420-8C9B59959AB6}"/>
              </a:ext>
            </a:extLst>
          </p:cNvPr>
          <p:cNvSpPr>
            <a:spLocks noGrp="1"/>
          </p:cNvSpPr>
          <p:nvPr>
            <p:ph type="pic" sz="quarter" idx="13"/>
          </p:nvPr>
        </p:nvSpPr>
        <p:spPr>
          <a:xfrm>
            <a:off x="6084917" y="0"/>
            <a:ext cx="6107084"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689846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4311" y="6424612"/>
            <a:ext cx="2743200" cy="365125"/>
          </a:xfrm>
          <a:prstGeom prst="rect">
            <a:avLst/>
          </a:prstGeom>
        </p:spPr>
        <p:txBody>
          <a:bodyPr/>
          <a:lstStyle/>
          <a:p>
            <a:fld id="{F8146F19-4CBC-164F-B80F-8E491D2B7FF1}" type="datetime1">
              <a:rPr lang="de-CH" smtClean="0"/>
              <a:t>14.06.2023</a:t>
            </a:fld>
            <a:endParaRPr lang="en-US"/>
          </a:p>
        </p:txBody>
      </p:sp>
      <p:sp>
        <p:nvSpPr>
          <p:cNvPr id="6" name="Footer Placeholder 5"/>
          <p:cNvSpPr>
            <a:spLocks noGrp="1"/>
          </p:cNvSpPr>
          <p:nvPr>
            <p:ph type="ftr" sz="quarter" idx="11"/>
          </p:nvPr>
        </p:nvSpPr>
        <p:spPr>
          <a:xfrm>
            <a:off x="4038600" y="642461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12400388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4311" y="6424612"/>
            <a:ext cx="2743200" cy="365125"/>
          </a:xfrm>
          <a:prstGeom prst="rect">
            <a:avLst/>
          </a:prstGeom>
        </p:spPr>
        <p:txBody>
          <a:bodyPr/>
          <a:lstStyle/>
          <a:p>
            <a:fld id="{801E6C89-EC0C-2049-A45A-B93B7D7522BF}" type="datetime1">
              <a:rPr lang="de-CH" smtClean="0"/>
              <a:t>14.06.2023</a:t>
            </a:fld>
            <a:endParaRPr lang="en-US"/>
          </a:p>
        </p:txBody>
      </p:sp>
      <p:sp>
        <p:nvSpPr>
          <p:cNvPr id="6" name="Footer Placeholder 5"/>
          <p:cNvSpPr>
            <a:spLocks noGrp="1"/>
          </p:cNvSpPr>
          <p:nvPr>
            <p:ph type="ftr" sz="quarter" idx="11"/>
          </p:nvPr>
        </p:nvSpPr>
        <p:spPr>
          <a:xfrm>
            <a:off x="4038600" y="642461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1944427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4311" y="6424612"/>
            <a:ext cx="2743200" cy="365125"/>
          </a:xfrm>
          <a:prstGeom prst="rect">
            <a:avLst/>
          </a:prstGeom>
        </p:spPr>
        <p:txBody>
          <a:bodyPr/>
          <a:lstStyle/>
          <a:p>
            <a:fld id="{B12D02C0-88FA-BC4E-B7AD-AA33F58B09EF}" type="datetime1">
              <a:rPr lang="de-CH" smtClean="0"/>
              <a:t>14.06.2023</a:t>
            </a:fld>
            <a:endParaRPr lang="en-US"/>
          </a:p>
        </p:txBody>
      </p:sp>
      <p:sp>
        <p:nvSpPr>
          <p:cNvPr id="5" name="Footer Placeholder 4"/>
          <p:cNvSpPr>
            <a:spLocks noGrp="1"/>
          </p:cNvSpPr>
          <p:nvPr>
            <p:ph type="ftr" sz="quarter" idx="11"/>
          </p:nvPr>
        </p:nvSpPr>
        <p:spPr>
          <a:xfrm>
            <a:off x="4038600" y="642461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3617963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4311" y="6424612"/>
            <a:ext cx="2743200" cy="365125"/>
          </a:xfrm>
          <a:prstGeom prst="rect">
            <a:avLst/>
          </a:prstGeom>
        </p:spPr>
        <p:txBody>
          <a:bodyPr/>
          <a:lstStyle/>
          <a:p>
            <a:fld id="{A7199E6E-EE08-B44A-8CA4-1F3DFC46A8A1}" type="datetime1">
              <a:rPr lang="de-CH" smtClean="0"/>
              <a:t>14.06.2023</a:t>
            </a:fld>
            <a:endParaRPr lang="en-US"/>
          </a:p>
        </p:txBody>
      </p:sp>
      <p:sp>
        <p:nvSpPr>
          <p:cNvPr id="5" name="Footer Placeholder 4"/>
          <p:cNvSpPr>
            <a:spLocks noGrp="1"/>
          </p:cNvSpPr>
          <p:nvPr>
            <p:ph type="ftr" sz="quarter" idx="11"/>
          </p:nvPr>
        </p:nvSpPr>
        <p:spPr>
          <a:xfrm>
            <a:off x="4038600" y="642461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0560" y="6424612"/>
            <a:ext cx="2743200" cy="365125"/>
          </a:xfrm>
          <a:prstGeom prst="rect">
            <a:avLst/>
          </a:prstGeom>
        </p:spPr>
        <p:txBody>
          <a:bodyPr/>
          <a:lstStyle/>
          <a:p>
            <a:fld id="{743536D7-E3F3-E346-B07E-D3202D28CF54}" type="slidenum">
              <a:rPr lang="en-US" smtClean="0"/>
              <a:t>‹#›</a:t>
            </a:fld>
            <a:endParaRPr lang="en-US"/>
          </a:p>
        </p:txBody>
      </p:sp>
    </p:spTree>
    <p:extLst>
      <p:ext uri="{BB962C8B-B14F-4D97-AF65-F5344CB8AC3E}">
        <p14:creationId xmlns:p14="http://schemas.microsoft.com/office/powerpoint/2010/main" val="13144557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9200560" y="6424612"/>
            <a:ext cx="2743200" cy="365125"/>
          </a:xfrm>
          <a:prstGeom prst="rect">
            <a:avLst/>
          </a:prstGeom>
        </p:spPr>
        <p:txBody>
          <a:bodyPr/>
          <a:lstStyle/>
          <a:p>
            <a:fld id="{11EAE1A9-8E7E-D04D-9670-8269DAC153D9}" type="slidenum">
              <a:rPr lang="fr-FR" smtClean="0"/>
              <a:pPr/>
              <a:t>‹#›</a:t>
            </a:fld>
            <a:endParaRPr lang="fr-FR"/>
          </a:p>
        </p:txBody>
      </p:sp>
      <p:sp>
        <p:nvSpPr>
          <p:cNvPr id="7" name="Table Placeholder 6"/>
          <p:cNvSpPr>
            <a:spLocks noGrp="1"/>
          </p:cNvSpPr>
          <p:nvPr>
            <p:ph type="tbl" sz="quarter" idx="11"/>
          </p:nvPr>
        </p:nvSpPr>
        <p:spPr>
          <a:xfrm>
            <a:off x="336551" y="1658607"/>
            <a:ext cx="11518900" cy="4404784"/>
          </a:xfrm>
          <a:prstGeom prst="rect">
            <a:avLst/>
          </a:prstGeom>
        </p:spPr>
        <p:txBody>
          <a:bodyPr/>
          <a:lstStyle/>
          <a:p>
            <a:r>
              <a:rPr lang="en-US"/>
              <a:t>Click icon to add table</a:t>
            </a:r>
            <a:endParaRPr lang="en-GB"/>
          </a:p>
        </p:txBody>
      </p:sp>
      <p:sp>
        <p:nvSpPr>
          <p:cNvPr id="5" name="Content Placeholder 2"/>
          <p:cNvSpPr>
            <a:spLocks noGrp="1"/>
          </p:cNvSpPr>
          <p:nvPr>
            <p:ph sz="quarter" idx="14" hasCustomPrompt="1"/>
          </p:nvPr>
        </p:nvSpPr>
        <p:spPr>
          <a:xfrm>
            <a:off x="7157492" y="6411763"/>
            <a:ext cx="3149600" cy="363483"/>
          </a:xfrm>
          <a:prstGeom prst="rect">
            <a:avLst/>
          </a:prstGeom>
        </p:spPr>
        <p:txBody>
          <a:bodyPr/>
          <a:lstStyle>
            <a:lvl1pPr marL="0" indent="0">
              <a:buNone/>
              <a:defRPr lang="en-US" sz="1600" kern="1200" baseline="0" smtClean="0">
                <a:solidFill>
                  <a:schemeClr val="tx1"/>
                </a:solidFill>
                <a:latin typeface="+mj-lt"/>
                <a:ea typeface="+mn-ea"/>
                <a:cs typeface="+mn-cs"/>
              </a:defRPr>
            </a:lvl1pPr>
          </a:lstStyle>
          <a:p>
            <a:pPr lvl="0"/>
            <a:r>
              <a:rPr lang="de-DE">
                <a:solidFill>
                  <a:schemeClr val="tx1"/>
                </a:solidFill>
                <a:latin typeface="+mj-lt"/>
              </a:rPr>
              <a:t># </a:t>
            </a:r>
            <a:r>
              <a:rPr lang="en-US"/>
              <a:t>Edit Hashtag here</a:t>
            </a:r>
          </a:p>
        </p:txBody>
      </p:sp>
    </p:spTree>
    <p:extLst>
      <p:ext uri="{BB962C8B-B14F-4D97-AF65-F5344CB8AC3E}">
        <p14:creationId xmlns:p14="http://schemas.microsoft.com/office/powerpoint/2010/main" val="2235748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847" y="1511299"/>
            <a:ext cx="11303523" cy="4845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41194"/>
            <a:ext cx="2743200" cy="365125"/>
          </a:xfrm>
          <a:prstGeom prst="rect">
            <a:avLst/>
          </a:prstGeom>
        </p:spPr>
        <p:txBody>
          <a:bodyPr/>
          <a:lstStyle/>
          <a:p>
            <a:fld id="{57502751-7838-004F-9D7C-3754F5DC55EA}" type="datetime1">
              <a:rPr lang="de-CH" smtClean="0"/>
              <a:t>14.06.2023</a:t>
            </a:fld>
            <a:endParaRPr lang="en-US"/>
          </a:p>
        </p:txBody>
      </p:sp>
      <p:sp>
        <p:nvSpPr>
          <p:cNvPr id="5" name="Footer Placeholder 4"/>
          <p:cNvSpPr>
            <a:spLocks noGrp="1"/>
          </p:cNvSpPr>
          <p:nvPr>
            <p:ph type="ftr" sz="quarter" idx="11"/>
          </p:nvPr>
        </p:nvSpPr>
        <p:spPr>
          <a:xfrm>
            <a:off x="4038600" y="644119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441194"/>
            <a:ext cx="2743200" cy="365125"/>
          </a:xfrm>
          <a:prstGeom prst="rect">
            <a:avLst/>
          </a:prstGeom>
        </p:spPr>
        <p:txBody>
          <a:bodyPr/>
          <a:lstStyle/>
          <a:p>
            <a:fld id="{743536D7-E3F3-E346-B07E-D3202D28CF54}" type="slidenum">
              <a:rPr lang="en-US" smtClean="0"/>
              <a:t>‹#›</a:t>
            </a:fld>
            <a:endParaRPr lang="en-US"/>
          </a:p>
        </p:txBody>
      </p:sp>
      <p:sp>
        <p:nvSpPr>
          <p:cNvPr id="9" name="Title 8">
            <a:extLst>
              <a:ext uri="{FF2B5EF4-FFF2-40B4-BE49-F238E27FC236}">
                <a16:creationId xmlns:a16="http://schemas.microsoft.com/office/drawing/2014/main" id="{5925A898-6215-1738-F4EF-48FA290B50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7251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847" y="1511299"/>
            <a:ext cx="11303523" cy="4845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41194"/>
            <a:ext cx="2743200" cy="365125"/>
          </a:xfrm>
          <a:prstGeom prst="rect">
            <a:avLst/>
          </a:prstGeom>
        </p:spPr>
        <p:txBody>
          <a:bodyPr/>
          <a:lstStyle/>
          <a:p>
            <a:fld id="{42F95769-6283-AD46-820E-90806A8EA87A}" type="datetime1">
              <a:rPr lang="de-CH" smtClean="0"/>
              <a:t>14.06.2023</a:t>
            </a:fld>
            <a:endParaRPr lang="en-US"/>
          </a:p>
        </p:txBody>
      </p:sp>
      <p:sp>
        <p:nvSpPr>
          <p:cNvPr id="5" name="Footer Placeholder 4"/>
          <p:cNvSpPr>
            <a:spLocks noGrp="1"/>
          </p:cNvSpPr>
          <p:nvPr>
            <p:ph type="ftr" sz="quarter" idx="11"/>
          </p:nvPr>
        </p:nvSpPr>
        <p:spPr>
          <a:xfrm>
            <a:off x="4038600" y="644119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441194"/>
            <a:ext cx="2743200" cy="365125"/>
          </a:xfrm>
          <a:prstGeom prst="rect">
            <a:avLst/>
          </a:prstGeom>
        </p:spPr>
        <p:txBody>
          <a:bodyPr/>
          <a:lstStyle/>
          <a:p>
            <a:fld id="{743536D7-E3F3-E346-B07E-D3202D28CF54}" type="slidenum">
              <a:rPr lang="en-US" smtClean="0"/>
              <a:t>‹#›</a:t>
            </a:fld>
            <a:endParaRPr lang="en-US"/>
          </a:p>
        </p:txBody>
      </p:sp>
      <p:sp>
        <p:nvSpPr>
          <p:cNvPr id="9" name="Title 8">
            <a:extLst>
              <a:ext uri="{FF2B5EF4-FFF2-40B4-BE49-F238E27FC236}">
                <a16:creationId xmlns:a16="http://schemas.microsoft.com/office/drawing/2014/main" id="{5925A898-6215-1738-F4EF-48FA290B50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284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grey_client logo">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56A69-0F22-8E45-A819-2CCCFDD53A64}"/>
              </a:ext>
            </a:extLst>
          </p:cNvPr>
          <p:cNvSpPr/>
          <p:nvPr userDrawn="1"/>
        </p:nvSpPr>
        <p:spPr>
          <a:xfrm>
            <a:off x="1150" y="2"/>
            <a:ext cx="12192000" cy="6858000"/>
          </a:xfrm>
          <a:prstGeom prst="rect">
            <a:avLst/>
          </a:prstGeom>
          <a:solidFill>
            <a:srgbClr val="918A87">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4" name="Rectangle 3">
            <a:extLst>
              <a:ext uri="{FF2B5EF4-FFF2-40B4-BE49-F238E27FC236}">
                <a16:creationId xmlns:a16="http://schemas.microsoft.com/office/drawing/2014/main" id="{5C85070F-B826-0945-8FE1-66C969558BFD}"/>
              </a:ext>
            </a:extLst>
          </p:cNvPr>
          <p:cNvSpPr/>
          <p:nvPr userDrawn="1"/>
        </p:nvSpPr>
        <p:spPr>
          <a:xfrm>
            <a:off x="0" y="6165850"/>
            <a:ext cx="12192000" cy="69215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01334308"/>
              </p:ext>
            </p:extLst>
          </p:nvPr>
        </p:nvGraphicFramePr>
        <p:xfrm>
          <a:off x="4" y="3"/>
          <a:ext cx="211668" cy="158751"/>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3" name="Object 2" hidden="1"/>
                      <p:cNvPicPr/>
                      <p:nvPr/>
                    </p:nvPicPr>
                    <p:blipFill>
                      <a:blip r:embed="rId4"/>
                      <a:stretch>
                        <a:fillRect/>
                      </a:stretch>
                    </p:blipFill>
                    <p:spPr>
                      <a:xfrm>
                        <a:off x="4" y="3"/>
                        <a:ext cx="211668" cy="158751"/>
                      </a:xfrm>
                      <a:prstGeom prst="rect">
                        <a:avLst/>
                      </a:prstGeom>
                    </p:spPr>
                  </p:pic>
                </p:oleObj>
              </mc:Fallback>
            </mc:AlternateContent>
          </a:graphicData>
        </a:graphic>
      </p:graphicFrame>
      <p:sp>
        <p:nvSpPr>
          <p:cNvPr id="25" name="Subtitle 2"/>
          <p:cNvSpPr>
            <a:spLocks noGrp="1"/>
          </p:cNvSpPr>
          <p:nvPr>
            <p:ph type="subTitle" idx="1" hasCustomPrompt="1"/>
          </p:nvPr>
        </p:nvSpPr>
        <p:spPr bwMode="gray">
          <a:xfrm>
            <a:off x="3481899" y="3505480"/>
            <a:ext cx="6564923" cy="215444"/>
          </a:xfrm>
        </p:spPr>
        <p:txBody>
          <a:bodyPr wrap="square" lIns="0" tIns="0" rIns="0" bIns="0" anchor="t">
            <a:spAutoFit/>
          </a:bodyPr>
          <a:lstStyle>
            <a:lvl1pPr marL="0" indent="0" algn="l" rtl="0">
              <a:spcAft>
                <a:spcPts val="0"/>
              </a:spcAft>
              <a:buNone/>
              <a:defRPr sz="1400" b="0" cap="all" spc="300" baseline="0">
                <a:solidFill>
                  <a:schemeClr val="bg1"/>
                </a:solidFill>
                <a:latin typeface="+mn-lt"/>
                <a:cs typeface="Arial" pitchFamily="34" charset="0"/>
              </a:defRPr>
            </a:lvl1pPr>
            <a:lvl2pPr marL="536433" indent="0" algn="ctr">
              <a:buNone/>
              <a:defRPr sz="2300"/>
            </a:lvl2pPr>
            <a:lvl3pPr marL="1072866" indent="0" algn="ctr">
              <a:buNone/>
              <a:defRPr sz="2100"/>
            </a:lvl3pPr>
            <a:lvl4pPr marL="1609298" indent="0" algn="ctr">
              <a:buNone/>
              <a:defRPr sz="1900"/>
            </a:lvl4pPr>
            <a:lvl5pPr marL="2145731" indent="0" algn="ctr">
              <a:buNone/>
              <a:defRPr sz="1900"/>
            </a:lvl5pPr>
            <a:lvl6pPr marL="2682164" indent="0" algn="ctr">
              <a:buNone/>
              <a:defRPr sz="1900"/>
            </a:lvl6pPr>
            <a:lvl7pPr marL="3218597" indent="0" algn="ctr">
              <a:buNone/>
              <a:defRPr sz="1900"/>
            </a:lvl7pPr>
            <a:lvl8pPr marL="3755029" indent="0" algn="ctr">
              <a:buNone/>
              <a:defRPr sz="1900"/>
            </a:lvl8pPr>
            <a:lvl9pPr marL="4291462" indent="0" algn="ctr">
              <a:buNone/>
              <a:defRPr sz="1900"/>
            </a:lvl9pPr>
          </a:lstStyle>
          <a:p>
            <a:r>
              <a:rPr lang="en-GB"/>
              <a:t>Sub-title and date</a:t>
            </a:r>
          </a:p>
        </p:txBody>
      </p:sp>
      <p:sp>
        <p:nvSpPr>
          <p:cNvPr id="21" name="Text Placeholder 6"/>
          <p:cNvSpPr>
            <a:spLocks noGrp="1"/>
          </p:cNvSpPr>
          <p:nvPr>
            <p:ph type="body" sz="quarter" idx="18" hasCustomPrompt="1"/>
          </p:nvPr>
        </p:nvSpPr>
        <p:spPr>
          <a:xfrm>
            <a:off x="3481900" y="2269732"/>
            <a:ext cx="8082916" cy="646331"/>
          </a:xfrm>
        </p:spPr>
        <p:txBody>
          <a:bodyPr wrap="square" lIns="0" tIns="0" rIns="0" bIns="0" anchor="b">
            <a:spAutoFit/>
          </a:bodyPr>
          <a:lstStyle>
            <a:lvl1pPr marL="0" indent="0" rtl="0">
              <a:buFont typeface="Arial" panose="020B0604020202020204" pitchFamily="34" charset="0"/>
              <a:buNone/>
              <a:defRPr sz="4200" b="0" baseline="0">
                <a:solidFill>
                  <a:schemeClr val="bg1"/>
                </a:solidFill>
                <a:latin typeface="Lato Light" panose="020F0302020204030203" pitchFamily="34" charset="0"/>
              </a:defRPr>
            </a:lvl1pPr>
          </a:lstStyle>
          <a:p>
            <a:pPr lvl="0"/>
            <a:r>
              <a:rPr lang="en-GB"/>
              <a:t>Title is </a:t>
            </a:r>
            <a:r>
              <a:rPr lang="en-GB" err="1"/>
              <a:t>Lato</a:t>
            </a:r>
            <a:r>
              <a:rPr lang="en-GB"/>
              <a:t> Light 42 point</a:t>
            </a:r>
          </a:p>
        </p:txBody>
      </p:sp>
      <p:sp>
        <p:nvSpPr>
          <p:cNvPr id="2" name="Rectangle 1"/>
          <p:cNvSpPr/>
          <p:nvPr userDrawn="1"/>
        </p:nvSpPr>
        <p:spPr>
          <a:xfrm>
            <a:off x="0" y="1373990"/>
            <a:ext cx="2250831" cy="3474237"/>
          </a:xfrm>
          <a:prstGeom prst="rect">
            <a:avLst/>
          </a:pr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algn="l" defTabSz="914400" rtl="0" eaLnBrk="1" latinLnBrk="0" hangingPunct="1">
              <a:lnSpc>
                <a:spcPct val="100000"/>
              </a:lnSpc>
              <a:spcBef>
                <a:spcPts val="0"/>
              </a:spcBef>
              <a:buFont typeface="Arial" panose="020B0604020202020204" pitchFamily="34" charset="0"/>
              <a:buChar char="•"/>
            </a:pPr>
            <a:endParaRPr lang="en-US" sz="1600" kern="1200">
              <a:solidFill>
                <a:schemeClr val="tx1"/>
              </a:solidFill>
              <a:latin typeface="+mj-lt"/>
              <a:ea typeface="+mn-ea"/>
              <a:cs typeface="Arial" pitchFamily="34" charset="0"/>
            </a:endParaRPr>
          </a:p>
        </p:txBody>
      </p:sp>
      <p:cxnSp>
        <p:nvCxnSpPr>
          <p:cNvPr id="13" name="Line"/>
          <p:cNvCxnSpPr>
            <a:cxnSpLocks/>
          </p:cNvCxnSpPr>
          <p:nvPr userDrawn="1"/>
        </p:nvCxnSpPr>
        <p:spPr>
          <a:xfrm>
            <a:off x="3481899" y="3221788"/>
            <a:ext cx="562708" cy="0"/>
          </a:xfrm>
          <a:prstGeom prst="line">
            <a:avLst/>
          </a:prstGeom>
          <a:ln w="28575">
            <a:solidFill>
              <a:srgbClr val="881846"/>
            </a:solidFill>
          </a:ln>
        </p:spPr>
        <p:style>
          <a:lnRef idx="1">
            <a:schemeClr val="accent1"/>
          </a:lnRef>
          <a:fillRef idx="0">
            <a:schemeClr val="accent1"/>
          </a:fillRef>
          <a:effectRef idx="0">
            <a:schemeClr val="accent1"/>
          </a:effectRef>
          <a:fontRef idx="minor">
            <a:schemeClr val="tx1"/>
          </a:fontRef>
        </p:style>
      </p:cxnSp>
      <p:sp>
        <p:nvSpPr>
          <p:cNvPr id="41" name="Picture Placeholder 4"/>
          <p:cNvSpPr>
            <a:spLocks noGrp="1"/>
          </p:cNvSpPr>
          <p:nvPr>
            <p:ph type="pic" sz="quarter" idx="19" hasCustomPrompt="1"/>
          </p:nvPr>
        </p:nvSpPr>
        <p:spPr>
          <a:xfrm>
            <a:off x="4269587" y="6321805"/>
            <a:ext cx="3652828" cy="399402"/>
          </a:xfrm>
        </p:spPr>
        <p:txBody>
          <a:bodyPr anchor="ctr">
            <a:noAutofit/>
          </a:bodyPr>
          <a:lstStyle>
            <a:lvl1pPr marL="0" indent="0" algn="ctr" rtl="0">
              <a:buNone/>
              <a:defRPr>
                <a:solidFill>
                  <a:srgbClr val="606060"/>
                </a:solidFill>
              </a:defRPr>
            </a:lvl1pPr>
          </a:lstStyle>
          <a:p>
            <a:r>
              <a:rPr lang="en-GB"/>
              <a:t>Add client logo</a:t>
            </a:r>
          </a:p>
        </p:txBody>
      </p:sp>
      <p:sp>
        <p:nvSpPr>
          <p:cNvPr id="12" name="Text Placeholder 3">
            <a:extLst>
              <a:ext uri="{FF2B5EF4-FFF2-40B4-BE49-F238E27FC236}">
                <a16:creationId xmlns:a16="http://schemas.microsoft.com/office/drawing/2014/main" id="{261F2143-AFC9-4299-91D1-E53766CD3C52}"/>
              </a:ext>
            </a:extLst>
          </p:cNvPr>
          <p:cNvSpPr>
            <a:spLocks noGrp="1"/>
          </p:cNvSpPr>
          <p:nvPr>
            <p:ph type="body" sz="quarter" idx="20" hasCustomPrompt="1"/>
          </p:nvPr>
        </p:nvSpPr>
        <p:spPr>
          <a:xfrm>
            <a:off x="8409354" y="914401"/>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pic>
        <p:nvPicPr>
          <p:cNvPr id="15" name="Picture 14" descr="A picture containing clipart&#10;&#10;Description generated with very high confidence">
            <a:extLst>
              <a:ext uri="{FF2B5EF4-FFF2-40B4-BE49-F238E27FC236}">
                <a16:creationId xmlns:a16="http://schemas.microsoft.com/office/drawing/2014/main" id="{EFF5C9B3-D792-4AAF-AEDB-2FCDBD2A05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1236" y="2815276"/>
            <a:ext cx="1621638" cy="457200"/>
          </a:xfrm>
          <a:prstGeom prst="rect">
            <a:avLst/>
          </a:prstGeom>
        </p:spPr>
      </p:pic>
    </p:spTree>
    <p:extLst>
      <p:ext uri="{BB962C8B-B14F-4D97-AF65-F5344CB8AC3E}">
        <p14:creationId xmlns:p14="http://schemas.microsoft.com/office/powerpoint/2010/main" val="1509557989"/>
      </p:ext>
    </p:extLst>
  </p:cSld>
  <p:clrMapOvr>
    <a:masterClrMapping/>
  </p:clrMapOvr>
  <p:extLst>
    <p:ext uri="{DCECCB84-F9BA-43D5-87BE-67443E8EF086}">
      <p15:sldGuideLst xmlns:p15="http://schemas.microsoft.com/office/powerpoint/2012/main">
        <p15:guide id="1" pos="192">
          <p15:clr>
            <a:srgbClr val="FBAE40"/>
          </p15:clr>
        </p15:guide>
        <p15:guide id="2" orient="horz" pos="2106">
          <p15:clr>
            <a:srgbClr val="FBAE40"/>
          </p15:clr>
        </p15:guide>
        <p15:guide id="3" orient="horz" pos="1968">
          <p15:clr>
            <a:srgbClr val="FBAE40"/>
          </p15:clr>
        </p15:guide>
        <p15:guide id="4" pos="720">
          <p15:clr>
            <a:srgbClr val="FBAE40"/>
          </p15:clr>
        </p15:guide>
        <p15:guide id="5" orient="horz" pos="2376">
          <p15:clr>
            <a:srgbClr val="FBAE40"/>
          </p15:clr>
        </p15:guide>
        <p15:guide id="6" orient="horz" pos="2240">
          <p15:clr>
            <a:srgbClr val="FBAE40"/>
          </p15:clr>
        </p15:guide>
        <p15:guide id="7" orient="horz" pos="2510">
          <p15:clr>
            <a:srgbClr val="FBAE40"/>
          </p15:clr>
        </p15:guide>
        <p15:guide id="8" orient="horz" pos="264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yellow_client logo">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56A69-0F22-8E45-A819-2CCCFDD53A64}"/>
              </a:ext>
            </a:extLst>
          </p:cNvPr>
          <p:cNvSpPr/>
          <p:nvPr userDrawn="1"/>
        </p:nvSpPr>
        <p:spPr>
          <a:xfrm>
            <a:off x="4" y="-8884"/>
            <a:ext cx="12192000" cy="6858000"/>
          </a:xfrm>
          <a:prstGeom prst="rect">
            <a:avLst/>
          </a:prstGeom>
          <a:solidFill>
            <a:srgbClr val="F3B11C">
              <a:alpha val="89804"/>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sp>
        <p:nvSpPr>
          <p:cNvPr id="4" name="Rectangle 3">
            <a:extLst>
              <a:ext uri="{FF2B5EF4-FFF2-40B4-BE49-F238E27FC236}">
                <a16:creationId xmlns:a16="http://schemas.microsoft.com/office/drawing/2014/main" id="{5C85070F-B826-0945-8FE1-66C969558BFD}"/>
              </a:ext>
            </a:extLst>
          </p:cNvPr>
          <p:cNvSpPr/>
          <p:nvPr userDrawn="1"/>
        </p:nvSpPr>
        <p:spPr>
          <a:xfrm>
            <a:off x="0" y="6165850"/>
            <a:ext cx="12192000" cy="69215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US" sz="1600" kern="1200">
              <a:solidFill>
                <a:schemeClr val="tx1"/>
              </a:solidFill>
              <a:ea typeface="+mn-ea"/>
              <a:cs typeface="Arial"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85755200"/>
              </p:ext>
            </p:extLst>
          </p:nvPr>
        </p:nvGraphicFramePr>
        <p:xfrm>
          <a:off x="4" y="3"/>
          <a:ext cx="211668" cy="158751"/>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3" name="Object 2" hidden="1"/>
                      <p:cNvPicPr/>
                      <p:nvPr/>
                    </p:nvPicPr>
                    <p:blipFill>
                      <a:blip r:embed="rId4"/>
                      <a:stretch>
                        <a:fillRect/>
                      </a:stretch>
                    </p:blipFill>
                    <p:spPr>
                      <a:xfrm>
                        <a:off x="4" y="3"/>
                        <a:ext cx="211668" cy="158751"/>
                      </a:xfrm>
                      <a:prstGeom prst="rect">
                        <a:avLst/>
                      </a:prstGeom>
                    </p:spPr>
                  </p:pic>
                </p:oleObj>
              </mc:Fallback>
            </mc:AlternateContent>
          </a:graphicData>
        </a:graphic>
      </p:graphicFrame>
      <p:sp>
        <p:nvSpPr>
          <p:cNvPr id="25" name="Subtitle 2"/>
          <p:cNvSpPr>
            <a:spLocks noGrp="1"/>
          </p:cNvSpPr>
          <p:nvPr>
            <p:ph type="subTitle" idx="1" hasCustomPrompt="1"/>
          </p:nvPr>
        </p:nvSpPr>
        <p:spPr bwMode="gray">
          <a:xfrm>
            <a:off x="3481899" y="3505480"/>
            <a:ext cx="6564923" cy="215444"/>
          </a:xfrm>
        </p:spPr>
        <p:txBody>
          <a:bodyPr wrap="square" lIns="0" tIns="0" rIns="0" bIns="0" anchor="t">
            <a:spAutoFit/>
          </a:bodyPr>
          <a:lstStyle>
            <a:lvl1pPr marL="0" indent="0" algn="l" rtl="0">
              <a:spcAft>
                <a:spcPts val="0"/>
              </a:spcAft>
              <a:buNone/>
              <a:defRPr sz="1400" b="0" cap="all" spc="300" baseline="0">
                <a:solidFill>
                  <a:schemeClr val="bg1"/>
                </a:solidFill>
                <a:latin typeface="+mn-lt"/>
                <a:cs typeface="Arial" pitchFamily="34" charset="0"/>
              </a:defRPr>
            </a:lvl1pPr>
            <a:lvl2pPr marL="536433" indent="0" algn="ctr">
              <a:buNone/>
              <a:defRPr sz="2300"/>
            </a:lvl2pPr>
            <a:lvl3pPr marL="1072866" indent="0" algn="ctr">
              <a:buNone/>
              <a:defRPr sz="2100"/>
            </a:lvl3pPr>
            <a:lvl4pPr marL="1609298" indent="0" algn="ctr">
              <a:buNone/>
              <a:defRPr sz="1900"/>
            </a:lvl4pPr>
            <a:lvl5pPr marL="2145731" indent="0" algn="ctr">
              <a:buNone/>
              <a:defRPr sz="1900"/>
            </a:lvl5pPr>
            <a:lvl6pPr marL="2682164" indent="0" algn="ctr">
              <a:buNone/>
              <a:defRPr sz="1900"/>
            </a:lvl6pPr>
            <a:lvl7pPr marL="3218597" indent="0" algn="ctr">
              <a:buNone/>
              <a:defRPr sz="1900"/>
            </a:lvl7pPr>
            <a:lvl8pPr marL="3755029" indent="0" algn="ctr">
              <a:buNone/>
              <a:defRPr sz="1900"/>
            </a:lvl8pPr>
            <a:lvl9pPr marL="4291462" indent="0" algn="ctr">
              <a:buNone/>
              <a:defRPr sz="1900"/>
            </a:lvl9pPr>
          </a:lstStyle>
          <a:p>
            <a:r>
              <a:rPr lang="en-GB"/>
              <a:t>Sub-title and date</a:t>
            </a:r>
          </a:p>
        </p:txBody>
      </p:sp>
      <p:sp>
        <p:nvSpPr>
          <p:cNvPr id="21" name="Text Placeholder 6"/>
          <p:cNvSpPr>
            <a:spLocks noGrp="1"/>
          </p:cNvSpPr>
          <p:nvPr>
            <p:ph type="body" sz="quarter" idx="18" hasCustomPrompt="1"/>
          </p:nvPr>
        </p:nvSpPr>
        <p:spPr>
          <a:xfrm>
            <a:off x="3481900" y="2269732"/>
            <a:ext cx="8082916" cy="646331"/>
          </a:xfrm>
        </p:spPr>
        <p:txBody>
          <a:bodyPr wrap="square" lIns="0" tIns="0" rIns="0" bIns="0" anchor="b">
            <a:spAutoFit/>
          </a:bodyPr>
          <a:lstStyle>
            <a:lvl1pPr marL="0" indent="0" rtl="0">
              <a:buFont typeface="Arial" panose="020B0604020202020204" pitchFamily="34" charset="0"/>
              <a:buNone/>
              <a:defRPr sz="4200" b="0" baseline="0">
                <a:solidFill>
                  <a:schemeClr val="bg1"/>
                </a:solidFill>
                <a:latin typeface="Lato Light" panose="020F0302020204030203" pitchFamily="34" charset="0"/>
              </a:defRPr>
            </a:lvl1pPr>
          </a:lstStyle>
          <a:p>
            <a:pPr lvl="0"/>
            <a:r>
              <a:rPr lang="en-GB"/>
              <a:t>Title is </a:t>
            </a:r>
            <a:r>
              <a:rPr lang="en-GB" err="1"/>
              <a:t>Lato</a:t>
            </a:r>
            <a:r>
              <a:rPr lang="en-GB"/>
              <a:t> Light 42 point</a:t>
            </a:r>
          </a:p>
        </p:txBody>
      </p:sp>
      <p:sp>
        <p:nvSpPr>
          <p:cNvPr id="2" name="Rectangle 1"/>
          <p:cNvSpPr/>
          <p:nvPr userDrawn="1"/>
        </p:nvSpPr>
        <p:spPr>
          <a:xfrm>
            <a:off x="0" y="1373990"/>
            <a:ext cx="2250831" cy="3474237"/>
          </a:xfrm>
          <a:prstGeom prst="rect">
            <a:avLst/>
          </a:prstGeom>
          <a:solidFill>
            <a:srgbClr val="881946"/>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174625" indent="-174625" algn="l" defTabSz="914400" rtl="0" eaLnBrk="1" latinLnBrk="0" hangingPunct="1">
              <a:lnSpc>
                <a:spcPct val="100000"/>
              </a:lnSpc>
              <a:spcBef>
                <a:spcPts val="0"/>
              </a:spcBef>
              <a:buFont typeface="Arial" panose="020B0604020202020204" pitchFamily="34" charset="0"/>
              <a:buChar char="•"/>
            </a:pPr>
            <a:endParaRPr lang="en-US" sz="1600" kern="1200">
              <a:solidFill>
                <a:schemeClr val="tx1"/>
              </a:solidFill>
              <a:latin typeface="+mj-lt"/>
              <a:ea typeface="+mn-ea"/>
              <a:cs typeface="Arial" pitchFamily="34" charset="0"/>
            </a:endParaRPr>
          </a:p>
        </p:txBody>
      </p:sp>
      <p:cxnSp>
        <p:nvCxnSpPr>
          <p:cNvPr id="13" name="Line"/>
          <p:cNvCxnSpPr>
            <a:cxnSpLocks/>
          </p:cNvCxnSpPr>
          <p:nvPr userDrawn="1"/>
        </p:nvCxnSpPr>
        <p:spPr>
          <a:xfrm>
            <a:off x="3481899" y="3221788"/>
            <a:ext cx="562708" cy="0"/>
          </a:xfrm>
          <a:prstGeom prst="line">
            <a:avLst/>
          </a:prstGeom>
          <a:ln w="28575">
            <a:solidFill>
              <a:srgbClr val="881846"/>
            </a:solidFill>
          </a:ln>
        </p:spPr>
        <p:style>
          <a:lnRef idx="1">
            <a:schemeClr val="accent1"/>
          </a:lnRef>
          <a:fillRef idx="0">
            <a:schemeClr val="accent1"/>
          </a:fillRef>
          <a:effectRef idx="0">
            <a:schemeClr val="accent1"/>
          </a:effectRef>
          <a:fontRef idx="minor">
            <a:schemeClr val="tx1"/>
          </a:fontRef>
        </p:style>
      </p:cxnSp>
      <p:sp>
        <p:nvSpPr>
          <p:cNvPr id="41" name="Picture Placeholder 4"/>
          <p:cNvSpPr>
            <a:spLocks noGrp="1"/>
          </p:cNvSpPr>
          <p:nvPr>
            <p:ph type="pic" sz="quarter" idx="19" hasCustomPrompt="1"/>
          </p:nvPr>
        </p:nvSpPr>
        <p:spPr>
          <a:xfrm>
            <a:off x="4269587" y="6321805"/>
            <a:ext cx="3652828" cy="399402"/>
          </a:xfrm>
        </p:spPr>
        <p:txBody>
          <a:bodyPr anchor="ctr">
            <a:noAutofit/>
          </a:bodyPr>
          <a:lstStyle>
            <a:lvl1pPr marL="0" indent="0" algn="ctr" rtl="0">
              <a:buNone/>
              <a:defRPr>
                <a:solidFill>
                  <a:srgbClr val="606060"/>
                </a:solidFill>
              </a:defRPr>
            </a:lvl1pPr>
          </a:lstStyle>
          <a:p>
            <a:r>
              <a:rPr lang="en-GB"/>
              <a:t>Add client logo</a:t>
            </a:r>
          </a:p>
        </p:txBody>
      </p:sp>
      <p:sp>
        <p:nvSpPr>
          <p:cNvPr id="12" name="Text Placeholder 3">
            <a:extLst>
              <a:ext uri="{FF2B5EF4-FFF2-40B4-BE49-F238E27FC236}">
                <a16:creationId xmlns:a16="http://schemas.microsoft.com/office/drawing/2014/main" id="{F6696C55-12B8-467C-9654-B2DDB66F9816}"/>
              </a:ext>
            </a:extLst>
          </p:cNvPr>
          <p:cNvSpPr>
            <a:spLocks noGrp="1"/>
          </p:cNvSpPr>
          <p:nvPr>
            <p:ph type="body" sz="quarter" idx="20" hasCustomPrompt="1"/>
          </p:nvPr>
        </p:nvSpPr>
        <p:spPr>
          <a:xfrm>
            <a:off x="8409354" y="914401"/>
            <a:ext cx="2571262" cy="1254125"/>
          </a:xfrm>
        </p:spPr>
        <p:txBody>
          <a:bodyPr/>
          <a:lstStyle>
            <a:lvl1pPr marL="0" indent="0" rtl="0">
              <a:buNone/>
              <a:defRPr i="1">
                <a:solidFill>
                  <a:schemeClr val="bg1"/>
                </a:solidFill>
              </a:defRPr>
            </a:lvl1pPr>
          </a:lstStyle>
          <a:p>
            <a:pPr lvl="0"/>
            <a:r>
              <a:rPr lang="en-GB"/>
              <a:t>To insert photo overlay, refer to instructions at end of deck</a:t>
            </a:r>
          </a:p>
        </p:txBody>
      </p:sp>
      <p:pic>
        <p:nvPicPr>
          <p:cNvPr id="15" name="Picture 14" descr="A picture containing clipart&#10;&#10;Description generated with very high confidence">
            <a:extLst>
              <a:ext uri="{FF2B5EF4-FFF2-40B4-BE49-F238E27FC236}">
                <a16:creationId xmlns:a16="http://schemas.microsoft.com/office/drawing/2014/main" id="{C62A2859-6F85-4C83-9AFB-2F5BE490308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1236" y="2815276"/>
            <a:ext cx="1621638" cy="457200"/>
          </a:xfrm>
          <a:prstGeom prst="rect">
            <a:avLst/>
          </a:prstGeom>
        </p:spPr>
      </p:pic>
    </p:spTree>
    <p:extLst>
      <p:ext uri="{BB962C8B-B14F-4D97-AF65-F5344CB8AC3E}">
        <p14:creationId xmlns:p14="http://schemas.microsoft.com/office/powerpoint/2010/main" val="2520221301"/>
      </p:ext>
    </p:extLst>
  </p:cSld>
  <p:clrMapOvr>
    <a:masterClrMapping/>
  </p:clrMapOvr>
  <p:extLst>
    <p:ext uri="{DCECCB84-F9BA-43D5-87BE-67443E8EF086}">
      <p15:sldGuideLst xmlns:p15="http://schemas.microsoft.com/office/powerpoint/2012/main">
        <p15:guide id="1" pos="192">
          <p15:clr>
            <a:srgbClr val="FBAE40"/>
          </p15:clr>
        </p15:guide>
        <p15:guide id="2" orient="horz" pos="2106">
          <p15:clr>
            <a:srgbClr val="FBAE40"/>
          </p15:clr>
        </p15:guide>
        <p15:guide id="3" orient="horz" pos="1968">
          <p15:clr>
            <a:srgbClr val="FBAE40"/>
          </p15:clr>
        </p15:guide>
        <p15:guide id="4" pos="720">
          <p15:clr>
            <a:srgbClr val="FBAE40"/>
          </p15:clr>
        </p15:guide>
        <p15:guide id="5" orient="horz" pos="2376">
          <p15:clr>
            <a:srgbClr val="FBAE40"/>
          </p15:clr>
        </p15:guide>
        <p15:guide id="6" orient="horz" pos="2240">
          <p15:clr>
            <a:srgbClr val="FBAE40"/>
          </p15:clr>
        </p15:guide>
        <p15:guide id="7" orient="horz" pos="2510">
          <p15:clr>
            <a:srgbClr val="FBAE40"/>
          </p15:clr>
        </p15:guide>
        <p15:guide id="8" orient="horz" pos="264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ontent ">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0633247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 imgW="383" imgH="385" progId="TCLayout.ActiveDocument.1">
                  <p:embed/>
                </p:oleObj>
              </mc:Choice>
              <mc:Fallback>
                <p:oleObj name="Diapositive think-cell" r:id="rId4" imgW="383" imgH="385" progId="TCLayout.ActiveDocument.1">
                  <p:embed/>
                  <p:pic>
                    <p:nvPicPr>
                      <p:cNvPr id="6" name="Object 5"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bwMode="auto">
          <a:xfrm>
            <a:off x="0" y="0"/>
            <a:ext cx="195385" cy="158750"/>
          </a:xfrm>
          <a:prstGeom prst="rect">
            <a:avLst/>
          </a:prstGeom>
          <a:solidFill>
            <a:srgbClr val="FFFFFF"/>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buNone/>
            </a:pPr>
            <a:endParaRPr lang="en-US" sz="1400" b="0" i="0" kern="1200" baseline="0">
              <a:solidFill>
                <a:schemeClr val="tx1"/>
              </a:solidFill>
              <a:latin typeface="Lato"/>
              <a:ea typeface="+mn-ea"/>
              <a:cs typeface="+mn-cs"/>
              <a:sym typeface="Lato"/>
            </a:endParaRPr>
          </a:p>
        </p:txBody>
      </p:sp>
      <p:sp>
        <p:nvSpPr>
          <p:cNvPr id="11" name="Title 1"/>
          <p:cNvSpPr>
            <a:spLocks noGrp="1"/>
          </p:cNvSpPr>
          <p:nvPr>
            <p:ph type="title" hasCustomPrompt="1"/>
          </p:nvPr>
        </p:nvSpPr>
        <p:spPr>
          <a:xfrm>
            <a:off x="943688" y="91963"/>
            <a:ext cx="10621127" cy="800219"/>
          </a:xfrm>
        </p:spPr>
        <p:txBody>
          <a:bodyPr vert="horz" wrap="square" anchor="ctr">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18" name="Text Placeholder 2"/>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6">
            <a:extLst>
              <a:ext uri="{FF2B5EF4-FFF2-40B4-BE49-F238E27FC236}">
                <a16:creationId xmlns:a16="http://schemas.microsoft.com/office/drawing/2014/main" id="{4A2B38C2-8EBF-44D9-AADD-9BEE9D9CD227}"/>
              </a:ext>
            </a:extLst>
          </p:cNvPr>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20" name="Text Placeholder 6">
            <a:extLst>
              <a:ext uri="{FF2B5EF4-FFF2-40B4-BE49-F238E27FC236}">
                <a16:creationId xmlns:a16="http://schemas.microsoft.com/office/drawing/2014/main" id="{12FB7793-89EE-4C02-98F1-096468043838}"/>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2" name="Slide Number Placeholder 5">
            <a:extLst>
              <a:ext uri="{FF2B5EF4-FFF2-40B4-BE49-F238E27FC236}">
                <a16:creationId xmlns:a16="http://schemas.microsoft.com/office/drawing/2014/main" id="{63C9505D-B686-4DE6-95DF-7AD3105F898F}"/>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spTree>
    <p:extLst>
      <p:ext uri="{BB962C8B-B14F-4D97-AF65-F5344CB8AC3E}">
        <p14:creationId xmlns:p14="http://schemas.microsoft.com/office/powerpoint/2010/main" val="121021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content + takeaway 1">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29289167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3" imgW="383" imgH="385" progId="TCLayout.ActiveDocument.1">
                  <p:embed/>
                </p:oleObj>
              </mc:Choice>
              <mc:Fallback>
                <p:oleObj name="Diapositive think-cell" r:id="rId3" imgW="383" imgH="385" progId="TCLayout.ActiveDocument.1">
                  <p:embed/>
                  <p:pic>
                    <p:nvPicPr>
                      <p:cNvPr id="6" name="Object 5"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3" name="Rectangle 12"/>
          <p:cNvSpPr>
            <a:spLocks/>
          </p:cNvSpPr>
          <p:nvPr userDrawn="1"/>
        </p:nvSpPr>
        <p:spPr>
          <a:xfrm>
            <a:off x="1" y="0"/>
            <a:ext cx="629470" cy="984142"/>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1" name="Title 1"/>
          <p:cNvSpPr>
            <a:spLocks noGrp="1"/>
          </p:cNvSpPr>
          <p:nvPr>
            <p:ph type="title" hasCustomPrompt="1"/>
          </p:nvPr>
        </p:nvSpPr>
        <p:spPr>
          <a:xfrm>
            <a:off x="943689" y="91963"/>
            <a:ext cx="10618842" cy="800219"/>
          </a:xfrm>
        </p:spPr>
        <p:txBody>
          <a:bodyPr vert="horz" wrap="square">
            <a:spAutoFit/>
          </a:bodyPr>
          <a:lstStyle>
            <a:lvl1pPr rtl="0">
              <a:defRPr sz="2600" baseline="0">
                <a:solidFill>
                  <a:srgbClr val="881946"/>
                </a:solidFill>
                <a:latin typeface="+mj-lt"/>
              </a:defRPr>
            </a:lvl1pPr>
          </a:lstStyle>
          <a:p>
            <a:r>
              <a:rPr lang="en-GB"/>
              <a:t>Title of the slide in </a:t>
            </a:r>
            <a:r>
              <a:rPr lang="en-GB" err="1"/>
              <a:t>Lato</a:t>
            </a:r>
            <a:r>
              <a:rPr lang="en-GB"/>
              <a:t> 26 points</a:t>
            </a:r>
            <a:br>
              <a:rPr lang="en-GB"/>
            </a:br>
            <a:r>
              <a:rPr lang="en-GB"/>
              <a:t>Max 2 lines</a:t>
            </a:r>
          </a:p>
        </p:txBody>
      </p:sp>
      <p:sp>
        <p:nvSpPr>
          <p:cNvPr id="30" name="Text Placeholder 2">
            <a:extLst>
              <a:ext uri="{FF2B5EF4-FFF2-40B4-BE49-F238E27FC236}">
                <a16:creationId xmlns:a16="http://schemas.microsoft.com/office/drawing/2014/main" id="{0D95A394-4E1F-4F2F-AB8C-19CB500312E6}"/>
              </a:ext>
            </a:extLst>
          </p:cNvPr>
          <p:cNvSpPr>
            <a:spLocks noGrp="1"/>
          </p:cNvSpPr>
          <p:nvPr>
            <p:ph idx="1" hasCustomPrompt="1"/>
          </p:nvPr>
        </p:nvSpPr>
        <p:spPr bwMode="gray">
          <a:xfrm>
            <a:off x="943689" y="1257300"/>
            <a:ext cx="10621127" cy="5067300"/>
          </a:xfrm>
          <a:prstGeom prst="rect">
            <a:avLst/>
          </a:prstGeom>
        </p:spPr>
        <p:txBody>
          <a:bodyPr vert="horz" wrap="square" lIns="0" tIns="0" rIns="0" bIns="0" rtlCol="0">
            <a:noAutofit/>
          </a:bodyPr>
          <a:lstStyle>
            <a:lvl1pPr rtl="0">
              <a:defRPr>
                <a:solidFill>
                  <a:srgbClr val="606060"/>
                </a:solidFill>
              </a:defRPr>
            </a:lvl1pPr>
            <a:lvl2pPr rtl="0">
              <a:defRPr>
                <a:solidFill>
                  <a:srgbClr val="606060"/>
                </a:solidFill>
              </a:defRPr>
            </a:lvl2pPr>
            <a:lvl3pPr rtl="0">
              <a:defRPr>
                <a:solidFill>
                  <a:srgbClr val="606060"/>
                </a:solidFill>
              </a:defRPr>
            </a:lvl3pPr>
            <a:lvl4pPr rtl="0">
              <a:defRPr>
                <a:solidFill>
                  <a:srgbClr val="606060"/>
                </a:solidFill>
              </a:defRPr>
            </a:lvl4pPr>
            <a:lvl5pPr rtl="0">
              <a:defRPr>
                <a:solidFill>
                  <a:srgbClr val="606060"/>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6"/>
          <p:cNvSpPr>
            <a:spLocks noGrp="1"/>
          </p:cNvSpPr>
          <p:nvPr>
            <p:ph type="body" sz="quarter" idx="14" hasCustomPrompt="1"/>
          </p:nvPr>
        </p:nvSpPr>
        <p:spPr>
          <a:xfrm>
            <a:off x="943689" y="6377706"/>
            <a:ext cx="8059634" cy="307777"/>
          </a:xfrm>
        </p:spPr>
        <p:txBody>
          <a:bodyPr wrap="square" anchor="b">
            <a:spAutoFit/>
          </a:bodyPr>
          <a:lstStyle>
            <a:lvl1pPr marL="0" indent="0" rtl="0">
              <a:buNone/>
              <a:defRPr sz="1000" baseline="0">
                <a:solidFill>
                  <a:srgbClr val="606060"/>
                </a:solidFill>
              </a:defRPr>
            </a:lvl1pPr>
          </a:lstStyle>
          <a:p>
            <a:pPr lvl="0"/>
            <a:r>
              <a:rPr lang="en-GB"/>
              <a:t>This space is reserved for footnotes and sources only, and cannot be expanded beyond its current size.                                        Source: [Author/Publisher Name], [Report Name], [Year]</a:t>
            </a:r>
          </a:p>
        </p:txBody>
      </p:sp>
      <p:sp>
        <p:nvSpPr>
          <p:cNvPr id="41" name="Text Placeholder 6"/>
          <p:cNvSpPr>
            <a:spLocks noGrp="1"/>
          </p:cNvSpPr>
          <p:nvPr>
            <p:ph type="body" sz="quarter" idx="18" hasCustomPrompt="1"/>
          </p:nvPr>
        </p:nvSpPr>
        <p:spPr>
          <a:xfrm>
            <a:off x="1162004" y="5553610"/>
            <a:ext cx="10182212" cy="770990"/>
          </a:xfrm>
          <a:prstGeom prst="roundRect">
            <a:avLst>
              <a:gd name="adj" fmla="val 16667"/>
            </a:avLst>
          </a:prstGeom>
          <a:solidFill>
            <a:schemeClr val="tx2"/>
          </a:solidFill>
        </p:spPr>
        <p:txBody>
          <a:bodyPr wrap="square" lIns="182880" tIns="91440" rIns="182880" bIns="91440" anchor="ctr">
            <a:noAutofit/>
          </a:bodyPr>
          <a:lstStyle>
            <a:lvl1pPr marL="0" indent="0" algn="ctr" rtl="0">
              <a:buNone/>
              <a:defRPr sz="2000" b="0" i="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baseline="0">
                <a:solidFill>
                  <a:schemeClr val="bg1"/>
                </a:solidFill>
              </a:defRPr>
            </a:lvl5pPr>
            <a:lvl6pPr>
              <a:defRPr sz="2000" b="1" baseline="0">
                <a:solidFill>
                  <a:schemeClr val="bg1"/>
                </a:solidFill>
              </a:defRPr>
            </a:lvl6pPr>
            <a:lvl7pPr>
              <a:defRPr sz="2000" b="1" baseline="0">
                <a:solidFill>
                  <a:schemeClr val="bg1"/>
                </a:solidFill>
              </a:defRPr>
            </a:lvl7pPr>
            <a:lvl8pPr>
              <a:defRPr sz="2000" b="1">
                <a:solidFill>
                  <a:schemeClr val="bg1"/>
                </a:solidFill>
              </a:defRPr>
            </a:lvl8pPr>
            <a:lvl9pPr>
              <a:defRPr sz="2000" b="1">
                <a:solidFill>
                  <a:schemeClr val="bg1"/>
                </a:solidFill>
              </a:defRPr>
            </a:lvl9pPr>
          </a:lstStyle>
          <a:p>
            <a:pPr lvl="0"/>
            <a:r>
              <a:rPr lang="en-GB"/>
              <a:t>Key takeaway in </a:t>
            </a:r>
            <a:r>
              <a:rPr lang="en-GB" err="1"/>
              <a:t>Lato</a:t>
            </a:r>
            <a:r>
              <a:rPr lang="en-GB"/>
              <a:t> 20 points Italics</a:t>
            </a:r>
          </a:p>
        </p:txBody>
      </p:sp>
      <p:sp>
        <p:nvSpPr>
          <p:cNvPr id="23" name="Text Placeholder 6">
            <a:extLst>
              <a:ext uri="{FF2B5EF4-FFF2-40B4-BE49-F238E27FC236}">
                <a16:creationId xmlns:a16="http://schemas.microsoft.com/office/drawing/2014/main" id="{C7627114-13E2-4A1D-B0FE-308C78ECDB05}"/>
              </a:ext>
            </a:extLst>
          </p:cNvPr>
          <p:cNvSpPr>
            <a:spLocks noGrp="1"/>
          </p:cNvSpPr>
          <p:nvPr>
            <p:ph type="body" sz="quarter" idx="17" hasCustomPrompt="1"/>
          </p:nvPr>
        </p:nvSpPr>
        <p:spPr>
          <a:xfrm>
            <a:off x="80276" y="399738"/>
            <a:ext cx="468922" cy="184666"/>
          </a:xfrm>
        </p:spPr>
        <p:txBody>
          <a:bodyPr wrap="square" anchor="ctr">
            <a:spAutoFit/>
          </a:bodyPr>
          <a:lstStyle>
            <a:lvl1pPr marL="0" indent="0" algn="ctr" rtl="0">
              <a:spcAft>
                <a:spcPts val="1200"/>
              </a:spcAft>
              <a:buNone/>
              <a:defRPr sz="1200">
                <a:solidFill>
                  <a:schemeClr val="bg1"/>
                </a:solidFill>
              </a:defRPr>
            </a:lvl1pPr>
            <a:lvl2pPr>
              <a:defRPr sz="1600"/>
            </a:lvl2pPr>
            <a:lvl3pPr>
              <a:defRPr sz="1600"/>
            </a:lvl3pPr>
            <a:lvl4pPr>
              <a:defRPr sz="1600"/>
            </a:lvl4pPr>
            <a:lvl5pPr>
              <a:defRPr sz="1600" baseline="0"/>
            </a:lvl5pPr>
            <a:lvl6pPr>
              <a:defRPr sz="1600" baseline="0"/>
            </a:lvl6pPr>
            <a:lvl7pPr>
              <a:defRPr sz="1600" baseline="0"/>
            </a:lvl7pPr>
            <a:lvl8pPr>
              <a:defRPr sz="1600"/>
            </a:lvl8pPr>
            <a:lvl9pPr>
              <a:defRPr sz="1600"/>
            </a:lvl9pPr>
          </a:lstStyle>
          <a:p>
            <a:pPr lvl="0"/>
            <a:r>
              <a:rPr lang="en-GB"/>
              <a:t>Text</a:t>
            </a:r>
          </a:p>
        </p:txBody>
      </p:sp>
      <p:sp>
        <p:nvSpPr>
          <p:cNvPr id="25" name="Rectangle 24">
            <a:extLst>
              <a:ext uri="{FF2B5EF4-FFF2-40B4-BE49-F238E27FC236}">
                <a16:creationId xmlns:a16="http://schemas.microsoft.com/office/drawing/2014/main" id="{42AB4C89-B1EC-4A14-ACBA-D8660D045E3E}"/>
              </a:ext>
            </a:extLst>
          </p:cNvPr>
          <p:cNvSpPr/>
          <p:nvPr userDrawn="1"/>
        </p:nvSpPr>
        <p:spPr>
          <a:xfrm>
            <a:off x="11562530" y="6359076"/>
            <a:ext cx="629470" cy="498924"/>
          </a:xfrm>
          <a:prstGeom prst="rect">
            <a:avLst/>
          </a:prstGeom>
          <a:solidFill>
            <a:srgbClr val="88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6" name="Slide Number Placeholder 5">
            <a:extLst>
              <a:ext uri="{FF2B5EF4-FFF2-40B4-BE49-F238E27FC236}">
                <a16:creationId xmlns:a16="http://schemas.microsoft.com/office/drawing/2014/main" id="{25137EBA-3F1B-47EF-AA71-4D15B4EA5EBD}"/>
              </a:ext>
            </a:extLst>
          </p:cNvPr>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bg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pic>
        <p:nvPicPr>
          <p:cNvPr id="14" name="Picture 13">
            <a:extLst>
              <a:ext uri="{FF2B5EF4-FFF2-40B4-BE49-F238E27FC236}">
                <a16:creationId xmlns:a16="http://schemas.microsoft.com/office/drawing/2014/main" id="{7EFE7004-567E-4210-8FF4-138194224CC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80621" y="6511926"/>
            <a:ext cx="869730" cy="215333"/>
          </a:xfrm>
          <a:prstGeom prst="rect">
            <a:avLst/>
          </a:prstGeom>
        </p:spPr>
      </p:pic>
    </p:spTree>
    <p:extLst>
      <p:ext uri="{BB962C8B-B14F-4D97-AF65-F5344CB8AC3E}">
        <p14:creationId xmlns:p14="http://schemas.microsoft.com/office/powerpoint/2010/main" val="38375255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2.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44"/>
            </p:custDataLst>
            <p:extLst>
              <p:ext uri="{D42A27DB-BD31-4B8C-83A1-F6EECF244321}">
                <p14:modId xmlns:p14="http://schemas.microsoft.com/office/powerpoint/2010/main" val="189744178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Diapositive think-cell" r:id="rId46" imgW="383" imgH="385" progId="TCLayout.ActiveDocument.1">
                  <p:embed/>
                </p:oleObj>
              </mc:Choice>
              <mc:Fallback>
                <p:oleObj name="Diapositive think-cell" r:id="rId46" imgW="383" imgH="385" progId="TCLayout.ActiveDocument.1">
                  <p:embed/>
                  <p:pic>
                    <p:nvPicPr>
                      <p:cNvPr id="7" name="Object 6" hidden="1"/>
                      <p:cNvPicPr/>
                      <p:nvPr/>
                    </p:nvPicPr>
                    <p:blipFill>
                      <a:blip r:embed="rId47"/>
                      <a:stretch>
                        <a:fillRect/>
                      </a:stretch>
                    </p:blipFill>
                    <p:spPr>
                      <a:xfrm>
                        <a:off x="2119" y="2118"/>
                        <a:ext cx="2116" cy="211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81563C-9DFD-4D84-BAC8-45E52A75C7F3}"/>
              </a:ext>
            </a:extLst>
          </p:cNvPr>
          <p:cNvSpPr/>
          <p:nvPr userDrawn="1">
            <p:custDataLst>
              <p:tags r:id="rId45"/>
            </p:custDataLst>
          </p:nvPr>
        </p:nvSpPr>
        <p:spPr>
          <a:xfrm>
            <a:off x="0" y="0"/>
            <a:ext cx="195385" cy="158750"/>
          </a:xfrm>
          <a:prstGeom prst="rect">
            <a:avLst/>
          </a:prstGeom>
          <a:solidFill>
            <a:schemeClr val="tx2"/>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14400" rtl="0" eaLnBrk="1" latinLnBrk="0" hangingPunct="1">
              <a:lnSpc>
                <a:spcPct val="100000"/>
              </a:lnSpc>
              <a:spcBef>
                <a:spcPct val="0"/>
              </a:spcBef>
              <a:spcAft>
                <a:spcPct val="0"/>
              </a:spcAft>
            </a:pPr>
            <a:endParaRPr lang="en-US" sz="2600" b="0" i="0" kern="1200" baseline="0">
              <a:solidFill>
                <a:schemeClr val="bg1"/>
              </a:solidFill>
              <a:latin typeface="Lato" panose="020F0502020204030203"/>
              <a:ea typeface="+mj-ea"/>
              <a:cs typeface="Arial" pitchFamily="34" charset="0"/>
              <a:sym typeface="Lato" panose="020F0502020204030203"/>
            </a:endParaRPr>
          </a:p>
        </p:txBody>
      </p:sp>
      <p:sp>
        <p:nvSpPr>
          <p:cNvPr id="2" name="Title Placeholder 1"/>
          <p:cNvSpPr>
            <a:spLocks noGrp="1"/>
          </p:cNvSpPr>
          <p:nvPr>
            <p:ph type="title"/>
          </p:nvPr>
        </p:nvSpPr>
        <p:spPr bwMode="gray">
          <a:xfrm>
            <a:off x="943688" y="292016"/>
            <a:ext cx="10621127" cy="400110"/>
          </a:xfrm>
          <a:prstGeom prst="rect">
            <a:avLst/>
          </a:prstGeom>
        </p:spPr>
        <p:txBody>
          <a:bodyPr vert="horz" wrap="square" lIns="0" tIns="0" rIns="0" bIns="0" rtlCol="0" anchor="ctr">
            <a:spAutoFit/>
          </a:bodyPr>
          <a:lstStyle/>
          <a:p>
            <a:r>
              <a:rPr lang="en-GB"/>
              <a:t>Click to edit Master title style</a:t>
            </a:r>
          </a:p>
        </p:txBody>
      </p:sp>
      <p:sp>
        <p:nvSpPr>
          <p:cNvPr id="3" name="Text Placeholder 2"/>
          <p:cNvSpPr>
            <a:spLocks noGrp="1"/>
          </p:cNvSpPr>
          <p:nvPr>
            <p:ph type="body" idx="1"/>
          </p:nvPr>
        </p:nvSpPr>
        <p:spPr bwMode="gray">
          <a:xfrm>
            <a:off x="943689" y="1257300"/>
            <a:ext cx="10621127" cy="4987966"/>
          </a:xfrm>
          <a:prstGeom prst="rect">
            <a:avLst/>
          </a:prstGeom>
        </p:spPr>
        <p:txBody>
          <a:bodyPr vert="horz" wrap="square" lIns="0" tIns="0" rIns="0" bIns="0" rtlCol="0">
            <a:noAutofit/>
          </a:bodyPr>
          <a:lstStyle/>
          <a:p>
            <a:pPr lvl="0"/>
            <a:r>
              <a:rPr lang="en-GB"/>
              <a:t>Click to edit Master text style</a:t>
            </a:r>
          </a:p>
          <a:p>
            <a:pPr lvl="1"/>
            <a:r>
              <a:rPr lang="en-GB"/>
              <a:t>Second level bullet point</a:t>
            </a:r>
          </a:p>
          <a:p>
            <a:pPr lvl="2"/>
            <a:r>
              <a:rPr lang="en-GB"/>
              <a:t>Third level bullet point</a:t>
            </a:r>
          </a:p>
          <a:p>
            <a:pPr lvl="3"/>
            <a:r>
              <a:rPr lang="en-GB"/>
              <a:t>Fourth level bullet point</a:t>
            </a:r>
          </a:p>
          <a:p>
            <a:pPr lvl="4"/>
            <a:r>
              <a:rPr lang="en-GB"/>
              <a:t>Fifth level bullet point</a:t>
            </a:r>
          </a:p>
          <a:p>
            <a:pPr lvl="5"/>
            <a:r>
              <a:rPr lang="en-GB"/>
              <a:t>Sixth level bullet point</a:t>
            </a:r>
          </a:p>
          <a:p>
            <a:pPr lvl="6"/>
            <a:r>
              <a:rPr lang="en-GB"/>
              <a:t>Seventh level bullet point</a:t>
            </a:r>
          </a:p>
          <a:p>
            <a:pPr lvl="7"/>
            <a:r>
              <a:rPr lang="en-GB"/>
              <a:t>Eighth level bullet point</a:t>
            </a:r>
          </a:p>
          <a:p>
            <a:pPr lvl="8"/>
            <a:r>
              <a:rPr lang="en-GB"/>
              <a:t>Ninth level bullet point</a:t>
            </a:r>
          </a:p>
        </p:txBody>
      </p:sp>
      <p:sp>
        <p:nvSpPr>
          <p:cNvPr id="6" name="Slide Number Placeholder 5"/>
          <p:cNvSpPr>
            <a:spLocks noGrp="1"/>
          </p:cNvSpPr>
          <p:nvPr>
            <p:ph type="sldNum" sz="quarter" idx="4"/>
          </p:nvPr>
        </p:nvSpPr>
        <p:spPr bwMode="gray">
          <a:xfrm>
            <a:off x="11743978" y="6529864"/>
            <a:ext cx="280034" cy="153888"/>
          </a:xfrm>
          <a:prstGeom prst="rect">
            <a:avLst/>
          </a:prstGeom>
          <a:noFill/>
        </p:spPr>
        <p:txBody>
          <a:bodyPr vert="horz" wrap="square" lIns="0" tIns="0" rIns="0" bIns="0" rtlCol="0" anchor="ctr">
            <a:spAutoFit/>
          </a:bodyPr>
          <a:lstStyle>
            <a:lvl1pPr algn="ctr" rtl="0">
              <a:defRPr sz="1000">
                <a:solidFill>
                  <a:schemeClr val="tx1"/>
                </a:solidFill>
                <a:latin typeface="Lato" panose="020F0502020204030203" pitchFamily="34" charset="0"/>
                <a:cs typeface="Arial" pitchFamily="34" charset="0"/>
              </a:defRPr>
            </a:lvl1pPr>
          </a:lstStyle>
          <a:p>
            <a:fld id="{A90607E6-BCED-4FC1-A345-AB2A307AB80F}" type="slidenum">
              <a:rPr lang="en-GB" smtClean="0"/>
              <a:pPr/>
              <a:t>‹#›</a:t>
            </a:fld>
            <a:endParaRPr lang="en-GB"/>
          </a:p>
        </p:txBody>
      </p:sp>
    </p:spTree>
    <p:extLst>
      <p:ext uri="{BB962C8B-B14F-4D97-AF65-F5344CB8AC3E}">
        <p14:creationId xmlns:p14="http://schemas.microsoft.com/office/powerpoint/2010/main" val="3563659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3" r:id="rId41"/>
    <p:sldLayoutId id="2147483704" r:id="rId42"/>
  </p:sldLayoutIdLst>
  <p:hf hdr="0" ftr="0" dt="0"/>
  <p:txStyles>
    <p:titleStyle>
      <a:lvl1pPr algn="l" defTabSz="1072866" rtl="0" eaLnBrk="1" latinLnBrk="0" hangingPunct="1">
        <a:lnSpc>
          <a:spcPct val="100000"/>
        </a:lnSpc>
        <a:spcBef>
          <a:spcPct val="0"/>
        </a:spcBef>
        <a:buNone/>
        <a:defRPr sz="2600" b="0" kern="1200">
          <a:solidFill>
            <a:srgbClr val="881946"/>
          </a:solidFill>
          <a:latin typeface="+mj-lt"/>
          <a:ea typeface="+mj-ea"/>
          <a:cs typeface="Arial" pitchFamily="34" charset="0"/>
        </a:defRPr>
      </a:lvl1pPr>
    </p:titleStyle>
    <p:bodyStyle>
      <a:lvl1pPr marL="201162" indent="-201162" algn="l" defTabSz="1072866" rtl="0" eaLnBrk="1" latinLnBrk="0" hangingPunct="1">
        <a:lnSpc>
          <a:spcPct val="100000"/>
        </a:lnSpc>
        <a:spcBef>
          <a:spcPts val="0"/>
        </a:spcBef>
        <a:buFont typeface="Arial" panose="020B0604020202020204" pitchFamily="34" charset="0"/>
        <a:buChar char="•"/>
        <a:defRPr sz="1600" kern="1200">
          <a:solidFill>
            <a:srgbClr val="606060"/>
          </a:solidFill>
          <a:latin typeface="Lato" panose="020F0502020204030203" pitchFamily="34" charset="0"/>
          <a:ea typeface="+mn-ea"/>
          <a:cs typeface="Arial" pitchFamily="34" charset="0"/>
        </a:defRPr>
      </a:lvl1pPr>
      <a:lvl2pPr marL="402325" indent="-201162" algn="l" defTabSz="1072866" rtl="0" eaLnBrk="1" latinLnBrk="0" hangingPunct="1">
        <a:lnSpc>
          <a:spcPct val="100000"/>
        </a:lnSpc>
        <a:spcBef>
          <a:spcPts val="0"/>
        </a:spcBef>
        <a:buFont typeface="Homebase 12 Light" panose="020B0300000000000000" pitchFamily="34" charset="0"/>
        <a:buChar char="–"/>
        <a:defRPr sz="1200" kern="1200" baseline="0">
          <a:solidFill>
            <a:srgbClr val="606060"/>
          </a:solidFill>
          <a:latin typeface="Lato" panose="020F0502020204030203" pitchFamily="34" charset="0"/>
          <a:ea typeface="+mn-ea"/>
          <a:cs typeface="Arial" pitchFamily="34" charset="0"/>
        </a:defRPr>
      </a:lvl2pPr>
      <a:lvl3pPr marL="603487" indent="-201162" algn="l" defTabSz="1072866" rtl="0" eaLnBrk="1" latinLnBrk="0" hangingPunct="1">
        <a:lnSpc>
          <a:spcPct val="100000"/>
        </a:lnSpc>
        <a:spcBef>
          <a:spcPts val="0"/>
        </a:spcBef>
        <a:buFont typeface="Arial" panose="020B0604020202020204" pitchFamily="34" charset="0"/>
        <a:buChar char="•"/>
        <a:defRPr sz="1200" kern="1200" baseline="0">
          <a:solidFill>
            <a:srgbClr val="606060"/>
          </a:solidFill>
          <a:latin typeface="Lato" panose="020F0502020204030203" pitchFamily="34" charset="0"/>
          <a:ea typeface="+mn-ea"/>
          <a:cs typeface="Arial" pitchFamily="34" charset="0"/>
        </a:defRPr>
      </a:lvl3pPr>
      <a:lvl4pPr marL="804649" indent="-201162" algn="l" defTabSz="1072866" rtl="0" eaLnBrk="1" latinLnBrk="0" hangingPunct="1">
        <a:lnSpc>
          <a:spcPct val="100000"/>
        </a:lnSpc>
        <a:spcBef>
          <a:spcPts val="0"/>
        </a:spcBef>
        <a:buFont typeface="Homebase 12 Light" panose="020B0300000000000000" pitchFamily="34" charset="0"/>
        <a:buChar char="–"/>
        <a:defRPr sz="1200" kern="1200" baseline="0">
          <a:solidFill>
            <a:srgbClr val="606060"/>
          </a:solidFill>
          <a:latin typeface="Lato" panose="020F0502020204030203" pitchFamily="34" charset="0"/>
          <a:ea typeface="+mn-ea"/>
          <a:cs typeface="Arial" pitchFamily="34" charset="0"/>
        </a:defRPr>
      </a:lvl4pPr>
      <a:lvl5pPr marL="1005811" indent="-201162" algn="l" defTabSz="1072866" rtl="0" eaLnBrk="1" latinLnBrk="0" hangingPunct="1">
        <a:lnSpc>
          <a:spcPct val="100000"/>
        </a:lnSpc>
        <a:spcBef>
          <a:spcPts val="0"/>
        </a:spcBef>
        <a:buFont typeface="Arial" panose="020B0604020202020204" pitchFamily="34" charset="0"/>
        <a:buChar char="•"/>
        <a:defRPr sz="1200" kern="1200" baseline="0">
          <a:solidFill>
            <a:srgbClr val="606060"/>
          </a:solidFill>
          <a:latin typeface="Lato" panose="020F0502020204030203" pitchFamily="34" charset="0"/>
          <a:ea typeface="+mn-ea"/>
          <a:cs typeface="Arial" pitchFamily="34" charset="0"/>
        </a:defRPr>
      </a:lvl5pPr>
      <a:lvl6pPr marL="1206974" indent="-201162" algn="l" defTabSz="1072866" rtl="0" eaLnBrk="1" latinLnBrk="0" hangingPunct="1">
        <a:lnSpc>
          <a:spcPct val="100000"/>
        </a:lnSpc>
        <a:spcBef>
          <a:spcPts val="0"/>
        </a:spcBef>
        <a:buFont typeface="Homebase 12 Light" panose="020B0300000000000000" pitchFamily="34" charset="0"/>
        <a:buChar char="–"/>
        <a:defRPr sz="1200" kern="1200" baseline="0">
          <a:solidFill>
            <a:srgbClr val="606060"/>
          </a:solidFill>
          <a:latin typeface="Lato" panose="020F0502020204030203" pitchFamily="34" charset="0"/>
          <a:ea typeface="+mn-ea"/>
          <a:cs typeface="+mn-cs"/>
        </a:defRPr>
      </a:lvl6pPr>
      <a:lvl7pPr marL="1408136" indent="-197437" algn="l" defTabSz="1072866" rtl="0" eaLnBrk="1" latinLnBrk="0" hangingPunct="1">
        <a:lnSpc>
          <a:spcPct val="100000"/>
        </a:lnSpc>
        <a:spcBef>
          <a:spcPts val="0"/>
        </a:spcBef>
        <a:buFont typeface="Arial" panose="020B0604020202020204" pitchFamily="34" charset="0"/>
        <a:buChar char="•"/>
        <a:defRPr sz="1200" kern="1200" baseline="0">
          <a:solidFill>
            <a:srgbClr val="606060"/>
          </a:solidFill>
          <a:latin typeface="Lato" panose="020F0502020204030203" pitchFamily="34" charset="0"/>
          <a:ea typeface="+mn-ea"/>
          <a:cs typeface="+mn-cs"/>
        </a:defRPr>
      </a:lvl7pPr>
      <a:lvl8pPr marL="1609298" indent="-204888" algn="l" defTabSz="1072866" rtl="0" eaLnBrk="1" latinLnBrk="0" hangingPunct="1">
        <a:lnSpc>
          <a:spcPct val="100000"/>
        </a:lnSpc>
        <a:spcBef>
          <a:spcPts val="0"/>
        </a:spcBef>
        <a:buFont typeface="Homebase 12 Light" panose="020B0300000000000000" pitchFamily="34" charset="0"/>
        <a:buChar char="–"/>
        <a:defRPr sz="1200" kern="1200" baseline="0">
          <a:solidFill>
            <a:srgbClr val="606060"/>
          </a:solidFill>
          <a:latin typeface="Lato" panose="020F0502020204030203" pitchFamily="34" charset="0"/>
          <a:ea typeface="+mn-ea"/>
          <a:cs typeface="+mn-cs"/>
        </a:defRPr>
      </a:lvl8pPr>
      <a:lvl9pPr marL="1743406" indent="-197437" algn="l" defTabSz="1072866" rtl="0" eaLnBrk="1" latinLnBrk="0" hangingPunct="1">
        <a:lnSpc>
          <a:spcPct val="100000"/>
        </a:lnSpc>
        <a:spcBef>
          <a:spcPts val="0"/>
        </a:spcBef>
        <a:buFont typeface="Arial" panose="020B0604020202020204" pitchFamily="34" charset="0"/>
        <a:buChar char="•"/>
        <a:defRPr sz="1200" kern="1200" baseline="0">
          <a:solidFill>
            <a:srgbClr val="606060"/>
          </a:solidFill>
          <a:latin typeface="Lato" panose="020F0502020204030203" pitchFamily="34" charset="0"/>
          <a:ea typeface="+mn-ea"/>
          <a:cs typeface="+mn-cs"/>
        </a:defRPr>
      </a:lvl9pPr>
    </p:bodyStyle>
    <p:otherStyle>
      <a:defPPr>
        <a:defRPr lang="en-US"/>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543DE36-CCA6-07E3-0D93-6A11F5E7065C}"/>
              </a:ext>
            </a:extLst>
          </p:cNvPr>
          <p:cNvSpPr txBox="1">
            <a:spLocks/>
          </p:cNvSpPr>
          <p:nvPr userDrawn="1"/>
        </p:nvSpPr>
        <p:spPr>
          <a:xfrm>
            <a:off x="0" y="6645897"/>
            <a:ext cx="12192000" cy="212103"/>
          </a:xfrm>
          <a:prstGeom prst="rect">
            <a:avLst/>
          </a:prstGeom>
          <a:solidFill>
            <a:schemeClr val="accent2"/>
          </a:solidFill>
        </p:spPr>
        <p:txBody>
          <a:bodyPr vert="horz" lIns="91440" tIns="45720" rIns="91440" bIns="45720" rtlCol="0" anchor="ctr">
            <a:normAutofit fontScale="25000" lnSpcReduction="20000"/>
          </a:bodyPr>
          <a:lstStyle>
            <a:lvl1pPr marL="227013" indent="0" algn="l" defTabSz="914363" rtl="0" eaLnBrk="1" latinLnBrk="0" hangingPunct="1">
              <a:lnSpc>
                <a:spcPct val="90000"/>
              </a:lnSpc>
              <a:spcBef>
                <a:spcPct val="0"/>
              </a:spcBef>
              <a:buNone/>
              <a:defRPr sz="4400" kern="1200">
                <a:solidFill>
                  <a:schemeClr val="bg1"/>
                </a:solidFill>
                <a:latin typeface="+mj-lt"/>
                <a:ea typeface="+mj-ea"/>
                <a:cs typeface="+mj-cs"/>
              </a:defRPr>
            </a:lvl1pPr>
          </a:lstStyle>
          <a:p>
            <a:endParaRPr lang="en-US"/>
          </a:p>
        </p:txBody>
      </p:sp>
      <p:sp>
        <p:nvSpPr>
          <p:cNvPr id="7" name="Title 1">
            <a:extLst>
              <a:ext uri="{FF2B5EF4-FFF2-40B4-BE49-F238E27FC236}">
                <a16:creationId xmlns:a16="http://schemas.microsoft.com/office/drawing/2014/main" id="{756E47BD-EDA0-8127-BF95-8E0C11CB519B}"/>
              </a:ext>
            </a:extLst>
          </p:cNvPr>
          <p:cNvSpPr txBox="1">
            <a:spLocks/>
          </p:cNvSpPr>
          <p:nvPr userDrawn="1"/>
        </p:nvSpPr>
        <p:spPr>
          <a:xfrm>
            <a:off x="0" y="0"/>
            <a:ext cx="12192000" cy="1046375"/>
          </a:xfrm>
          <a:prstGeom prst="rect">
            <a:avLst/>
          </a:prstGeom>
          <a:solidFill>
            <a:schemeClr val="tx2">
              <a:lumMod val="50000"/>
            </a:schemeClr>
          </a:solidFill>
        </p:spPr>
        <p:txBody>
          <a:bodyPr vert="horz" lIns="91440" tIns="45720" rIns="91440" bIns="45720" rtlCol="0" anchor="ctr">
            <a:normAutofit/>
          </a:bodyPr>
          <a:lstStyle>
            <a:lvl1pPr marL="227013" indent="0" algn="l" defTabSz="914363" rtl="0" eaLnBrk="1" latinLnBrk="0" hangingPunct="1">
              <a:lnSpc>
                <a:spcPct val="90000"/>
              </a:lnSpc>
              <a:spcBef>
                <a:spcPct val="0"/>
              </a:spcBef>
              <a:buNone/>
              <a:defRPr sz="4400" kern="1200">
                <a:solidFill>
                  <a:schemeClr val="bg1"/>
                </a:solidFill>
                <a:latin typeface="+mj-lt"/>
                <a:ea typeface="+mj-ea"/>
                <a:cs typeface="+mj-cs"/>
              </a:defRPr>
            </a:lvl1pPr>
          </a:lstStyle>
          <a:p>
            <a:endParaRPr lang="en-US"/>
          </a:p>
        </p:txBody>
      </p:sp>
      <p:sp>
        <p:nvSpPr>
          <p:cNvPr id="2" name="Title Placeholder 1"/>
          <p:cNvSpPr>
            <a:spLocks noGrp="1"/>
          </p:cNvSpPr>
          <p:nvPr>
            <p:ph type="title"/>
          </p:nvPr>
        </p:nvSpPr>
        <p:spPr>
          <a:xfrm>
            <a:off x="0" y="-1"/>
            <a:ext cx="12012706" cy="10463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44311" y="1253330"/>
            <a:ext cx="11699449" cy="51030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172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hdr="0" ftr="0" dt="0"/>
  <p:txStyles>
    <p:title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9.xml"/><Relationship Id="rId5" Type="http://schemas.openxmlformats.org/officeDocument/2006/relationships/image" Target="../media/image34.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41.xml"/><Relationship Id="rId7" Type="http://schemas.openxmlformats.org/officeDocument/2006/relationships/image" Target="../media/image44.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46.xml"/><Relationship Id="rId6" Type="http://schemas.openxmlformats.org/officeDocument/2006/relationships/image" Target="../media/image52.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4.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D644F2-946C-44EC-A8BA-8A0EBDF79E9F}"/>
              </a:ext>
            </a:extLst>
          </p:cNvPr>
          <p:cNvSpPr/>
          <p:nvPr/>
        </p:nvSpPr>
        <p:spPr>
          <a:xfrm>
            <a:off x="0" y="1107584"/>
            <a:ext cx="12192000" cy="2884867"/>
          </a:xfrm>
          <a:prstGeom prst="rect">
            <a:avLst/>
          </a:prstGeom>
          <a:solidFill>
            <a:srgbClr val="170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a:solidFill>
                <a:prstClr val="white"/>
              </a:solidFill>
              <a:latin typeface="Calibri" panose="020F0502020204030204"/>
            </a:endParaRPr>
          </a:p>
        </p:txBody>
      </p:sp>
      <p:pic>
        <p:nvPicPr>
          <p:cNvPr id="5" name="Picture 4" descr="A picture containing text&#10;&#10;Description automatically generated">
            <a:extLst>
              <a:ext uri="{FF2B5EF4-FFF2-40B4-BE49-F238E27FC236}">
                <a16:creationId xmlns:a16="http://schemas.microsoft.com/office/drawing/2014/main" id="{96E23188-5E04-4A86-B54C-FEA0B0DA3A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1256" y="2543410"/>
            <a:ext cx="5520745" cy="4314590"/>
          </a:xfrm>
          <a:prstGeom prst="rect">
            <a:avLst/>
          </a:prstGeom>
        </p:spPr>
      </p:pic>
      <p:sp>
        <p:nvSpPr>
          <p:cNvPr id="6" name="Title 3">
            <a:extLst>
              <a:ext uri="{FF2B5EF4-FFF2-40B4-BE49-F238E27FC236}">
                <a16:creationId xmlns:a16="http://schemas.microsoft.com/office/drawing/2014/main" id="{E6D1E476-B1D5-458A-8FEB-1A3230C04BC1}"/>
              </a:ext>
            </a:extLst>
          </p:cNvPr>
          <p:cNvSpPr txBox="1">
            <a:spLocks/>
          </p:cNvSpPr>
          <p:nvPr/>
        </p:nvSpPr>
        <p:spPr>
          <a:xfrm>
            <a:off x="189300" y="1427102"/>
            <a:ext cx="11813400" cy="1022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rPr>
              <a:t>Women entrepreneurs for climate action: Building innovative solutions for a sustainable future </a:t>
            </a:r>
          </a:p>
          <a:p>
            <a:endParaRPr lang="en-US" sz="4800" b="1" dirty="0">
              <a:solidFill>
                <a:schemeClr val="bg1"/>
              </a:solidFill>
            </a:endParaRPr>
          </a:p>
        </p:txBody>
      </p:sp>
    </p:spTree>
    <p:extLst>
      <p:ext uri="{BB962C8B-B14F-4D97-AF65-F5344CB8AC3E}">
        <p14:creationId xmlns:p14="http://schemas.microsoft.com/office/powerpoint/2010/main" val="392036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F9525D-4A78-D00D-EED7-5E886EB52932}"/>
              </a:ext>
            </a:extLst>
          </p:cNvPr>
          <p:cNvSpPr>
            <a:spLocks noGrp="1"/>
          </p:cNvSpPr>
          <p:nvPr>
            <p:ph type="sldNum" idx="12"/>
          </p:nvPr>
        </p:nvSpPr>
        <p:spPr/>
        <p:txBody>
          <a:bodyPr/>
          <a:lstStyle/>
          <a:p>
            <a:fld id="{00000000-1234-1234-1234-123412341234}" type="slidenum">
              <a:rPr lang="en-US" smtClean="0"/>
              <a:pPr/>
              <a:t>9</a:t>
            </a:fld>
            <a:endParaRPr lang="en-US"/>
          </a:p>
        </p:txBody>
      </p:sp>
      <p:sp>
        <p:nvSpPr>
          <p:cNvPr id="18" name="Title 3">
            <a:extLst>
              <a:ext uri="{FF2B5EF4-FFF2-40B4-BE49-F238E27FC236}">
                <a16:creationId xmlns:a16="http://schemas.microsoft.com/office/drawing/2014/main" id="{14675C57-F151-A1C2-2F05-FA27A3153BE0}"/>
              </a:ext>
            </a:extLst>
          </p:cNvPr>
          <p:cNvSpPr txBox="1">
            <a:spLocks/>
          </p:cNvSpPr>
          <p:nvPr/>
        </p:nvSpPr>
        <p:spPr bwMode="gray">
          <a:xfrm>
            <a:off x="541759" y="295540"/>
            <a:ext cx="10621127" cy="809234"/>
          </a:xfrm>
          <a:prstGeom prst="rect">
            <a:avLst/>
          </a:prstGeom>
          <a:noFill/>
          <a:ln>
            <a:noFill/>
          </a:ln>
        </p:spPr>
        <p:txBody>
          <a:bodyPr spcFirstLastPara="1" vert="horz" wrap="square" lIns="91425" tIns="91425" rIns="91425" bIns="91425" rtlCol="0" anchor="b" anchorCtr="0">
            <a:noAutofit/>
          </a:bodyPr>
          <a:lstStyle>
            <a:lvl1pPr lvl="0" algn="ctr" defTabSz="1072866" rtl="0" eaLnBrk="1" latinLnBrk="0" hangingPunct="1">
              <a:lnSpc>
                <a:spcPct val="100000"/>
              </a:lnSpc>
              <a:spcBef>
                <a:spcPts val="0"/>
              </a:spcBef>
              <a:spcAft>
                <a:spcPts val="0"/>
              </a:spcAft>
              <a:buSzPts val="5200"/>
              <a:buNone/>
              <a:defRPr sz="6933" b="0" kern="1200">
                <a:solidFill>
                  <a:srgbClr val="881946"/>
                </a:solidFill>
                <a:latin typeface="+mj-lt"/>
                <a:ea typeface="+mj-ea"/>
                <a:cs typeface="Arial" pitchFamily="34" charset="0"/>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pPr algn="l"/>
            <a:r>
              <a:rPr lang="en-GB" sz="2800" b="1" dirty="0">
                <a:solidFill>
                  <a:schemeClr val="accent3"/>
                </a:solidFill>
              </a:rPr>
              <a:t>Green Economic Finance Facility (GEFF) </a:t>
            </a:r>
            <a:br>
              <a:rPr lang="en-GB" sz="2800" b="1" dirty="0">
                <a:solidFill>
                  <a:schemeClr val="accent3"/>
                </a:solidFill>
              </a:rPr>
            </a:br>
            <a:r>
              <a:rPr lang="en-GB" sz="2800" b="1" dirty="0">
                <a:solidFill>
                  <a:schemeClr val="accent3"/>
                </a:solidFill>
              </a:rPr>
              <a:t>Gender component</a:t>
            </a:r>
          </a:p>
        </p:txBody>
      </p:sp>
      <p:sp>
        <p:nvSpPr>
          <p:cNvPr id="19" name="Content Placeholder 4">
            <a:extLst>
              <a:ext uri="{FF2B5EF4-FFF2-40B4-BE49-F238E27FC236}">
                <a16:creationId xmlns:a16="http://schemas.microsoft.com/office/drawing/2014/main" id="{09F7FDBF-EBBC-CFFF-2AB9-3A7A6291EE74}"/>
              </a:ext>
            </a:extLst>
          </p:cNvPr>
          <p:cNvSpPr txBox="1">
            <a:spLocks/>
          </p:cNvSpPr>
          <p:nvPr/>
        </p:nvSpPr>
        <p:spPr bwMode="gray">
          <a:xfrm>
            <a:off x="419100" y="1104774"/>
            <a:ext cx="11772900" cy="1687613"/>
          </a:xfrm>
          <a:prstGeom prst="rect">
            <a:avLst/>
          </a:prstGeom>
          <a:noFill/>
          <a:ln>
            <a:noFill/>
          </a:ln>
        </p:spPr>
        <p:txBody>
          <a:bodyPr spcFirstLastPara="1" vert="horz" wrap="square" lIns="91425" tIns="91425" rIns="91425" bIns="91425" rtlCol="0" anchor="t" anchorCtr="0">
            <a:noAutofit/>
          </a:bodyPr>
          <a:lstStyle>
            <a:lvl1pPr marL="201162" lvl="0" indent="-201162" algn="ctr" defTabSz="1072866" rtl="0" eaLnBrk="1" latinLnBrk="0" hangingPunct="1">
              <a:lnSpc>
                <a:spcPct val="100000"/>
              </a:lnSpc>
              <a:spcBef>
                <a:spcPts val="0"/>
              </a:spcBef>
              <a:spcAft>
                <a:spcPts val="0"/>
              </a:spcAft>
              <a:buSzPts val="2800"/>
              <a:buFont typeface="Arial" panose="020B0604020202020204" pitchFamily="34" charset="0"/>
              <a:buNone/>
              <a:defRPr sz="3733" kern="1200">
                <a:solidFill>
                  <a:srgbClr val="606060"/>
                </a:solidFill>
                <a:latin typeface="Lato" panose="020F0502020204030203" pitchFamily="34" charset="0"/>
                <a:ea typeface="+mn-ea"/>
                <a:cs typeface="Arial" pitchFamily="34" charset="0"/>
              </a:defRPr>
            </a:lvl1pPr>
            <a:lvl2pPr marL="402325" lvl="1" indent="-201162"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Arial" pitchFamily="34" charset="0"/>
              </a:defRPr>
            </a:lvl2pPr>
            <a:lvl3pPr marL="603487" lvl="2" indent="-201162"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Arial" pitchFamily="34" charset="0"/>
              </a:defRPr>
            </a:lvl3pPr>
            <a:lvl4pPr marL="804649" lvl="3" indent="-201162"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Arial" pitchFamily="34" charset="0"/>
              </a:defRPr>
            </a:lvl4pPr>
            <a:lvl5pPr marL="1005811" lvl="4" indent="-201162"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Arial" pitchFamily="34" charset="0"/>
              </a:defRPr>
            </a:lvl5pPr>
            <a:lvl6pPr marL="1206974" lvl="5" indent="-201162"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mn-cs"/>
              </a:defRPr>
            </a:lvl6pPr>
            <a:lvl7pPr marL="1408136" lvl="6" indent="-197437"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mn-cs"/>
              </a:defRPr>
            </a:lvl7pPr>
            <a:lvl8pPr marL="1609298" lvl="7" indent="-204888"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mn-cs"/>
              </a:defRPr>
            </a:lvl8pPr>
            <a:lvl9pPr marL="1743406" lvl="8" indent="-197437"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mn-cs"/>
              </a:defRPr>
            </a:lvl9pPr>
          </a:lstStyle>
          <a:p>
            <a:pPr marL="285750" indent="-285750" algn="l">
              <a:buFont typeface="Arial" panose="020B0604020202020204" pitchFamily="34" charset="0"/>
              <a:buChar char="•"/>
            </a:pPr>
            <a:r>
              <a:rPr lang="en-GB" sz="2000" dirty="0">
                <a:latin typeface="Calibri" panose="020F0502020204030204" pitchFamily="34" charset="0"/>
                <a:ea typeface="Calibri" panose="020F0502020204030204" pitchFamily="34" charset="0"/>
              </a:rPr>
              <a:t>Our research in nine countries and stakeholder discussions with over 750 participants in eight countries have informed our approach to promote equal access to climate finance. Among the main demand side barriers for women to access green credit lines is limited awareness of the benefits of green technologies for their homes and businesses, lack of collateral, limited ability to present bankable projects and the perception that financial products do not meet their specific needs.</a:t>
            </a:r>
          </a:p>
          <a:p>
            <a:pPr marL="285750" indent="-285750" algn="l">
              <a:buFont typeface="Arial" panose="020B0604020202020204" pitchFamily="34" charset="0"/>
              <a:buChar char="•"/>
            </a:pPr>
            <a:r>
              <a:rPr lang="en-GB" sz="2000" dirty="0">
                <a:latin typeface="Calibri" panose="020F0502020204030204" pitchFamily="34" charset="0"/>
                <a:ea typeface="Calibri" panose="020F0502020204030204" pitchFamily="34" charset="0"/>
              </a:rPr>
              <a:t>We are active in Armenia, Egypt, Georgia, Jordan, Kazakhstan, Moldova, Mongolia, Morocco, Tajikistan, </a:t>
            </a:r>
            <a:r>
              <a:rPr lang="en-GB" sz="2000" dirty="0" err="1">
                <a:latin typeface="Calibri" panose="020F0502020204030204" pitchFamily="34" charset="0"/>
                <a:ea typeface="Calibri" panose="020F0502020204030204" pitchFamily="34" charset="0"/>
              </a:rPr>
              <a:t>Turkiye</a:t>
            </a:r>
            <a:r>
              <a:rPr lang="en-GB" sz="2000" dirty="0">
                <a:latin typeface="Calibri" panose="020F0502020204030204" pitchFamily="34" charset="0"/>
                <a:ea typeface="Calibri" panose="020F0502020204030204" pitchFamily="34" charset="0"/>
              </a:rPr>
              <a:t>, (Serbia completed), with pipeline in the Western Balkans, Kyrgyz Republic, …</a:t>
            </a:r>
          </a:p>
        </p:txBody>
      </p:sp>
      <p:sp>
        <p:nvSpPr>
          <p:cNvPr id="20" name="Rectangle 19">
            <a:extLst>
              <a:ext uri="{FF2B5EF4-FFF2-40B4-BE49-F238E27FC236}">
                <a16:creationId xmlns:a16="http://schemas.microsoft.com/office/drawing/2014/main" id="{214AE2F7-4531-0638-4BAD-C84E5B0CF538}"/>
              </a:ext>
            </a:extLst>
          </p:cNvPr>
          <p:cNvSpPr/>
          <p:nvPr/>
        </p:nvSpPr>
        <p:spPr>
          <a:xfrm>
            <a:off x="3091152" y="3474450"/>
            <a:ext cx="3358166" cy="3042856"/>
          </a:xfrm>
          <a:prstGeom prst="rect">
            <a:avLst/>
          </a:prstGeom>
          <a:solidFill>
            <a:sysClr val="window" lastClr="FFFFFF">
              <a:lumMod val="85000"/>
            </a:sysClr>
          </a:solidFill>
          <a:ln w="12700" cap="flat" cmpd="sng" algn="ctr">
            <a:solidFill>
              <a:srgbClr val="E7E6E6">
                <a:lumMod val="90000"/>
              </a:srgbClr>
            </a:solidFill>
            <a:prstDash val="solid"/>
            <a:miter lim="800000"/>
          </a:ln>
          <a:effectLst>
            <a:outerShdw blurRad="50800" dist="38100" dir="2700000" algn="tl" rotWithShape="0">
              <a:prstClr val="black">
                <a:alpha val="40000"/>
              </a:prstClr>
            </a:outerShdw>
          </a:effectLst>
        </p:spPr>
        <p:txBody>
          <a:bodyPr lIns="108000" r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2438" marR="0" lvl="1" indent="-273050" algn="l" defTabSz="914400" rtl="0" eaLnBrk="1" fontAlgn="auto" latinLnBrk="0" hangingPunct="1">
              <a:lnSpc>
                <a:spcPct val="100000"/>
              </a:lnSpc>
              <a:spcBef>
                <a:spcPts val="0"/>
              </a:spcBef>
              <a:spcAft>
                <a:spcPts val="600"/>
              </a:spcAft>
              <a:buClr>
                <a:srgbClr val="17A096"/>
              </a:buClr>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Conducting gender baseline assessments</a:t>
            </a:r>
          </a:p>
          <a:p>
            <a:pPr marL="452438" marR="0" lvl="1" indent="-273050" algn="l" defTabSz="914400" rtl="0" eaLnBrk="1" fontAlgn="auto" latinLnBrk="0" hangingPunct="1">
              <a:lnSpc>
                <a:spcPct val="100000"/>
              </a:lnSpc>
              <a:spcBef>
                <a:spcPts val="0"/>
              </a:spcBef>
              <a:spcAft>
                <a:spcPts val="600"/>
              </a:spcAft>
              <a:buClr>
                <a:srgbClr val="17A096"/>
              </a:buClr>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Raising awareness in the market among stakeholders</a:t>
            </a:r>
          </a:p>
          <a:p>
            <a:pPr marL="452438" marR="0" lvl="1" indent="-273050" algn="l" defTabSz="914400" rtl="0" eaLnBrk="1" fontAlgn="auto" latinLnBrk="0" hangingPunct="1">
              <a:lnSpc>
                <a:spcPct val="100000"/>
              </a:lnSpc>
              <a:spcBef>
                <a:spcPts val="0"/>
              </a:spcBef>
              <a:spcAft>
                <a:spcPts val="600"/>
              </a:spcAft>
              <a:buClr>
                <a:srgbClr val="17A096"/>
              </a:buClr>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Building the capacity of local partner banks to cater for the needs of a female market segment</a:t>
            </a:r>
          </a:p>
          <a:p>
            <a:pPr marL="452438" marR="0" lvl="1" indent="-273050" algn="l" defTabSz="914400" rtl="0" eaLnBrk="1" fontAlgn="auto" latinLnBrk="0" hangingPunct="1">
              <a:lnSpc>
                <a:spcPct val="100000"/>
              </a:lnSpc>
              <a:spcBef>
                <a:spcPts val="0"/>
              </a:spcBef>
              <a:spcAft>
                <a:spcPts val="600"/>
              </a:spcAft>
              <a:buClr>
                <a:srgbClr val="17A096"/>
              </a:buClr>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Collecting gender-disaggregated data, including at the sub-borrower level</a:t>
            </a:r>
          </a:p>
          <a:p>
            <a:pPr marL="452438" marR="0" lvl="1" indent="-273050" algn="l" defTabSz="914400" rtl="0" eaLnBrk="1" fontAlgn="auto" latinLnBrk="0" hangingPunct="1">
              <a:lnSpc>
                <a:spcPct val="100000"/>
              </a:lnSpc>
              <a:spcBef>
                <a:spcPts val="0"/>
              </a:spcBef>
              <a:spcAft>
                <a:spcPts val="600"/>
              </a:spcAft>
              <a:buClr>
                <a:srgbClr val="17A096"/>
              </a:buClr>
              <a:buSzTx/>
              <a:buFont typeface="Wingdings" panose="05000000000000000000" pitchFamily="2" charset="2"/>
              <a:buChar char="ü"/>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Sharing knowledge, case studies and lessons learned</a:t>
            </a:r>
          </a:p>
        </p:txBody>
      </p:sp>
      <p:sp>
        <p:nvSpPr>
          <p:cNvPr id="21" name="Isosceles Triangle 20">
            <a:extLst>
              <a:ext uri="{FF2B5EF4-FFF2-40B4-BE49-F238E27FC236}">
                <a16:creationId xmlns:a16="http://schemas.microsoft.com/office/drawing/2014/main" id="{54A1DA53-83C3-C292-4A20-D89328563E40}"/>
              </a:ext>
            </a:extLst>
          </p:cNvPr>
          <p:cNvSpPr/>
          <p:nvPr/>
        </p:nvSpPr>
        <p:spPr>
          <a:xfrm rot="5400000">
            <a:off x="5113004" y="4891433"/>
            <a:ext cx="3074424" cy="204001"/>
          </a:xfrm>
          <a:prstGeom prst="triangle">
            <a:avLst/>
          </a:prstGeom>
          <a:solidFill>
            <a:srgbClr val="02967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91EB1FF-CAEB-538B-12CE-3C5A677C6903}"/>
              </a:ext>
            </a:extLst>
          </p:cNvPr>
          <p:cNvSpPr/>
          <p:nvPr/>
        </p:nvSpPr>
        <p:spPr>
          <a:xfrm>
            <a:off x="6839508" y="4924916"/>
            <a:ext cx="1229785" cy="534005"/>
          </a:xfrm>
          <a:prstGeom prst="rect">
            <a:avLst/>
          </a:prstGeom>
          <a:solidFill>
            <a:srgbClr val="F2F2F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Facility Consultants</a:t>
            </a:r>
          </a:p>
        </p:txBody>
      </p:sp>
      <p:sp>
        <p:nvSpPr>
          <p:cNvPr id="23" name="Isosceles Triangle 22">
            <a:extLst>
              <a:ext uri="{FF2B5EF4-FFF2-40B4-BE49-F238E27FC236}">
                <a16:creationId xmlns:a16="http://schemas.microsoft.com/office/drawing/2014/main" id="{EA5D2C30-909F-F423-4A63-92660EFB9F27}"/>
              </a:ext>
            </a:extLst>
          </p:cNvPr>
          <p:cNvSpPr/>
          <p:nvPr/>
        </p:nvSpPr>
        <p:spPr>
          <a:xfrm rot="5400000">
            <a:off x="7592805" y="5024754"/>
            <a:ext cx="1353355" cy="204001"/>
          </a:xfrm>
          <a:prstGeom prst="triangle">
            <a:avLst/>
          </a:prstGeom>
          <a:solidFill>
            <a:srgbClr val="02967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F3C8F14-931B-FCD3-C128-09A4DE4328FA}"/>
              </a:ext>
            </a:extLst>
          </p:cNvPr>
          <p:cNvSpPr/>
          <p:nvPr/>
        </p:nvSpPr>
        <p:spPr>
          <a:xfrm>
            <a:off x="8416952" y="4321831"/>
            <a:ext cx="1162569" cy="534005"/>
          </a:xfrm>
          <a:prstGeom prst="rect">
            <a:avLst/>
          </a:prstGeom>
          <a:solidFill>
            <a:srgbClr val="F2F2F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PFI 1</a:t>
            </a:r>
          </a:p>
        </p:txBody>
      </p:sp>
      <p:sp>
        <p:nvSpPr>
          <p:cNvPr id="25" name="Rectangle 24">
            <a:extLst>
              <a:ext uri="{FF2B5EF4-FFF2-40B4-BE49-F238E27FC236}">
                <a16:creationId xmlns:a16="http://schemas.microsoft.com/office/drawing/2014/main" id="{344A3EF3-E6BE-413F-4E30-64A6C8DB2DE7}"/>
              </a:ext>
            </a:extLst>
          </p:cNvPr>
          <p:cNvSpPr/>
          <p:nvPr/>
        </p:nvSpPr>
        <p:spPr>
          <a:xfrm>
            <a:off x="8416952" y="4892891"/>
            <a:ext cx="1162569" cy="534005"/>
          </a:xfrm>
          <a:prstGeom prst="rect">
            <a:avLst/>
          </a:prstGeom>
          <a:solidFill>
            <a:srgbClr val="F2F2F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PFI 2</a:t>
            </a:r>
          </a:p>
        </p:txBody>
      </p:sp>
      <p:sp>
        <p:nvSpPr>
          <p:cNvPr id="26" name="Rectangle 25">
            <a:extLst>
              <a:ext uri="{FF2B5EF4-FFF2-40B4-BE49-F238E27FC236}">
                <a16:creationId xmlns:a16="http://schemas.microsoft.com/office/drawing/2014/main" id="{8BFD58FC-F6EB-74CE-B1CC-D44F24F411A2}"/>
              </a:ext>
            </a:extLst>
          </p:cNvPr>
          <p:cNvSpPr/>
          <p:nvPr/>
        </p:nvSpPr>
        <p:spPr>
          <a:xfrm>
            <a:off x="8416952" y="5451367"/>
            <a:ext cx="1162569" cy="534005"/>
          </a:xfrm>
          <a:prstGeom prst="rect">
            <a:avLst/>
          </a:prstGeom>
          <a:solidFill>
            <a:srgbClr val="F2F2F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PFI 3</a:t>
            </a:r>
          </a:p>
        </p:txBody>
      </p:sp>
      <p:sp>
        <p:nvSpPr>
          <p:cNvPr id="27" name="Isosceles Triangle 26">
            <a:extLst>
              <a:ext uri="{FF2B5EF4-FFF2-40B4-BE49-F238E27FC236}">
                <a16:creationId xmlns:a16="http://schemas.microsoft.com/office/drawing/2014/main" id="{98DEDAFE-AD15-5AB7-B5EE-2E8F32A06360}"/>
              </a:ext>
            </a:extLst>
          </p:cNvPr>
          <p:cNvSpPr/>
          <p:nvPr/>
        </p:nvSpPr>
        <p:spPr>
          <a:xfrm rot="5400000">
            <a:off x="9106195" y="4994419"/>
            <a:ext cx="1353355" cy="204001"/>
          </a:xfrm>
          <a:prstGeom prst="triangle">
            <a:avLst/>
          </a:prstGeom>
          <a:solidFill>
            <a:srgbClr val="02967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5A4D7BD-98DB-4563-A81B-CF3BBA22C2A2}"/>
              </a:ext>
            </a:extLst>
          </p:cNvPr>
          <p:cNvSpPr/>
          <p:nvPr/>
        </p:nvSpPr>
        <p:spPr>
          <a:xfrm>
            <a:off x="9946659" y="4321830"/>
            <a:ext cx="1162569" cy="534005"/>
          </a:xfrm>
          <a:prstGeom prst="rect">
            <a:avLst/>
          </a:prstGeom>
          <a:solidFill>
            <a:srgbClr val="F2F2F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Female sub-borrowers</a:t>
            </a:r>
          </a:p>
        </p:txBody>
      </p:sp>
      <p:sp>
        <p:nvSpPr>
          <p:cNvPr id="29" name="Rectangle 28">
            <a:extLst>
              <a:ext uri="{FF2B5EF4-FFF2-40B4-BE49-F238E27FC236}">
                <a16:creationId xmlns:a16="http://schemas.microsoft.com/office/drawing/2014/main" id="{11EA37A5-5DAA-8F45-7466-E00B7EE93174}"/>
              </a:ext>
            </a:extLst>
          </p:cNvPr>
          <p:cNvSpPr/>
          <p:nvPr/>
        </p:nvSpPr>
        <p:spPr>
          <a:xfrm>
            <a:off x="9946659" y="4892890"/>
            <a:ext cx="1162569" cy="534005"/>
          </a:xfrm>
          <a:prstGeom prst="rect">
            <a:avLst/>
          </a:prstGeom>
          <a:solidFill>
            <a:srgbClr val="F2F2F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Female sub-borrowers</a:t>
            </a:r>
          </a:p>
        </p:txBody>
      </p:sp>
      <p:sp>
        <p:nvSpPr>
          <p:cNvPr id="30" name="Rectangle 29">
            <a:extLst>
              <a:ext uri="{FF2B5EF4-FFF2-40B4-BE49-F238E27FC236}">
                <a16:creationId xmlns:a16="http://schemas.microsoft.com/office/drawing/2014/main" id="{DFA1457B-A229-DB18-BE33-0A382DB7423A}"/>
              </a:ext>
            </a:extLst>
          </p:cNvPr>
          <p:cNvSpPr/>
          <p:nvPr/>
        </p:nvSpPr>
        <p:spPr>
          <a:xfrm>
            <a:off x="9946659" y="5451366"/>
            <a:ext cx="1162569" cy="534005"/>
          </a:xfrm>
          <a:prstGeom prst="rect">
            <a:avLst/>
          </a:prstGeom>
          <a:solidFill>
            <a:srgbClr val="F2F2F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pitchFamily="34" charset="0"/>
                <a:ea typeface="Franklin Gothic Book"/>
                <a:cs typeface="Franklin Gothic Book"/>
              </a:rPr>
              <a:t>Female sub-borrowers</a:t>
            </a:r>
          </a:p>
        </p:txBody>
      </p:sp>
      <p:pic>
        <p:nvPicPr>
          <p:cNvPr id="31" name="Picture 30">
            <a:extLst>
              <a:ext uri="{FF2B5EF4-FFF2-40B4-BE49-F238E27FC236}">
                <a16:creationId xmlns:a16="http://schemas.microsoft.com/office/drawing/2014/main" id="{56552F9C-55F9-880E-95F1-FCAD09984815}"/>
              </a:ext>
            </a:extLst>
          </p:cNvPr>
          <p:cNvPicPr>
            <a:picLocks noChangeAspect="1"/>
          </p:cNvPicPr>
          <p:nvPr/>
        </p:nvPicPr>
        <p:blipFill>
          <a:blip r:embed="rId2"/>
          <a:stretch>
            <a:fillRect/>
          </a:stretch>
        </p:blipFill>
        <p:spPr>
          <a:xfrm>
            <a:off x="7980048" y="250735"/>
            <a:ext cx="3945254" cy="809854"/>
          </a:xfrm>
          <a:prstGeom prst="rect">
            <a:avLst/>
          </a:prstGeom>
        </p:spPr>
      </p:pic>
    </p:spTree>
    <p:extLst>
      <p:ext uri="{BB962C8B-B14F-4D97-AF65-F5344CB8AC3E}">
        <p14:creationId xmlns:p14="http://schemas.microsoft.com/office/powerpoint/2010/main" val="1735635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964083-4C6C-799A-A8E2-BBDF157991C6}"/>
              </a:ext>
            </a:extLst>
          </p:cNvPr>
          <p:cNvSpPr>
            <a:spLocks noGrp="1"/>
          </p:cNvSpPr>
          <p:nvPr>
            <p:ph type="sldNum" idx="12"/>
          </p:nvPr>
        </p:nvSpPr>
        <p:spPr>
          <a:xfrm>
            <a:off x="11109228" y="6160100"/>
            <a:ext cx="731600" cy="524800"/>
          </a:xfrm>
        </p:spPr>
        <p:txBody>
          <a:bodyPr/>
          <a:lstStyle/>
          <a:p>
            <a:fld id="{00000000-1234-1234-1234-123412341234}" type="slidenum">
              <a:rPr lang="en-US" smtClean="0"/>
              <a:pPr/>
              <a:t>10</a:t>
            </a:fld>
            <a:endParaRPr lang="en-US" dirty="0"/>
          </a:p>
        </p:txBody>
      </p:sp>
      <p:sp>
        <p:nvSpPr>
          <p:cNvPr id="5" name="Content Placeholder 6">
            <a:extLst>
              <a:ext uri="{FF2B5EF4-FFF2-40B4-BE49-F238E27FC236}">
                <a16:creationId xmlns:a16="http://schemas.microsoft.com/office/drawing/2014/main" id="{A278642B-33A3-8B06-3B4B-B50BDC710FB1}"/>
              </a:ext>
            </a:extLst>
          </p:cNvPr>
          <p:cNvSpPr>
            <a:spLocks noGrp="1"/>
          </p:cNvSpPr>
          <p:nvPr/>
        </p:nvSpPr>
        <p:spPr>
          <a:xfrm>
            <a:off x="838199" y="1219200"/>
            <a:ext cx="8107554" cy="5106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919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919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919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919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9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Recent research  confirms that women face barriers in accessing finance for investments in green technologies in Morocco.</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To improve update of GEFF GVC loans by women, a tailored approach that acknowledges their differentiated participation in economic sectors is considered particularly effective.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By connecting PFIs, local authorities, industry associations and other players during </a:t>
            </a:r>
            <a:r>
              <a:rPr kumimoji="0" lang="en-US" sz="2200" b="1" i="0" u="none" strike="noStrike" kern="1200" cap="none" spc="0" normalizeH="0" baseline="0" noProof="0" dirty="0">
                <a:ln>
                  <a:noFill/>
                </a:ln>
                <a:solidFill>
                  <a:srgbClr val="191919"/>
                </a:solidFill>
                <a:effectLst/>
                <a:uLnTx/>
                <a:uFillTx/>
                <a:latin typeface="Calibri" panose="020F0502020204030204"/>
                <a:ea typeface="+mn-ea"/>
                <a:cs typeface="+mn-cs"/>
              </a:rPr>
              <a:t>multi-stakeholder events</a:t>
            </a: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 important networks are being built (</a:t>
            </a:r>
            <a:r>
              <a:rPr kumimoji="0" lang="en-US" sz="2200" b="0" i="1" u="none" strike="noStrike" kern="1200" cap="none" spc="0" normalizeH="0" baseline="0" noProof="0" dirty="0">
                <a:ln>
                  <a:noFill/>
                </a:ln>
                <a:solidFill>
                  <a:srgbClr val="191919"/>
                </a:solidFill>
                <a:effectLst/>
                <a:uLnTx/>
                <a:uFillTx/>
                <a:latin typeface="Calibri" panose="020F0502020204030204"/>
                <a:ea typeface="+mn-ea"/>
                <a:cs typeface="+mn-cs"/>
              </a:rPr>
              <a:t>photo of event in Morocco, organized in Mar 2022</a:t>
            </a: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By building our PFI’s capacity to serve the female segment as an untapped market potential, EBRD promotes equal access to climate finance and green technologies (</a:t>
            </a:r>
            <a:r>
              <a:rPr kumimoji="0" lang="en-US" sz="2200" b="0" i="1" u="none" strike="noStrike" kern="1200" cap="none" spc="0" normalizeH="0" baseline="0" noProof="0" dirty="0">
                <a:ln>
                  <a:noFill/>
                </a:ln>
                <a:solidFill>
                  <a:srgbClr val="191919"/>
                </a:solidFill>
                <a:effectLst/>
                <a:uLnTx/>
                <a:uFillTx/>
                <a:latin typeface="Calibri" panose="020F0502020204030204"/>
                <a:ea typeface="+mn-ea"/>
                <a:cs typeface="+mn-cs"/>
              </a:rPr>
              <a:t>photo of training with BCP, held in Sep 2022</a:t>
            </a: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91919"/>
                </a:solidFill>
                <a:effectLst/>
                <a:uLnTx/>
                <a:uFillTx/>
                <a:latin typeface="Calibri" panose="020F0502020204030204"/>
                <a:ea typeface="+mn-ea"/>
                <a:cs typeface="+mn-cs"/>
              </a:rPr>
              <a:t>Drawing upon dedicated knowledge products, gender-responsive green finance’ promotion creates further momentum in the market and clearly shows the competitive edge investing in green technologies can bring for female entrepreneurs and women-led enterprises.</a:t>
            </a:r>
            <a:endParaRPr kumimoji="0" lang="en-GB" sz="22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pic>
        <p:nvPicPr>
          <p:cNvPr id="6" name="BF7FAF17-2933-4597-A3F2-87B21FE87A46" descr="IMG_1206.jpg">
            <a:extLst>
              <a:ext uri="{FF2B5EF4-FFF2-40B4-BE49-F238E27FC236}">
                <a16:creationId xmlns:a16="http://schemas.microsoft.com/office/drawing/2014/main" id="{78329C94-0D27-C47D-293E-000BC58B2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9874" y="2304404"/>
            <a:ext cx="2475154" cy="185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95EEBF4-4A8F-05F9-9AC8-AC6260C9B30E}"/>
              </a:ext>
            </a:extLst>
          </p:cNvPr>
          <p:cNvPicPr>
            <a:picLocks noChangeAspect="1"/>
          </p:cNvPicPr>
          <p:nvPr/>
        </p:nvPicPr>
        <p:blipFill>
          <a:blip r:embed="rId3"/>
          <a:stretch>
            <a:fillRect/>
          </a:stretch>
        </p:blipFill>
        <p:spPr>
          <a:xfrm>
            <a:off x="9246074" y="3337560"/>
            <a:ext cx="2594754" cy="1646418"/>
          </a:xfrm>
          <a:prstGeom prst="rect">
            <a:avLst/>
          </a:prstGeom>
        </p:spPr>
      </p:pic>
      <p:pic>
        <p:nvPicPr>
          <p:cNvPr id="8" name="Picture 7">
            <a:extLst>
              <a:ext uri="{FF2B5EF4-FFF2-40B4-BE49-F238E27FC236}">
                <a16:creationId xmlns:a16="http://schemas.microsoft.com/office/drawing/2014/main" id="{B5262837-3F69-0C4D-4653-E4AAAF84D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395" y="4629395"/>
            <a:ext cx="2295554" cy="1228965"/>
          </a:xfrm>
          <a:prstGeom prst="rect">
            <a:avLst/>
          </a:prstGeom>
        </p:spPr>
      </p:pic>
      <p:sp>
        <p:nvSpPr>
          <p:cNvPr id="10" name="TextBox 9">
            <a:extLst>
              <a:ext uri="{FF2B5EF4-FFF2-40B4-BE49-F238E27FC236}">
                <a16:creationId xmlns:a16="http://schemas.microsoft.com/office/drawing/2014/main" id="{940879EA-1C09-981F-1602-89FB7FA0C06C}"/>
              </a:ext>
            </a:extLst>
          </p:cNvPr>
          <p:cNvSpPr txBox="1"/>
          <p:nvPr/>
        </p:nvSpPr>
        <p:spPr bwMode="gray">
          <a:xfrm>
            <a:off x="1001043" y="362685"/>
            <a:ext cx="6096000" cy="523220"/>
          </a:xfrm>
          <a:prstGeom prst="rect">
            <a:avLst/>
          </a:prstGeom>
          <a:noFill/>
        </p:spPr>
        <p:txBody>
          <a:bodyPr wrap="square">
            <a:spAutoFit/>
          </a:bodyPr>
          <a:lstStyle/>
          <a:p>
            <a:r>
              <a:rPr lang="en-GB" sz="2800" b="1" dirty="0">
                <a:solidFill>
                  <a:schemeClr val="accent3"/>
                </a:solidFill>
              </a:rPr>
              <a:t>GEFF GVC Morocco case study</a:t>
            </a:r>
            <a:endParaRPr lang="en-US" sz="2800" b="1" dirty="0">
              <a:solidFill>
                <a:schemeClr val="accent3"/>
              </a:solidFill>
            </a:endParaRPr>
          </a:p>
        </p:txBody>
      </p:sp>
      <p:pic>
        <p:nvPicPr>
          <p:cNvPr id="12" name="Picture 11">
            <a:extLst>
              <a:ext uri="{FF2B5EF4-FFF2-40B4-BE49-F238E27FC236}">
                <a16:creationId xmlns:a16="http://schemas.microsoft.com/office/drawing/2014/main" id="{2180ADE2-65AD-6A69-133F-E5C04786D63B}"/>
              </a:ext>
            </a:extLst>
          </p:cNvPr>
          <p:cNvPicPr>
            <a:picLocks noChangeAspect="1"/>
          </p:cNvPicPr>
          <p:nvPr/>
        </p:nvPicPr>
        <p:blipFill>
          <a:blip r:embed="rId5"/>
          <a:stretch>
            <a:fillRect/>
          </a:stretch>
        </p:blipFill>
        <p:spPr>
          <a:xfrm>
            <a:off x="7980048" y="265975"/>
            <a:ext cx="3945254" cy="809854"/>
          </a:xfrm>
          <a:prstGeom prst="rect">
            <a:avLst/>
          </a:prstGeom>
        </p:spPr>
      </p:pic>
    </p:spTree>
    <p:extLst>
      <p:ext uri="{BB962C8B-B14F-4D97-AF65-F5344CB8AC3E}">
        <p14:creationId xmlns:p14="http://schemas.microsoft.com/office/powerpoint/2010/main" val="3538833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622"/>
            <a:ext cx="10621127" cy="430887"/>
          </a:xfrm>
        </p:spPr>
        <p:txBody>
          <a:bodyPr/>
          <a:lstStyle/>
          <a:p>
            <a:r>
              <a:rPr lang="en-GB" sz="2800" b="1" dirty="0">
                <a:solidFill>
                  <a:schemeClr val="accent3"/>
                </a:solidFill>
              </a:rPr>
              <a:t>Overall GEFF - gender results</a:t>
            </a:r>
          </a:p>
        </p:txBody>
      </p:sp>
      <p:sp>
        <p:nvSpPr>
          <p:cNvPr id="3" name="Content Placeholder 2"/>
          <p:cNvSpPr>
            <a:spLocks noGrp="1"/>
          </p:cNvSpPr>
          <p:nvPr>
            <p:ph idx="1"/>
          </p:nvPr>
        </p:nvSpPr>
        <p:spPr>
          <a:xfrm>
            <a:off x="457201" y="1295400"/>
            <a:ext cx="5820256" cy="5180978"/>
          </a:xfrm>
        </p:spPr>
        <p:txBody>
          <a:bodyPr>
            <a:normAutofit lnSpcReduction="10000"/>
          </a:bodyPr>
          <a:lstStyle/>
          <a:p>
            <a:r>
              <a:rPr lang="en-GB" sz="2000" dirty="0">
                <a:latin typeface="Calibri" panose="020F0502020204030204" pitchFamily="34" charset="0"/>
                <a:ea typeface="Calibri" panose="020F0502020204030204" pitchFamily="34" charset="0"/>
              </a:rPr>
              <a:t>With our tailored gender mainstreaming approach, we reached </a:t>
            </a:r>
            <a:r>
              <a:rPr lang="en-GB" sz="2000" b="1" dirty="0">
                <a:latin typeface="Calibri" panose="020F0502020204030204" pitchFamily="34" charset="0"/>
                <a:ea typeface="Calibri" panose="020F0502020204030204" pitchFamily="34" charset="0"/>
              </a:rPr>
              <a:t>more than 1800 women-owned or –led business and female individuals</a:t>
            </a:r>
            <a:r>
              <a:rPr lang="en-GB" sz="2000" dirty="0">
                <a:latin typeface="Calibri" panose="020F0502020204030204" pitchFamily="34" charset="0"/>
                <a:ea typeface="Calibri" panose="020F0502020204030204" pitchFamily="34" charset="0"/>
              </a:rPr>
              <a:t> with our </a:t>
            </a:r>
            <a:r>
              <a:rPr lang="en-GB" sz="2000" i="1" dirty="0">
                <a:latin typeface="Calibri" panose="020F0502020204030204" pitchFamily="34" charset="0"/>
                <a:ea typeface="Calibri" panose="020F0502020204030204" pitchFamily="34" charset="0"/>
              </a:rPr>
              <a:t>Green Economy Financing Facilities (GEFFs), </a:t>
            </a:r>
            <a:r>
              <a:rPr lang="en-GB" sz="2000" dirty="0">
                <a:latin typeface="Calibri" panose="020F0502020204030204" pitchFamily="34" charset="0"/>
                <a:ea typeface="Calibri" panose="020F0502020204030204" pitchFamily="34" charset="0"/>
              </a:rPr>
              <a:t>as of YE 2022. With investments in green technologies, emissions are saved, and their businesses have become more resilient against climate change – and more competitive as a result. </a:t>
            </a:r>
          </a:p>
          <a:p>
            <a:endParaRPr lang="en-GB" sz="2000" dirty="0">
              <a:latin typeface="Calibri" panose="020F0502020204030204" pitchFamily="34" charset="0"/>
              <a:ea typeface="Calibri" panose="020F0502020204030204" pitchFamily="34" charset="0"/>
            </a:endParaRPr>
          </a:p>
          <a:p>
            <a:r>
              <a:rPr lang="en-GB" sz="2000" dirty="0">
                <a:latin typeface="Calibri" panose="020F0502020204030204" pitchFamily="34" charset="0"/>
                <a:ea typeface="Calibri" panose="020F0502020204030204" pitchFamily="34" charset="0"/>
              </a:rPr>
              <a:t>To overcome supply side barriers, </a:t>
            </a:r>
            <a:r>
              <a:rPr lang="en-GB" sz="2000" b="1" dirty="0">
                <a:latin typeface="Calibri" panose="020F0502020204030204" pitchFamily="34" charset="0"/>
                <a:ea typeface="Calibri" panose="020F0502020204030204" pitchFamily="34" charset="0"/>
              </a:rPr>
              <a:t>over 400 staff and management at 14 PFIs across countries were trained on gender-responsive green finance </a:t>
            </a:r>
            <a:r>
              <a:rPr lang="en-GB" sz="2000" dirty="0">
                <a:latin typeface="Calibri" panose="020F0502020204030204" pitchFamily="34" charset="0"/>
                <a:ea typeface="Calibri" panose="020F0502020204030204" pitchFamily="34" charset="0"/>
              </a:rPr>
              <a:t>to more effectively unlock the female segment. Where knowledge gaps were large, we have trained </a:t>
            </a:r>
            <a:r>
              <a:rPr lang="en-GB" sz="2000" b="1" dirty="0">
                <a:latin typeface="Calibri" panose="020F0502020204030204" pitchFamily="34" charset="0"/>
                <a:ea typeface="Calibri" panose="020F0502020204030204" pitchFamily="34" charset="0"/>
              </a:rPr>
              <a:t>230 women on financial literacy</a:t>
            </a:r>
            <a:r>
              <a:rPr lang="en-GB" sz="2000" dirty="0">
                <a:latin typeface="Calibri" panose="020F0502020204030204" pitchFamily="34" charset="0"/>
                <a:ea typeface="Calibri" panose="020F0502020204030204" pitchFamily="34" charset="0"/>
              </a:rPr>
              <a:t> and continue to raise the awareness on the benefits of green technologies for the environment - while making business sense. </a:t>
            </a:r>
          </a:p>
          <a:p>
            <a:endParaRPr lang="en-GB" sz="1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510" t="35310" r="14575" b="10064"/>
          <a:stretch/>
        </p:blipFill>
        <p:spPr>
          <a:xfrm>
            <a:off x="8620607" y="3736181"/>
            <a:ext cx="3285067" cy="168640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9477" t="15361" r="763" b="12536"/>
          <a:stretch/>
        </p:blipFill>
        <p:spPr>
          <a:xfrm>
            <a:off x="6296331" y="1566401"/>
            <a:ext cx="2324276" cy="180174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700"/>
          <a:stretch/>
        </p:blipFill>
        <p:spPr>
          <a:xfrm>
            <a:off x="8620607" y="1475864"/>
            <a:ext cx="3289454" cy="2230895"/>
          </a:xfrm>
          <a:prstGeom prst="rect">
            <a:avLst/>
          </a:prstGeom>
        </p:spPr>
      </p:pic>
      <p:pic>
        <p:nvPicPr>
          <p:cNvPr id="10" name="Picture 9"/>
          <p:cNvPicPr/>
          <p:nvPr/>
        </p:nvPicPr>
        <p:blipFill rotWithShape="1">
          <a:blip r:embed="rId6"/>
          <a:srcRect l="28288" t="301" r="27894"/>
          <a:stretch/>
        </p:blipFill>
        <p:spPr>
          <a:xfrm>
            <a:off x="6277457" y="3368142"/>
            <a:ext cx="2343150" cy="2002630"/>
          </a:xfrm>
          <a:prstGeom prst="rect">
            <a:avLst/>
          </a:prstGeom>
          <a:ln>
            <a:noFill/>
          </a:ln>
        </p:spPr>
      </p:pic>
      <p:pic>
        <p:nvPicPr>
          <p:cNvPr id="4" name="Picture 3">
            <a:extLst>
              <a:ext uri="{FF2B5EF4-FFF2-40B4-BE49-F238E27FC236}">
                <a16:creationId xmlns:a16="http://schemas.microsoft.com/office/drawing/2014/main" id="{CAFC9468-2096-0350-FE92-99D13965FD01}"/>
              </a:ext>
            </a:extLst>
          </p:cNvPr>
          <p:cNvPicPr>
            <a:picLocks noChangeAspect="1"/>
          </p:cNvPicPr>
          <p:nvPr/>
        </p:nvPicPr>
        <p:blipFill>
          <a:blip r:embed="rId7"/>
          <a:stretch>
            <a:fillRect/>
          </a:stretch>
        </p:blipFill>
        <p:spPr>
          <a:xfrm>
            <a:off x="7980048" y="250735"/>
            <a:ext cx="3945254" cy="809854"/>
          </a:xfrm>
          <a:prstGeom prst="rect">
            <a:avLst/>
          </a:prstGeom>
        </p:spPr>
      </p:pic>
      <p:sp>
        <p:nvSpPr>
          <p:cNvPr id="5" name="Slide Number Placeholder 3">
            <a:extLst>
              <a:ext uri="{FF2B5EF4-FFF2-40B4-BE49-F238E27FC236}">
                <a16:creationId xmlns:a16="http://schemas.microsoft.com/office/drawing/2014/main" id="{2B3D825B-FC6F-E1C9-79B1-E7948F42314B}"/>
              </a:ext>
            </a:extLst>
          </p:cNvPr>
          <p:cNvSpPr>
            <a:spLocks noGrp="1"/>
          </p:cNvSpPr>
          <p:nvPr>
            <p:ph type="sldNum" idx="12"/>
          </p:nvPr>
        </p:nvSpPr>
        <p:spPr>
          <a:xfrm>
            <a:off x="11109228" y="6160100"/>
            <a:ext cx="731600" cy="524800"/>
          </a:xfrm>
        </p:spPr>
        <p:txBody>
          <a:bodyPr/>
          <a:lstStyle/>
          <a:p>
            <a:fld id="{00000000-1234-1234-1234-123412341234}" type="slidenum">
              <a:rPr lang="en-US" smtClean="0"/>
              <a:pPr/>
              <a:t>11</a:t>
            </a:fld>
            <a:endParaRPr lang="en-US" dirty="0"/>
          </a:p>
        </p:txBody>
      </p:sp>
    </p:spTree>
    <p:extLst>
      <p:ext uri="{BB962C8B-B14F-4D97-AF65-F5344CB8AC3E}">
        <p14:creationId xmlns:p14="http://schemas.microsoft.com/office/powerpoint/2010/main" val="385433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C02C-5F76-6C95-7065-F32C5656C1AD}"/>
              </a:ext>
            </a:extLst>
          </p:cNvPr>
          <p:cNvSpPr>
            <a:spLocks noGrp="1"/>
          </p:cNvSpPr>
          <p:nvPr>
            <p:ph type="title"/>
          </p:nvPr>
        </p:nvSpPr>
        <p:spPr>
          <a:xfrm>
            <a:off x="635046" y="272230"/>
            <a:ext cx="10515600" cy="655183"/>
          </a:xfrm>
        </p:spPr>
        <p:txBody>
          <a:bodyPr anchor="ctr">
            <a:normAutofit/>
          </a:bodyPr>
          <a:lstStyle/>
          <a:p>
            <a:r>
              <a:rPr lang="en-GB" dirty="0">
                <a:solidFill>
                  <a:schemeClr val="accent3"/>
                </a:solidFill>
              </a:rPr>
              <a:t>GEFF Kazakhstan &amp; Tajikistan gender results YE22</a:t>
            </a:r>
          </a:p>
        </p:txBody>
      </p:sp>
      <p:sp>
        <p:nvSpPr>
          <p:cNvPr id="5" name="Content Placeholder 4">
            <a:extLst>
              <a:ext uri="{FF2B5EF4-FFF2-40B4-BE49-F238E27FC236}">
                <a16:creationId xmlns:a16="http://schemas.microsoft.com/office/drawing/2014/main" id="{EC745B26-34B3-9FE8-7CC3-65A8841F9CF8}"/>
              </a:ext>
            </a:extLst>
          </p:cNvPr>
          <p:cNvSpPr>
            <a:spLocks noGrp="1"/>
          </p:cNvSpPr>
          <p:nvPr>
            <p:ph sz="half" idx="2"/>
          </p:nvPr>
        </p:nvSpPr>
        <p:spPr>
          <a:xfrm>
            <a:off x="935471" y="1454217"/>
            <a:ext cx="4992034" cy="3228969"/>
          </a:xfrm>
        </p:spPr>
        <p:txBody>
          <a:bodyPr vert="horz" lIns="91440" tIns="45720" rIns="91440" bIns="45720" rtlCol="0" anchor="t">
            <a:normAutofit/>
          </a:bodyPr>
          <a:lstStyle/>
          <a:p>
            <a:r>
              <a:rPr lang="en-GB" dirty="0"/>
              <a:t>Share of female to the sub-borrowers as of YE 2022: </a:t>
            </a:r>
            <a:r>
              <a:rPr lang="en-GB" b="1" dirty="0"/>
              <a:t>66% of total portfolio across PFIs</a:t>
            </a:r>
            <a:endParaRPr lang="en-GB" b="1" dirty="0">
              <a:cs typeface="Calibri"/>
            </a:endParaRPr>
          </a:p>
          <a:p>
            <a:r>
              <a:rPr lang="en-GB" dirty="0"/>
              <a:t>Over </a:t>
            </a:r>
            <a:r>
              <a:rPr lang="en-GB" b="1" dirty="0"/>
              <a:t>100 participants</a:t>
            </a:r>
            <a:r>
              <a:rPr lang="en-GB" dirty="0"/>
              <a:t> connected national GEFF-Panel on Gender in 2021</a:t>
            </a:r>
            <a:endParaRPr lang="en-GB" dirty="0">
              <a:cs typeface="Calibri"/>
            </a:endParaRPr>
          </a:p>
          <a:p>
            <a:r>
              <a:rPr lang="en-GB" dirty="0"/>
              <a:t>Close to </a:t>
            </a:r>
            <a:r>
              <a:rPr lang="en-GB" b="1" dirty="0"/>
              <a:t>150 staff and management at KMF and BCC trained</a:t>
            </a:r>
            <a:r>
              <a:rPr lang="en-GB" dirty="0"/>
              <a:t> on gender-responsive green finance</a:t>
            </a:r>
            <a:endParaRPr lang="en-GB" dirty="0">
              <a:cs typeface="Calibri"/>
            </a:endParaRPr>
          </a:p>
          <a:p>
            <a:r>
              <a:rPr lang="en-GB" b="1" dirty="0"/>
              <a:t>40 female entrepreneurs trained</a:t>
            </a:r>
            <a:r>
              <a:rPr lang="en-GB" dirty="0"/>
              <a:t> on financial literacy</a:t>
            </a:r>
            <a:endParaRPr lang="en-GB" dirty="0">
              <a:cs typeface="Calibri"/>
            </a:endParaRPr>
          </a:p>
          <a:p>
            <a:endParaRPr lang="en-GB" sz="1800" dirty="0"/>
          </a:p>
        </p:txBody>
      </p:sp>
      <p:pic>
        <p:nvPicPr>
          <p:cNvPr id="6" name="Picture 6" descr="Graphical user interface&#10;&#10;Description automatically generated">
            <a:extLst>
              <a:ext uri="{FF2B5EF4-FFF2-40B4-BE49-F238E27FC236}">
                <a16:creationId xmlns:a16="http://schemas.microsoft.com/office/drawing/2014/main" id="{4934D095-DB70-63CB-399A-330956D4E252}"/>
              </a:ext>
            </a:extLst>
          </p:cNvPr>
          <p:cNvPicPr>
            <a:picLocks noChangeAspect="1"/>
          </p:cNvPicPr>
          <p:nvPr/>
        </p:nvPicPr>
        <p:blipFill rotWithShape="1">
          <a:blip r:embed="rId5"/>
          <a:srcRect l="39012" r="170" b="-676"/>
          <a:stretch/>
        </p:blipFill>
        <p:spPr>
          <a:xfrm>
            <a:off x="3807756" y="5693542"/>
            <a:ext cx="1704543" cy="711562"/>
          </a:xfrm>
          <a:prstGeom prst="rect">
            <a:avLst/>
          </a:prstGeom>
          <a:noFill/>
        </p:spPr>
      </p:pic>
      <p:sp>
        <p:nvSpPr>
          <p:cNvPr id="4" name="Slide Number Placeholder 3">
            <a:extLst>
              <a:ext uri="{FF2B5EF4-FFF2-40B4-BE49-F238E27FC236}">
                <a16:creationId xmlns:a16="http://schemas.microsoft.com/office/drawing/2014/main" id="{C7EFA512-657D-E8EC-17FA-8BB0A148ACA2}"/>
              </a:ext>
            </a:extLst>
          </p:cNvPr>
          <p:cNvSpPr>
            <a:spLocks noGrp="1"/>
          </p:cNvSpPr>
          <p:nvPr>
            <p:ph type="sldNum" sz="quarter" idx="12"/>
          </p:nvPr>
        </p:nvSpPr>
        <p:spPr>
          <a:xfrm>
            <a:off x="8384818" y="6357452"/>
            <a:ext cx="328422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7BB8514-21EF-744F-BC9D-4266D68E8A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9" descr="A picture containing text, floor, indoor, wall&#10;&#10;Description automatically generated">
            <a:extLst>
              <a:ext uri="{FF2B5EF4-FFF2-40B4-BE49-F238E27FC236}">
                <a16:creationId xmlns:a16="http://schemas.microsoft.com/office/drawing/2014/main" id="{38FBB47B-7302-8004-9CE6-E80703A6CC4F}"/>
              </a:ext>
            </a:extLst>
          </p:cNvPr>
          <p:cNvPicPr>
            <a:picLocks noChangeAspect="1"/>
          </p:cNvPicPr>
          <p:nvPr/>
        </p:nvPicPr>
        <p:blipFill>
          <a:blip r:embed="rId6"/>
          <a:stretch>
            <a:fillRect/>
          </a:stretch>
        </p:blipFill>
        <p:spPr>
          <a:xfrm>
            <a:off x="3536297" y="4291848"/>
            <a:ext cx="2336520" cy="1677501"/>
          </a:xfrm>
          <a:prstGeom prst="rect">
            <a:avLst/>
          </a:prstGeom>
        </p:spPr>
      </p:pic>
      <p:sp>
        <p:nvSpPr>
          <p:cNvPr id="14" name="Content Placeholder 4">
            <a:extLst>
              <a:ext uri="{FF2B5EF4-FFF2-40B4-BE49-F238E27FC236}">
                <a16:creationId xmlns:a16="http://schemas.microsoft.com/office/drawing/2014/main" id="{7CC56FA1-7147-6438-EBBD-1147E702AC14}"/>
              </a:ext>
            </a:extLst>
          </p:cNvPr>
          <p:cNvSpPr txBox="1">
            <a:spLocks/>
          </p:cNvSpPr>
          <p:nvPr/>
        </p:nvSpPr>
        <p:spPr>
          <a:xfrm>
            <a:off x="8609231" y="2318371"/>
            <a:ext cx="2666094" cy="3196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919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919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919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919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9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0" i="1" u="none" strike="noStrike" kern="1200" cap="none" spc="0" normalizeH="0" baseline="0" noProof="0" dirty="0">
              <a:ln>
                <a:noFill/>
              </a:ln>
              <a:solidFill>
                <a:srgbClr val="191919"/>
              </a:solidFill>
              <a:effectLst/>
              <a:uLnTx/>
              <a:uFillTx/>
              <a:latin typeface="Calibri" panose="020F0502020204030204"/>
              <a:ea typeface="+mn-ea"/>
              <a:cs typeface="Calibri"/>
            </a:endParaRPr>
          </a:p>
        </p:txBody>
      </p:sp>
      <p:sp>
        <p:nvSpPr>
          <p:cNvPr id="10" name="Rounded Rectangle 4"/>
          <p:cNvSpPr>
            <a:spLocks noChangeArrowheads="1"/>
          </p:cNvSpPr>
          <p:nvPr>
            <p:custDataLst>
              <p:tags r:id="rId1"/>
            </p:custDataLst>
          </p:nvPr>
        </p:nvSpPr>
        <p:spPr bwMode="auto">
          <a:xfrm>
            <a:off x="880782" y="4238735"/>
            <a:ext cx="2482532" cy="2211167"/>
          </a:xfrm>
          <a:prstGeom prst="roundRect">
            <a:avLst>
              <a:gd name="adj" fmla="val 3954"/>
            </a:avLst>
          </a:prstGeom>
          <a:solidFill>
            <a:srgbClr val="F5FCFF"/>
          </a:solidFill>
          <a:ln w="25400" algn="ctr">
            <a:solidFill>
              <a:srgbClr val="184460"/>
            </a:solidFill>
            <a:round/>
            <a:headEnd/>
            <a:tailEnd/>
          </a:ln>
        </p:spPr>
        <p:txBody>
          <a:bodyPr anchor="t"/>
          <a:lstStyle>
            <a:lvl1pPr eaLnBrk="0" hangingPunct="0">
              <a:spcBef>
                <a:spcPts val="1200"/>
              </a:spcBef>
              <a:buClr>
                <a:schemeClr val="tx2"/>
              </a:buClr>
              <a:buFont typeface="Arial" charset="0"/>
              <a:defRPr sz="2400">
                <a:solidFill>
                  <a:srgbClr val="414141"/>
                </a:solidFill>
                <a:latin typeface="Arial" charset="0"/>
                <a:cs typeface="Arial" charset="0"/>
              </a:defRPr>
            </a:lvl1pPr>
            <a:lvl2pPr marL="742950" indent="-285750" eaLnBrk="0" hangingPunct="0">
              <a:spcBef>
                <a:spcPts val="300"/>
              </a:spcBef>
              <a:spcAft>
                <a:spcPts val="300"/>
              </a:spcAft>
              <a:buClr>
                <a:srgbClr val="00539B"/>
              </a:buClr>
              <a:buFont typeface="Arial" charset="0"/>
              <a:buChar char="•"/>
              <a:defRPr>
                <a:solidFill>
                  <a:srgbClr val="414141"/>
                </a:solidFill>
                <a:latin typeface="Arial" charset="0"/>
                <a:cs typeface="Arial" charset="0"/>
              </a:defRPr>
            </a:lvl2pPr>
            <a:lvl3pPr marL="1143000" indent="-228600" eaLnBrk="0" hangingPunct="0">
              <a:spcBef>
                <a:spcPts val="300"/>
              </a:spcBef>
              <a:spcAft>
                <a:spcPts val="300"/>
              </a:spcAft>
              <a:buClr>
                <a:srgbClr val="00539B"/>
              </a:buClr>
              <a:buFont typeface="Arial" charset="0"/>
              <a:buChar char="‒"/>
              <a:defRPr>
                <a:solidFill>
                  <a:srgbClr val="414141"/>
                </a:solidFill>
                <a:latin typeface="Arial" charset="0"/>
                <a:cs typeface="Arial" charset="0"/>
              </a:defRPr>
            </a:lvl3pPr>
            <a:lvl4pPr marL="1600200" indent="-228600" eaLnBrk="0" hangingPunct="0">
              <a:spcBef>
                <a:spcPct val="20000"/>
              </a:spcBef>
              <a:buClr>
                <a:schemeClr val="tx2"/>
              </a:buClr>
              <a:buFont typeface="Arial" charset="0"/>
              <a:buChar char="–"/>
              <a:defRPr sz="2000">
                <a:solidFill>
                  <a:srgbClr val="03DAFF"/>
                </a:solidFill>
                <a:latin typeface="Arial" charset="0"/>
                <a:cs typeface="Arial" charset="0"/>
              </a:defRPr>
            </a:lvl4pPr>
            <a:lvl5pPr marL="2057400" indent="-228600" eaLnBrk="0" hangingPunct="0">
              <a:spcBef>
                <a:spcPct val="20000"/>
              </a:spcBef>
              <a:buFont typeface="Arial" charset="0"/>
              <a:buChar char="»"/>
              <a:defRPr sz="2000">
                <a:solidFill>
                  <a:srgbClr val="03DAFF"/>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9pPr>
          </a:lstStyle>
          <a:p>
            <a:pPr marL="0" marR="0" lvl="0" indent="0" algn="just" defTabSz="914400" rtl="0" eaLnBrk="0" fontAlgn="auto" latinLnBrk="0" hangingPunct="0">
              <a:lnSpc>
                <a:spcPct val="100000"/>
              </a:lnSpc>
              <a:spcBef>
                <a:spcPts val="1200"/>
              </a:spcBef>
              <a:spcAft>
                <a:spcPts val="0"/>
              </a:spcAft>
              <a:buClr>
                <a:srgbClr val="44546A"/>
              </a:buClr>
              <a:buSzTx/>
              <a:buFont typeface="Arial" charset="0"/>
              <a:buNone/>
              <a:tabLst/>
              <a:defRPr/>
            </a:pPr>
            <a:r>
              <a:rPr kumimoji="0" lang="en-GB" sz="1200" b="1" i="1" u="none" strike="noStrike" kern="1200" cap="none" spc="0" normalizeH="0" baseline="0" noProof="0" dirty="0">
                <a:ln>
                  <a:noFill/>
                </a:ln>
                <a:solidFill>
                  <a:srgbClr val="414141"/>
                </a:solidFill>
                <a:effectLst/>
                <a:uLnTx/>
                <a:uFillTx/>
                <a:latin typeface="Calibri" panose="020F0502020204030204"/>
                <a:ea typeface="+mn-ea"/>
                <a:cs typeface="Calibri"/>
              </a:rPr>
              <a:t>Case Study:          </a:t>
            </a:r>
            <a:endParaRPr kumimoji="0" lang="en-GB" sz="1200" b="0" i="1" u="none" strike="noStrike" kern="1200" cap="none" spc="0" normalizeH="0" baseline="0" noProof="0" dirty="0">
              <a:ln>
                <a:noFill/>
              </a:ln>
              <a:solidFill>
                <a:srgbClr val="414141"/>
              </a:solidFill>
              <a:effectLst/>
              <a:uLnTx/>
              <a:uFillTx/>
              <a:latin typeface="Calibri" panose="020F0502020204030204"/>
              <a:ea typeface="+mn-ea"/>
              <a:cs typeface="Calibri"/>
            </a:endParaRPr>
          </a:p>
          <a:p>
            <a:pPr marL="0" marR="0" lvl="0" indent="0" algn="just" defTabSz="914400" rtl="0" eaLnBrk="0" fontAlgn="auto" latinLnBrk="0" hangingPunct="0">
              <a:lnSpc>
                <a:spcPct val="100000"/>
              </a:lnSpc>
              <a:spcBef>
                <a:spcPts val="1200"/>
              </a:spcBef>
              <a:spcAft>
                <a:spcPts val="0"/>
              </a:spcAft>
              <a:buClr>
                <a:srgbClr val="44546A"/>
              </a:buClr>
              <a:buSzTx/>
              <a:buFont typeface="Arial" charset="0"/>
              <a:buNone/>
              <a:tabLst/>
              <a:defRPr/>
            </a:pPr>
            <a:r>
              <a:rPr kumimoji="0" lang="en-US" sz="1200" b="0" i="0" u="none" strike="noStrike" kern="1200" cap="none" spc="0" normalizeH="0" baseline="0" noProof="0" dirty="0" err="1">
                <a:ln>
                  <a:noFill/>
                </a:ln>
                <a:solidFill>
                  <a:srgbClr val="414141"/>
                </a:solidFill>
                <a:effectLst/>
                <a:uLnTx/>
                <a:uFillTx/>
                <a:latin typeface="Calibri" panose="020F0502020204030204"/>
                <a:ea typeface="+mn-ea"/>
                <a:cs typeface="Calibri"/>
              </a:rPr>
              <a:t>Kikbayeva</a:t>
            </a:r>
            <a:r>
              <a:rPr kumimoji="0" lang="en-US" sz="1200" b="0" i="0" u="none" strike="noStrike" kern="1200" cap="none" spc="0" normalizeH="0" baseline="0" noProof="0" dirty="0">
                <a:ln>
                  <a:noFill/>
                </a:ln>
                <a:solidFill>
                  <a:srgbClr val="414141"/>
                </a:solidFill>
                <a:effectLst/>
                <a:uLnTx/>
                <a:uFillTx/>
                <a:latin typeface="Calibri" panose="020F0502020204030204"/>
                <a:ea typeface="+mn-ea"/>
                <a:cs typeface="Calibri"/>
              </a:rPr>
              <a:t> </a:t>
            </a:r>
            <a:r>
              <a:rPr kumimoji="0" lang="en-US" sz="1200" b="0" i="0" u="none" strike="noStrike" kern="1200" cap="none" spc="0" normalizeH="0" baseline="0" noProof="0" dirty="0" err="1">
                <a:ln>
                  <a:noFill/>
                </a:ln>
                <a:solidFill>
                  <a:srgbClr val="414141"/>
                </a:solidFill>
                <a:effectLst/>
                <a:uLnTx/>
                <a:uFillTx/>
                <a:latin typeface="Calibri" panose="020F0502020204030204"/>
                <a:ea typeface="+mn-ea"/>
                <a:cs typeface="Calibri"/>
              </a:rPr>
              <a:t>Gaziza</a:t>
            </a:r>
            <a:r>
              <a:rPr kumimoji="0" lang="en-US" sz="1200" b="0" i="0" u="none" strike="noStrike" kern="1200" cap="none" spc="0" normalizeH="0" baseline="0" noProof="0" dirty="0">
                <a:ln>
                  <a:noFill/>
                </a:ln>
                <a:solidFill>
                  <a:srgbClr val="414141"/>
                </a:solidFill>
                <a:effectLst/>
                <a:uLnTx/>
                <a:uFillTx/>
                <a:latin typeface="Calibri" panose="020F0502020204030204"/>
                <a:ea typeface="+mn-ea"/>
                <a:cs typeface="Calibri"/>
              </a:rPr>
              <a:t> </a:t>
            </a:r>
            <a:r>
              <a:rPr kumimoji="0" lang="en-US" sz="1200" b="0" i="0" u="none" strike="noStrike" kern="1200" cap="none" spc="0" normalizeH="0" baseline="0" noProof="0" dirty="0" err="1">
                <a:ln>
                  <a:noFill/>
                </a:ln>
                <a:solidFill>
                  <a:srgbClr val="414141"/>
                </a:solidFill>
                <a:effectLst/>
                <a:uLnTx/>
                <a:uFillTx/>
                <a:latin typeface="Calibri" panose="020F0502020204030204"/>
                <a:ea typeface="+mn-ea"/>
                <a:cs typeface="Calibri"/>
              </a:rPr>
              <a:t>Zakirovna</a:t>
            </a:r>
            <a:r>
              <a:rPr kumimoji="0" lang="en-US" sz="1200" b="0" i="0" u="none" strike="noStrike" kern="1200" cap="none" spc="0" normalizeH="0" baseline="0" noProof="0" dirty="0">
                <a:ln>
                  <a:noFill/>
                </a:ln>
                <a:solidFill>
                  <a:srgbClr val="414141"/>
                </a:solidFill>
                <a:effectLst/>
                <a:uLnTx/>
                <a:uFillTx/>
                <a:latin typeface="Calibri" panose="020F0502020204030204"/>
                <a:ea typeface="+mn-ea"/>
                <a:cs typeface="Calibri"/>
              </a:rPr>
              <a:t> is an entrepreneur engaged in the trade of industrial goods, and she also has her own mini-market. She decided to purchase a new freezer with help of GEFF. The new freezer saves 142 kW of electricity resulting in a reduction of 52 kilograms of CO2 emissions per year.</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p:txBody>
      </p:sp>
      <p:sp>
        <p:nvSpPr>
          <p:cNvPr id="11" name="Content Placeholder 4">
            <a:extLst>
              <a:ext uri="{FF2B5EF4-FFF2-40B4-BE49-F238E27FC236}">
                <a16:creationId xmlns:a16="http://schemas.microsoft.com/office/drawing/2014/main" id="{E82FFD6D-A9E8-88A8-A61D-D0521D876C1E}"/>
              </a:ext>
            </a:extLst>
          </p:cNvPr>
          <p:cNvSpPr txBox="1">
            <a:spLocks/>
          </p:cNvSpPr>
          <p:nvPr/>
        </p:nvSpPr>
        <p:spPr>
          <a:xfrm>
            <a:off x="6446132" y="1435723"/>
            <a:ext cx="5364868" cy="3219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9191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9191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9191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9191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9191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mn-cs"/>
              </a:rPr>
              <a:t>Share of female to the sub-borrowers as of YE 2022: </a:t>
            </a:r>
            <a:r>
              <a:rPr kumimoji="0" lang="en-GB" sz="1800" b="1" i="0" u="none" strike="noStrike" kern="1200" cap="none" spc="0" normalizeH="0" baseline="0" noProof="0" dirty="0">
                <a:ln>
                  <a:noFill/>
                </a:ln>
                <a:solidFill>
                  <a:srgbClr val="191919"/>
                </a:solidFill>
                <a:effectLst/>
                <a:uLnTx/>
                <a:uFillTx/>
                <a:latin typeface="Calibri" panose="020F0502020204030204"/>
                <a:ea typeface="+mn-ea"/>
                <a:cs typeface="+mn-cs"/>
              </a:rPr>
              <a:t>38% of total portfolio across PFIs</a:t>
            </a:r>
            <a:endParaRPr kumimoji="0" lang="en-GB" sz="1800" b="1" i="0" u="none" strike="noStrike" kern="1200" cap="none" spc="0" normalizeH="0" baseline="0" noProof="0" dirty="0">
              <a:ln>
                <a:noFill/>
              </a:ln>
              <a:solidFill>
                <a:srgbClr val="191919"/>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mn-cs"/>
              </a:rPr>
              <a:t>Over </a:t>
            </a:r>
            <a:r>
              <a:rPr kumimoji="0" lang="en-GB" sz="1800" b="1" i="0" u="none" strike="noStrike" kern="1200" cap="none" spc="0" normalizeH="0" baseline="0" noProof="0" dirty="0">
                <a:ln>
                  <a:noFill/>
                </a:ln>
                <a:solidFill>
                  <a:srgbClr val="191919"/>
                </a:solidFill>
                <a:effectLst/>
                <a:uLnTx/>
                <a:uFillTx/>
                <a:latin typeface="Calibri" panose="020F0502020204030204"/>
                <a:ea typeface="+mn-ea"/>
                <a:cs typeface="+mn-cs"/>
              </a:rPr>
              <a:t>75 participants</a:t>
            </a:r>
            <a:r>
              <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mn-cs"/>
              </a:rPr>
              <a:t> connected national GEFF-Panel on Gender in 2020</a:t>
            </a:r>
            <a:endPar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mn-cs"/>
              </a:rPr>
              <a:t>Over 100</a:t>
            </a:r>
            <a:r>
              <a:rPr kumimoji="0" lang="en-GB" sz="1800" b="1" i="0" u="none" strike="noStrike" kern="1200" cap="none" spc="0" normalizeH="0" baseline="0" noProof="0" dirty="0">
                <a:ln>
                  <a:noFill/>
                </a:ln>
                <a:solidFill>
                  <a:srgbClr val="191919"/>
                </a:solidFill>
                <a:effectLst/>
                <a:uLnTx/>
                <a:uFillTx/>
                <a:latin typeface="Calibri" panose="020F0502020204030204"/>
                <a:ea typeface="+mn-ea"/>
                <a:cs typeface="+mn-cs"/>
              </a:rPr>
              <a:t> staff and management at HUMO, IMON, </a:t>
            </a:r>
            <a:r>
              <a:rPr kumimoji="0" lang="en-GB" sz="1800" b="1" i="0" u="none" strike="noStrike" kern="1200" cap="none" spc="0" normalizeH="0" baseline="0" noProof="0" dirty="0" err="1">
                <a:ln>
                  <a:noFill/>
                </a:ln>
                <a:solidFill>
                  <a:srgbClr val="191919"/>
                </a:solidFill>
                <a:effectLst/>
                <a:uLnTx/>
                <a:uFillTx/>
                <a:latin typeface="Calibri" panose="020F0502020204030204"/>
                <a:ea typeface="+mn-ea"/>
                <a:cs typeface="+mn-cs"/>
              </a:rPr>
              <a:t>Eskhata</a:t>
            </a:r>
            <a:r>
              <a:rPr kumimoji="0" lang="en-GB" sz="1800" b="1" i="0" u="none" strike="noStrike" kern="1200" cap="none" spc="0" normalizeH="0" baseline="0" noProof="0" dirty="0">
                <a:ln>
                  <a:noFill/>
                </a:ln>
                <a:solidFill>
                  <a:srgbClr val="191919"/>
                </a:solidFill>
                <a:effectLst/>
                <a:uLnTx/>
                <a:uFillTx/>
                <a:latin typeface="Calibri" panose="020F0502020204030204"/>
                <a:ea typeface="+mn-ea"/>
                <a:cs typeface="+mn-cs"/>
              </a:rPr>
              <a:t> and </a:t>
            </a:r>
            <a:r>
              <a:rPr kumimoji="0" lang="en-GB" sz="1800" b="1" i="0" u="none" strike="noStrike" kern="1200" cap="none" spc="0" normalizeH="0" baseline="0" noProof="0" dirty="0" err="1">
                <a:ln>
                  <a:noFill/>
                </a:ln>
                <a:solidFill>
                  <a:srgbClr val="191919"/>
                </a:solidFill>
                <a:effectLst/>
                <a:uLnTx/>
                <a:uFillTx/>
                <a:latin typeface="Calibri" panose="020F0502020204030204"/>
                <a:ea typeface="+mn-ea"/>
                <a:cs typeface="+mn-cs"/>
              </a:rPr>
              <a:t>Arvand</a:t>
            </a:r>
            <a:r>
              <a:rPr kumimoji="0" lang="en-GB" sz="1800" b="1" i="0" u="none" strike="noStrike" kern="1200" cap="none" spc="0" normalizeH="0" baseline="0" noProof="0" dirty="0">
                <a:ln>
                  <a:noFill/>
                </a:ln>
                <a:solidFill>
                  <a:srgbClr val="191919"/>
                </a:solidFill>
                <a:effectLst/>
                <a:uLnTx/>
                <a:uFillTx/>
                <a:latin typeface="Calibri" panose="020F0502020204030204"/>
                <a:ea typeface="+mn-ea"/>
                <a:cs typeface="+mn-cs"/>
              </a:rPr>
              <a:t> trained</a:t>
            </a:r>
            <a:r>
              <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mn-cs"/>
              </a:rPr>
              <a:t> on gender-responsive green finance</a:t>
            </a:r>
            <a:endPar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191919"/>
                </a:solidFill>
                <a:effectLst/>
                <a:uLnTx/>
                <a:uFillTx/>
                <a:latin typeface="Calibri" panose="020F0502020204030204"/>
                <a:ea typeface="+mn-ea"/>
                <a:cs typeface="+mn-cs"/>
              </a:rPr>
              <a:t>Over 70 female entrepreneurs trained</a:t>
            </a:r>
            <a:r>
              <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mn-cs"/>
              </a:rPr>
              <a:t> on financial literacy</a:t>
            </a:r>
            <a:endParaRPr kumimoji="0" lang="en-GB" sz="1800" b="0" i="0" u="none" strike="noStrike" kern="1200" cap="none" spc="0" normalizeH="0" baseline="0" noProof="0" dirty="0">
              <a:ln>
                <a:noFill/>
              </a:ln>
              <a:solidFill>
                <a:srgbClr val="191919"/>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12" name="Rounded Rectangle 4"/>
          <p:cNvSpPr>
            <a:spLocks noChangeArrowheads="1"/>
          </p:cNvSpPr>
          <p:nvPr>
            <p:custDataLst>
              <p:tags r:id="rId2"/>
            </p:custDataLst>
          </p:nvPr>
        </p:nvSpPr>
        <p:spPr bwMode="auto">
          <a:xfrm>
            <a:off x="6443560" y="4238734"/>
            <a:ext cx="2482532" cy="2211167"/>
          </a:xfrm>
          <a:prstGeom prst="roundRect">
            <a:avLst>
              <a:gd name="adj" fmla="val 3954"/>
            </a:avLst>
          </a:prstGeom>
          <a:solidFill>
            <a:srgbClr val="F5FCFF"/>
          </a:solidFill>
          <a:ln w="25400" algn="ctr">
            <a:solidFill>
              <a:srgbClr val="184460"/>
            </a:solidFill>
            <a:round/>
            <a:headEnd/>
            <a:tailEnd/>
          </a:ln>
        </p:spPr>
        <p:txBody>
          <a:bodyPr anchor="t"/>
          <a:lstStyle>
            <a:lvl1pPr eaLnBrk="0" hangingPunct="0">
              <a:spcBef>
                <a:spcPts val="1200"/>
              </a:spcBef>
              <a:buClr>
                <a:schemeClr val="tx2"/>
              </a:buClr>
              <a:buFont typeface="Arial" charset="0"/>
              <a:defRPr sz="2400">
                <a:solidFill>
                  <a:srgbClr val="414141"/>
                </a:solidFill>
                <a:latin typeface="Arial" charset="0"/>
                <a:cs typeface="Arial" charset="0"/>
              </a:defRPr>
            </a:lvl1pPr>
            <a:lvl2pPr marL="742950" indent="-285750" eaLnBrk="0" hangingPunct="0">
              <a:spcBef>
                <a:spcPts val="300"/>
              </a:spcBef>
              <a:spcAft>
                <a:spcPts val="300"/>
              </a:spcAft>
              <a:buClr>
                <a:srgbClr val="00539B"/>
              </a:buClr>
              <a:buFont typeface="Arial" charset="0"/>
              <a:buChar char="•"/>
              <a:defRPr>
                <a:solidFill>
                  <a:srgbClr val="414141"/>
                </a:solidFill>
                <a:latin typeface="Arial" charset="0"/>
                <a:cs typeface="Arial" charset="0"/>
              </a:defRPr>
            </a:lvl2pPr>
            <a:lvl3pPr marL="1143000" indent="-228600" eaLnBrk="0" hangingPunct="0">
              <a:spcBef>
                <a:spcPts val="300"/>
              </a:spcBef>
              <a:spcAft>
                <a:spcPts val="300"/>
              </a:spcAft>
              <a:buClr>
                <a:srgbClr val="00539B"/>
              </a:buClr>
              <a:buFont typeface="Arial" charset="0"/>
              <a:buChar char="‒"/>
              <a:defRPr>
                <a:solidFill>
                  <a:srgbClr val="414141"/>
                </a:solidFill>
                <a:latin typeface="Arial" charset="0"/>
                <a:cs typeface="Arial" charset="0"/>
              </a:defRPr>
            </a:lvl3pPr>
            <a:lvl4pPr marL="1600200" indent="-228600" eaLnBrk="0" hangingPunct="0">
              <a:spcBef>
                <a:spcPct val="20000"/>
              </a:spcBef>
              <a:buClr>
                <a:schemeClr val="tx2"/>
              </a:buClr>
              <a:buFont typeface="Arial" charset="0"/>
              <a:buChar char="–"/>
              <a:defRPr sz="2000">
                <a:solidFill>
                  <a:srgbClr val="03DAFF"/>
                </a:solidFill>
                <a:latin typeface="Arial" charset="0"/>
                <a:cs typeface="Arial" charset="0"/>
              </a:defRPr>
            </a:lvl4pPr>
            <a:lvl5pPr marL="2057400" indent="-228600" eaLnBrk="0" hangingPunct="0">
              <a:spcBef>
                <a:spcPct val="20000"/>
              </a:spcBef>
              <a:buFont typeface="Arial" charset="0"/>
              <a:buChar char="»"/>
              <a:defRPr sz="2000">
                <a:solidFill>
                  <a:srgbClr val="03DAFF"/>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03DAFF"/>
                </a:solidFill>
                <a:latin typeface="Arial" charset="0"/>
                <a:cs typeface="Arial" charset="0"/>
              </a:defRPr>
            </a:lvl9pPr>
          </a:lstStyle>
          <a:p>
            <a:pPr marL="0" marR="0" lvl="0" indent="0" algn="just" defTabSz="914400" rtl="0" eaLnBrk="0" fontAlgn="auto" latinLnBrk="0" hangingPunct="0">
              <a:lnSpc>
                <a:spcPct val="100000"/>
              </a:lnSpc>
              <a:spcBef>
                <a:spcPts val="1200"/>
              </a:spcBef>
              <a:spcAft>
                <a:spcPts val="0"/>
              </a:spcAft>
              <a:buClr>
                <a:srgbClr val="44546A"/>
              </a:buClr>
              <a:buSzTx/>
              <a:buFont typeface="Arial" charset="0"/>
              <a:buNone/>
              <a:tabLst/>
              <a:defRPr/>
            </a:pPr>
            <a:r>
              <a:rPr kumimoji="0" lang="en-GB" sz="1200" b="1"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rPr>
              <a:t>Case Study:          </a:t>
            </a:r>
            <a:endParaRPr kumimoji="0" lang="en-GB" sz="12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auto" latinLnBrk="0" hangingPunct="0">
              <a:lnSpc>
                <a:spcPct val="100000"/>
              </a:lnSpc>
              <a:spcBef>
                <a:spcPts val="1200"/>
              </a:spcBef>
              <a:spcAft>
                <a:spcPts val="0"/>
              </a:spcAft>
              <a:buClr>
                <a:srgbClr val="44546A"/>
              </a:buClr>
              <a:buSzTx/>
              <a:buFont typeface="Arial" charset="0"/>
              <a:buNone/>
              <a:tabLst/>
              <a:defRPr/>
            </a:pPr>
            <a:r>
              <a:rPr kumimoji="0" lang="en-US" sz="1200" b="0" i="0" u="none" strike="noStrike" kern="1200" cap="none" spc="0" normalizeH="0" baseline="0" noProof="0" dirty="0" err="1">
                <a:ln>
                  <a:noFill/>
                </a:ln>
                <a:solidFill>
                  <a:srgbClr val="414141"/>
                </a:solidFill>
                <a:effectLst/>
                <a:uLnTx/>
                <a:uFillTx/>
                <a:latin typeface="Calibri" panose="020F0502020204030204" pitchFamily="34" charset="0"/>
                <a:ea typeface="+mn-lt"/>
                <a:cs typeface="Calibri" panose="020F0502020204030204" pitchFamily="34" charset="0"/>
              </a:rPr>
              <a:t>Sayorakhon</a:t>
            </a:r>
            <a:r>
              <a:rPr kumimoji="0" lang="en-US" sz="12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srgbClr val="414141"/>
                </a:solidFill>
                <a:effectLst/>
                <a:uLnTx/>
                <a:uFillTx/>
                <a:latin typeface="Calibri" panose="020F0502020204030204" pitchFamily="34" charset="0"/>
                <a:ea typeface="+mn-ea"/>
                <a:cs typeface="Calibri" panose="020F0502020204030204" pitchFamily="34" charset="0"/>
              </a:rPr>
              <a:t>Tojimatova</a:t>
            </a:r>
            <a:r>
              <a:rPr kumimoji="0" lang="en-US" sz="12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rPr>
              <a:t> has been growing vegetables including tomatoes and cucumbers on her farm for more than 20 years. She invested in a greenhouse with the help of GEFF. The greenhouse saves 1,980 m3 of water per year allowing her to increase her crop yield by 140%.</a:t>
            </a:r>
            <a:endParaRPr kumimoji="0" lang="en-GB" sz="12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endParaRPr>
          </a:p>
        </p:txBody>
      </p:sp>
      <p:pic>
        <p:nvPicPr>
          <p:cNvPr id="13" name="Picture 9">
            <a:extLst>
              <a:ext uri="{FF2B5EF4-FFF2-40B4-BE49-F238E27FC236}">
                <a16:creationId xmlns:a16="http://schemas.microsoft.com/office/drawing/2014/main" id="{8B84BC89-0993-19F3-5509-956AC28F2F2A}"/>
              </a:ext>
            </a:extLst>
          </p:cNvPr>
          <p:cNvPicPr>
            <a:picLocks noChangeAspect="1"/>
          </p:cNvPicPr>
          <p:nvPr/>
        </p:nvPicPr>
        <p:blipFill rotWithShape="1">
          <a:blip r:embed="rId7"/>
          <a:srcRect l="18588" t="1351" r="9176" b="-901"/>
          <a:stretch/>
        </p:blipFill>
        <p:spPr>
          <a:xfrm>
            <a:off x="9160309" y="4286546"/>
            <a:ext cx="2332547" cy="1688107"/>
          </a:xfrm>
          <a:prstGeom prst="rect">
            <a:avLst/>
          </a:prstGeom>
        </p:spPr>
      </p:pic>
      <p:pic>
        <p:nvPicPr>
          <p:cNvPr id="15" name="Picture 6" descr="Logo&#10;&#10;Description automatically generated">
            <a:extLst>
              <a:ext uri="{FF2B5EF4-FFF2-40B4-BE49-F238E27FC236}">
                <a16:creationId xmlns:a16="http://schemas.microsoft.com/office/drawing/2014/main" id="{67D9D698-40D5-2423-9111-327C2BAAB567}"/>
              </a:ext>
            </a:extLst>
          </p:cNvPr>
          <p:cNvPicPr>
            <a:picLocks noChangeAspect="1"/>
          </p:cNvPicPr>
          <p:nvPr/>
        </p:nvPicPr>
        <p:blipFill>
          <a:blip r:embed="rId8"/>
          <a:stretch>
            <a:fillRect/>
          </a:stretch>
        </p:blipFill>
        <p:spPr>
          <a:xfrm>
            <a:off x="9259369" y="5974653"/>
            <a:ext cx="1925346" cy="514873"/>
          </a:xfrm>
          <a:prstGeom prst="rect">
            <a:avLst/>
          </a:prstGeom>
        </p:spPr>
      </p:pic>
      <p:sp>
        <p:nvSpPr>
          <p:cNvPr id="16" name="Rectangle 15"/>
          <p:cNvSpPr/>
          <p:nvPr/>
        </p:nvSpPr>
        <p:spPr>
          <a:xfrm>
            <a:off x="1056965" y="1049590"/>
            <a:ext cx="4992035" cy="275217"/>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84460"/>
                </a:solidFill>
                <a:effectLst/>
                <a:uLnTx/>
                <a:uFillTx/>
                <a:latin typeface="Calibri" panose="020F0502020204030204"/>
                <a:ea typeface="+mn-ea"/>
                <a:cs typeface="+mn-cs"/>
              </a:rPr>
              <a:t> Kazakhstan </a:t>
            </a:r>
            <a:endParaRPr kumimoji="0" lang="en-GB" sz="2000" b="1" i="1" u="none" strike="noStrike" kern="1200" cap="none" spc="0" normalizeH="0" baseline="0" noProof="0" dirty="0">
              <a:ln>
                <a:noFill/>
              </a:ln>
              <a:solidFill>
                <a:srgbClr val="18446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600"/>
              </a:spcAft>
              <a:buClrTx/>
              <a:buSzTx/>
              <a:buFontTx/>
              <a:buNone/>
              <a:tabLst/>
              <a:defRPr/>
            </a:pPr>
            <a:endParaRPr kumimoji="0" lang="en-GB" sz="2000" b="1" i="1" u="none" strike="noStrike" kern="1200" cap="none" spc="0" normalizeH="0" baseline="0" noProof="0" dirty="0">
              <a:ln>
                <a:noFill/>
              </a:ln>
              <a:solidFill>
                <a:srgbClr val="5B9BD5"/>
              </a:solidFill>
              <a:effectLst/>
              <a:uLnTx/>
              <a:uFillTx/>
              <a:latin typeface="Franklin Gothic Book" panose="020B0503020102020204" pitchFamily="34" charset="0"/>
              <a:ea typeface="+mn-ea"/>
              <a:cs typeface="+mn-cs"/>
            </a:endParaRPr>
          </a:p>
        </p:txBody>
      </p:sp>
      <p:sp>
        <p:nvSpPr>
          <p:cNvPr id="17" name="Rectangle 16"/>
          <p:cNvSpPr/>
          <p:nvPr/>
        </p:nvSpPr>
        <p:spPr>
          <a:xfrm>
            <a:off x="6619743" y="1077070"/>
            <a:ext cx="5049295" cy="27063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84460"/>
                </a:solidFill>
                <a:effectLst/>
                <a:uLnTx/>
                <a:uFillTx/>
                <a:latin typeface="Calibri" panose="020F0502020204030204"/>
                <a:ea typeface="+mn-ea"/>
                <a:cs typeface="+mn-cs"/>
              </a:rPr>
              <a:t> Tajikistan</a:t>
            </a:r>
            <a:endParaRPr kumimoji="0" lang="en-GB" sz="2000" b="1" i="1" u="none" strike="noStrike" kern="1200" cap="none" spc="0" normalizeH="0" baseline="0" noProof="0" dirty="0">
              <a:ln>
                <a:noFill/>
              </a:ln>
              <a:solidFill>
                <a:srgbClr val="184460"/>
              </a:solidFill>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600"/>
              </a:spcAft>
              <a:buClrTx/>
              <a:buSzTx/>
              <a:buFontTx/>
              <a:buNone/>
              <a:tabLst/>
              <a:defRPr/>
            </a:pPr>
            <a:endParaRPr kumimoji="0" lang="en-GB" sz="2000" b="1" i="1" u="none" strike="noStrike" kern="1200" cap="none" spc="0" normalizeH="0" baseline="0" noProof="0" dirty="0">
              <a:ln>
                <a:noFill/>
              </a:ln>
              <a:solidFill>
                <a:srgbClr val="5B9BD5"/>
              </a:solidFill>
              <a:effectLst/>
              <a:uLnTx/>
              <a:uFillTx/>
              <a:latin typeface="Franklin Gothic Book" panose="020B0503020102020204" pitchFamily="34" charset="0"/>
              <a:ea typeface="+mn-ea"/>
              <a:cs typeface="+mn-cs"/>
            </a:endParaRPr>
          </a:p>
        </p:txBody>
      </p:sp>
      <p:pic>
        <p:nvPicPr>
          <p:cNvPr id="3" name="Picture 2">
            <a:extLst>
              <a:ext uri="{FF2B5EF4-FFF2-40B4-BE49-F238E27FC236}">
                <a16:creationId xmlns:a16="http://schemas.microsoft.com/office/drawing/2014/main" id="{7C493844-A78B-25DB-32BD-638D6E5D5DD8}"/>
              </a:ext>
            </a:extLst>
          </p:cNvPr>
          <p:cNvPicPr>
            <a:picLocks noChangeAspect="1"/>
          </p:cNvPicPr>
          <p:nvPr/>
        </p:nvPicPr>
        <p:blipFill>
          <a:blip r:embed="rId9"/>
          <a:stretch>
            <a:fillRect/>
          </a:stretch>
        </p:blipFill>
        <p:spPr>
          <a:xfrm>
            <a:off x="7980048" y="250735"/>
            <a:ext cx="3945254" cy="809854"/>
          </a:xfrm>
          <a:prstGeom prst="rect">
            <a:avLst/>
          </a:prstGeom>
        </p:spPr>
      </p:pic>
    </p:spTree>
    <p:extLst>
      <p:ext uri="{BB962C8B-B14F-4D97-AF65-F5344CB8AC3E}">
        <p14:creationId xmlns:p14="http://schemas.microsoft.com/office/powerpoint/2010/main" val="295642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46CF06-7179-7770-C23C-901814DA875B}"/>
              </a:ext>
            </a:extLst>
          </p:cNvPr>
          <p:cNvSpPr>
            <a:spLocks noGrp="1"/>
          </p:cNvSpPr>
          <p:nvPr>
            <p:ph type="sldNum" idx="12"/>
          </p:nvPr>
        </p:nvSpPr>
        <p:spPr/>
        <p:txBody>
          <a:bodyPr/>
          <a:lstStyle/>
          <a:p>
            <a:fld id="{00000000-1234-1234-1234-123412341234}" type="slidenum">
              <a:rPr lang="en-US" smtClean="0"/>
              <a:pPr/>
              <a:t>13</a:t>
            </a:fld>
            <a:endParaRPr lang="en-US"/>
          </a:p>
        </p:txBody>
      </p:sp>
      <p:pic>
        <p:nvPicPr>
          <p:cNvPr id="9" name="Picture 8">
            <a:extLst>
              <a:ext uri="{FF2B5EF4-FFF2-40B4-BE49-F238E27FC236}">
                <a16:creationId xmlns:a16="http://schemas.microsoft.com/office/drawing/2014/main" id="{0FF6598B-4060-C3DE-FC5F-2582421B1244}"/>
              </a:ext>
            </a:extLst>
          </p:cNvPr>
          <p:cNvPicPr>
            <a:picLocks noChangeAspect="1"/>
          </p:cNvPicPr>
          <p:nvPr/>
        </p:nvPicPr>
        <p:blipFill>
          <a:blip r:embed="rId2"/>
          <a:stretch>
            <a:fillRect/>
          </a:stretch>
        </p:blipFill>
        <p:spPr>
          <a:xfrm>
            <a:off x="0" y="-1"/>
            <a:ext cx="12192000" cy="6862563"/>
          </a:xfrm>
          <a:prstGeom prst="rect">
            <a:avLst/>
          </a:prstGeom>
        </p:spPr>
      </p:pic>
    </p:spTree>
    <p:extLst>
      <p:ext uri="{BB962C8B-B14F-4D97-AF65-F5344CB8AC3E}">
        <p14:creationId xmlns:p14="http://schemas.microsoft.com/office/powerpoint/2010/main" val="759086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32110D-EAFE-FD13-F872-F86BFD74297E}"/>
              </a:ext>
            </a:extLst>
          </p:cNvPr>
          <p:cNvSpPr>
            <a:spLocks noGrp="1"/>
          </p:cNvSpPr>
          <p:nvPr>
            <p:ph type="sldNum" idx="12"/>
          </p:nvPr>
        </p:nvSpPr>
        <p:spPr/>
        <p:txBody>
          <a:bodyPr/>
          <a:lstStyle/>
          <a:p>
            <a:fld id="{00000000-1234-1234-1234-123412341234}" type="slidenum">
              <a:rPr lang="en-US" smtClean="0"/>
              <a:pPr/>
              <a:t>14</a:t>
            </a:fld>
            <a:endParaRPr lang="en-US"/>
          </a:p>
        </p:txBody>
      </p:sp>
      <p:pic>
        <p:nvPicPr>
          <p:cNvPr id="6" name="Picture 5">
            <a:extLst>
              <a:ext uri="{FF2B5EF4-FFF2-40B4-BE49-F238E27FC236}">
                <a16:creationId xmlns:a16="http://schemas.microsoft.com/office/drawing/2014/main" id="{4E4A5C2B-6A92-5115-6492-131889F41439}"/>
              </a:ext>
            </a:extLst>
          </p:cNvPr>
          <p:cNvPicPr>
            <a:picLocks noChangeAspect="1"/>
          </p:cNvPicPr>
          <p:nvPr/>
        </p:nvPicPr>
        <p:blipFill>
          <a:blip r:embed="rId2"/>
          <a:stretch>
            <a:fillRect/>
          </a:stretch>
        </p:blipFill>
        <p:spPr>
          <a:xfrm>
            <a:off x="0" y="-6810"/>
            <a:ext cx="12192000" cy="6864810"/>
          </a:xfrm>
          <a:prstGeom prst="rect">
            <a:avLst/>
          </a:prstGeom>
        </p:spPr>
      </p:pic>
    </p:spTree>
    <p:extLst>
      <p:ext uri="{BB962C8B-B14F-4D97-AF65-F5344CB8AC3E}">
        <p14:creationId xmlns:p14="http://schemas.microsoft.com/office/powerpoint/2010/main" val="83005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60B38A-C9BB-78B3-2945-2FE56995545F}"/>
              </a:ext>
            </a:extLst>
          </p:cNvPr>
          <p:cNvSpPr>
            <a:spLocks noGrp="1"/>
          </p:cNvSpPr>
          <p:nvPr>
            <p:ph type="sldNum" idx="12"/>
          </p:nvPr>
        </p:nvSpPr>
        <p:spPr/>
        <p:txBody>
          <a:bodyPr/>
          <a:lstStyle/>
          <a:p>
            <a:fld id="{00000000-1234-1234-1234-123412341234}" type="slidenum">
              <a:rPr lang="en-US" smtClean="0"/>
              <a:pPr/>
              <a:t>15</a:t>
            </a:fld>
            <a:endParaRPr lang="en-US"/>
          </a:p>
        </p:txBody>
      </p:sp>
      <p:pic>
        <p:nvPicPr>
          <p:cNvPr id="6" name="Picture 5">
            <a:extLst>
              <a:ext uri="{FF2B5EF4-FFF2-40B4-BE49-F238E27FC236}">
                <a16:creationId xmlns:a16="http://schemas.microsoft.com/office/drawing/2014/main" id="{E6979D59-8A2B-162C-D4CA-888B4B93478C}"/>
              </a:ext>
            </a:extLst>
          </p:cNvPr>
          <p:cNvPicPr>
            <a:picLocks noChangeAspect="1"/>
          </p:cNvPicPr>
          <p:nvPr/>
        </p:nvPicPr>
        <p:blipFill>
          <a:blip r:embed="rId2"/>
          <a:stretch>
            <a:fillRect/>
          </a:stretch>
        </p:blipFill>
        <p:spPr>
          <a:xfrm>
            <a:off x="0" y="0"/>
            <a:ext cx="12192000" cy="6844420"/>
          </a:xfrm>
          <a:prstGeom prst="rect">
            <a:avLst/>
          </a:prstGeom>
        </p:spPr>
      </p:pic>
    </p:spTree>
    <p:extLst>
      <p:ext uri="{BB962C8B-B14F-4D97-AF65-F5344CB8AC3E}">
        <p14:creationId xmlns:p14="http://schemas.microsoft.com/office/powerpoint/2010/main" val="643682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60B38A-C9BB-78B3-2945-2FE56995545F}"/>
              </a:ext>
            </a:extLst>
          </p:cNvPr>
          <p:cNvSpPr>
            <a:spLocks noGrp="1"/>
          </p:cNvSpPr>
          <p:nvPr>
            <p:ph type="sldNum" idx="12"/>
          </p:nvPr>
        </p:nvSpPr>
        <p:spPr/>
        <p:txBody>
          <a:bodyPr/>
          <a:lstStyle/>
          <a:p>
            <a:fld id="{00000000-1234-1234-1234-123412341234}" type="slidenum">
              <a:rPr lang="en-US" smtClean="0"/>
              <a:pPr/>
              <a:t>16</a:t>
            </a:fld>
            <a:endParaRPr lang="en-US"/>
          </a:p>
        </p:txBody>
      </p:sp>
      <p:pic>
        <p:nvPicPr>
          <p:cNvPr id="3" name="Picture 2">
            <a:extLst>
              <a:ext uri="{FF2B5EF4-FFF2-40B4-BE49-F238E27FC236}">
                <a16:creationId xmlns:a16="http://schemas.microsoft.com/office/drawing/2014/main" id="{82CEE52E-C095-F092-1F47-F3EDE2A1A8C2}"/>
              </a:ext>
            </a:extLst>
          </p:cNvPr>
          <p:cNvPicPr>
            <a:picLocks noChangeAspect="1"/>
          </p:cNvPicPr>
          <p:nvPr/>
        </p:nvPicPr>
        <p:blipFill>
          <a:blip r:embed="rId2"/>
          <a:stretch>
            <a:fillRect/>
          </a:stretch>
        </p:blipFill>
        <p:spPr>
          <a:xfrm>
            <a:off x="-29936" y="0"/>
            <a:ext cx="12221936" cy="6858000"/>
          </a:xfrm>
          <a:prstGeom prst="rect">
            <a:avLst/>
          </a:prstGeom>
        </p:spPr>
      </p:pic>
    </p:spTree>
    <p:extLst>
      <p:ext uri="{BB962C8B-B14F-4D97-AF65-F5344CB8AC3E}">
        <p14:creationId xmlns:p14="http://schemas.microsoft.com/office/powerpoint/2010/main" val="3099103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Design Challenges</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3" name="Content Placeholder 2">
            <a:extLst>
              <a:ext uri="{FF2B5EF4-FFF2-40B4-BE49-F238E27FC236}">
                <a16:creationId xmlns:a16="http://schemas.microsoft.com/office/drawing/2014/main" id="{0339BEC0-F455-CB65-5EED-AB9A9D4A67E0}"/>
              </a:ext>
            </a:extLst>
          </p:cNvPr>
          <p:cNvSpPr txBox="1">
            <a:spLocks/>
          </p:cNvSpPr>
          <p:nvPr/>
        </p:nvSpPr>
        <p:spPr bwMode="gray">
          <a:xfrm>
            <a:off x="1598023" y="1195414"/>
            <a:ext cx="10004169" cy="2191203"/>
          </a:xfrm>
          <a:prstGeom prst="rect">
            <a:avLst/>
          </a:prstGeom>
          <a:noFill/>
          <a:ln>
            <a:noFill/>
          </a:ln>
        </p:spPr>
        <p:txBody>
          <a:bodyPr spcFirstLastPara="1" vert="horz" wrap="square" lIns="91425" tIns="91425" rIns="91425" bIns="91425" rtlCol="0" anchor="t" anchorCtr="0">
            <a:noAutofit/>
          </a:bodyPr>
          <a:lstStyle>
            <a:lvl1pPr marL="201162" lvl="0" indent="-201162" algn="ctr" defTabSz="1072866" rtl="0" eaLnBrk="1" latinLnBrk="0" hangingPunct="1">
              <a:lnSpc>
                <a:spcPct val="100000"/>
              </a:lnSpc>
              <a:spcBef>
                <a:spcPts val="0"/>
              </a:spcBef>
              <a:spcAft>
                <a:spcPts val="0"/>
              </a:spcAft>
              <a:buSzPts val="2800"/>
              <a:buFont typeface="Arial" panose="020B0604020202020204" pitchFamily="34" charset="0"/>
              <a:buNone/>
              <a:defRPr sz="3733" kern="1200">
                <a:solidFill>
                  <a:srgbClr val="606060"/>
                </a:solidFill>
                <a:latin typeface="Lato" panose="020F0502020204030203" pitchFamily="34" charset="0"/>
                <a:ea typeface="+mn-ea"/>
                <a:cs typeface="Arial" pitchFamily="34" charset="0"/>
              </a:defRPr>
            </a:lvl1pPr>
            <a:lvl2pPr marL="402325" lvl="1" indent="-201162"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Arial" pitchFamily="34" charset="0"/>
              </a:defRPr>
            </a:lvl2pPr>
            <a:lvl3pPr marL="603487" lvl="2" indent="-201162"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Arial" pitchFamily="34" charset="0"/>
              </a:defRPr>
            </a:lvl3pPr>
            <a:lvl4pPr marL="804649" lvl="3" indent="-201162"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Arial" pitchFamily="34" charset="0"/>
              </a:defRPr>
            </a:lvl4pPr>
            <a:lvl5pPr marL="1005811" lvl="4" indent="-201162"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Arial" pitchFamily="34" charset="0"/>
              </a:defRPr>
            </a:lvl5pPr>
            <a:lvl6pPr marL="1206974" lvl="5" indent="-201162"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mn-cs"/>
              </a:defRPr>
            </a:lvl6pPr>
            <a:lvl7pPr marL="1408136" lvl="6" indent="-197437"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mn-cs"/>
              </a:defRPr>
            </a:lvl7pPr>
            <a:lvl8pPr marL="1609298" lvl="7" indent="-204888" algn="ctr" defTabSz="1072866" rtl="0" eaLnBrk="1" latinLnBrk="0" hangingPunct="1">
              <a:lnSpc>
                <a:spcPct val="100000"/>
              </a:lnSpc>
              <a:spcBef>
                <a:spcPts val="0"/>
              </a:spcBef>
              <a:spcAft>
                <a:spcPts val="0"/>
              </a:spcAft>
              <a:buSzPts val="2800"/>
              <a:buFont typeface="Homebase 12 Light" panose="020B0300000000000000" pitchFamily="34" charset="0"/>
              <a:buNone/>
              <a:defRPr sz="3733" kern="1200" baseline="0">
                <a:solidFill>
                  <a:srgbClr val="606060"/>
                </a:solidFill>
                <a:latin typeface="Lato" panose="020F0502020204030203" pitchFamily="34" charset="0"/>
                <a:ea typeface="+mn-ea"/>
                <a:cs typeface="+mn-cs"/>
              </a:defRPr>
            </a:lvl8pPr>
            <a:lvl9pPr marL="1743406" lvl="8" indent="-197437" algn="ctr" defTabSz="1072866" rtl="0" eaLnBrk="1" latinLnBrk="0" hangingPunct="1">
              <a:lnSpc>
                <a:spcPct val="100000"/>
              </a:lnSpc>
              <a:spcBef>
                <a:spcPts val="0"/>
              </a:spcBef>
              <a:spcAft>
                <a:spcPts val="0"/>
              </a:spcAft>
              <a:buSzPts val="2800"/>
              <a:buFont typeface="Arial" panose="020B0604020202020204" pitchFamily="34" charset="0"/>
              <a:buNone/>
              <a:defRPr sz="3733" kern="1200" baseline="0">
                <a:solidFill>
                  <a:srgbClr val="606060"/>
                </a:solidFill>
                <a:latin typeface="Lato" panose="020F0502020204030203" pitchFamily="34" charset="0"/>
                <a:ea typeface="+mn-ea"/>
                <a:cs typeface="+mn-cs"/>
              </a:defRPr>
            </a:lvl9pPr>
          </a:lstStyle>
          <a:p>
            <a:pPr marL="0" indent="0" algn="l"/>
            <a:r>
              <a:rPr lang="en-US" sz="2200" b="1" i="1" dirty="0">
                <a:solidFill>
                  <a:schemeClr val="tx1"/>
                </a:solidFill>
                <a:latin typeface="+mj-lt"/>
                <a:cs typeface="+mn-cs"/>
              </a:rPr>
              <a:t>How might we get more money into the hands of women entrepreneurs for climate action?</a:t>
            </a:r>
          </a:p>
        </p:txBody>
      </p:sp>
      <p:sp>
        <p:nvSpPr>
          <p:cNvPr id="6" name="TextBox 5">
            <a:extLst>
              <a:ext uri="{FF2B5EF4-FFF2-40B4-BE49-F238E27FC236}">
                <a16:creationId xmlns:a16="http://schemas.microsoft.com/office/drawing/2014/main" id="{9487C0D3-02BE-682F-1018-BF13E94D7504}"/>
              </a:ext>
            </a:extLst>
          </p:cNvPr>
          <p:cNvSpPr txBox="1"/>
          <p:nvPr/>
        </p:nvSpPr>
        <p:spPr bwMode="gray">
          <a:xfrm>
            <a:off x="850690" y="2296030"/>
            <a:ext cx="10639400" cy="369332"/>
          </a:xfrm>
          <a:prstGeom prst="rect">
            <a:avLst/>
          </a:prstGeom>
          <a:noFill/>
        </p:spPr>
        <p:txBody>
          <a:bodyPr wrap="square">
            <a:spAutoFit/>
          </a:bodyPr>
          <a:lstStyle/>
          <a:p>
            <a:pPr marL="0" indent="0">
              <a:buNone/>
            </a:pPr>
            <a:r>
              <a:rPr lang="en-US" dirty="0">
                <a:latin typeface="+mj-lt"/>
                <a:cs typeface="DIN-Regular"/>
              </a:rPr>
              <a:t>In small groups, we’ll generate ideas and prototype project design proposals based on 2 case studies: </a:t>
            </a:r>
          </a:p>
        </p:txBody>
      </p:sp>
      <p:sp>
        <p:nvSpPr>
          <p:cNvPr id="7" name="TextBox 6">
            <a:extLst>
              <a:ext uri="{FF2B5EF4-FFF2-40B4-BE49-F238E27FC236}">
                <a16:creationId xmlns:a16="http://schemas.microsoft.com/office/drawing/2014/main" id="{2351BDF9-EB36-DFCB-73C4-DD01879601F3}"/>
              </a:ext>
            </a:extLst>
          </p:cNvPr>
          <p:cNvSpPr txBox="1"/>
          <p:nvPr/>
        </p:nvSpPr>
        <p:spPr bwMode="gray">
          <a:xfrm>
            <a:off x="850690" y="1218085"/>
            <a:ext cx="811855" cy="861774"/>
          </a:xfrm>
          <a:prstGeom prst="rect">
            <a:avLst/>
          </a:prstGeom>
          <a:noFill/>
        </p:spPr>
        <p:txBody>
          <a:bodyPr wrap="square">
            <a:spAutoFit/>
          </a:bodyPr>
          <a:lstStyle/>
          <a:p>
            <a:r>
              <a:rPr lang="en-CH" sz="5000">
                <a:effectLst/>
                <a:latin typeface="+mj-lt"/>
              </a:rPr>
              <a:t>💡</a:t>
            </a:r>
            <a:endParaRPr sz="5000">
              <a:latin typeface="+mj-lt"/>
            </a:endParaRPr>
          </a:p>
        </p:txBody>
      </p:sp>
      <p:sp>
        <p:nvSpPr>
          <p:cNvPr id="8" name="Round Single Corner Rectangle 53">
            <a:extLst>
              <a:ext uri="{FF2B5EF4-FFF2-40B4-BE49-F238E27FC236}">
                <a16:creationId xmlns:a16="http://schemas.microsoft.com/office/drawing/2014/main" id="{1AD0B9BA-9B0C-936A-88DF-1A3B19AE921B}"/>
              </a:ext>
            </a:extLst>
          </p:cNvPr>
          <p:cNvSpPr/>
          <p:nvPr/>
        </p:nvSpPr>
        <p:spPr>
          <a:xfrm rot="5400000">
            <a:off x="1919125" y="2196230"/>
            <a:ext cx="2991942" cy="4904608"/>
          </a:xfrm>
          <a:prstGeom prst="round1Rect">
            <a:avLst>
              <a:gd name="adj" fmla="val 21944"/>
            </a:avLst>
          </a:prstGeom>
          <a:noFill/>
          <a:ln w="25400">
            <a:solidFill>
              <a:srgbClr val="5A27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9" name="Round Single Corner Rectangle 53">
            <a:extLst>
              <a:ext uri="{FF2B5EF4-FFF2-40B4-BE49-F238E27FC236}">
                <a16:creationId xmlns:a16="http://schemas.microsoft.com/office/drawing/2014/main" id="{69F51FCC-51E5-32F8-1388-FE48B231B510}"/>
              </a:ext>
            </a:extLst>
          </p:cNvPr>
          <p:cNvSpPr/>
          <p:nvPr/>
        </p:nvSpPr>
        <p:spPr>
          <a:xfrm rot="5400000">
            <a:off x="7090433" y="2196230"/>
            <a:ext cx="2991942" cy="4904608"/>
          </a:xfrm>
          <a:prstGeom prst="round1Rect">
            <a:avLst>
              <a:gd name="adj" fmla="val 21944"/>
            </a:avLst>
          </a:prstGeom>
          <a:noFill/>
          <a:ln w="25400">
            <a:solidFill>
              <a:srgbClr val="5A275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0" name="Rectangle 9">
            <a:extLst>
              <a:ext uri="{FF2B5EF4-FFF2-40B4-BE49-F238E27FC236}">
                <a16:creationId xmlns:a16="http://schemas.microsoft.com/office/drawing/2014/main" id="{EA2606B2-624B-8353-A979-FF3E4F2E27CB}"/>
              </a:ext>
            </a:extLst>
          </p:cNvPr>
          <p:cNvSpPr/>
          <p:nvPr/>
        </p:nvSpPr>
        <p:spPr>
          <a:xfrm>
            <a:off x="962792" y="3136513"/>
            <a:ext cx="1866900" cy="466276"/>
          </a:xfrm>
          <a:prstGeom prst="rect">
            <a:avLst/>
          </a:prstGeom>
          <a:solidFill>
            <a:srgbClr val="5A2757"/>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sz="1600" kern="1200" dirty="0" err="1">
              <a:latin typeface="+mj-lt"/>
              <a:ea typeface="+mn-ea"/>
              <a:cs typeface="Arial" pitchFamily="34" charset="0"/>
            </a:endParaRPr>
          </a:p>
        </p:txBody>
      </p:sp>
      <p:sp>
        <p:nvSpPr>
          <p:cNvPr id="11" name="Rectangle 10">
            <a:extLst>
              <a:ext uri="{FF2B5EF4-FFF2-40B4-BE49-F238E27FC236}">
                <a16:creationId xmlns:a16="http://schemas.microsoft.com/office/drawing/2014/main" id="{D13C9980-A9AA-2CBB-B607-DE7B07154433}"/>
              </a:ext>
            </a:extLst>
          </p:cNvPr>
          <p:cNvSpPr/>
          <p:nvPr/>
        </p:nvSpPr>
        <p:spPr>
          <a:xfrm>
            <a:off x="6134100" y="3163941"/>
            <a:ext cx="1861080" cy="466276"/>
          </a:xfrm>
          <a:prstGeom prst="rect">
            <a:avLst/>
          </a:prstGeom>
          <a:solidFill>
            <a:srgbClr val="5A2757"/>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sz="1600" kern="1200" dirty="0" err="1">
              <a:latin typeface="+mj-lt"/>
              <a:ea typeface="+mn-ea"/>
              <a:cs typeface="Arial" pitchFamily="34" charset="0"/>
            </a:endParaRPr>
          </a:p>
        </p:txBody>
      </p:sp>
      <p:sp>
        <p:nvSpPr>
          <p:cNvPr id="12" name="TextBox 11">
            <a:extLst>
              <a:ext uri="{FF2B5EF4-FFF2-40B4-BE49-F238E27FC236}">
                <a16:creationId xmlns:a16="http://schemas.microsoft.com/office/drawing/2014/main" id="{78F5A22C-20DD-790C-FFAD-9B002E60014E}"/>
              </a:ext>
            </a:extLst>
          </p:cNvPr>
          <p:cNvSpPr txBox="1"/>
          <p:nvPr/>
        </p:nvSpPr>
        <p:spPr bwMode="gray">
          <a:xfrm>
            <a:off x="1004902" y="3187303"/>
            <a:ext cx="1824790" cy="369332"/>
          </a:xfrm>
          <a:prstGeom prst="rect">
            <a:avLst/>
          </a:prstGeom>
          <a:noFill/>
        </p:spPr>
        <p:txBody>
          <a:bodyPr wrap="square" lIns="91440" tIns="45720" rIns="91440" bIns="45720" anchor="t">
            <a:spAutoFit/>
          </a:bodyPr>
          <a:lstStyle/>
          <a:p>
            <a:pPr marL="0" indent="0">
              <a:buNone/>
            </a:pPr>
            <a:r>
              <a:rPr lang="en-US" b="1" dirty="0">
                <a:solidFill>
                  <a:schemeClr val="bg1"/>
                </a:solidFill>
                <a:latin typeface="+mj-lt"/>
                <a:cs typeface="DIN-Regular"/>
              </a:rPr>
              <a:t>CASE STUDY </a:t>
            </a:r>
          </a:p>
        </p:txBody>
      </p:sp>
      <p:sp>
        <p:nvSpPr>
          <p:cNvPr id="13" name="TextBox 12">
            <a:extLst>
              <a:ext uri="{FF2B5EF4-FFF2-40B4-BE49-F238E27FC236}">
                <a16:creationId xmlns:a16="http://schemas.microsoft.com/office/drawing/2014/main" id="{A929D06C-ED78-2057-FB0A-36432EEB1267}"/>
              </a:ext>
            </a:extLst>
          </p:cNvPr>
          <p:cNvSpPr txBox="1"/>
          <p:nvPr/>
        </p:nvSpPr>
        <p:spPr bwMode="gray">
          <a:xfrm>
            <a:off x="6170390" y="3212413"/>
            <a:ext cx="1824790" cy="369332"/>
          </a:xfrm>
          <a:prstGeom prst="rect">
            <a:avLst/>
          </a:prstGeom>
          <a:noFill/>
        </p:spPr>
        <p:txBody>
          <a:bodyPr wrap="square" lIns="91440" tIns="45720" rIns="91440" bIns="45720" anchor="t">
            <a:spAutoFit/>
          </a:bodyPr>
          <a:lstStyle/>
          <a:p>
            <a:pPr marL="0" indent="0">
              <a:buNone/>
            </a:pPr>
            <a:r>
              <a:rPr lang="en-US" b="1" dirty="0">
                <a:solidFill>
                  <a:schemeClr val="bg1"/>
                </a:solidFill>
                <a:latin typeface="+mj-lt"/>
                <a:cs typeface="DIN-Regular"/>
              </a:rPr>
              <a:t>CASE STUDY </a:t>
            </a:r>
          </a:p>
        </p:txBody>
      </p:sp>
      <p:sp>
        <p:nvSpPr>
          <p:cNvPr id="14" name="TextBox 13">
            <a:extLst>
              <a:ext uri="{FF2B5EF4-FFF2-40B4-BE49-F238E27FC236}">
                <a16:creationId xmlns:a16="http://schemas.microsoft.com/office/drawing/2014/main" id="{E8F0BF14-E3C9-9AE1-CDF8-52ED8E9E0ED0}"/>
              </a:ext>
            </a:extLst>
          </p:cNvPr>
          <p:cNvSpPr txBox="1"/>
          <p:nvPr/>
        </p:nvSpPr>
        <p:spPr bwMode="gray">
          <a:xfrm>
            <a:off x="1896242" y="3932674"/>
            <a:ext cx="2851166" cy="954107"/>
          </a:xfrm>
          <a:prstGeom prst="rect">
            <a:avLst/>
          </a:prstGeom>
          <a:noFill/>
        </p:spPr>
        <p:txBody>
          <a:bodyPr wrap="square">
            <a:spAutoFit/>
          </a:bodyPr>
          <a:lstStyle/>
          <a:p>
            <a:pPr marL="0" indent="0" algn="ctr">
              <a:buNone/>
            </a:pPr>
            <a:r>
              <a:rPr lang="en-US" sz="2800" b="1" dirty="0">
                <a:latin typeface="+mj-lt"/>
                <a:cs typeface="DIN-Regular"/>
              </a:rPr>
              <a:t>Climate Innovation</a:t>
            </a:r>
          </a:p>
        </p:txBody>
      </p:sp>
      <p:sp>
        <p:nvSpPr>
          <p:cNvPr id="15" name="TextBox 14">
            <a:extLst>
              <a:ext uri="{FF2B5EF4-FFF2-40B4-BE49-F238E27FC236}">
                <a16:creationId xmlns:a16="http://schemas.microsoft.com/office/drawing/2014/main" id="{7658A977-E719-1468-F2B4-C649251ADE01}"/>
              </a:ext>
            </a:extLst>
          </p:cNvPr>
          <p:cNvSpPr txBox="1"/>
          <p:nvPr/>
        </p:nvSpPr>
        <p:spPr bwMode="gray">
          <a:xfrm>
            <a:off x="7268342" y="3957489"/>
            <a:ext cx="2851166" cy="954107"/>
          </a:xfrm>
          <a:prstGeom prst="rect">
            <a:avLst/>
          </a:prstGeom>
          <a:noFill/>
        </p:spPr>
        <p:txBody>
          <a:bodyPr wrap="square">
            <a:spAutoFit/>
          </a:bodyPr>
          <a:lstStyle/>
          <a:p>
            <a:pPr marL="0" indent="0" algn="ctr">
              <a:buNone/>
            </a:pPr>
            <a:r>
              <a:rPr lang="en-US" sz="2800" b="1" dirty="0">
                <a:latin typeface="+mj-lt"/>
                <a:cs typeface="DIN-Regular"/>
              </a:rPr>
              <a:t>Climate </a:t>
            </a:r>
            <a:br>
              <a:rPr lang="en-US" sz="2800" b="1" dirty="0">
                <a:latin typeface="+mj-lt"/>
                <a:cs typeface="DIN-Regular"/>
              </a:rPr>
            </a:br>
            <a:r>
              <a:rPr lang="en-US" sz="2800" b="1" dirty="0">
                <a:latin typeface="+mj-lt"/>
                <a:cs typeface="DIN-Regular"/>
              </a:rPr>
              <a:t>Resilience</a:t>
            </a:r>
          </a:p>
        </p:txBody>
      </p:sp>
      <p:sp>
        <p:nvSpPr>
          <p:cNvPr id="16" name="TextBox 15">
            <a:extLst>
              <a:ext uri="{FF2B5EF4-FFF2-40B4-BE49-F238E27FC236}">
                <a16:creationId xmlns:a16="http://schemas.microsoft.com/office/drawing/2014/main" id="{911BEE1A-0628-1E6B-CBC7-CD18EB7A55B0}"/>
              </a:ext>
            </a:extLst>
          </p:cNvPr>
          <p:cNvSpPr txBox="1"/>
          <p:nvPr/>
        </p:nvSpPr>
        <p:spPr bwMode="gray">
          <a:xfrm>
            <a:off x="1371204" y="4939654"/>
            <a:ext cx="3670696" cy="646331"/>
          </a:xfrm>
          <a:prstGeom prst="rect">
            <a:avLst/>
          </a:prstGeom>
          <a:noFill/>
        </p:spPr>
        <p:txBody>
          <a:bodyPr wrap="square">
            <a:spAutoFit/>
          </a:bodyPr>
          <a:lstStyle/>
          <a:p>
            <a:pPr algn="ctr"/>
            <a:r>
              <a:rPr lang="en-US" b="1" dirty="0">
                <a:latin typeface="+mj-lt"/>
              </a:rPr>
              <a:t>Supporting Innovative Women Climate Entrepreneurs</a:t>
            </a:r>
            <a:endParaRPr lang="en-CH" b="1" dirty="0">
              <a:latin typeface="+mj-lt"/>
            </a:endParaRPr>
          </a:p>
        </p:txBody>
      </p:sp>
      <p:sp>
        <p:nvSpPr>
          <p:cNvPr id="17" name="TextBox 16">
            <a:extLst>
              <a:ext uri="{FF2B5EF4-FFF2-40B4-BE49-F238E27FC236}">
                <a16:creationId xmlns:a16="http://schemas.microsoft.com/office/drawing/2014/main" id="{D5B66E95-1E14-0817-577D-59D3285D020B}"/>
              </a:ext>
            </a:extLst>
          </p:cNvPr>
          <p:cNvSpPr txBox="1"/>
          <p:nvPr/>
        </p:nvSpPr>
        <p:spPr bwMode="gray">
          <a:xfrm>
            <a:off x="6634001" y="4939654"/>
            <a:ext cx="3959976" cy="923330"/>
          </a:xfrm>
          <a:prstGeom prst="rect">
            <a:avLst/>
          </a:prstGeom>
          <a:noFill/>
        </p:spPr>
        <p:txBody>
          <a:bodyPr wrap="square">
            <a:spAutoFit/>
          </a:bodyPr>
          <a:lstStyle/>
          <a:p>
            <a:pPr algn="ctr"/>
            <a:r>
              <a:rPr lang="en-US" b="1" dirty="0">
                <a:latin typeface="+mj-lt"/>
              </a:rPr>
              <a:t>Building climate-resilient businesses to adapt to climate risks </a:t>
            </a:r>
            <a:endParaRPr lang="en-CH" b="1" dirty="0">
              <a:latin typeface="+mj-lt"/>
            </a:endParaRPr>
          </a:p>
        </p:txBody>
      </p:sp>
    </p:spTree>
    <p:extLst>
      <p:ext uri="{BB962C8B-B14F-4D97-AF65-F5344CB8AC3E}">
        <p14:creationId xmlns:p14="http://schemas.microsoft.com/office/powerpoint/2010/main" val="247418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Design Thinking + Sprint Methodology</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pic>
        <p:nvPicPr>
          <p:cNvPr id="4" name="Picture 2" descr="ELI BERNAL | QUE ES UN GOOGLE DESIGN SPRINT? - elibernal.com">
            <a:extLst>
              <a:ext uri="{FF2B5EF4-FFF2-40B4-BE49-F238E27FC236}">
                <a16:creationId xmlns:a16="http://schemas.microsoft.com/office/drawing/2014/main" id="{CB12A5D7-8FDE-1A0A-07BC-65F93F2C9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78"/>
          <a:stretch/>
        </p:blipFill>
        <p:spPr bwMode="auto">
          <a:xfrm>
            <a:off x="601022" y="1878390"/>
            <a:ext cx="6500820" cy="33985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E364D6-007D-40D2-81EF-D178253D78D9}"/>
              </a:ext>
            </a:extLst>
          </p:cNvPr>
          <p:cNvSpPr/>
          <p:nvPr/>
        </p:nvSpPr>
        <p:spPr>
          <a:xfrm>
            <a:off x="943688" y="1493520"/>
            <a:ext cx="2348152" cy="45720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CH" sz="1600" kern="1200" err="1">
              <a:ea typeface="+mn-ea"/>
              <a:cs typeface="Arial" pitchFamily="34" charset="0"/>
            </a:endParaRPr>
          </a:p>
        </p:txBody>
      </p:sp>
      <p:sp>
        <p:nvSpPr>
          <p:cNvPr id="18" name="Rectangle 17">
            <a:extLst>
              <a:ext uri="{FF2B5EF4-FFF2-40B4-BE49-F238E27FC236}">
                <a16:creationId xmlns:a16="http://schemas.microsoft.com/office/drawing/2014/main" id="{BCDD8E9A-01E1-6C2F-F095-EB74C6959FAA}"/>
              </a:ext>
            </a:extLst>
          </p:cNvPr>
          <p:cNvSpPr/>
          <p:nvPr/>
        </p:nvSpPr>
        <p:spPr>
          <a:xfrm rot="21442994">
            <a:off x="3093720" y="1468725"/>
            <a:ext cx="1752600" cy="457200"/>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lang="en-CH" sz="1600" kern="1200" err="1">
              <a:ea typeface="+mn-ea"/>
              <a:cs typeface="Arial" pitchFamily="34" charset="0"/>
            </a:endParaRPr>
          </a:p>
        </p:txBody>
      </p:sp>
      <p:sp>
        <p:nvSpPr>
          <p:cNvPr id="20" name="TextBox 19">
            <a:extLst>
              <a:ext uri="{FF2B5EF4-FFF2-40B4-BE49-F238E27FC236}">
                <a16:creationId xmlns:a16="http://schemas.microsoft.com/office/drawing/2014/main" id="{CAB7DD9E-A4CC-740C-7962-B04C805987B4}"/>
              </a:ext>
            </a:extLst>
          </p:cNvPr>
          <p:cNvSpPr txBox="1"/>
          <p:nvPr/>
        </p:nvSpPr>
        <p:spPr bwMode="gray">
          <a:xfrm>
            <a:off x="7560815" y="1878390"/>
            <a:ext cx="3594295" cy="400110"/>
          </a:xfrm>
          <a:prstGeom prst="rect">
            <a:avLst/>
          </a:prstGeom>
        </p:spPr>
        <p:txBody>
          <a:bodyPr vert="horz" wrap="square" lIns="0" tIns="0" rIns="0" bIns="0" rtlCol="0" anchor="t">
            <a:noAutofit/>
          </a:bodyPr>
          <a:lstStyle/>
          <a:p>
            <a:pPr>
              <a:spcBef>
                <a:spcPts val="600"/>
              </a:spcBef>
            </a:pPr>
            <a:r>
              <a:rPr lang="en-CH" sz="2200" b="1"/>
              <a:t>Goal of this Session 🎯</a:t>
            </a:r>
          </a:p>
        </p:txBody>
      </p:sp>
      <p:sp>
        <p:nvSpPr>
          <p:cNvPr id="21" name="TextBox 20">
            <a:extLst>
              <a:ext uri="{FF2B5EF4-FFF2-40B4-BE49-F238E27FC236}">
                <a16:creationId xmlns:a16="http://schemas.microsoft.com/office/drawing/2014/main" id="{A0BD32C5-FDFA-507C-5730-7EBC701E42A2}"/>
              </a:ext>
            </a:extLst>
          </p:cNvPr>
          <p:cNvSpPr txBox="1"/>
          <p:nvPr/>
        </p:nvSpPr>
        <p:spPr bwMode="gray">
          <a:xfrm>
            <a:off x="7560814" y="2422530"/>
            <a:ext cx="3594295" cy="2013119"/>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CH"/>
              <a:t>Creative deep dive on climate theme (think differently to create impactful proposals)</a:t>
            </a:r>
          </a:p>
          <a:p>
            <a:pPr marL="285750" indent="-285750">
              <a:spcBef>
                <a:spcPts val="600"/>
              </a:spcBef>
              <a:buFont typeface="Arial" panose="020B0604020202020204" pitchFamily="34" charset="0"/>
              <a:buChar char="•"/>
            </a:pPr>
            <a:r>
              <a:rPr lang="en-CH"/>
              <a:t>Share ideas, resources and approaches with the group</a:t>
            </a:r>
          </a:p>
          <a:p>
            <a:pPr marL="285750" indent="-285750">
              <a:spcBef>
                <a:spcPts val="600"/>
              </a:spcBef>
              <a:buFont typeface="Arial" panose="020B0604020202020204" pitchFamily="34" charset="0"/>
              <a:buChar char="•"/>
            </a:pPr>
            <a:r>
              <a:rPr lang="en-CH"/>
              <a:t>Future call on climate is getting real!</a:t>
            </a:r>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2303897A-9233-7012-15AC-637016C95568}"/>
                  </a:ext>
                </a:extLst>
              </p14:cNvPr>
              <p14:cNvContentPartPr/>
              <p14:nvPr/>
            </p14:nvContentPartPr>
            <p14:xfrm>
              <a:off x="1035206" y="2045211"/>
              <a:ext cx="65880" cy="3054600"/>
            </p14:xfrm>
          </p:contentPart>
        </mc:Choice>
        <mc:Fallback xmlns="">
          <p:pic>
            <p:nvPicPr>
              <p:cNvPr id="22" name="Ink 21">
                <a:extLst>
                  <a:ext uri="{FF2B5EF4-FFF2-40B4-BE49-F238E27FC236}">
                    <a16:creationId xmlns:a16="http://schemas.microsoft.com/office/drawing/2014/main" id="{2303897A-9233-7012-15AC-637016C95568}"/>
                  </a:ext>
                </a:extLst>
              </p:cNvPr>
              <p:cNvPicPr/>
              <p:nvPr/>
            </p:nvPicPr>
            <p:blipFill>
              <a:blip r:embed="rId4"/>
              <a:stretch>
                <a:fillRect/>
              </a:stretch>
            </p:blipFill>
            <p:spPr>
              <a:xfrm>
                <a:off x="981206" y="1937211"/>
                <a:ext cx="173520" cy="3270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4FD789BB-5120-A370-23FF-158E9DDB578B}"/>
                  </a:ext>
                </a:extLst>
              </p14:cNvPr>
              <p14:cNvContentPartPr/>
              <p14:nvPr/>
            </p14:nvContentPartPr>
            <p14:xfrm>
              <a:off x="1092446" y="4998291"/>
              <a:ext cx="4484160" cy="84240"/>
            </p14:xfrm>
          </p:contentPart>
        </mc:Choice>
        <mc:Fallback xmlns="">
          <p:pic>
            <p:nvPicPr>
              <p:cNvPr id="23" name="Ink 22">
                <a:extLst>
                  <a:ext uri="{FF2B5EF4-FFF2-40B4-BE49-F238E27FC236}">
                    <a16:creationId xmlns:a16="http://schemas.microsoft.com/office/drawing/2014/main" id="{4FD789BB-5120-A370-23FF-158E9DDB578B}"/>
                  </a:ext>
                </a:extLst>
              </p:cNvPr>
              <p:cNvPicPr/>
              <p:nvPr/>
            </p:nvPicPr>
            <p:blipFill>
              <a:blip r:embed="rId6"/>
              <a:stretch>
                <a:fillRect/>
              </a:stretch>
            </p:blipFill>
            <p:spPr>
              <a:xfrm>
                <a:off x="1038446" y="4890291"/>
                <a:ext cx="45918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398C9BE0-DF89-809E-0CEC-0EB610EDF714}"/>
                  </a:ext>
                </a:extLst>
              </p14:cNvPr>
              <p14:cNvContentPartPr/>
              <p14:nvPr/>
            </p14:nvContentPartPr>
            <p14:xfrm>
              <a:off x="1102886" y="1969251"/>
              <a:ext cx="4513680" cy="28800"/>
            </p14:xfrm>
          </p:contentPart>
        </mc:Choice>
        <mc:Fallback xmlns="">
          <p:pic>
            <p:nvPicPr>
              <p:cNvPr id="24" name="Ink 23">
                <a:extLst>
                  <a:ext uri="{FF2B5EF4-FFF2-40B4-BE49-F238E27FC236}">
                    <a16:creationId xmlns:a16="http://schemas.microsoft.com/office/drawing/2014/main" id="{398C9BE0-DF89-809E-0CEC-0EB610EDF714}"/>
                  </a:ext>
                </a:extLst>
              </p:cNvPr>
              <p:cNvPicPr/>
              <p:nvPr/>
            </p:nvPicPr>
            <p:blipFill>
              <a:blip r:embed="rId8"/>
              <a:stretch>
                <a:fillRect/>
              </a:stretch>
            </p:blipFill>
            <p:spPr>
              <a:xfrm>
                <a:off x="1048882" y="1861251"/>
                <a:ext cx="4621329"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19BF0DB8-224D-D115-A02B-99B004FA10E0}"/>
                  </a:ext>
                </a:extLst>
              </p14:cNvPr>
              <p14:cNvContentPartPr/>
              <p14:nvPr/>
            </p14:nvContentPartPr>
            <p14:xfrm>
              <a:off x="5613326" y="2032611"/>
              <a:ext cx="270720" cy="1246320"/>
            </p14:xfrm>
          </p:contentPart>
        </mc:Choice>
        <mc:Fallback xmlns="">
          <p:pic>
            <p:nvPicPr>
              <p:cNvPr id="25" name="Ink 24">
                <a:extLst>
                  <a:ext uri="{FF2B5EF4-FFF2-40B4-BE49-F238E27FC236}">
                    <a16:creationId xmlns:a16="http://schemas.microsoft.com/office/drawing/2014/main" id="{19BF0DB8-224D-D115-A02B-99B004FA10E0}"/>
                  </a:ext>
                </a:extLst>
              </p:cNvPr>
              <p:cNvPicPr/>
              <p:nvPr/>
            </p:nvPicPr>
            <p:blipFill>
              <a:blip r:embed="rId10"/>
              <a:stretch>
                <a:fillRect/>
              </a:stretch>
            </p:blipFill>
            <p:spPr>
              <a:xfrm>
                <a:off x="5559326" y="1924611"/>
                <a:ext cx="378360" cy="1461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0ED69455-CFC9-4D59-50F3-B5E14D78E307}"/>
                  </a:ext>
                </a:extLst>
              </p14:cNvPr>
              <p14:cNvContentPartPr/>
              <p14:nvPr/>
            </p14:nvContentPartPr>
            <p14:xfrm>
              <a:off x="5665166" y="3386931"/>
              <a:ext cx="172440" cy="1569240"/>
            </p14:xfrm>
          </p:contentPart>
        </mc:Choice>
        <mc:Fallback xmlns="">
          <p:pic>
            <p:nvPicPr>
              <p:cNvPr id="26" name="Ink 25">
                <a:extLst>
                  <a:ext uri="{FF2B5EF4-FFF2-40B4-BE49-F238E27FC236}">
                    <a16:creationId xmlns:a16="http://schemas.microsoft.com/office/drawing/2014/main" id="{0ED69455-CFC9-4D59-50F3-B5E14D78E307}"/>
                  </a:ext>
                </a:extLst>
              </p:cNvPr>
              <p:cNvPicPr/>
              <p:nvPr/>
            </p:nvPicPr>
            <p:blipFill>
              <a:blip r:embed="rId12"/>
              <a:stretch>
                <a:fillRect/>
              </a:stretch>
            </p:blipFill>
            <p:spPr>
              <a:xfrm>
                <a:off x="5611166" y="3278931"/>
                <a:ext cx="280080" cy="1784880"/>
              </a:xfrm>
              <a:prstGeom prst="rect">
                <a:avLst/>
              </a:prstGeom>
            </p:spPr>
          </p:pic>
        </mc:Fallback>
      </mc:AlternateContent>
    </p:spTree>
    <p:extLst>
      <p:ext uri="{BB962C8B-B14F-4D97-AF65-F5344CB8AC3E}">
        <p14:creationId xmlns:p14="http://schemas.microsoft.com/office/powerpoint/2010/main" val="1926760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rm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Climate Action and a Just Transition</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9" name="TextBox 8">
            <a:extLst>
              <a:ext uri="{FF2B5EF4-FFF2-40B4-BE49-F238E27FC236}">
                <a16:creationId xmlns:a16="http://schemas.microsoft.com/office/drawing/2014/main" id="{E618EB2F-B019-9143-DA7A-D7E739ADEF17}"/>
              </a:ext>
            </a:extLst>
          </p:cNvPr>
          <p:cNvSpPr txBox="1"/>
          <p:nvPr/>
        </p:nvSpPr>
        <p:spPr bwMode="gray">
          <a:xfrm>
            <a:off x="477017" y="1157813"/>
            <a:ext cx="11443505" cy="1754326"/>
          </a:xfrm>
          <a:prstGeom prst="rect">
            <a:avLst/>
          </a:prstGeom>
          <a:noFill/>
        </p:spPr>
        <p:txBody>
          <a:bodyPr wrap="square">
            <a:spAutoFit/>
          </a:bodyPr>
          <a:lstStyle/>
          <a:p>
            <a:r>
              <a:rPr lang="en-US" b="1" i="0" dirty="0">
                <a:effectLst/>
                <a:latin typeface="Helvetica" pitchFamily="2" charset="0"/>
              </a:rPr>
              <a:t>What is a Just Transition?</a:t>
            </a:r>
          </a:p>
          <a:p>
            <a:pPr marL="285750" indent="-285750">
              <a:buFont typeface="Arial" panose="020B0604020202020204" pitchFamily="34" charset="0"/>
              <a:buChar char="•"/>
            </a:pPr>
            <a:r>
              <a:rPr lang="en-US" dirty="0">
                <a:latin typeface="Helvetica" pitchFamily="2" charset="0"/>
              </a:rPr>
              <a:t>Climate action will bring a seismic shift in how industries function, how we consume, and interact. </a:t>
            </a:r>
          </a:p>
          <a:p>
            <a:pPr marL="285750" indent="-285750">
              <a:buFont typeface="Arial" panose="020B0604020202020204" pitchFamily="34" charset="0"/>
              <a:buChar char="•"/>
            </a:pPr>
            <a:r>
              <a:rPr lang="en-US" dirty="0">
                <a:latin typeface="Helvetica" pitchFamily="2" charset="0"/>
              </a:rPr>
              <a:t>There will be costs and benefits in the process. </a:t>
            </a:r>
          </a:p>
          <a:p>
            <a:pPr marL="285750" indent="-285750">
              <a:buFont typeface="Arial" panose="020B0604020202020204" pitchFamily="34" charset="0"/>
              <a:buChar char="•"/>
            </a:pPr>
            <a:r>
              <a:rPr lang="en-US" dirty="0">
                <a:latin typeface="Helvetica" pitchFamily="2" charset="0"/>
              </a:rPr>
              <a:t>Winners and losers.</a:t>
            </a:r>
          </a:p>
          <a:p>
            <a:pPr marL="285750" indent="-285750">
              <a:buFont typeface="Arial" panose="020B0604020202020204" pitchFamily="34" charset="0"/>
              <a:buChar char="•"/>
            </a:pPr>
            <a:r>
              <a:rPr lang="en-US" dirty="0">
                <a:latin typeface="Helvetica" pitchFamily="2" charset="0"/>
              </a:rPr>
              <a:t>At the current trajectory, women will only have 25% of green jobs</a:t>
            </a:r>
          </a:p>
          <a:p>
            <a:endParaRPr lang="en-US" dirty="0">
              <a:latin typeface="Helvetica" pitchFamily="2" charset="0"/>
            </a:endParaRPr>
          </a:p>
        </p:txBody>
      </p:sp>
      <p:pic>
        <p:nvPicPr>
          <p:cNvPr id="10" name="Picture 2" descr="Image">
            <a:extLst>
              <a:ext uri="{FF2B5EF4-FFF2-40B4-BE49-F238E27FC236}">
                <a16:creationId xmlns:a16="http://schemas.microsoft.com/office/drawing/2014/main" id="{F5AF0718-74DA-1795-2496-3F3D18F3F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4662" y="2034976"/>
            <a:ext cx="3327338" cy="33273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E51827-4997-832D-2512-876C9BBE0880}"/>
              </a:ext>
            </a:extLst>
          </p:cNvPr>
          <p:cNvSpPr txBox="1"/>
          <p:nvPr/>
        </p:nvSpPr>
        <p:spPr bwMode="gray">
          <a:xfrm>
            <a:off x="471906" y="2867985"/>
            <a:ext cx="7532291" cy="2308324"/>
          </a:xfrm>
          <a:prstGeom prst="rect">
            <a:avLst/>
          </a:prstGeom>
          <a:noFill/>
        </p:spPr>
        <p:txBody>
          <a:bodyPr wrap="square">
            <a:spAutoFit/>
          </a:bodyPr>
          <a:lstStyle/>
          <a:p>
            <a:r>
              <a:rPr lang="en-US" b="1" i="0" dirty="0">
                <a:effectLst/>
                <a:latin typeface="Helvetica" pitchFamily="2" charset="0"/>
              </a:rPr>
              <a:t>Climate action can set gender equality back – </a:t>
            </a:r>
            <a:r>
              <a:rPr lang="en-US" b="1" i="0" u="sng" dirty="0">
                <a:effectLst/>
                <a:latin typeface="Helvetica" pitchFamily="2" charset="0"/>
              </a:rPr>
              <a:t>or be an opportunity </a:t>
            </a:r>
            <a:r>
              <a:rPr lang="en-US" b="1" i="0" dirty="0">
                <a:effectLst/>
                <a:latin typeface="Helvetica" pitchFamily="2" charset="0"/>
              </a:rPr>
              <a:t>to address gender equality gaps if gender lens approach is used.</a:t>
            </a:r>
            <a:endParaRPr lang="en-US" dirty="0">
              <a:latin typeface="Helvetica" pitchFamily="2" charset="0"/>
            </a:endParaRPr>
          </a:p>
          <a:p>
            <a:pPr marL="285750" indent="-285750">
              <a:buFont typeface="Arial" panose="020B0604020202020204" pitchFamily="34" charset="0"/>
              <a:buChar char="•"/>
            </a:pPr>
            <a:r>
              <a:rPr lang="en-US" dirty="0">
                <a:latin typeface="Helvetica" pitchFamily="2" charset="0"/>
              </a:rPr>
              <a:t>On what foundation are we building these new green industries on?  Will they continue to be male dominated? </a:t>
            </a:r>
          </a:p>
          <a:p>
            <a:pPr marL="285750" indent="-285750">
              <a:buFont typeface="Arial" panose="020B0604020202020204" pitchFamily="34" charset="0"/>
              <a:buChar char="•"/>
            </a:pPr>
            <a:r>
              <a:rPr lang="en-US" dirty="0">
                <a:latin typeface="Helvetica" pitchFamily="2" charset="0"/>
              </a:rPr>
              <a:t>Existing industries, which are majority male, will be re-created, adjust, re-skilling their work forces, women will miss out?</a:t>
            </a:r>
          </a:p>
          <a:p>
            <a:pPr marL="285750" indent="-285750">
              <a:buFont typeface="Arial" panose="020B0604020202020204" pitchFamily="34" charset="0"/>
              <a:buChar char="•"/>
            </a:pPr>
            <a:r>
              <a:rPr lang="en-US" dirty="0">
                <a:latin typeface="Helvetica" pitchFamily="2" charset="0"/>
              </a:rPr>
              <a:t>Huge ramp-up of new industries, will women beat the forefront, or miss out on these opportunities or investments?</a:t>
            </a:r>
          </a:p>
        </p:txBody>
      </p:sp>
      <p:sp>
        <p:nvSpPr>
          <p:cNvPr id="12" name="TextBox 11">
            <a:extLst>
              <a:ext uri="{FF2B5EF4-FFF2-40B4-BE49-F238E27FC236}">
                <a16:creationId xmlns:a16="http://schemas.microsoft.com/office/drawing/2014/main" id="{136A254A-25CC-DB3B-DD46-C654E49BDC50}"/>
              </a:ext>
            </a:extLst>
          </p:cNvPr>
          <p:cNvSpPr txBox="1"/>
          <p:nvPr/>
        </p:nvSpPr>
        <p:spPr bwMode="gray">
          <a:xfrm>
            <a:off x="471906" y="5362314"/>
            <a:ext cx="9122855" cy="923330"/>
          </a:xfrm>
          <a:prstGeom prst="rect">
            <a:avLst/>
          </a:prstGeom>
          <a:noFill/>
        </p:spPr>
        <p:txBody>
          <a:bodyPr wrap="square">
            <a:spAutoFit/>
          </a:bodyPr>
          <a:lstStyle/>
          <a:p>
            <a:r>
              <a:rPr lang="en-US" b="1" dirty="0">
                <a:latin typeface="Helvetica" pitchFamily="2" charset="0"/>
              </a:rPr>
              <a:t>Climate action need to intentionally be distributed equitably across society.  </a:t>
            </a:r>
          </a:p>
          <a:p>
            <a:pPr marL="285750" indent="-285750">
              <a:buFont typeface="Arial" panose="020B0604020202020204" pitchFamily="34" charset="0"/>
              <a:buChar char="•"/>
            </a:pPr>
            <a:r>
              <a:rPr lang="en-US" dirty="0">
                <a:latin typeface="Helvetica" pitchFamily="2" charset="0"/>
              </a:rPr>
              <a:t>Billions and Trillions in climate finance are being allocated and earmarked today</a:t>
            </a:r>
          </a:p>
          <a:p>
            <a:pPr marL="285750" indent="-285750">
              <a:buFont typeface="Arial" panose="020B0604020202020204" pitchFamily="34" charset="0"/>
              <a:buChar char="•"/>
            </a:pPr>
            <a:r>
              <a:rPr lang="en-US" dirty="0">
                <a:latin typeface="Helvetica" pitchFamily="2" charset="0"/>
              </a:rPr>
              <a:t>The opportunity and time is </a:t>
            </a:r>
            <a:r>
              <a:rPr lang="en-US" u="sng" dirty="0">
                <a:latin typeface="Helvetica" pitchFamily="2" charset="0"/>
              </a:rPr>
              <a:t>now</a:t>
            </a:r>
            <a:r>
              <a:rPr lang="en-US" dirty="0">
                <a:latin typeface="Helvetica" pitchFamily="2" charset="0"/>
              </a:rPr>
              <a:t> to address these gaps, the bigger risk if we don’t. </a:t>
            </a:r>
          </a:p>
        </p:txBody>
      </p:sp>
    </p:spTree>
    <p:extLst>
      <p:ext uri="{BB962C8B-B14F-4D97-AF65-F5344CB8AC3E}">
        <p14:creationId xmlns:p14="http://schemas.microsoft.com/office/powerpoint/2010/main" val="2497936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1️⃣ Situation Analysis</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3" name="Rounded Rectangle 2">
            <a:extLst>
              <a:ext uri="{FF2B5EF4-FFF2-40B4-BE49-F238E27FC236}">
                <a16:creationId xmlns:a16="http://schemas.microsoft.com/office/drawing/2014/main" id="{CFB115FF-A9D9-45E9-4D71-D7250A797463}"/>
              </a:ext>
            </a:extLst>
          </p:cNvPr>
          <p:cNvSpPr/>
          <p:nvPr/>
        </p:nvSpPr>
        <p:spPr>
          <a:xfrm>
            <a:off x="696144" y="1472875"/>
            <a:ext cx="10537746" cy="1592118"/>
          </a:xfrm>
          <a:prstGeom prst="roundRect">
            <a:avLst>
              <a:gd name="adj" fmla="val 10037"/>
            </a:avLst>
          </a:prstGeom>
          <a:solidFill>
            <a:srgbClr val="FBF9CF">
              <a:alpha val="72157"/>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sz="1600" kern="1200" err="1">
              <a:latin typeface="+mj-lt"/>
              <a:ea typeface="+mn-ea"/>
              <a:cs typeface="Arial" pitchFamily="34" charset="0"/>
            </a:endParaRPr>
          </a:p>
        </p:txBody>
      </p:sp>
      <p:sp>
        <p:nvSpPr>
          <p:cNvPr id="6" name="TextBox 5">
            <a:extLst>
              <a:ext uri="{FF2B5EF4-FFF2-40B4-BE49-F238E27FC236}">
                <a16:creationId xmlns:a16="http://schemas.microsoft.com/office/drawing/2014/main" id="{AD78F007-1068-319F-6294-69B6A958B575}"/>
              </a:ext>
            </a:extLst>
          </p:cNvPr>
          <p:cNvSpPr txBox="1"/>
          <p:nvPr/>
        </p:nvSpPr>
        <p:spPr bwMode="gray">
          <a:xfrm>
            <a:off x="897361" y="3705500"/>
            <a:ext cx="10537746" cy="1814368"/>
          </a:xfrm>
          <a:prstGeom prst="rect">
            <a:avLst/>
          </a:prstGeom>
        </p:spPr>
        <p:txBody>
          <a:bodyPr vert="horz" wrap="square" lIns="0" tIns="0" rIns="0" bIns="0" rtlCol="0" anchor="t">
            <a:noAutofit/>
          </a:bodyPr>
          <a:lstStyle/>
          <a:p>
            <a:pPr>
              <a:spcBef>
                <a:spcPts val="600"/>
              </a:spcBef>
            </a:pPr>
            <a:r>
              <a:rPr lang="en-US" sz="2000" b="1" dirty="0">
                <a:latin typeface="+mj-lt"/>
              </a:rPr>
              <a:t>Discussion Questions: </a:t>
            </a:r>
          </a:p>
          <a:p>
            <a:pPr>
              <a:spcBef>
                <a:spcPts val="600"/>
              </a:spcBef>
            </a:pPr>
            <a:endParaRPr lang="en-US" sz="1000" b="1" dirty="0">
              <a:latin typeface="+mj-lt"/>
            </a:endParaRPr>
          </a:p>
          <a:p>
            <a:pPr marL="285750" indent="-285750">
              <a:spcBef>
                <a:spcPts val="600"/>
              </a:spcBef>
              <a:buFont typeface="Arial" panose="020B0604020202020204" pitchFamily="34" charset="0"/>
              <a:buChar char="•"/>
            </a:pPr>
            <a:r>
              <a:rPr lang="en-US" sz="2000" dirty="0">
                <a:latin typeface="+mj-lt"/>
              </a:rPr>
              <a:t>What are the main challenges </a:t>
            </a:r>
            <a:r>
              <a:rPr lang="en-US" sz="2000" dirty="0" err="1">
                <a:latin typeface="+mj-lt"/>
              </a:rPr>
              <a:t>Basima</a:t>
            </a:r>
            <a:r>
              <a:rPr lang="en-US" sz="2000" dirty="0">
                <a:latin typeface="+mj-lt"/>
              </a:rPr>
              <a:t> and Lisa are facing and what are the specific underlying problems and pain points? </a:t>
            </a:r>
          </a:p>
          <a:p>
            <a:pPr marL="285750" indent="-285750">
              <a:spcBef>
                <a:spcPts val="600"/>
              </a:spcBef>
              <a:buFont typeface="Arial" panose="020B0604020202020204" pitchFamily="34" charset="0"/>
              <a:buChar char="•"/>
            </a:pPr>
            <a:r>
              <a:rPr lang="en-US" sz="2000" dirty="0">
                <a:latin typeface="+mj-lt"/>
              </a:rPr>
              <a:t>Are there other relevant stakeholders and what are their </a:t>
            </a:r>
            <a:r>
              <a:rPr lang="en-US" sz="2000" dirty="0" err="1">
                <a:latin typeface="+mj-lt"/>
              </a:rPr>
              <a:t>painpoints</a:t>
            </a:r>
            <a:r>
              <a:rPr lang="en-US" sz="2000" dirty="0">
                <a:latin typeface="+mj-lt"/>
              </a:rPr>
              <a:t>?</a:t>
            </a:r>
          </a:p>
          <a:p>
            <a:pPr marL="285750" indent="-285750">
              <a:spcBef>
                <a:spcPts val="600"/>
              </a:spcBef>
              <a:buFont typeface="Arial" panose="020B0604020202020204" pitchFamily="34" charset="0"/>
              <a:buChar char="•"/>
            </a:pPr>
            <a:endParaRPr lang="en-US" sz="2000" dirty="0">
              <a:latin typeface="+mj-lt"/>
            </a:endParaRPr>
          </a:p>
        </p:txBody>
      </p:sp>
      <p:sp>
        <p:nvSpPr>
          <p:cNvPr id="7" name="TextBox 6">
            <a:extLst>
              <a:ext uri="{FF2B5EF4-FFF2-40B4-BE49-F238E27FC236}">
                <a16:creationId xmlns:a16="http://schemas.microsoft.com/office/drawing/2014/main" id="{D93958AC-87E5-0D75-2A48-FEA29C877D77}"/>
              </a:ext>
            </a:extLst>
          </p:cNvPr>
          <p:cNvSpPr txBox="1"/>
          <p:nvPr/>
        </p:nvSpPr>
        <p:spPr bwMode="gray">
          <a:xfrm>
            <a:off x="956694" y="1640860"/>
            <a:ext cx="3594295" cy="179233"/>
          </a:xfrm>
          <a:prstGeom prst="rect">
            <a:avLst/>
          </a:prstGeom>
        </p:spPr>
        <p:txBody>
          <a:bodyPr vert="horz" wrap="square" lIns="0" tIns="0" rIns="0" bIns="0" rtlCol="0" anchor="t">
            <a:noAutofit/>
          </a:bodyPr>
          <a:lstStyle/>
          <a:p>
            <a:pPr>
              <a:spcBef>
                <a:spcPts val="600"/>
              </a:spcBef>
            </a:pPr>
            <a:r>
              <a:rPr lang="en-CH" b="1" dirty="0">
                <a:latin typeface="+mj-lt"/>
              </a:rPr>
              <a:t>How it works </a:t>
            </a:r>
            <a:r>
              <a:rPr lang="en-CH" dirty="0">
                <a:effectLst/>
                <a:latin typeface="+mj-lt"/>
              </a:rPr>
              <a:t>💡</a:t>
            </a:r>
            <a:endParaRPr lang="en-CH" dirty="0">
              <a:latin typeface="+mj-lt"/>
            </a:endParaRPr>
          </a:p>
        </p:txBody>
      </p:sp>
      <p:sp>
        <p:nvSpPr>
          <p:cNvPr id="8" name="TextBox 7">
            <a:extLst>
              <a:ext uri="{FF2B5EF4-FFF2-40B4-BE49-F238E27FC236}">
                <a16:creationId xmlns:a16="http://schemas.microsoft.com/office/drawing/2014/main" id="{027B7501-121D-1765-1A49-BFF637518689}"/>
              </a:ext>
            </a:extLst>
          </p:cNvPr>
          <p:cNvSpPr txBox="1"/>
          <p:nvPr/>
        </p:nvSpPr>
        <p:spPr bwMode="gray">
          <a:xfrm>
            <a:off x="7391251" y="1605801"/>
            <a:ext cx="3594295" cy="400110"/>
          </a:xfrm>
          <a:prstGeom prst="rect">
            <a:avLst/>
          </a:prstGeom>
        </p:spPr>
        <p:txBody>
          <a:bodyPr vert="horz" wrap="square" lIns="0" tIns="0" rIns="0" bIns="0" rtlCol="0" anchor="t">
            <a:noAutofit/>
          </a:bodyPr>
          <a:lstStyle/>
          <a:p>
            <a:pPr>
              <a:spcBef>
                <a:spcPts val="600"/>
              </a:spcBef>
            </a:pPr>
            <a:r>
              <a:rPr lang="en-CH" b="1">
                <a:latin typeface="+mj-lt"/>
              </a:rPr>
              <a:t>Goal of the activity 🎯 </a:t>
            </a:r>
            <a:endParaRPr lang="en-CH">
              <a:latin typeface="+mj-lt"/>
            </a:endParaRPr>
          </a:p>
          <a:p>
            <a:pPr>
              <a:spcBef>
                <a:spcPts val="600"/>
              </a:spcBef>
            </a:pPr>
            <a:r>
              <a:rPr lang="en-CH" b="1">
                <a:latin typeface="+mj-lt"/>
              </a:rPr>
              <a:t> </a:t>
            </a:r>
          </a:p>
        </p:txBody>
      </p:sp>
      <p:sp>
        <p:nvSpPr>
          <p:cNvPr id="9" name="TextBox 8">
            <a:extLst>
              <a:ext uri="{FF2B5EF4-FFF2-40B4-BE49-F238E27FC236}">
                <a16:creationId xmlns:a16="http://schemas.microsoft.com/office/drawing/2014/main" id="{3B5AB207-FDDD-D4C1-ABF6-F63D4FFAB2A8}"/>
              </a:ext>
            </a:extLst>
          </p:cNvPr>
          <p:cNvSpPr txBox="1"/>
          <p:nvPr/>
        </p:nvSpPr>
        <p:spPr bwMode="gray">
          <a:xfrm>
            <a:off x="7423513" y="2005911"/>
            <a:ext cx="3562034" cy="2013119"/>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CH" dirty="0">
                <a:latin typeface="+mj-lt"/>
              </a:rPr>
              <a:t>Initial understanding of the challenge and its context</a:t>
            </a:r>
          </a:p>
        </p:txBody>
      </p:sp>
      <p:sp>
        <p:nvSpPr>
          <p:cNvPr id="10" name="TextBox 9">
            <a:extLst>
              <a:ext uri="{FF2B5EF4-FFF2-40B4-BE49-F238E27FC236}">
                <a16:creationId xmlns:a16="http://schemas.microsoft.com/office/drawing/2014/main" id="{3CAC0EAA-2601-0C24-7DBE-46FCE06AFB51}"/>
              </a:ext>
            </a:extLst>
          </p:cNvPr>
          <p:cNvSpPr txBox="1"/>
          <p:nvPr/>
        </p:nvSpPr>
        <p:spPr bwMode="gray">
          <a:xfrm>
            <a:off x="956694" y="2005911"/>
            <a:ext cx="5875149" cy="1502498"/>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CH" b="1" dirty="0">
                <a:latin typeface="+mj-lt"/>
              </a:rPr>
              <a:t>Group: </a:t>
            </a:r>
            <a:r>
              <a:rPr lang="en-CH" dirty="0">
                <a:latin typeface="+mj-lt"/>
              </a:rPr>
              <a:t>Read the case study. Discuss the case study in your group. Below questions can serve as prompts. </a:t>
            </a:r>
            <a:r>
              <a:rPr lang="en-CH" b="1" dirty="0">
                <a:latin typeface="+mj-lt"/>
              </a:rPr>
              <a:t>(10min)</a:t>
            </a:r>
          </a:p>
        </p:txBody>
      </p:sp>
    </p:spTree>
    <p:extLst>
      <p:ext uri="{BB962C8B-B14F-4D97-AF65-F5344CB8AC3E}">
        <p14:creationId xmlns:p14="http://schemas.microsoft.com/office/powerpoint/2010/main" val="424138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2️⃣ Ideation</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4" name="TextBox 3">
            <a:extLst>
              <a:ext uri="{FF2B5EF4-FFF2-40B4-BE49-F238E27FC236}">
                <a16:creationId xmlns:a16="http://schemas.microsoft.com/office/drawing/2014/main" id="{43CA0A72-8ECC-BF2C-71F7-3FB6DA82F8A5}"/>
              </a:ext>
            </a:extLst>
          </p:cNvPr>
          <p:cNvSpPr txBox="1"/>
          <p:nvPr/>
        </p:nvSpPr>
        <p:spPr bwMode="gray">
          <a:xfrm>
            <a:off x="742814" y="3826922"/>
            <a:ext cx="5353186" cy="1774726"/>
          </a:xfrm>
          <a:prstGeom prst="rect">
            <a:avLst/>
          </a:prstGeom>
        </p:spPr>
        <p:txBody>
          <a:bodyPr vert="horz" wrap="square" lIns="0" tIns="0" rIns="0" bIns="0" rtlCol="0" anchor="t">
            <a:noAutofit/>
          </a:bodyPr>
          <a:lstStyle/>
          <a:p>
            <a:pPr>
              <a:spcBef>
                <a:spcPts val="600"/>
              </a:spcBef>
            </a:pPr>
            <a:r>
              <a:rPr lang="en-US" sz="2000" b="1" dirty="0">
                <a:latin typeface="+mj-lt"/>
              </a:rPr>
              <a:t>Brainstorming Techniques:</a:t>
            </a:r>
          </a:p>
          <a:p>
            <a:pPr>
              <a:spcBef>
                <a:spcPts val="600"/>
              </a:spcBef>
            </a:pPr>
            <a:endParaRPr lang="en-US" sz="1000" b="1" dirty="0">
              <a:latin typeface="+mj-lt"/>
            </a:endParaRPr>
          </a:p>
          <a:p>
            <a:pPr>
              <a:spcBef>
                <a:spcPts val="600"/>
              </a:spcBef>
            </a:pPr>
            <a:r>
              <a:rPr lang="en-US" sz="2000" dirty="0">
                <a:latin typeface="+mj-lt"/>
              </a:rPr>
              <a:t>WHAT IF (start your ideas with what if…)</a:t>
            </a:r>
          </a:p>
          <a:p>
            <a:pPr marL="285750" indent="-285750">
              <a:spcBef>
                <a:spcPts val="600"/>
              </a:spcBef>
              <a:buFont typeface="Arial" panose="020B0604020202020204" pitchFamily="34" charset="0"/>
              <a:buChar char="•"/>
            </a:pPr>
            <a:r>
              <a:rPr lang="en-US" sz="2000" dirty="0">
                <a:latin typeface="+mj-lt"/>
              </a:rPr>
              <a:t>What if money was not an issue?</a:t>
            </a:r>
          </a:p>
          <a:p>
            <a:pPr marL="285750" indent="-285750">
              <a:spcBef>
                <a:spcPts val="600"/>
              </a:spcBef>
              <a:buFont typeface="Arial" panose="020B0604020202020204" pitchFamily="34" charset="0"/>
              <a:buChar char="•"/>
            </a:pPr>
            <a:r>
              <a:rPr lang="en-US" sz="2000" dirty="0">
                <a:latin typeface="+mj-lt"/>
              </a:rPr>
              <a:t>What if our president would have to solve this issue?</a:t>
            </a:r>
          </a:p>
          <a:p>
            <a:pPr marL="285750" indent="-285750">
              <a:spcBef>
                <a:spcPts val="600"/>
              </a:spcBef>
              <a:buFont typeface="Arial" panose="020B0604020202020204" pitchFamily="34" charset="0"/>
              <a:buChar char="•"/>
            </a:pPr>
            <a:endParaRPr lang="en-US" sz="2000" dirty="0">
              <a:latin typeface="+mj-lt"/>
            </a:endParaRPr>
          </a:p>
        </p:txBody>
      </p:sp>
      <p:sp>
        <p:nvSpPr>
          <p:cNvPr id="5" name="Rounded Rectangle 4">
            <a:extLst>
              <a:ext uri="{FF2B5EF4-FFF2-40B4-BE49-F238E27FC236}">
                <a16:creationId xmlns:a16="http://schemas.microsoft.com/office/drawing/2014/main" id="{372BFC45-79B6-15F0-9222-9426A44C3DA6}"/>
              </a:ext>
            </a:extLst>
          </p:cNvPr>
          <p:cNvSpPr/>
          <p:nvPr/>
        </p:nvSpPr>
        <p:spPr>
          <a:xfrm>
            <a:off x="541597" y="1485831"/>
            <a:ext cx="10537746" cy="1943169"/>
          </a:xfrm>
          <a:prstGeom prst="roundRect">
            <a:avLst>
              <a:gd name="adj" fmla="val 10037"/>
            </a:avLst>
          </a:prstGeom>
          <a:solidFill>
            <a:srgbClr val="FBF9CF">
              <a:alpha val="72157"/>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sz="2000" kern="1200" err="1">
              <a:latin typeface="+mj-lt"/>
              <a:ea typeface="+mn-ea"/>
              <a:cs typeface="Arial" pitchFamily="34" charset="0"/>
            </a:endParaRPr>
          </a:p>
        </p:txBody>
      </p:sp>
      <p:sp>
        <p:nvSpPr>
          <p:cNvPr id="11" name="TextBox 10">
            <a:extLst>
              <a:ext uri="{FF2B5EF4-FFF2-40B4-BE49-F238E27FC236}">
                <a16:creationId xmlns:a16="http://schemas.microsoft.com/office/drawing/2014/main" id="{E1F9D9DA-213F-A3F7-3C90-CFA2E8B3E109}"/>
              </a:ext>
            </a:extLst>
          </p:cNvPr>
          <p:cNvSpPr txBox="1"/>
          <p:nvPr/>
        </p:nvSpPr>
        <p:spPr bwMode="gray">
          <a:xfrm>
            <a:off x="802147" y="1653817"/>
            <a:ext cx="3594295" cy="179233"/>
          </a:xfrm>
          <a:prstGeom prst="rect">
            <a:avLst/>
          </a:prstGeom>
        </p:spPr>
        <p:txBody>
          <a:bodyPr vert="horz" wrap="square" lIns="0" tIns="0" rIns="0" bIns="0" rtlCol="0" anchor="t">
            <a:noAutofit/>
          </a:bodyPr>
          <a:lstStyle/>
          <a:p>
            <a:pPr>
              <a:spcBef>
                <a:spcPts val="600"/>
              </a:spcBef>
            </a:pPr>
            <a:r>
              <a:rPr lang="en-CH" sz="2000" b="1">
                <a:latin typeface="+mj-lt"/>
              </a:rPr>
              <a:t>How it works </a:t>
            </a:r>
            <a:r>
              <a:rPr lang="en-CH" sz="2000">
                <a:effectLst/>
                <a:latin typeface="+mj-lt"/>
              </a:rPr>
              <a:t>💡</a:t>
            </a:r>
            <a:endParaRPr lang="en-CH" sz="2000">
              <a:latin typeface="+mj-lt"/>
            </a:endParaRPr>
          </a:p>
        </p:txBody>
      </p:sp>
      <p:sp>
        <p:nvSpPr>
          <p:cNvPr id="12" name="TextBox 11">
            <a:extLst>
              <a:ext uri="{FF2B5EF4-FFF2-40B4-BE49-F238E27FC236}">
                <a16:creationId xmlns:a16="http://schemas.microsoft.com/office/drawing/2014/main" id="{0FDB5514-E178-21CC-FAE5-90E45654BCE0}"/>
              </a:ext>
            </a:extLst>
          </p:cNvPr>
          <p:cNvSpPr txBox="1"/>
          <p:nvPr/>
        </p:nvSpPr>
        <p:spPr bwMode="gray">
          <a:xfrm>
            <a:off x="7236704" y="1618758"/>
            <a:ext cx="3594295" cy="400110"/>
          </a:xfrm>
          <a:prstGeom prst="rect">
            <a:avLst/>
          </a:prstGeom>
        </p:spPr>
        <p:txBody>
          <a:bodyPr vert="horz" wrap="square" lIns="0" tIns="0" rIns="0" bIns="0" rtlCol="0" anchor="t">
            <a:noAutofit/>
          </a:bodyPr>
          <a:lstStyle/>
          <a:p>
            <a:pPr>
              <a:spcBef>
                <a:spcPts val="600"/>
              </a:spcBef>
            </a:pPr>
            <a:r>
              <a:rPr lang="en-CH" sz="2000" b="1">
                <a:latin typeface="+mj-lt"/>
              </a:rPr>
              <a:t>Goal of the activity 🎯 </a:t>
            </a:r>
            <a:endParaRPr lang="en-CH" sz="2000">
              <a:latin typeface="+mj-lt"/>
            </a:endParaRPr>
          </a:p>
          <a:p>
            <a:pPr>
              <a:spcBef>
                <a:spcPts val="600"/>
              </a:spcBef>
            </a:pPr>
            <a:r>
              <a:rPr lang="en-CH" sz="2000" b="1">
                <a:latin typeface="+mj-lt"/>
              </a:rPr>
              <a:t> </a:t>
            </a:r>
          </a:p>
        </p:txBody>
      </p:sp>
      <p:sp>
        <p:nvSpPr>
          <p:cNvPr id="13" name="TextBox 12">
            <a:extLst>
              <a:ext uri="{FF2B5EF4-FFF2-40B4-BE49-F238E27FC236}">
                <a16:creationId xmlns:a16="http://schemas.microsoft.com/office/drawing/2014/main" id="{4C09A324-0A8B-62F6-881D-1B733879DA96}"/>
              </a:ext>
            </a:extLst>
          </p:cNvPr>
          <p:cNvSpPr txBox="1"/>
          <p:nvPr/>
        </p:nvSpPr>
        <p:spPr bwMode="gray">
          <a:xfrm>
            <a:off x="7268966" y="2018868"/>
            <a:ext cx="3562034" cy="2013119"/>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CH" sz="2000">
                <a:latin typeface="+mj-lt"/>
              </a:rPr>
              <a:t>Generate as many ideas as possible</a:t>
            </a:r>
          </a:p>
          <a:p>
            <a:pPr marL="285750" indent="-285750">
              <a:spcBef>
                <a:spcPts val="600"/>
              </a:spcBef>
              <a:buFont typeface="Arial" panose="020B0604020202020204" pitchFamily="34" charset="0"/>
              <a:buChar char="•"/>
            </a:pPr>
            <a:r>
              <a:rPr lang="en-CH" sz="2000">
                <a:latin typeface="+mj-lt"/>
              </a:rPr>
              <a:t>Generate bold, wild, impossible and crazy ideas</a:t>
            </a:r>
          </a:p>
        </p:txBody>
      </p:sp>
      <p:sp>
        <p:nvSpPr>
          <p:cNvPr id="14" name="TextBox 13">
            <a:extLst>
              <a:ext uri="{FF2B5EF4-FFF2-40B4-BE49-F238E27FC236}">
                <a16:creationId xmlns:a16="http://schemas.microsoft.com/office/drawing/2014/main" id="{D5C3E8B7-738E-231E-4B9A-9AD803CC6E5F}"/>
              </a:ext>
            </a:extLst>
          </p:cNvPr>
          <p:cNvSpPr txBox="1"/>
          <p:nvPr/>
        </p:nvSpPr>
        <p:spPr bwMode="gray">
          <a:xfrm>
            <a:off x="802147" y="2018868"/>
            <a:ext cx="6218476" cy="919382"/>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US" sz="2000" b="1">
                <a:latin typeface="+mj-lt"/>
              </a:rPr>
              <a:t>Individual Brainstorming: </a:t>
            </a:r>
            <a:r>
              <a:rPr lang="en-US" sz="2000">
                <a:latin typeface="+mj-lt"/>
              </a:rPr>
              <a:t>Write down on post-its as many ideas as possible on how to solve the problem(s) you discussed before </a:t>
            </a:r>
            <a:r>
              <a:rPr lang="en-US" sz="2000" b="1">
                <a:latin typeface="+mj-lt"/>
              </a:rPr>
              <a:t>(5min)</a:t>
            </a:r>
          </a:p>
        </p:txBody>
      </p:sp>
      <p:sp>
        <p:nvSpPr>
          <p:cNvPr id="15" name="TextBox 14">
            <a:extLst>
              <a:ext uri="{FF2B5EF4-FFF2-40B4-BE49-F238E27FC236}">
                <a16:creationId xmlns:a16="http://schemas.microsoft.com/office/drawing/2014/main" id="{DD1DAAB2-D2C7-4A90-1C52-7E4527524FA3}"/>
              </a:ext>
            </a:extLst>
          </p:cNvPr>
          <p:cNvSpPr txBox="1"/>
          <p:nvPr/>
        </p:nvSpPr>
        <p:spPr bwMode="gray">
          <a:xfrm>
            <a:off x="6623350" y="4420983"/>
            <a:ext cx="5105011" cy="1169551"/>
          </a:xfrm>
          <a:prstGeom prst="rect">
            <a:avLst/>
          </a:prstGeom>
          <a:noFill/>
        </p:spPr>
        <p:txBody>
          <a:bodyPr wrap="square">
            <a:spAutoFit/>
          </a:bodyPr>
          <a:lstStyle/>
          <a:p>
            <a:pPr>
              <a:spcBef>
                <a:spcPts val="600"/>
              </a:spcBef>
            </a:pPr>
            <a:r>
              <a:rPr lang="en-GB" sz="2000" dirty="0">
                <a:latin typeface="+mj-lt"/>
              </a:rPr>
              <a:t>WORST POSSIBLE IDEA</a:t>
            </a:r>
          </a:p>
          <a:p>
            <a:pPr marL="285750" indent="-285750">
              <a:spcBef>
                <a:spcPts val="600"/>
              </a:spcBef>
              <a:buFont typeface="Arial" panose="020B0604020202020204" pitchFamily="34" charset="0"/>
              <a:buChar char="•"/>
            </a:pPr>
            <a:r>
              <a:rPr lang="en-GB" sz="2000" dirty="0">
                <a:latin typeface="+mj-lt"/>
              </a:rPr>
              <a:t>What’s the worst idea you can think of?</a:t>
            </a:r>
          </a:p>
          <a:p>
            <a:pPr marL="285750" indent="-285750">
              <a:spcBef>
                <a:spcPts val="600"/>
              </a:spcBef>
              <a:buFont typeface="Arial" panose="020B0604020202020204" pitchFamily="34" charset="0"/>
              <a:buChar char="•"/>
            </a:pPr>
            <a:r>
              <a:rPr lang="en-GB" sz="2000" dirty="0">
                <a:latin typeface="+mj-lt"/>
              </a:rPr>
              <a:t>What’s the wildest idea you can think of?</a:t>
            </a:r>
            <a:endParaRPr lang="en-CH" sz="2000" dirty="0">
              <a:latin typeface="+mj-lt"/>
            </a:endParaRPr>
          </a:p>
        </p:txBody>
      </p:sp>
    </p:spTree>
    <p:extLst>
      <p:ext uri="{BB962C8B-B14F-4D97-AF65-F5344CB8AC3E}">
        <p14:creationId xmlns:p14="http://schemas.microsoft.com/office/powerpoint/2010/main" val="69404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3️⃣ Idea Selection</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3" name="Rounded Rectangle 2">
            <a:extLst>
              <a:ext uri="{FF2B5EF4-FFF2-40B4-BE49-F238E27FC236}">
                <a16:creationId xmlns:a16="http://schemas.microsoft.com/office/drawing/2014/main" id="{EA78B4D0-5BBE-08CE-05C6-7AF8CEA87A01}"/>
              </a:ext>
            </a:extLst>
          </p:cNvPr>
          <p:cNvSpPr/>
          <p:nvPr/>
        </p:nvSpPr>
        <p:spPr>
          <a:xfrm>
            <a:off x="554476" y="1325726"/>
            <a:ext cx="11029224" cy="2785060"/>
          </a:xfrm>
          <a:prstGeom prst="roundRect">
            <a:avLst>
              <a:gd name="adj" fmla="val 10037"/>
            </a:avLst>
          </a:prstGeom>
          <a:solidFill>
            <a:srgbClr val="FBF9CF">
              <a:alpha val="72157"/>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sz="2000" kern="1200" err="1">
              <a:latin typeface="+mj-lt"/>
              <a:ea typeface="+mn-ea"/>
              <a:cs typeface="Arial" pitchFamily="34" charset="0"/>
            </a:endParaRPr>
          </a:p>
        </p:txBody>
      </p:sp>
      <p:sp>
        <p:nvSpPr>
          <p:cNvPr id="6" name="TextBox 5">
            <a:extLst>
              <a:ext uri="{FF2B5EF4-FFF2-40B4-BE49-F238E27FC236}">
                <a16:creationId xmlns:a16="http://schemas.microsoft.com/office/drawing/2014/main" id="{1E0C678B-B11B-4189-0AFD-18FD9492DA9E}"/>
              </a:ext>
            </a:extLst>
          </p:cNvPr>
          <p:cNvSpPr txBox="1"/>
          <p:nvPr/>
        </p:nvSpPr>
        <p:spPr bwMode="gray">
          <a:xfrm>
            <a:off x="815026" y="1499193"/>
            <a:ext cx="3594295" cy="179233"/>
          </a:xfrm>
          <a:prstGeom prst="rect">
            <a:avLst/>
          </a:prstGeom>
        </p:spPr>
        <p:txBody>
          <a:bodyPr vert="horz" wrap="square" lIns="0" tIns="0" rIns="0" bIns="0" rtlCol="0" anchor="t">
            <a:noAutofit/>
          </a:bodyPr>
          <a:lstStyle/>
          <a:p>
            <a:pPr>
              <a:spcBef>
                <a:spcPts val="600"/>
              </a:spcBef>
            </a:pPr>
            <a:r>
              <a:rPr lang="en-CH" sz="2000" b="1" dirty="0">
                <a:latin typeface="+mj-lt"/>
              </a:rPr>
              <a:t>How it works </a:t>
            </a:r>
            <a:r>
              <a:rPr lang="en-CH" sz="2000" dirty="0">
                <a:effectLst/>
                <a:latin typeface="+mj-lt"/>
              </a:rPr>
              <a:t>💡</a:t>
            </a:r>
            <a:endParaRPr lang="en-CH" sz="2000" dirty="0">
              <a:latin typeface="+mj-lt"/>
            </a:endParaRPr>
          </a:p>
        </p:txBody>
      </p:sp>
      <p:sp>
        <p:nvSpPr>
          <p:cNvPr id="7" name="TextBox 6">
            <a:extLst>
              <a:ext uri="{FF2B5EF4-FFF2-40B4-BE49-F238E27FC236}">
                <a16:creationId xmlns:a16="http://schemas.microsoft.com/office/drawing/2014/main" id="{B7CBC31B-2D8E-0947-1DF8-36948DE9400A}"/>
              </a:ext>
            </a:extLst>
          </p:cNvPr>
          <p:cNvSpPr txBox="1"/>
          <p:nvPr/>
        </p:nvSpPr>
        <p:spPr bwMode="gray">
          <a:xfrm>
            <a:off x="7894514" y="1517316"/>
            <a:ext cx="3594295" cy="400110"/>
          </a:xfrm>
          <a:prstGeom prst="rect">
            <a:avLst/>
          </a:prstGeom>
        </p:spPr>
        <p:txBody>
          <a:bodyPr vert="horz" wrap="square" lIns="0" tIns="0" rIns="0" bIns="0" rtlCol="0" anchor="t">
            <a:noAutofit/>
          </a:bodyPr>
          <a:lstStyle/>
          <a:p>
            <a:pPr>
              <a:spcBef>
                <a:spcPts val="600"/>
              </a:spcBef>
            </a:pPr>
            <a:r>
              <a:rPr lang="en-CH" sz="2000" b="1" dirty="0">
                <a:latin typeface="+mj-lt"/>
              </a:rPr>
              <a:t>Goal of the activity 🎯 </a:t>
            </a:r>
            <a:endParaRPr lang="en-CH" sz="2000" dirty="0">
              <a:latin typeface="+mj-lt"/>
            </a:endParaRPr>
          </a:p>
          <a:p>
            <a:pPr>
              <a:spcBef>
                <a:spcPts val="600"/>
              </a:spcBef>
            </a:pPr>
            <a:r>
              <a:rPr lang="en-CH" sz="2000" b="1" dirty="0">
                <a:latin typeface="+mj-lt"/>
              </a:rPr>
              <a:t> </a:t>
            </a:r>
          </a:p>
        </p:txBody>
      </p:sp>
      <p:sp>
        <p:nvSpPr>
          <p:cNvPr id="8" name="TextBox 7">
            <a:extLst>
              <a:ext uri="{FF2B5EF4-FFF2-40B4-BE49-F238E27FC236}">
                <a16:creationId xmlns:a16="http://schemas.microsoft.com/office/drawing/2014/main" id="{67EDCEF9-E22B-C3F6-0AD6-63197332D481}"/>
              </a:ext>
            </a:extLst>
          </p:cNvPr>
          <p:cNvSpPr txBox="1"/>
          <p:nvPr/>
        </p:nvSpPr>
        <p:spPr bwMode="gray">
          <a:xfrm>
            <a:off x="7926776" y="1917427"/>
            <a:ext cx="3562034" cy="1046382"/>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US" sz="2000" dirty="0">
                <a:latin typeface="+mj-lt"/>
              </a:rPr>
              <a:t>Idea selection for subsequent prototyping / project design activity</a:t>
            </a:r>
          </a:p>
        </p:txBody>
      </p:sp>
      <p:sp>
        <p:nvSpPr>
          <p:cNvPr id="9" name="TextBox 8">
            <a:extLst>
              <a:ext uri="{FF2B5EF4-FFF2-40B4-BE49-F238E27FC236}">
                <a16:creationId xmlns:a16="http://schemas.microsoft.com/office/drawing/2014/main" id="{56AAEE52-6C81-7C1F-676D-4154A07EF331}"/>
              </a:ext>
            </a:extLst>
          </p:cNvPr>
          <p:cNvSpPr txBox="1"/>
          <p:nvPr/>
        </p:nvSpPr>
        <p:spPr bwMode="gray">
          <a:xfrm>
            <a:off x="815026" y="1864243"/>
            <a:ext cx="6744873" cy="1900167"/>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US" sz="2000" b="1" dirty="0">
                <a:latin typeface="+mj-lt"/>
              </a:rPr>
              <a:t>In Group: </a:t>
            </a:r>
            <a:r>
              <a:rPr lang="en-US" sz="2000" dirty="0">
                <a:latin typeface="+mj-lt"/>
              </a:rPr>
              <a:t>Everyone selects their two </a:t>
            </a:r>
            <a:r>
              <a:rPr lang="en-US" sz="2000" dirty="0" err="1">
                <a:latin typeface="+mj-lt"/>
              </a:rPr>
              <a:t>favourite</a:t>
            </a:r>
            <a:r>
              <a:rPr lang="en-US" sz="2000" dirty="0">
                <a:latin typeface="+mj-lt"/>
              </a:rPr>
              <a:t> ideas and presents them to the rest of the group </a:t>
            </a:r>
            <a:r>
              <a:rPr lang="en-US" sz="2000" b="1" dirty="0">
                <a:latin typeface="+mj-lt"/>
              </a:rPr>
              <a:t>(5min)</a:t>
            </a:r>
          </a:p>
          <a:p>
            <a:pPr marL="285750" indent="-285750">
              <a:spcBef>
                <a:spcPts val="600"/>
              </a:spcBef>
              <a:buFont typeface="Arial" panose="020B0604020202020204" pitchFamily="34" charset="0"/>
              <a:buChar char="•"/>
            </a:pPr>
            <a:r>
              <a:rPr lang="en-US" sz="2000" b="1" dirty="0">
                <a:latin typeface="+mj-lt"/>
              </a:rPr>
              <a:t>In Group: </a:t>
            </a:r>
            <a:r>
              <a:rPr lang="en-US" sz="2000" dirty="0">
                <a:latin typeface="+mj-lt"/>
              </a:rPr>
              <a:t>Decide as a group which idea(s) you want to focus on to deep dive and design your project prototype. </a:t>
            </a:r>
          </a:p>
          <a:p>
            <a:pPr marL="285750" indent="-285750">
              <a:spcBef>
                <a:spcPts val="600"/>
              </a:spcBef>
              <a:buFont typeface="Arial" panose="020B0604020202020204" pitchFamily="34" charset="0"/>
              <a:buChar char="•"/>
            </a:pPr>
            <a:r>
              <a:rPr lang="en-US" sz="2000" dirty="0">
                <a:latin typeface="+mj-lt"/>
              </a:rPr>
              <a:t>Place all your post-its (also the ones you didn’t select) on the wall</a:t>
            </a:r>
          </a:p>
        </p:txBody>
      </p:sp>
      <p:sp>
        <p:nvSpPr>
          <p:cNvPr id="10" name="TextBox 9">
            <a:extLst>
              <a:ext uri="{FF2B5EF4-FFF2-40B4-BE49-F238E27FC236}">
                <a16:creationId xmlns:a16="http://schemas.microsoft.com/office/drawing/2014/main" id="{15FF16A6-98AE-1E1A-B531-6C2B1EB27D88}"/>
              </a:ext>
            </a:extLst>
          </p:cNvPr>
          <p:cNvSpPr txBox="1"/>
          <p:nvPr/>
        </p:nvSpPr>
        <p:spPr bwMode="gray">
          <a:xfrm>
            <a:off x="706364" y="4644911"/>
            <a:ext cx="10537746" cy="1774726"/>
          </a:xfrm>
          <a:prstGeom prst="rect">
            <a:avLst/>
          </a:prstGeom>
        </p:spPr>
        <p:txBody>
          <a:bodyPr vert="horz" wrap="square" lIns="0" tIns="0" rIns="0" bIns="0" rtlCol="0" anchor="t">
            <a:noAutofit/>
          </a:bodyPr>
          <a:lstStyle/>
          <a:p>
            <a:pPr>
              <a:spcBef>
                <a:spcPts val="600"/>
              </a:spcBef>
            </a:pPr>
            <a:r>
              <a:rPr lang="en-US" sz="2000" b="1" dirty="0">
                <a:latin typeface="+mj-lt"/>
              </a:rPr>
              <a:t>Questions for Idea Selection: </a:t>
            </a:r>
          </a:p>
          <a:p>
            <a:pPr marL="285750" indent="-285750">
              <a:spcBef>
                <a:spcPts val="600"/>
              </a:spcBef>
              <a:buFont typeface="Arial" panose="020B0604020202020204" pitchFamily="34" charset="0"/>
              <a:buChar char="•"/>
            </a:pPr>
            <a:r>
              <a:rPr lang="en-US" sz="2000" dirty="0">
                <a:latin typeface="+mj-lt"/>
              </a:rPr>
              <a:t>What is the most exciting idea? What is the most creative idea? What is the most realistic/feasible idea? Which idea(s) has/have the most potential?</a:t>
            </a:r>
          </a:p>
        </p:txBody>
      </p:sp>
    </p:spTree>
    <p:extLst>
      <p:ext uri="{BB962C8B-B14F-4D97-AF65-F5344CB8AC3E}">
        <p14:creationId xmlns:p14="http://schemas.microsoft.com/office/powerpoint/2010/main" val="615297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4️⃣ Prototype Project Proposal</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4" name="Rounded Rectangle 3">
            <a:extLst>
              <a:ext uri="{FF2B5EF4-FFF2-40B4-BE49-F238E27FC236}">
                <a16:creationId xmlns:a16="http://schemas.microsoft.com/office/drawing/2014/main" id="{8E52941E-D827-F028-1909-D4F5CC596440}"/>
              </a:ext>
            </a:extLst>
          </p:cNvPr>
          <p:cNvSpPr/>
          <p:nvPr/>
        </p:nvSpPr>
        <p:spPr>
          <a:xfrm>
            <a:off x="696143" y="1296766"/>
            <a:ext cx="10537746" cy="1702248"/>
          </a:xfrm>
          <a:prstGeom prst="roundRect">
            <a:avLst>
              <a:gd name="adj" fmla="val 10037"/>
            </a:avLst>
          </a:prstGeom>
          <a:solidFill>
            <a:srgbClr val="FBF9CF">
              <a:alpha val="72157"/>
            </a:srgbClr>
          </a:solidFill>
          <a:ln w="9525">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rtl="0" eaLnBrk="1" latinLnBrk="0" hangingPunct="1">
              <a:lnSpc>
                <a:spcPct val="100000"/>
              </a:lnSpc>
              <a:spcBef>
                <a:spcPts val="0"/>
              </a:spcBef>
            </a:pPr>
            <a:endParaRPr sz="2000" kern="1200" err="1">
              <a:ea typeface="+mn-ea"/>
              <a:cs typeface="Arial" pitchFamily="34" charset="0"/>
            </a:endParaRPr>
          </a:p>
        </p:txBody>
      </p:sp>
      <p:sp>
        <p:nvSpPr>
          <p:cNvPr id="5" name="TextBox 4">
            <a:extLst>
              <a:ext uri="{FF2B5EF4-FFF2-40B4-BE49-F238E27FC236}">
                <a16:creationId xmlns:a16="http://schemas.microsoft.com/office/drawing/2014/main" id="{A5F5CE66-656B-8BA7-D2D7-EB72379D8EB5}"/>
              </a:ext>
            </a:extLst>
          </p:cNvPr>
          <p:cNvSpPr txBox="1"/>
          <p:nvPr/>
        </p:nvSpPr>
        <p:spPr bwMode="gray">
          <a:xfrm>
            <a:off x="827127" y="3548148"/>
            <a:ext cx="10537746" cy="2525570"/>
          </a:xfrm>
          <a:prstGeom prst="rect">
            <a:avLst/>
          </a:prstGeom>
        </p:spPr>
        <p:txBody>
          <a:bodyPr vert="horz" wrap="square" lIns="0" tIns="0" rIns="0" bIns="0" rtlCol="0" anchor="t">
            <a:noAutofit/>
          </a:bodyPr>
          <a:lstStyle/>
          <a:p>
            <a:pPr>
              <a:spcBef>
                <a:spcPts val="600"/>
              </a:spcBef>
            </a:pPr>
            <a:r>
              <a:rPr lang="en-US" sz="2000" b="1" dirty="0"/>
              <a:t>Questions for Prototyping:</a:t>
            </a:r>
          </a:p>
          <a:p>
            <a:pPr marL="285750" indent="-285750">
              <a:spcBef>
                <a:spcPts val="600"/>
              </a:spcBef>
              <a:buFont typeface="Arial" panose="020B0604020202020204" pitchFamily="34" charset="0"/>
              <a:buChar char="•"/>
            </a:pPr>
            <a:r>
              <a:rPr lang="en-US" sz="2000" b="1" dirty="0"/>
              <a:t>Project Design: </a:t>
            </a:r>
            <a:r>
              <a:rPr lang="en-US" sz="2000" dirty="0"/>
              <a:t>What would the project design look like? E.g., Definition of gender-angle, target group, instruments, targets/metrics etc. </a:t>
            </a:r>
          </a:p>
          <a:p>
            <a:pPr marL="285750" indent="-285750">
              <a:spcBef>
                <a:spcPts val="600"/>
              </a:spcBef>
              <a:buFont typeface="Arial" panose="020B0604020202020204" pitchFamily="34" charset="0"/>
              <a:buChar char="•"/>
            </a:pPr>
            <a:r>
              <a:rPr lang="en-US" sz="2000" b="1" dirty="0"/>
              <a:t>Partnerships / Collaboration with external partners: </a:t>
            </a:r>
            <a:r>
              <a:rPr lang="en-US" sz="2000" dirty="0"/>
              <a:t>How would interfacing / collaborating with different partners look like?</a:t>
            </a:r>
          </a:p>
        </p:txBody>
      </p:sp>
      <p:sp>
        <p:nvSpPr>
          <p:cNvPr id="11" name="TextBox 10">
            <a:extLst>
              <a:ext uri="{FF2B5EF4-FFF2-40B4-BE49-F238E27FC236}">
                <a16:creationId xmlns:a16="http://schemas.microsoft.com/office/drawing/2014/main" id="{0C62C276-49E8-4A25-814A-FEDEC31F136F}"/>
              </a:ext>
            </a:extLst>
          </p:cNvPr>
          <p:cNvSpPr txBox="1"/>
          <p:nvPr/>
        </p:nvSpPr>
        <p:spPr bwMode="gray">
          <a:xfrm>
            <a:off x="956693" y="1464751"/>
            <a:ext cx="3594295" cy="179233"/>
          </a:xfrm>
          <a:prstGeom prst="rect">
            <a:avLst/>
          </a:prstGeom>
        </p:spPr>
        <p:txBody>
          <a:bodyPr vert="horz" wrap="square" lIns="0" tIns="0" rIns="0" bIns="0" rtlCol="0" anchor="t">
            <a:noAutofit/>
          </a:bodyPr>
          <a:lstStyle/>
          <a:p>
            <a:pPr>
              <a:spcBef>
                <a:spcPts val="600"/>
              </a:spcBef>
            </a:pPr>
            <a:r>
              <a:rPr lang="en-CH" sz="2000" b="1" dirty="0"/>
              <a:t>How it works </a:t>
            </a:r>
            <a:r>
              <a:rPr lang="en-CH" sz="2000" dirty="0">
                <a:effectLst/>
              </a:rPr>
              <a:t>💡</a:t>
            </a:r>
            <a:endParaRPr lang="en-CH" sz="2000" dirty="0"/>
          </a:p>
        </p:txBody>
      </p:sp>
      <p:sp>
        <p:nvSpPr>
          <p:cNvPr id="12" name="TextBox 11">
            <a:extLst>
              <a:ext uri="{FF2B5EF4-FFF2-40B4-BE49-F238E27FC236}">
                <a16:creationId xmlns:a16="http://schemas.microsoft.com/office/drawing/2014/main" id="{5855904E-ABCE-8DDC-1363-CBAC3F6C3B9C}"/>
              </a:ext>
            </a:extLst>
          </p:cNvPr>
          <p:cNvSpPr txBox="1"/>
          <p:nvPr/>
        </p:nvSpPr>
        <p:spPr bwMode="gray">
          <a:xfrm>
            <a:off x="7391250" y="1429692"/>
            <a:ext cx="3594295" cy="400110"/>
          </a:xfrm>
          <a:prstGeom prst="rect">
            <a:avLst/>
          </a:prstGeom>
        </p:spPr>
        <p:txBody>
          <a:bodyPr vert="horz" wrap="square" lIns="0" tIns="0" rIns="0" bIns="0" rtlCol="0" anchor="t">
            <a:noAutofit/>
          </a:bodyPr>
          <a:lstStyle/>
          <a:p>
            <a:pPr>
              <a:spcBef>
                <a:spcPts val="600"/>
              </a:spcBef>
            </a:pPr>
            <a:r>
              <a:rPr lang="en-CH" sz="2000" b="1"/>
              <a:t>Goal of the activity 🎯 </a:t>
            </a:r>
            <a:endParaRPr lang="en-CH" sz="2000"/>
          </a:p>
          <a:p>
            <a:pPr>
              <a:spcBef>
                <a:spcPts val="600"/>
              </a:spcBef>
            </a:pPr>
            <a:r>
              <a:rPr lang="en-CH" sz="2000" b="1"/>
              <a:t> </a:t>
            </a:r>
          </a:p>
        </p:txBody>
      </p:sp>
      <p:sp>
        <p:nvSpPr>
          <p:cNvPr id="13" name="TextBox 12">
            <a:extLst>
              <a:ext uri="{FF2B5EF4-FFF2-40B4-BE49-F238E27FC236}">
                <a16:creationId xmlns:a16="http://schemas.microsoft.com/office/drawing/2014/main" id="{244B4FFE-C497-D0F1-FEC2-FF74C6255384}"/>
              </a:ext>
            </a:extLst>
          </p:cNvPr>
          <p:cNvSpPr txBox="1"/>
          <p:nvPr/>
        </p:nvSpPr>
        <p:spPr bwMode="gray">
          <a:xfrm>
            <a:off x="7423512" y="1829803"/>
            <a:ext cx="3562034" cy="701998"/>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CH" sz="2000" dirty="0"/>
              <a:t>Very simple prototypes how possible projects could look like</a:t>
            </a:r>
          </a:p>
        </p:txBody>
      </p:sp>
      <p:sp>
        <p:nvSpPr>
          <p:cNvPr id="14" name="TextBox 13">
            <a:extLst>
              <a:ext uri="{FF2B5EF4-FFF2-40B4-BE49-F238E27FC236}">
                <a16:creationId xmlns:a16="http://schemas.microsoft.com/office/drawing/2014/main" id="{EE571A8C-D6EE-95E4-C73C-67FCC9DF2F6A}"/>
              </a:ext>
            </a:extLst>
          </p:cNvPr>
          <p:cNvSpPr txBox="1"/>
          <p:nvPr/>
        </p:nvSpPr>
        <p:spPr bwMode="gray">
          <a:xfrm>
            <a:off x="956693" y="1829801"/>
            <a:ext cx="5875149" cy="923553"/>
          </a:xfrm>
          <a:prstGeom prst="rect">
            <a:avLst/>
          </a:prstGeom>
        </p:spPr>
        <p:txBody>
          <a:bodyPr vert="horz" wrap="square" lIns="0" tIns="0" rIns="0" bIns="0" rtlCol="0" anchor="t">
            <a:noAutofit/>
          </a:bodyPr>
          <a:lstStyle/>
          <a:p>
            <a:pPr marL="285750" indent="-285750">
              <a:spcBef>
                <a:spcPts val="600"/>
              </a:spcBef>
              <a:buFont typeface="Arial" panose="020B0604020202020204" pitchFamily="34" charset="0"/>
              <a:buChar char="•"/>
            </a:pPr>
            <a:r>
              <a:rPr lang="en-CH" sz="2000" b="1" dirty="0"/>
              <a:t>In Group: </a:t>
            </a:r>
            <a:r>
              <a:rPr lang="en-CH" sz="2000" dirty="0"/>
              <a:t>Prototype / design a project based on the selected ideas and prepare a 3-min pitch to present your project to the other groups </a:t>
            </a:r>
            <a:r>
              <a:rPr lang="en-CH" sz="2000" b="1" dirty="0"/>
              <a:t>(20 min)</a:t>
            </a:r>
          </a:p>
        </p:txBody>
      </p:sp>
    </p:spTree>
    <p:extLst>
      <p:ext uri="{BB962C8B-B14F-4D97-AF65-F5344CB8AC3E}">
        <p14:creationId xmlns:p14="http://schemas.microsoft.com/office/powerpoint/2010/main" val="2144400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 It’s Time to Pitch your We-Fi Proposal!</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3" name="TextBox 2">
            <a:extLst>
              <a:ext uri="{FF2B5EF4-FFF2-40B4-BE49-F238E27FC236}">
                <a16:creationId xmlns:a16="http://schemas.microsoft.com/office/drawing/2014/main" id="{A7ED6963-22E3-D4F5-33D7-3254BC276C81}"/>
              </a:ext>
            </a:extLst>
          </p:cNvPr>
          <p:cNvSpPr txBox="1"/>
          <p:nvPr/>
        </p:nvSpPr>
        <p:spPr bwMode="gray">
          <a:xfrm>
            <a:off x="576024" y="1617072"/>
            <a:ext cx="5227291" cy="4427837"/>
          </a:xfrm>
          <a:prstGeom prst="rect">
            <a:avLst/>
          </a:prstGeom>
          <a:ln>
            <a:solidFill>
              <a:schemeClr val="tx1"/>
            </a:solidFill>
          </a:ln>
        </p:spPr>
        <p:txBody>
          <a:bodyPr vert="horz" wrap="square" lIns="0" tIns="0" rIns="0" bIns="0" rtlCol="0" anchor="t">
            <a:noAutofit/>
          </a:bodyPr>
          <a:lstStyle/>
          <a:p>
            <a:pPr>
              <a:spcBef>
                <a:spcPts val="600"/>
              </a:spcBef>
            </a:pPr>
            <a:r>
              <a:rPr lang="en-US" sz="2400" b="1" dirty="0"/>
              <a:t>Context: </a:t>
            </a:r>
          </a:p>
          <a:p>
            <a:pPr marL="342900" indent="-342900">
              <a:spcBef>
                <a:spcPts val="600"/>
              </a:spcBef>
              <a:buFont typeface="Arial" panose="020B0604020202020204" pitchFamily="34" charset="0"/>
              <a:buChar char="•"/>
            </a:pPr>
            <a:r>
              <a:rPr lang="en-US" sz="2400" dirty="0"/>
              <a:t>Explain context and target group</a:t>
            </a:r>
            <a:endParaRPr lang="en-US" sz="2400" b="1" dirty="0"/>
          </a:p>
          <a:p>
            <a:pPr>
              <a:spcBef>
                <a:spcPts val="600"/>
              </a:spcBef>
            </a:pPr>
            <a:r>
              <a:rPr lang="en-US" sz="2400" b="1" dirty="0"/>
              <a:t>Challenge: </a:t>
            </a:r>
          </a:p>
          <a:p>
            <a:pPr marL="342900" indent="-342900">
              <a:spcBef>
                <a:spcPts val="600"/>
              </a:spcBef>
              <a:buFont typeface="Arial" panose="020B0604020202020204" pitchFamily="34" charset="0"/>
              <a:buChar char="•"/>
            </a:pPr>
            <a:r>
              <a:rPr lang="en-US" sz="2400" dirty="0"/>
              <a:t>Explain the specific problem your entrepreneur and other stakeholder is experiencing</a:t>
            </a:r>
            <a:endParaRPr lang="en-US" sz="2400" b="1" dirty="0"/>
          </a:p>
          <a:p>
            <a:pPr>
              <a:spcBef>
                <a:spcPts val="600"/>
              </a:spcBef>
            </a:pPr>
            <a:r>
              <a:rPr lang="en-US" sz="2400" b="1" dirty="0">
                <a:ea typeface="Lato"/>
                <a:cs typeface="Lato"/>
              </a:rPr>
              <a:t>Solution:</a:t>
            </a:r>
            <a:r>
              <a:rPr lang="en-US" sz="2400" dirty="0">
                <a:ea typeface="Lato"/>
                <a:cs typeface="Lato"/>
              </a:rPr>
              <a:t> </a:t>
            </a:r>
          </a:p>
          <a:p>
            <a:pPr marL="342900" indent="-342900">
              <a:spcBef>
                <a:spcPts val="600"/>
              </a:spcBef>
              <a:buFont typeface="Arial" panose="020B0604020202020204" pitchFamily="34" charset="0"/>
              <a:buChar char="•"/>
            </a:pPr>
            <a:r>
              <a:rPr lang="en-US" sz="2400" dirty="0">
                <a:ea typeface="Lato"/>
                <a:cs typeface="Lato"/>
              </a:rPr>
              <a:t>Explain your solution and how it solves the problem</a:t>
            </a:r>
          </a:p>
        </p:txBody>
      </p:sp>
      <p:sp>
        <p:nvSpPr>
          <p:cNvPr id="6" name="TextBox 5">
            <a:extLst>
              <a:ext uri="{FF2B5EF4-FFF2-40B4-BE49-F238E27FC236}">
                <a16:creationId xmlns:a16="http://schemas.microsoft.com/office/drawing/2014/main" id="{8A9770D7-3B12-65FF-6F81-055D03C1BC1E}"/>
              </a:ext>
            </a:extLst>
          </p:cNvPr>
          <p:cNvSpPr txBox="1"/>
          <p:nvPr/>
        </p:nvSpPr>
        <p:spPr bwMode="gray">
          <a:xfrm>
            <a:off x="6094164" y="1617072"/>
            <a:ext cx="5521812" cy="4385816"/>
          </a:xfrm>
          <a:prstGeom prst="rect">
            <a:avLst/>
          </a:prstGeom>
          <a:noFill/>
          <a:ln>
            <a:solidFill>
              <a:schemeClr val="tx1"/>
            </a:solidFill>
          </a:ln>
        </p:spPr>
        <p:txBody>
          <a:bodyPr wrap="square">
            <a:spAutoFit/>
          </a:bodyPr>
          <a:lstStyle/>
          <a:p>
            <a:pPr>
              <a:spcBef>
                <a:spcPts val="600"/>
              </a:spcBef>
            </a:pPr>
            <a:r>
              <a:rPr lang="en-US" sz="2400" b="1" dirty="0">
                <a:ea typeface="Lato"/>
                <a:cs typeface="Lato"/>
              </a:rPr>
              <a:t>Budget Estimate:</a:t>
            </a:r>
            <a:r>
              <a:rPr lang="en-US" sz="2400" dirty="0">
                <a:ea typeface="Lato"/>
                <a:cs typeface="Lato"/>
              </a:rPr>
              <a:t>  </a:t>
            </a:r>
          </a:p>
          <a:p>
            <a:pPr marL="342900" indent="-342900">
              <a:spcBef>
                <a:spcPts val="600"/>
              </a:spcBef>
              <a:buFont typeface="Arial" panose="020B0604020202020204" pitchFamily="34" charset="0"/>
              <a:buChar char="•"/>
            </a:pPr>
            <a:r>
              <a:rPr lang="en-US" sz="2400" dirty="0">
                <a:ea typeface="Lato"/>
                <a:cs typeface="Lato"/>
              </a:rPr>
              <a:t>How much money do you think you would need for this activity?</a:t>
            </a:r>
          </a:p>
          <a:p>
            <a:pPr>
              <a:spcBef>
                <a:spcPts val="600"/>
              </a:spcBef>
            </a:pPr>
            <a:r>
              <a:rPr lang="en-US" sz="2400" b="1" dirty="0">
                <a:ea typeface="Lato"/>
                <a:cs typeface="Lato"/>
              </a:rPr>
              <a:t>Instruments: </a:t>
            </a:r>
          </a:p>
          <a:p>
            <a:pPr>
              <a:spcBef>
                <a:spcPts val="600"/>
              </a:spcBef>
            </a:pPr>
            <a:r>
              <a:rPr lang="en-US" sz="2400" dirty="0">
                <a:ea typeface="Lato"/>
                <a:cs typeface="Lato"/>
              </a:rPr>
              <a:t>What type of instruments will you use? </a:t>
            </a:r>
          </a:p>
          <a:p>
            <a:pPr marL="342900" indent="-342900">
              <a:buFont typeface="Arial" panose="020B0604020202020204" pitchFamily="34" charset="0"/>
              <a:buChar char="•"/>
            </a:pPr>
            <a:r>
              <a:rPr lang="en-US" sz="2400" dirty="0">
                <a:ea typeface="Lato"/>
                <a:cs typeface="Lato"/>
              </a:rPr>
              <a:t>Grants </a:t>
            </a:r>
          </a:p>
          <a:p>
            <a:pPr marL="342900" indent="-342900">
              <a:buFont typeface="Arial" panose="020B0604020202020204" pitchFamily="34" charset="0"/>
              <a:buChar char="•"/>
            </a:pPr>
            <a:r>
              <a:rPr lang="en-US" sz="2400" dirty="0">
                <a:ea typeface="Lato"/>
                <a:cs typeface="Lato"/>
              </a:rPr>
              <a:t>Investment / Blended Finance </a:t>
            </a:r>
          </a:p>
          <a:p>
            <a:pPr marL="342900" indent="-342900">
              <a:buFont typeface="Arial" panose="020B0604020202020204" pitchFamily="34" charset="0"/>
              <a:buChar char="•"/>
            </a:pPr>
            <a:r>
              <a:rPr lang="en-US" sz="2400" dirty="0">
                <a:ea typeface="Lato"/>
                <a:cs typeface="Lato"/>
              </a:rPr>
              <a:t>TA / Capacity Building </a:t>
            </a:r>
          </a:p>
          <a:p>
            <a:pPr marL="342900" indent="-342900">
              <a:buFont typeface="Arial" panose="020B0604020202020204" pitchFamily="34" charset="0"/>
              <a:buChar char="•"/>
            </a:pPr>
            <a:r>
              <a:rPr lang="en-US" sz="2400" dirty="0">
                <a:ea typeface="Lato"/>
                <a:cs typeface="Lato"/>
              </a:rPr>
              <a:t>Results Based Mechanism</a:t>
            </a:r>
          </a:p>
          <a:p>
            <a:pPr marL="342900" indent="-342900">
              <a:buFont typeface="Arial" panose="020B0604020202020204" pitchFamily="34" charset="0"/>
              <a:buChar char="•"/>
            </a:pPr>
            <a:r>
              <a:rPr lang="en-US" sz="2400" dirty="0">
                <a:ea typeface="Lato"/>
                <a:cs typeface="Lato"/>
              </a:rPr>
              <a:t>Other?</a:t>
            </a:r>
          </a:p>
          <a:p>
            <a:pPr marL="342900" indent="-342900">
              <a:buFont typeface="Arial" panose="020B0604020202020204" pitchFamily="34" charset="0"/>
              <a:buChar char="•"/>
            </a:pPr>
            <a:endParaRPr lang="en-US" sz="2400" dirty="0">
              <a:ea typeface="Lato"/>
              <a:cs typeface="Lato"/>
            </a:endParaRPr>
          </a:p>
        </p:txBody>
      </p:sp>
    </p:spTree>
    <p:extLst>
      <p:ext uri="{BB962C8B-B14F-4D97-AF65-F5344CB8AC3E}">
        <p14:creationId xmlns:p14="http://schemas.microsoft.com/office/powerpoint/2010/main" val="69363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rm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Women Entrepreneurs and a Just Transition</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3" name="TextBox 2">
            <a:extLst>
              <a:ext uri="{FF2B5EF4-FFF2-40B4-BE49-F238E27FC236}">
                <a16:creationId xmlns:a16="http://schemas.microsoft.com/office/drawing/2014/main" id="{6B2925E6-88DC-8016-81B8-4B0A9D8C54F8}"/>
              </a:ext>
            </a:extLst>
          </p:cNvPr>
          <p:cNvSpPr txBox="1"/>
          <p:nvPr/>
        </p:nvSpPr>
        <p:spPr bwMode="gray">
          <a:xfrm>
            <a:off x="603762" y="1640040"/>
            <a:ext cx="10264157"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pPr>
            <a:r>
              <a:rPr lang="en-US" sz="2000" b="1" dirty="0">
                <a:latin typeface="Helvetica" pitchFamily="2" charset="0"/>
                <a:ea typeface="Lato"/>
                <a:cs typeface="Calibri"/>
              </a:rPr>
              <a:t>A Just Transition to a low-carbon economy presents an enormous development opportunity:   </a:t>
            </a:r>
            <a:endParaRPr lang="en-US" sz="2000" dirty="0">
              <a:latin typeface="Helvetica" pitchFamily="2" charset="0"/>
              <a:ea typeface="Lato"/>
              <a:cs typeface="Lato"/>
            </a:endParaRPr>
          </a:p>
          <a:p>
            <a:pPr marL="742950" lvl="1" indent="-285750">
              <a:spcBef>
                <a:spcPts val="600"/>
              </a:spcBef>
              <a:buFont typeface="Arial"/>
              <a:buChar char="•"/>
            </a:pPr>
            <a:r>
              <a:rPr lang="en-US" sz="2000" dirty="0">
                <a:latin typeface="Helvetica" pitchFamily="2" charset="0"/>
                <a:ea typeface="Lato"/>
                <a:cs typeface="Calibri"/>
              </a:rPr>
              <a:t>Potential value of $26 trillion and creating 65 million new jobs by 2030, </a:t>
            </a:r>
            <a:endParaRPr lang="en-US" sz="2000" dirty="0">
              <a:latin typeface="Helvetica" pitchFamily="2" charset="0"/>
              <a:ea typeface="Lato"/>
              <a:cs typeface="Lato"/>
            </a:endParaRPr>
          </a:p>
          <a:p>
            <a:pPr marL="742950" lvl="1" indent="-285750">
              <a:spcBef>
                <a:spcPts val="600"/>
              </a:spcBef>
              <a:buFont typeface="Arial"/>
              <a:buChar char="•"/>
            </a:pPr>
            <a:r>
              <a:rPr lang="en-US" sz="2000" dirty="0">
                <a:latin typeface="Helvetica" pitchFamily="2" charset="0"/>
                <a:ea typeface="Lato"/>
                <a:cs typeface="Calibri"/>
              </a:rPr>
              <a:t>Opportunity to address systemic gender inequalities</a:t>
            </a:r>
          </a:p>
        </p:txBody>
      </p:sp>
      <p:sp>
        <p:nvSpPr>
          <p:cNvPr id="4" name="TextBox 3">
            <a:extLst>
              <a:ext uri="{FF2B5EF4-FFF2-40B4-BE49-F238E27FC236}">
                <a16:creationId xmlns:a16="http://schemas.microsoft.com/office/drawing/2014/main" id="{0EB802CE-CE2D-E6FD-C8E0-6103F2059A6F}"/>
              </a:ext>
            </a:extLst>
          </p:cNvPr>
          <p:cNvSpPr txBox="1"/>
          <p:nvPr/>
        </p:nvSpPr>
        <p:spPr bwMode="gray">
          <a:xfrm>
            <a:off x="718286" y="4270848"/>
            <a:ext cx="10762383" cy="13080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spcBef>
                <a:spcPts val="600"/>
              </a:spcBef>
              <a:buFont typeface="+mj-lt"/>
              <a:buAutoNum type="arabicParenR"/>
            </a:pPr>
            <a:r>
              <a:rPr lang="en-US" sz="2000" b="1" dirty="0">
                <a:latin typeface="Helvetica" pitchFamily="2" charset="0"/>
                <a:cs typeface="Arial"/>
              </a:rPr>
              <a:t>Supporting innovative women entrepreneurs </a:t>
            </a:r>
            <a:r>
              <a:rPr lang="en-US" sz="2000" dirty="0">
                <a:latin typeface="Helvetica" pitchFamily="2" charset="0"/>
                <a:cs typeface="Arial"/>
              </a:rPr>
              <a:t>creating business solutions shaping and leading future green markets.</a:t>
            </a:r>
          </a:p>
          <a:p>
            <a:pPr marL="457200" indent="-457200">
              <a:spcBef>
                <a:spcPts val="600"/>
              </a:spcBef>
              <a:buFont typeface="+mj-lt"/>
              <a:buAutoNum type="arabicParenR"/>
            </a:pPr>
            <a:r>
              <a:rPr lang="en-US" sz="2000" b="1" dirty="0">
                <a:latin typeface="Helvetica" pitchFamily="2" charset="0"/>
              </a:rPr>
              <a:t>Improving the resilience of women-led businesses </a:t>
            </a:r>
            <a:r>
              <a:rPr lang="en-US" sz="2000" dirty="0">
                <a:effectLst/>
                <a:latin typeface="Helvetica" pitchFamily="2" charset="0"/>
                <a:ea typeface="Calibri" panose="020F0502020204030204" pitchFamily="34" charset="0"/>
              </a:rPr>
              <a:t>affected by climate change and climate shocks to preserve jobs, economic opportunities, and growth.</a:t>
            </a:r>
            <a:endParaRPr lang="en-US" sz="2000" dirty="0">
              <a:latin typeface="Helvetica" pitchFamily="2" charset="0"/>
              <a:cs typeface="Arial"/>
            </a:endParaRPr>
          </a:p>
        </p:txBody>
      </p:sp>
      <p:sp>
        <p:nvSpPr>
          <p:cNvPr id="5" name="TextBox 4">
            <a:extLst>
              <a:ext uri="{FF2B5EF4-FFF2-40B4-BE49-F238E27FC236}">
                <a16:creationId xmlns:a16="http://schemas.microsoft.com/office/drawing/2014/main" id="{DB215BDE-81DB-EDAD-122A-C96027128BCB}"/>
              </a:ext>
            </a:extLst>
          </p:cNvPr>
          <p:cNvSpPr txBox="1"/>
          <p:nvPr/>
        </p:nvSpPr>
        <p:spPr bwMode="gray">
          <a:xfrm>
            <a:off x="603762" y="3685817"/>
            <a:ext cx="9078180" cy="400110"/>
          </a:xfrm>
          <a:prstGeom prst="rect">
            <a:avLst/>
          </a:prstGeom>
          <a:noFill/>
        </p:spPr>
        <p:txBody>
          <a:bodyPr wrap="square">
            <a:spAutoFit/>
          </a:bodyPr>
          <a:lstStyle/>
          <a:p>
            <a:r>
              <a:rPr lang="en-US" sz="2000" b="1" dirty="0">
                <a:latin typeface="Helvetica" pitchFamily="2" charset="0"/>
                <a:cs typeface="Arial"/>
              </a:rPr>
              <a:t>How Can We-Fi be at the forefront of a Just Transition?</a:t>
            </a:r>
            <a:endParaRPr lang="en-US" sz="2000" dirty="0">
              <a:latin typeface="Helvetica" pitchFamily="2" charset="0"/>
            </a:endParaRPr>
          </a:p>
        </p:txBody>
      </p:sp>
    </p:spTree>
    <p:extLst>
      <p:ext uri="{BB962C8B-B14F-4D97-AF65-F5344CB8AC3E}">
        <p14:creationId xmlns:p14="http://schemas.microsoft.com/office/powerpoint/2010/main" val="191621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Innovative women entrepreneurs creating business solutions shaping and leading future green markets</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4" name="TextBox 3">
            <a:extLst>
              <a:ext uri="{FF2B5EF4-FFF2-40B4-BE49-F238E27FC236}">
                <a16:creationId xmlns:a16="http://schemas.microsoft.com/office/drawing/2014/main" id="{30434721-9B9B-441C-F8D2-154D154BED5D}"/>
              </a:ext>
            </a:extLst>
          </p:cNvPr>
          <p:cNvSpPr txBox="1"/>
          <p:nvPr/>
        </p:nvSpPr>
        <p:spPr bwMode="gray">
          <a:xfrm>
            <a:off x="569837" y="3813720"/>
            <a:ext cx="8174530" cy="2308324"/>
          </a:xfrm>
          <a:prstGeom prst="rect">
            <a:avLst/>
          </a:prstGeom>
          <a:noFill/>
        </p:spPr>
        <p:txBody>
          <a:bodyPr wrap="square">
            <a:spAutoFit/>
          </a:bodyPr>
          <a:lstStyle/>
          <a:p>
            <a:pPr marL="400050" indent="-400050">
              <a:buFont typeface="+mj-lt"/>
              <a:buAutoNum type="romanLcPeriod"/>
            </a:pPr>
            <a:r>
              <a:rPr lang="en-US" dirty="0">
                <a:latin typeface="Helvetica" pitchFamily="2" charset="0"/>
                <a:ea typeface="Times New Roman" panose="02020603050405020304" pitchFamily="18" charset="0"/>
                <a:cs typeface="Times New Roman" panose="02020603050405020304" pitchFamily="18" charset="0"/>
              </a:rPr>
              <a:t>Accessing venture capital and lending to support innovation and ramp-up of their businesses.  </a:t>
            </a:r>
            <a:endParaRPr lang="en-US" dirty="0">
              <a:latin typeface="Helvetica" pitchFamily="2" charset="0"/>
            </a:endParaRPr>
          </a:p>
          <a:p>
            <a:pPr marL="400050" indent="-400050">
              <a:buFont typeface="+mj-lt"/>
              <a:buAutoNum type="romanLcPeriod"/>
            </a:pPr>
            <a:r>
              <a:rPr lang="en-US" dirty="0">
                <a:latin typeface="Helvetica" pitchFamily="2" charset="0"/>
                <a:cs typeface="Times New Roman" panose="02020603050405020304" pitchFamily="18" charset="0"/>
              </a:rPr>
              <a:t>Overcome existing market barriers and catalyze demand in new/ undefined markets.  </a:t>
            </a:r>
          </a:p>
          <a:p>
            <a:pPr marL="400050" indent="-400050">
              <a:buFont typeface="+mj-lt"/>
              <a:buAutoNum type="romanLcPeriod"/>
            </a:pPr>
            <a:r>
              <a:rPr lang="en-US" dirty="0">
                <a:latin typeface="Helvetica" pitchFamily="2" charset="0"/>
                <a:cs typeface="Times New Roman" panose="02020603050405020304" pitchFamily="18" charset="0"/>
              </a:rPr>
              <a:t>Linking to value chains and capitalizing on sustainability-focused companies who aim to source green inputs.  </a:t>
            </a:r>
          </a:p>
          <a:p>
            <a:pPr marL="400050" indent="-400050">
              <a:buFont typeface="+mj-lt"/>
              <a:buAutoNum type="romanLcPeriod"/>
            </a:pPr>
            <a:r>
              <a:rPr lang="en-US" dirty="0">
                <a:latin typeface="Helvetica" pitchFamily="2" charset="0"/>
                <a:cs typeface="Times New Roman" panose="02020603050405020304" pitchFamily="18" charset="0"/>
              </a:rPr>
              <a:t>Accessing local networks with potential customers and partners.  </a:t>
            </a:r>
          </a:p>
          <a:p>
            <a:pPr marL="400050" indent="-400050">
              <a:buFont typeface="+mj-lt"/>
              <a:buAutoNum type="romanLcPeriod"/>
            </a:pPr>
            <a:r>
              <a:rPr lang="en-US" dirty="0">
                <a:latin typeface="Helvetica" pitchFamily="2" charset="0"/>
                <a:cs typeface="Times New Roman" panose="02020603050405020304" pitchFamily="18" charset="0"/>
              </a:rPr>
              <a:t>Breaking into male-dominated sectors and overcoming social norms.  </a:t>
            </a:r>
          </a:p>
        </p:txBody>
      </p:sp>
      <p:sp>
        <p:nvSpPr>
          <p:cNvPr id="5" name="TextBox 4">
            <a:extLst>
              <a:ext uri="{FF2B5EF4-FFF2-40B4-BE49-F238E27FC236}">
                <a16:creationId xmlns:a16="http://schemas.microsoft.com/office/drawing/2014/main" id="{CE7144B8-30E9-7037-014B-21B4F0386EF9}"/>
              </a:ext>
            </a:extLst>
          </p:cNvPr>
          <p:cNvSpPr txBox="1"/>
          <p:nvPr/>
        </p:nvSpPr>
        <p:spPr bwMode="gray">
          <a:xfrm>
            <a:off x="569837" y="3044279"/>
            <a:ext cx="7708414" cy="769441"/>
          </a:xfrm>
          <a:prstGeom prst="rect">
            <a:avLst/>
          </a:prstGeom>
          <a:noFill/>
        </p:spPr>
        <p:txBody>
          <a:bodyPr wrap="square">
            <a:spAutoFit/>
          </a:bodyPr>
          <a:lstStyle/>
          <a:p>
            <a:r>
              <a:rPr lang="en-US" sz="2200" b="1" dirty="0">
                <a:latin typeface="Helvetica" pitchFamily="2" charset="0"/>
              </a:rPr>
              <a:t>Challenges Faced by Women-led Businesses and Innovators:</a:t>
            </a:r>
          </a:p>
        </p:txBody>
      </p:sp>
      <p:sp>
        <p:nvSpPr>
          <p:cNvPr id="6" name="TextBox 5">
            <a:extLst>
              <a:ext uri="{FF2B5EF4-FFF2-40B4-BE49-F238E27FC236}">
                <a16:creationId xmlns:a16="http://schemas.microsoft.com/office/drawing/2014/main" id="{3E50918F-F5E3-BAFC-E866-BFA4D429C1C3}"/>
              </a:ext>
            </a:extLst>
          </p:cNvPr>
          <p:cNvSpPr txBox="1"/>
          <p:nvPr/>
        </p:nvSpPr>
        <p:spPr bwMode="gray">
          <a:xfrm>
            <a:off x="569837" y="1432722"/>
            <a:ext cx="10661789" cy="1323439"/>
          </a:xfrm>
          <a:prstGeom prst="rect">
            <a:avLst/>
          </a:prstGeom>
          <a:noFill/>
        </p:spPr>
        <p:txBody>
          <a:bodyPr wrap="square">
            <a:spAutoFit/>
          </a:bodyPr>
          <a:lstStyle/>
          <a:p>
            <a:r>
              <a:rPr lang="en-US" sz="2200" b="1" dirty="0">
                <a:latin typeface="Helvetica" pitchFamily="2" charset="0"/>
              </a:rPr>
              <a:t>Women-led businesses should be at the forefront of future green businesses and markets</a:t>
            </a:r>
            <a:r>
              <a:rPr lang="en-US" sz="2200" dirty="0">
                <a:latin typeface="Helvetica" pitchFamily="2" charset="0"/>
              </a:rPr>
              <a:t>.</a:t>
            </a:r>
          </a:p>
          <a:p>
            <a:pPr marL="285750" indent="-285750">
              <a:buFont typeface="Arial" panose="020B0604020202020204" pitchFamily="34" charset="0"/>
              <a:buChar char="•"/>
            </a:pPr>
            <a:r>
              <a:rPr lang="en-US" dirty="0">
                <a:latin typeface="Helvetica" pitchFamily="2" charset="0"/>
              </a:rPr>
              <a:t>Designing and building innovative green solutions and industries </a:t>
            </a:r>
          </a:p>
          <a:p>
            <a:pPr marL="285750" indent="-285750">
              <a:buFont typeface="Arial" panose="020B0604020202020204" pitchFamily="34" charset="0"/>
              <a:buChar char="•"/>
            </a:pPr>
            <a:r>
              <a:rPr lang="en-US" dirty="0">
                <a:latin typeface="Helvetica" pitchFamily="2" charset="0"/>
              </a:rPr>
              <a:t>Key to ensuring the uptake of climate technologies</a:t>
            </a:r>
          </a:p>
        </p:txBody>
      </p:sp>
      <p:pic>
        <p:nvPicPr>
          <p:cNvPr id="7" name="Picture 6">
            <a:extLst>
              <a:ext uri="{FF2B5EF4-FFF2-40B4-BE49-F238E27FC236}">
                <a16:creationId xmlns:a16="http://schemas.microsoft.com/office/drawing/2014/main" id="{4D994673-C091-3826-9413-58A05DE81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67" r="19778"/>
          <a:stretch/>
        </p:blipFill>
        <p:spPr bwMode="auto">
          <a:xfrm>
            <a:off x="9001945" y="2756161"/>
            <a:ext cx="2839333" cy="279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9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395"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effectLst/>
                <a:uLnTx/>
                <a:uFillTx/>
                <a:latin typeface="Helvetica"/>
                <a:ea typeface="+mj-ea"/>
                <a:cs typeface="Helvetica"/>
              </a:rPr>
              <a:t>Building on We-Fi’s VC and Startup Expertise</a:t>
            </a:r>
            <a:endParaRPr lang="en-US" dirty="0">
              <a:ea typeface="+mj-ea"/>
              <a:cs typeface="Helvetica"/>
            </a:endParaRP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3" name="TextBox 2">
            <a:extLst>
              <a:ext uri="{FF2B5EF4-FFF2-40B4-BE49-F238E27FC236}">
                <a16:creationId xmlns:a16="http://schemas.microsoft.com/office/drawing/2014/main" id="{77FB312A-F1F9-1727-06AB-3862EA981DDE}"/>
              </a:ext>
            </a:extLst>
          </p:cNvPr>
          <p:cNvSpPr txBox="1"/>
          <p:nvPr/>
        </p:nvSpPr>
        <p:spPr>
          <a:xfrm>
            <a:off x="624255" y="5504989"/>
            <a:ext cx="10076184" cy="923330"/>
          </a:xfrm>
          <a:prstGeom prst="rect">
            <a:avLst/>
          </a:prstGeom>
          <a:noFill/>
        </p:spPr>
        <p:txBody>
          <a:bodyPr wrap="square" rtlCol="0">
            <a:spAutoFit/>
          </a:bodyPr>
          <a:lstStyle>
            <a:defPPr>
              <a:defRPr lang="en-US"/>
            </a:defPPr>
            <a:lvl1pPr>
              <a:defRPr sz="1200" b="1">
                <a:solidFill>
                  <a:srgbClr val="6087AA"/>
                </a:solidFill>
                <a:latin typeface="Helvetica Neue Thin"/>
              </a:defRPr>
            </a:lvl1pPr>
          </a:lstStyle>
          <a:p>
            <a:pPr marL="285750" indent="-285750">
              <a:buFont typeface="Wingdings" pitchFamily="2" charset="2"/>
              <a:buChar char="q"/>
            </a:pPr>
            <a:r>
              <a:rPr lang="en-US" sz="1800" b="0" dirty="0">
                <a:solidFill>
                  <a:schemeClr val="tx1"/>
                </a:solidFill>
                <a:latin typeface="+mn-lt"/>
              </a:rPr>
              <a:t> Incentivizing Intermediaries to provide risk capital to green startups</a:t>
            </a:r>
          </a:p>
          <a:p>
            <a:pPr marL="285750" indent="-285750">
              <a:buFont typeface="Wingdings" pitchFamily="2" charset="2"/>
              <a:buChar char="q"/>
            </a:pPr>
            <a:r>
              <a:rPr lang="en-US" sz="1800" b="0" dirty="0">
                <a:solidFill>
                  <a:schemeClr val="tx1"/>
                </a:solidFill>
                <a:latin typeface="+mn-lt"/>
              </a:rPr>
              <a:t> Digital  / Digital payment as a vehicle to unlock green markets</a:t>
            </a:r>
          </a:p>
          <a:p>
            <a:pPr marL="285750" indent="-285750">
              <a:buFont typeface="Wingdings" pitchFamily="2" charset="2"/>
              <a:buChar char="q"/>
            </a:pPr>
            <a:r>
              <a:rPr lang="en-US" sz="1800" b="0" dirty="0">
                <a:solidFill>
                  <a:schemeClr val="tx1"/>
                </a:solidFill>
                <a:latin typeface="+mn-lt"/>
              </a:rPr>
              <a:t> Results Based Mechanisms to ensure climate and gender outcomes are achieved</a:t>
            </a:r>
          </a:p>
        </p:txBody>
      </p:sp>
      <p:pic>
        <p:nvPicPr>
          <p:cNvPr id="8" name="Picture 7">
            <a:extLst>
              <a:ext uri="{FF2B5EF4-FFF2-40B4-BE49-F238E27FC236}">
                <a16:creationId xmlns:a16="http://schemas.microsoft.com/office/drawing/2014/main" id="{614BBB54-06CD-376B-7626-1F5F4945A744}"/>
              </a:ext>
            </a:extLst>
          </p:cNvPr>
          <p:cNvPicPr>
            <a:picLocks noChangeAspect="1"/>
          </p:cNvPicPr>
          <p:nvPr/>
        </p:nvPicPr>
        <p:blipFill>
          <a:blip r:embed="rId2"/>
          <a:stretch>
            <a:fillRect/>
          </a:stretch>
        </p:blipFill>
        <p:spPr>
          <a:xfrm>
            <a:off x="2227981" y="1135289"/>
            <a:ext cx="7736037" cy="4107631"/>
          </a:xfrm>
          <a:prstGeom prst="rect">
            <a:avLst/>
          </a:prstGeom>
        </p:spPr>
      </p:pic>
    </p:spTree>
    <p:extLst>
      <p:ext uri="{BB962C8B-B14F-4D97-AF65-F5344CB8AC3E}">
        <p14:creationId xmlns:p14="http://schemas.microsoft.com/office/powerpoint/2010/main" val="270688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Improving the resilience of women businesses affected by climate change and climate shocks to preserve jobs, economic opportunities, and growth</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4" name="TextBox 3">
            <a:extLst>
              <a:ext uri="{FF2B5EF4-FFF2-40B4-BE49-F238E27FC236}">
                <a16:creationId xmlns:a16="http://schemas.microsoft.com/office/drawing/2014/main" id="{0D0097F1-EC04-D2D6-E3B2-8EBAEA5FBF9F}"/>
              </a:ext>
            </a:extLst>
          </p:cNvPr>
          <p:cNvSpPr txBox="1"/>
          <p:nvPr/>
        </p:nvSpPr>
        <p:spPr bwMode="gray">
          <a:xfrm>
            <a:off x="552262" y="1250759"/>
            <a:ext cx="8182745" cy="1631216"/>
          </a:xfrm>
          <a:prstGeom prst="rect">
            <a:avLst/>
          </a:prstGeom>
          <a:noFill/>
        </p:spPr>
        <p:txBody>
          <a:bodyPr wrap="square">
            <a:spAutoFit/>
          </a:bodyPr>
          <a:lstStyle/>
          <a:p>
            <a:r>
              <a:rPr lang="en-US" sz="2000" b="1" dirty="0"/>
              <a:t>Women-led businesses play a pivotal role in the economy, making their resilience and success crucial for overall development</a:t>
            </a:r>
          </a:p>
          <a:p>
            <a:pPr marL="285750" indent="-285750">
              <a:buFont typeface="Arial" panose="020B0604020202020204" pitchFamily="34" charset="0"/>
              <a:buChar char="•"/>
            </a:pPr>
            <a:r>
              <a:rPr lang="en-US" sz="2000" dirty="0"/>
              <a:t>Jobs</a:t>
            </a:r>
          </a:p>
          <a:p>
            <a:pPr marL="285750" indent="-285750">
              <a:buFont typeface="Arial" panose="020B0604020202020204" pitchFamily="34" charset="0"/>
              <a:buChar char="•"/>
            </a:pPr>
            <a:r>
              <a:rPr lang="en-US" sz="2000" dirty="0"/>
              <a:t>Economic growth</a:t>
            </a:r>
          </a:p>
          <a:p>
            <a:pPr marL="285750" indent="-285750">
              <a:buFont typeface="Arial" panose="020B0604020202020204" pitchFamily="34" charset="0"/>
              <a:buChar char="•"/>
            </a:pPr>
            <a:r>
              <a:rPr lang="en-US" sz="2000" dirty="0"/>
              <a:t>Value chains / food security</a:t>
            </a:r>
          </a:p>
        </p:txBody>
      </p:sp>
      <p:sp>
        <p:nvSpPr>
          <p:cNvPr id="5" name="TextBox 4">
            <a:extLst>
              <a:ext uri="{FF2B5EF4-FFF2-40B4-BE49-F238E27FC236}">
                <a16:creationId xmlns:a16="http://schemas.microsoft.com/office/drawing/2014/main" id="{0C15CC23-822B-FF3F-6B17-3EA02C171D72}"/>
              </a:ext>
            </a:extLst>
          </p:cNvPr>
          <p:cNvSpPr txBox="1"/>
          <p:nvPr/>
        </p:nvSpPr>
        <p:spPr bwMode="gray">
          <a:xfrm>
            <a:off x="438013" y="3136582"/>
            <a:ext cx="8296995" cy="707886"/>
          </a:xfrm>
          <a:prstGeom prst="rect">
            <a:avLst/>
          </a:prstGeom>
          <a:noFill/>
        </p:spPr>
        <p:txBody>
          <a:bodyPr wrap="square">
            <a:spAutoFit/>
          </a:bodyPr>
          <a:lstStyle/>
          <a:p>
            <a:r>
              <a:rPr lang="en-US" sz="2000" b="1" dirty="0"/>
              <a:t>Challenges faced by women-led businesses impacted by climate change:</a:t>
            </a:r>
          </a:p>
        </p:txBody>
      </p:sp>
      <p:sp>
        <p:nvSpPr>
          <p:cNvPr id="6" name="TextBox 5">
            <a:extLst>
              <a:ext uri="{FF2B5EF4-FFF2-40B4-BE49-F238E27FC236}">
                <a16:creationId xmlns:a16="http://schemas.microsoft.com/office/drawing/2014/main" id="{F044B0F7-71FD-16CB-F791-C41462B80A84}"/>
              </a:ext>
            </a:extLst>
          </p:cNvPr>
          <p:cNvSpPr txBox="1"/>
          <p:nvPr/>
        </p:nvSpPr>
        <p:spPr bwMode="gray">
          <a:xfrm>
            <a:off x="438013" y="3868308"/>
            <a:ext cx="10690675" cy="2785378"/>
          </a:xfrm>
          <a:prstGeom prst="rect">
            <a:avLst/>
          </a:prstGeom>
          <a:noFill/>
        </p:spPr>
        <p:txBody>
          <a:bodyPr wrap="square">
            <a:spAutoFit/>
          </a:bodyPr>
          <a:lstStyle/>
          <a:p>
            <a:pPr marL="342900" marR="0" lvl="0" indent="-342900" algn="just">
              <a:spcBef>
                <a:spcPts val="600"/>
              </a:spcBef>
              <a:spcAft>
                <a:spcPts val="0"/>
              </a:spcAft>
              <a:buFont typeface="+mj-lt"/>
              <a:buAutoNum type="romanLcPeriod"/>
            </a:pPr>
            <a:r>
              <a:rPr lang="en-US" sz="2000" dirty="0">
                <a:ea typeface="Garamond" panose="02020404030301010803" pitchFamily="18" charset="0"/>
              </a:rPr>
              <a:t>Climate shock disrupt businesses, leads to financial loss, can affect a firm’s integration into value chains, and hamper future growth opportunities.</a:t>
            </a:r>
          </a:p>
          <a:p>
            <a:pPr marL="342900" marR="0" lvl="0" indent="-342900" algn="just">
              <a:spcBef>
                <a:spcPts val="600"/>
              </a:spcBef>
              <a:spcAft>
                <a:spcPts val="0"/>
              </a:spcAft>
              <a:buFont typeface="+mj-lt"/>
              <a:buAutoNum type="romanLcPeriod"/>
            </a:pPr>
            <a:r>
              <a:rPr lang="en-US" sz="2000" dirty="0">
                <a:ea typeface="Garamond" panose="02020404030301010803" pitchFamily="18" charset="0"/>
              </a:rPr>
              <a:t>Accessing climate smart technologies.  Banks / credit officers lack track record, focus on ‘bread and butter’ products.</a:t>
            </a:r>
          </a:p>
          <a:p>
            <a:pPr marL="342900" marR="0" lvl="0" indent="-342900" algn="just">
              <a:spcBef>
                <a:spcPts val="600"/>
              </a:spcBef>
              <a:spcAft>
                <a:spcPts val="0"/>
              </a:spcAft>
              <a:buFont typeface="+mj-lt"/>
              <a:buAutoNum type="romanLcPeriod"/>
            </a:pPr>
            <a:r>
              <a:rPr lang="en-US" sz="2000" dirty="0">
                <a:effectLst/>
                <a:ea typeface="Times New Roman" panose="02020603050405020304" pitchFamily="18" charset="0"/>
              </a:rPr>
              <a:t>Providing training, including reskilling, upskilling, climate-adaptive and smart-</a:t>
            </a:r>
            <a:r>
              <a:rPr lang="en-US" sz="2000" dirty="0" err="1">
                <a:effectLst/>
                <a:ea typeface="Times New Roman" panose="02020603050405020304" pitchFamily="18" charset="0"/>
              </a:rPr>
              <a:t>agri</a:t>
            </a:r>
            <a:r>
              <a:rPr lang="en-US" sz="2000" dirty="0">
                <a:effectLst/>
                <a:ea typeface="Times New Roman" panose="02020603050405020304" pitchFamily="18" charset="0"/>
              </a:rPr>
              <a:t> practices linked to improved food security.</a:t>
            </a:r>
          </a:p>
          <a:p>
            <a:pPr marL="342900" indent="-342900" algn="just">
              <a:spcBef>
                <a:spcPts val="600"/>
              </a:spcBef>
              <a:buFont typeface="+mj-lt"/>
              <a:buAutoNum type="romanLcPeriod"/>
            </a:pPr>
            <a:r>
              <a:rPr lang="en-US" sz="2000" dirty="0"/>
              <a:t> </a:t>
            </a:r>
            <a:r>
              <a:rPr lang="en-US" sz="2000" dirty="0">
                <a:effectLst/>
                <a:ea typeface="Times New Roman" panose="02020603050405020304" pitchFamily="18" charset="0"/>
                <a:cs typeface="Times New Roman" panose="02020603050405020304" pitchFamily="18" charset="0"/>
              </a:rPr>
              <a:t>Accessing financial products / insurance  to improve resilience and shield the business from climate shocks.</a:t>
            </a:r>
          </a:p>
        </p:txBody>
      </p:sp>
      <p:pic>
        <p:nvPicPr>
          <p:cNvPr id="7" name="Picture 6">
            <a:extLst>
              <a:ext uri="{FF2B5EF4-FFF2-40B4-BE49-F238E27FC236}">
                <a16:creationId xmlns:a16="http://schemas.microsoft.com/office/drawing/2014/main" id="{5D2E4747-AC04-BCD7-3271-68BBF7906D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76" t="8839" r="9029" b="32388"/>
          <a:stretch/>
        </p:blipFill>
        <p:spPr bwMode="auto">
          <a:xfrm>
            <a:off x="8735008" y="1222855"/>
            <a:ext cx="3456992" cy="24988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214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Building on We-</a:t>
            </a:r>
            <a:r>
              <a:rPr kumimoji="0" lang="en-US" sz="2600" b="0" i="0" u="none" strike="noStrike" kern="1200" cap="none" spc="0" normalizeH="0" baseline="0" noProof="0" dirty="0" err="1">
                <a:ln>
                  <a:noFill/>
                </a:ln>
                <a:solidFill>
                  <a:prstClr val="white"/>
                </a:solidFill>
                <a:effectLst/>
                <a:uLnTx/>
                <a:uFillTx/>
                <a:latin typeface="Helvetica"/>
                <a:ea typeface="+mj-ea"/>
                <a:cs typeface="Helvetica" panose="020B0604020202020204" pitchFamily="34" charset="0"/>
              </a:rPr>
              <a:t>Fi’s</a:t>
            </a: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 Value Chain Expertise </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cxnSp>
        <p:nvCxnSpPr>
          <p:cNvPr id="3" name="Straight Arrow Connector 2">
            <a:extLst>
              <a:ext uri="{FF2B5EF4-FFF2-40B4-BE49-F238E27FC236}">
                <a16:creationId xmlns:a16="http://schemas.microsoft.com/office/drawing/2014/main" id="{A9FA646F-EC33-FC76-0C1E-658D55497561}"/>
              </a:ext>
            </a:extLst>
          </p:cNvPr>
          <p:cNvCxnSpPr/>
          <p:nvPr/>
        </p:nvCxnSpPr>
        <p:spPr>
          <a:xfrm flipV="1">
            <a:off x="5032322" y="2170736"/>
            <a:ext cx="954045" cy="427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04D61B73-1DEE-5C23-AD85-C2E733FF4DB6}"/>
              </a:ext>
            </a:extLst>
          </p:cNvPr>
          <p:cNvSpPr/>
          <p:nvPr/>
        </p:nvSpPr>
        <p:spPr>
          <a:xfrm flipV="1">
            <a:off x="9254503" y="3773618"/>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532FDCFB-C9A0-79C8-21F1-EB94F5FA3745}"/>
              </a:ext>
            </a:extLst>
          </p:cNvPr>
          <p:cNvSpPr/>
          <p:nvPr/>
        </p:nvSpPr>
        <p:spPr>
          <a:xfrm flipV="1">
            <a:off x="9346487" y="3349324"/>
            <a:ext cx="364849" cy="36304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CD5FC1E2-D25E-ED58-6D72-8EE08F7BEBB5}"/>
              </a:ext>
            </a:extLst>
          </p:cNvPr>
          <p:cNvSpPr/>
          <p:nvPr/>
        </p:nvSpPr>
        <p:spPr>
          <a:xfrm flipH="1" flipV="1">
            <a:off x="8824474" y="3665929"/>
            <a:ext cx="285964" cy="285964"/>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421A19D-F197-4127-8DED-2D1D5C538048}"/>
              </a:ext>
            </a:extLst>
          </p:cNvPr>
          <p:cNvSpPr/>
          <p:nvPr/>
        </p:nvSpPr>
        <p:spPr>
          <a:xfrm flipV="1">
            <a:off x="8701438" y="2779790"/>
            <a:ext cx="725951" cy="725951"/>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C5C0906A-6933-D7A8-60B0-0E55D0D98E48}"/>
              </a:ext>
            </a:extLst>
          </p:cNvPr>
          <p:cNvSpPr/>
          <p:nvPr/>
        </p:nvSpPr>
        <p:spPr>
          <a:xfrm flipV="1">
            <a:off x="8581250" y="3514803"/>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01443931-1FD8-6542-B7C3-A078AC1BE1F0}"/>
              </a:ext>
            </a:extLst>
          </p:cNvPr>
          <p:cNvSpPr/>
          <p:nvPr/>
        </p:nvSpPr>
        <p:spPr>
          <a:xfrm>
            <a:off x="2303041" y="3719000"/>
            <a:ext cx="446306" cy="38076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6ABAA7FE-E22D-8486-E09A-18FD15D8DB04}"/>
              </a:ext>
            </a:extLst>
          </p:cNvPr>
          <p:cNvSpPr/>
          <p:nvPr/>
        </p:nvSpPr>
        <p:spPr>
          <a:xfrm flipV="1">
            <a:off x="3962134" y="4073035"/>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0F8A1524-5482-47D9-EDAF-117BBF079A44}"/>
              </a:ext>
            </a:extLst>
          </p:cNvPr>
          <p:cNvSpPr/>
          <p:nvPr/>
        </p:nvSpPr>
        <p:spPr>
          <a:xfrm flipV="1">
            <a:off x="4739176" y="2863563"/>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051222A3-34BC-1C1A-8A9C-1C1063243DF1}"/>
              </a:ext>
            </a:extLst>
          </p:cNvPr>
          <p:cNvSpPr/>
          <p:nvPr/>
        </p:nvSpPr>
        <p:spPr>
          <a:xfrm flipV="1">
            <a:off x="4596176" y="2576683"/>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D5439942-EF13-DFBB-9A05-4B1B2278D251}"/>
              </a:ext>
            </a:extLst>
          </p:cNvPr>
          <p:cNvSpPr txBox="1"/>
          <p:nvPr/>
        </p:nvSpPr>
        <p:spPr>
          <a:xfrm>
            <a:off x="1654563" y="3060789"/>
            <a:ext cx="1143000" cy="507831"/>
          </a:xfrm>
          <a:prstGeom prst="rect">
            <a:avLst/>
          </a:prstGeom>
          <a:noFill/>
        </p:spPr>
        <p:txBody>
          <a:bodyPr wrap="square" rtlCol="0">
            <a:spAutoFit/>
          </a:bodyPr>
          <a:lstStyle/>
          <a:p>
            <a:r>
              <a:rPr lang="en-US" sz="900" b="1" dirty="0"/>
              <a:t>International Climate Tech Sellers</a:t>
            </a:r>
          </a:p>
        </p:txBody>
      </p:sp>
      <p:cxnSp>
        <p:nvCxnSpPr>
          <p:cNvPr id="18" name="Straight Arrow Connector 17">
            <a:extLst>
              <a:ext uri="{FF2B5EF4-FFF2-40B4-BE49-F238E27FC236}">
                <a16:creationId xmlns:a16="http://schemas.microsoft.com/office/drawing/2014/main" id="{CBE7CDFB-1D18-D017-1E78-77C3CA6E516B}"/>
              </a:ext>
            </a:extLst>
          </p:cNvPr>
          <p:cNvCxnSpPr/>
          <p:nvPr/>
        </p:nvCxnSpPr>
        <p:spPr>
          <a:xfrm>
            <a:off x="2696023" y="4162408"/>
            <a:ext cx="915543" cy="86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F680B8-FAA1-A505-5092-C36A6CC024C4}"/>
              </a:ext>
            </a:extLst>
          </p:cNvPr>
          <p:cNvCxnSpPr/>
          <p:nvPr/>
        </p:nvCxnSpPr>
        <p:spPr>
          <a:xfrm flipV="1">
            <a:off x="2749347" y="3077754"/>
            <a:ext cx="1447771" cy="672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0F78608-364D-32EB-8578-0130CE3E501F}"/>
              </a:ext>
            </a:extLst>
          </p:cNvPr>
          <p:cNvSpPr txBox="1"/>
          <p:nvPr/>
        </p:nvSpPr>
        <p:spPr>
          <a:xfrm>
            <a:off x="3456971" y="4570346"/>
            <a:ext cx="1143000" cy="369332"/>
          </a:xfrm>
          <a:prstGeom prst="rect">
            <a:avLst/>
          </a:prstGeom>
          <a:noFill/>
        </p:spPr>
        <p:txBody>
          <a:bodyPr wrap="square" rtlCol="0">
            <a:spAutoFit/>
          </a:bodyPr>
          <a:lstStyle/>
          <a:p>
            <a:r>
              <a:rPr lang="en-US" sz="900" b="1"/>
              <a:t>Local Distributors / Suppliers</a:t>
            </a:r>
          </a:p>
        </p:txBody>
      </p:sp>
      <p:cxnSp>
        <p:nvCxnSpPr>
          <p:cNvPr id="22" name="Straight Arrow Connector 21">
            <a:extLst>
              <a:ext uri="{FF2B5EF4-FFF2-40B4-BE49-F238E27FC236}">
                <a16:creationId xmlns:a16="http://schemas.microsoft.com/office/drawing/2014/main" id="{1E542A61-5869-A7DE-9156-F8C829F61056}"/>
              </a:ext>
            </a:extLst>
          </p:cNvPr>
          <p:cNvCxnSpPr/>
          <p:nvPr/>
        </p:nvCxnSpPr>
        <p:spPr>
          <a:xfrm flipV="1">
            <a:off x="3864601" y="3139619"/>
            <a:ext cx="424501" cy="91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8D83E0C-AB27-BFE3-D344-6C9E8E43BF5E}"/>
              </a:ext>
            </a:extLst>
          </p:cNvPr>
          <p:cNvSpPr txBox="1"/>
          <p:nvPr/>
        </p:nvSpPr>
        <p:spPr>
          <a:xfrm>
            <a:off x="4375706" y="3095597"/>
            <a:ext cx="1038278" cy="369332"/>
          </a:xfrm>
          <a:prstGeom prst="rect">
            <a:avLst/>
          </a:prstGeom>
          <a:noFill/>
        </p:spPr>
        <p:txBody>
          <a:bodyPr wrap="square" rtlCol="0">
            <a:spAutoFit/>
          </a:bodyPr>
          <a:lstStyle/>
          <a:p>
            <a:r>
              <a:rPr lang="en-US" sz="900" b="1" dirty="0"/>
              <a:t>Local Based Companies</a:t>
            </a:r>
          </a:p>
        </p:txBody>
      </p:sp>
      <p:sp>
        <p:nvSpPr>
          <p:cNvPr id="24" name="Oval 23">
            <a:extLst>
              <a:ext uri="{FF2B5EF4-FFF2-40B4-BE49-F238E27FC236}">
                <a16:creationId xmlns:a16="http://schemas.microsoft.com/office/drawing/2014/main" id="{6E034AB2-D07C-4435-B053-DA1F1CD02AD0}"/>
              </a:ext>
            </a:extLst>
          </p:cNvPr>
          <p:cNvSpPr/>
          <p:nvPr/>
        </p:nvSpPr>
        <p:spPr>
          <a:xfrm flipV="1">
            <a:off x="6238925" y="1788284"/>
            <a:ext cx="400050" cy="36798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205E3256-DDC1-712D-2401-27BA4A3D9704}"/>
              </a:ext>
            </a:extLst>
          </p:cNvPr>
          <p:cNvSpPr txBox="1"/>
          <p:nvPr/>
        </p:nvSpPr>
        <p:spPr>
          <a:xfrm>
            <a:off x="6133336" y="1454647"/>
            <a:ext cx="1031448" cy="231340"/>
          </a:xfrm>
          <a:prstGeom prst="rect">
            <a:avLst/>
          </a:prstGeom>
          <a:noFill/>
        </p:spPr>
        <p:txBody>
          <a:bodyPr wrap="square" rtlCol="0">
            <a:spAutoFit/>
          </a:bodyPr>
          <a:lstStyle/>
          <a:p>
            <a:r>
              <a:rPr lang="en-US" sz="900" b="1" dirty="0"/>
              <a:t>Cooperatives</a:t>
            </a:r>
          </a:p>
        </p:txBody>
      </p:sp>
      <p:sp>
        <p:nvSpPr>
          <p:cNvPr id="26" name="Oval 25">
            <a:extLst>
              <a:ext uri="{FF2B5EF4-FFF2-40B4-BE49-F238E27FC236}">
                <a16:creationId xmlns:a16="http://schemas.microsoft.com/office/drawing/2014/main" id="{C302C695-05B9-BADA-C828-830AFD90404B}"/>
              </a:ext>
            </a:extLst>
          </p:cNvPr>
          <p:cNvSpPr/>
          <p:nvPr/>
        </p:nvSpPr>
        <p:spPr>
          <a:xfrm flipV="1">
            <a:off x="6720698" y="1791935"/>
            <a:ext cx="400050" cy="36798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cxnSp>
        <p:nvCxnSpPr>
          <p:cNvPr id="27" name="Straight Arrow Connector 26">
            <a:extLst>
              <a:ext uri="{FF2B5EF4-FFF2-40B4-BE49-F238E27FC236}">
                <a16:creationId xmlns:a16="http://schemas.microsoft.com/office/drawing/2014/main" id="{CED5FF17-B5AC-09A9-7349-737923728CFB}"/>
              </a:ext>
            </a:extLst>
          </p:cNvPr>
          <p:cNvCxnSpPr/>
          <p:nvPr/>
        </p:nvCxnSpPr>
        <p:spPr>
          <a:xfrm>
            <a:off x="7216739" y="2290537"/>
            <a:ext cx="1292796" cy="615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9183D7F-A39D-AE5C-A44C-85D79153DE23}"/>
              </a:ext>
            </a:extLst>
          </p:cNvPr>
          <p:cNvCxnSpPr/>
          <p:nvPr/>
        </p:nvCxnSpPr>
        <p:spPr>
          <a:xfrm flipH="1" flipV="1">
            <a:off x="7297047" y="2159919"/>
            <a:ext cx="1262579" cy="598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CE857293-A51F-6F73-BE17-3E001B90CE76}"/>
              </a:ext>
            </a:extLst>
          </p:cNvPr>
          <p:cNvSpPr/>
          <p:nvPr/>
        </p:nvSpPr>
        <p:spPr>
          <a:xfrm flipV="1">
            <a:off x="2042095" y="3583976"/>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55F46189-BB45-5DB0-A1E5-75CC6ADD2591}"/>
              </a:ext>
            </a:extLst>
          </p:cNvPr>
          <p:cNvSpPr/>
          <p:nvPr/>
        </p:nvSpPr>
        <p:spPr>
          <a:xfrm flipV="1">
            <a:off x="1647427" y="3626240"/>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A6715348-A12A-A354-A26B-931764B23197}"/>
              </a:ext>
            </a:extLst>
          </p:cNvPr>
          <p:cNvSpPr/>
          <p:nvPr/>
        </p:nvSpPr>
        <p:spPr>
          <a:xfrm flipV="1">
            <a:off x="1724473" y="4165735"/>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C54F4FF1-3D9D-E2B6-919A-B02FEDED79A4}"/>
              </a:ext>
            </a:extLst>
          </p:cNvPr>
          <p:cNvSpPr/>
          <p:nvPr/>
        </p:nvSpPr>
        <p:spPr>
          <a:xfrm>
            <a:off x="1784702" y="3773618"/>
            <a:ext cx="446306" cy="38076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B76AF082-6DEA-882B-3FB2-D5C7CFDDDF66}"/>
              </a:ext>
            </a:extLst>
          </p:cNvPr>
          <p:cNvSpPr/>
          <p:nvPr/>
        </p:nvSpPr>
        <p:spPr>
          <a:xfrm flipV="1">
            <a:off x="3898241" y="4341388"/>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E54BE408-5C44-505E-0B9A-E5EF74AD4C46}"/>
              </a:ext>
            </a:extLst>
          </p:cNvPr>
          <p:cNvSpPr/>
          <p:nvPr/>
        </p:nvSpPr>
        <p:spPr>
          <a:xfrm flipV="1">
            <a:off x="3710572" y="4149342"/>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1A72136D-D977-2833-98A2-20CE4FB42A4D}"/>
              </a:ext>
            </a:extLst>
          </p:cNvPr>
          <p:cNvSpPr/>
          <p:nvPr/>
        </p:nvSpPr>
        <p:spPr>
          <a:xfrm flipV="1">
            <a:off x="4352810" y="2674648"/>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934F5248-09F2-802C-8F72-1B19EA2B4C79}"/>
              </a:ext>
            </a:extLst>
          </p:cNvPr>
          <p:cNvSpPr/>
          <p:nvPr/>
        </p:nvSpPr>
        <p:spPr>
          <a:xfrm flipV="1">
            <a:off x="4504192" y="2851276"/>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F31B3D76-540A-5FAA-CBC2-8CD40AA246B0}"/>
              </a:ext>
            </a:extLst>
          </p:cNvPr>
          <p:cNvSpPr/>
          <p:nvPr/>
        </p:nvSpPr>
        <p:spPr>
          <a:xfrm flipV="1">
            <a:off x="4596176" y="2572480"/>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53A317E3-3814-932A-72B0-C71BD56AB085}"/>
              </a:ext>
            </a:extLst>
          </p:cNvPr>
          <p:cNvSpPr/>
          <p:nvPr/>
        </p:nvSpPr>
        <p:spPr>
          <a:xfrm flipV="1">
            <a:off x="6286278" y="2413133"/>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8CEEE48E-AD01-3DBA-AE3F-71F4F3A10A36}"/>
              </a:ext>
            </a:extLst>
          </p:cNvPr>
          <p:cNvSpPr/>
          <p:nvPr/>
        </p:nvSpPr>
        <p:spPr>
          <a:xfrm flipV="1">
            <a:off x="6542965" y="2507914"/>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cxnSp>
        <p:nvCxnSpPr>
          <p:cNvPr id="40" name="Straight Arrow Connector 39">
            <a:extLst>
              <a:ext uri="{FF2B5EF4-FFF2-40B4-BE49-F238E27FC236}">
                <a16:creationId xmlns:a16="http://schemas.microsoft.com/office/drawing/2014/main" id="{67BB40F2-B0FB-7C9C-EA7B-80C373BD105D}"/>
              </a:ext>
            </a:extLst>
          </p:cNvPr>
          <p:cNvCxnSpPr/>
          <p:nvPr/>
        </p:nvCxnSpPr>
        <p:spPr>
          <a:xfrm>
            <a:off x="5007303" y="2841383"/>
            <a:ext cx="1198223" cy="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A26E32E6-ADC1-4826-5722-0288FECA4DFD}"/>
              </a:ext>
            </a:extLst>
          </p:cNvPr>
          <p:cNvSpPr/>
          <p:nvPr/>
        </p:nvSpPr>
        <p:spPr>
          <a:xfrm flipV="1">
            <a:off x="6576916" y="2754527"/>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963FD45D-2907-F651-025B-09DDBB101281}"/>
              </a:ext>
            </a:extLst>
          </p:cNvPr>
          <p:cNvSpPr/>
          <p:nvPr/>
        </p:nvSpPr>
        <p:spPr>
          <a:xfrm flipV="1">
            <a:off x="7726658" y="1487388"/>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460B6BBA-06BA-5BCA-1DF1-71A6B5682BE3}"/>
              </a:ext>
            </a:extLst>
          </p:cNvPr>
          <p:cNvSpPr/>
          <p:nvPr/>
        </p:nvSpPr>
        <p:spPr>
          <a:xfrm flipV="1">
            <a:off x="7878040" y="1664015"/>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44" name="Oval 43">
            <a:extLst>
              <a:ext uri="{FF2B5EF4-FFF2-40B4-BE49-F238E27FC236}">
                <a16:creationId xmlns:a16="http://schemas.microsoft.com/office/drawing/2014/main" id="{AB5B26AB-D20E-70A3-3F89-9DDFA217F762}"/>
              </a:ext>
            </a:extLst>
          </p:cNvPr>
          <p:cNvSpPr/>
          <p:nvPr/>
        </p:nvSpPr>
        <p:spPr>
          <a:xfrm flipV="1">
            <a:off x="7970024" y="1385220"/>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45" name="Oval 44">
            <a:extLst>
              <a:ext uri="{FF2B5EF4-FFF2-40B4-BE49-F238E27FC236}">
                <a16:creationId xmlns:a16="http://schemas.microsoft.com/office/drawing/2014/main" id="{853B21A9-A9DC-F92E-79C9-9E7AC7B7FD17}"/>
              </a:ext>
            </a:extLst>
          </p:cNvPr>
          <p:cNvSpPr/>
          <p:nvPr/>
        </p:nvSpPr>
        <p:spPr>
          <a:xfrm>
            <a:off x="8166414" y="1464506"/>
            <a:ext cx="446306" cy="38076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46" name="TextBox 45">
            <a:extLst>
              <a:ext uri="{FF2B5EF4-FFF2-40B4-BE49-F238E27FC236}">
                <a16:creationId xmlns:a16="http://schemas.microsoft.com/office/drawing/2014/main" id="{88449A36-66B3-0014-75B0-E28E28BB45F3}"/>
              </a:ext>
            </a:extLst>
          </p:cNvPr>
          <p:cNvSpPr txBox="1"/>
          <p:nvPr/>
        </p:nvSpPr>
        <p:spPr>
          <a:xfrm>
            <a:off x="8195361" y="1072152"/>
            <a:ext cx="1515975" cy="369332"/>
          </a:xfrm>
          <a:prstGeom prst="rect">
            <a:avLst/>
          </a:prstGeom>
          <a:noFill/>
        </p:spPr>
        <p:txBody>
          <a:bodyPr wrap="square" rtlCol="0">
            <a:spAutoFit/>
          </a:bodyPr>
          <a:lstStyle/>
          <a:p>
            <a:r>
              <a:rPr lang="en-US" sz="900" b="1" dirty="0"/>
              <a:t>Fin Tech &amp; Payment Infrastructure</a:t>
            </a:r>
          </a:p>
        </p:txBody>
      </p:sp>
      <p:cxnSp>
        <p:nvCxnSpPr>
          <p:cNvPr id="47" name="Straight Arrow Connector 46">
            <a:extLst>
              <a:ext uri="{FF2B5EF4-FFF2-40B4-BE49-F238E27FC236}">
                <a16:creationId xmlns:a16="http://schemas.microsoft.com/office/drawing/2014/main" id="{61D4655B-A597-8E8F-99C6-1B9BAD1E0C26}"/>
              </a:ext>
            </a:extLst>
          </p:cNvPr>
          <p:cNvCxnSpPr/>
          <p:nvPr/>
        </p:nvCxnSpPr>
        <p:spPr>
          <a:xfrm>
            <a:off x="8637878" y="1811691"/>
            <a:ext cx="364917" cy="74384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596A2EB-1656-8F50-3386-4FA9B2AC3D52}"/>
              </a:ext>
            </a:extLst>
          </p:cNvPr>
          <p:cNvCxnSpPr/>
          <p:nvPr/>
        </p:nvCxnSpPr>
        <p:spPr>
          <a:xfrm flipH="1" flipV="1">
            <a:off x="8569134" y="1885841"/>
            <a:ext cx="356239" cy="686639"/>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22A9DD7-3E9A-7F87-973E-E780D56E2BD2}"/>
              </a:ext>
            </a:extLst>
          </p:cNvPr>
          <p:cNvCxnSpPr>
            <a:cxnSpLocks/>
          </p:cNvCxnSpPr>
          <p:nvPr/>
        </p:nvCxnSpPr>
        <p:spPr>
          <a:xfrm>
            <a:off x="4944633" y="3464826"/>
            <a:ext cx="899002" cy="933006"/>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92EEA01-19F4-E80A-F816-3F79141CAA7C}"/>
              </a:ext>
            </a:extLst>
          </p:cNvPr>
          <p:cNvCxnSpPr>
            <a:stCxn id="23" idx="3"/>
          </p:cNvCxnSpPr>
          <p:nvPr/>
        </p:nvCxnSpPr>
        <p:spPr>
          <a:xfrm flipV="1">
            <a:off x="5413984" y="3237093"/>
            <a:ext cx="3218650" cy="4317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A518A35D-D8B4-FEF5-F9FF-FD85B70489FE}"/>
              </a:ext>
            </a:extLst>
          </p:cNvPr>
          <p:cNvSpPr/>
          <p:nvPr/>
        </p:nvSpPr>
        <p:spPr>
          <a:xfrm rot="12035586" flipV="1">
            <a:off x="9580844" y="1528916"/>
            <a:ext cx="400050" cy="36798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1C31C336-04DE-A5E4-4DBE-3C9D6AC96F65}"/>
              </a:ext>
            </a:extLst>
          </p:cNvPr>
          <p:cNvSpPr/>
          <p:nvPr/>
        </p:nvSpPr>
        <p:spPr>
          <a:xfrm rot="12035586" flipV="1">
            <a:off x="9619351" y="1941258"/>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340DB4F-53A5-A426-632C-115B00E7E83F}"/>
              </a:ext>
            </a:extLst>
          </p:cNvPr>
          <p:cNvSpPr/>
          <p:nvPr/>
        </p:nvSpPr>
        <p:spPr>
          <a:xfrm rot="12035586" flipV="1">
            <a:off x="9896961" y="1941257"/>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cxnSp>
        <p:nvCxnSpPr>
          <p:cNvPr id="54" name="Straight Arrow Connector 53">
            <a:extLst>
              <a:ext uri="{FF2B5EF4-FFF2-40B4-BE49-F238E27FC236}">
                <a16:creationId xmlns:a16="http://schemas.microsoft.com/office/drawing/2014/main" id="{F74E6E20-4705-B12F-2849-B4CE93AD2CDC}"/>
              </a:ext>
            </a:extLst>
          </p:cNvPr>
          <p:cNvCxnSpPr/>
          <p:nvPr/>
        </p:nvCxnSpPr>
        <p:spPr>
          <a:xfrm flipH="1">
            <a:off x="9173281" y="1888060"/>
            <a:ext cx="432883" cy="685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CD68551-AC50-C8AD-278C-6951D2ADAE3A}"/>
              </a:ext>
            </a:extLst>
          </p:cNvPr>
          <p:cNvSpPr txBox="1"/>
          <p:nvPr/>
        </p:nvSpPr>
        <p:spPr>
          <a:xfrm>
            <a:off x="7525798" y="4095248"/>
            <a:ext cx="1173299" cy="230832"/>
          </a:xfrm>
          <a:prstGeom prst="rect">
            <a:avLst/>
          </a:prstGeom>
          <a:noFill/>
        </p:spPr>
        <p:txBody>
          <a:bodyPr wrap="square" rtlCol="0">
            <a:spAutoFit/>
          </a:bodyPr>
          <a:lstStyle/>
          <a:p>
            <a:r>
              <a:rPr lang="en-US" sz="900" b="1"/>
              <a:t>Diesel Suppliers</a:t>
            </a:r>
          </a:p>
        </p:txBody>
      </p:sp>
      <p:sp>
        <p:nvSpPr>
          <p:cNvPr id="56" name="Rectangle 55">
            <a:extLst>
              <a:ext uri="{FF2B5EF4-FFF2-40B4-BE49-F238E27FC236}">
                <a16:creationId xmlns:a16="http://schemas.microsoft.com/office/drawing/2014/main" id="{D89DB906-B6F8-8D74-0958-36206E9BED3A}"/>
              </a:ext>
            </a:extLst>
          </p:cNvPr>
          <p:cNvSpPr/>
          <p:nvPr/>
        </p:nvSpPr>
        <p:spPr>
          <a:xfrm>
            <a:off x="9173281" y="1385219"/>
            <a:ext cx="931094" cy="1288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TextBox 56">
            <a:extLst>
              <a:ext uri="{FF2B5EF4-FFF2-40B4-BE49-F238E27FC236}">
                <a16:creationId xmlns:a16="http://schemas.microsoft.com/office/drawing/2014/main" id="{FA4FBF50-CA2A-CABF-A39A-68F245745498}"/>
              </a:ext>
            </a:extLst>
          </p:cNvPr>
          <p:cNvSpPr txBox="1"/>
          <p:nvPr/>
        </p:nvSpPr>
        <p:spPr>
          <a:xfrm>
            <a:off x="8840740" y="2573163"/>
            <a:ext cx="665082" cy="230832"/>
          </a:xfrm>
          <a:prstGeom prst="rect">
            <a:avLst/>
          </a:prstGeom>
          <a:noFill/>
        </p:spPr>
        <p:txBody>
          <a:bodyPr wrap="square" rtlCol="0">
            <a:spAutoFit/>
          </a:bodyPr>
          <a:lstStyle/>
          <a:p>
            <a:r>
              <a:rPr lang="en-US" sz="900" b="1"/>
              <a:t>Farmers</a:t>
            </a:r>
          </a:p>
        </p:txBody>
      </p:sp>
      <p:sp>
        <p:nvSpPr>
          <p:cNvPr id="58" name="Rectangle: Rounded Corners 53">
            <a:extLst>
              <a:ext uri="{FF2B5EF4-FFF2-40B4-BE49-F238E27FC236}">
                <a16:creationId xmlns:a16="http://schemas.microsoft.com/office/drawing/2014/main" id="{32C2071F-DE7C-740B-B470-EF702A106714}"/>
              </a:ext>
            </a:extLst>
          </p:cNvPr>
          <p:cNvSpPr/>
          <p:nvPr/>
        </p:nvSpPr>
        <p:spPr>
          <a:xfrm>
            <a:off x="2872252" y="3262929"/>
            <a:ext cx="1100733" cy="44944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Lack Access to Clean Tech</a:t>
            </a:r>
          </a:p>
        </p:txBody>
      </p:sp>
      <p:sp>
        <p:nvSpPr>
          <p:cNvPr id="59" name="Rectangle: Rounded Corners 54">
            <a:extLst>
              <a:ext uri="{FF2B5EF4-FFF2-40B4-BE49-F238E27FC236}">
                <a16:creationId xmlns:a16="http://schemas.microsoft.com/office/drawing/2014/main" id="{BEC9B35E-F071-E17B-0533-A5C5392E9C52}"/>
              </a:ext>
            </a:extLst>
          </p:cNvPr>
          <p:cNvSpPr/>
          <p:nvPr/>
        </p:nvSpPr>
        <p:spPr>
          <a:xfrm>
            <a:off x="8838282" y="1384537"/>
            <a:ext cx="1194547" cy="71138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Insurance   &amp; payment options</a:t>
            </a:r>
          </a:p>
        </p:txBody>
      </p:sp>
      <p:sp>
        <p:nvSpPr>
          <p:cNvPr id="60" name="Rectangle: Rounded Corners 55">
            <a:extLst>
              <a:ext uri="{FF2B5EF4-FFF2-40B4-BE49-F238E27FC236}">
                <a16:creationId xmlns:a16="http://schemas.microsoft.com/office/drawing/2014/main" id="{CA34EBFF-9B65-BA70-E28C-F706BA7B2107}"/>
              </a:ext>
            </a:extLst>
          </p:cNvPr>
          <p:cNvSpPr/>
          <p:nvPr/>
        </p:nvSpPr>
        <p:spPr>
          <a:xfrm>
            <a:off x="3721205" y="1937152"/>
            <a:ext cx="1565974" cy="48016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Lack technical of Know- How</a:t>
            </a:r>
          </a:p>
        </p:txBody>
      </p:sp>
      <p:sp>
        <p:nvSpPr>
          <p:cNvPr id="61" name="Oval 60">
            <a:extLst>
              <a:ext uri="{FF2B5EF4-FFF2-40B4-BE49-F238E27FC236}">
                <a16:creationId xmlns:a16="http://schemas.microsoft.com/office/drawing/2014/main" id="{7E09962F-0FFD-1F30-43F5-ACB8FC8CB11F}"/>
              </a:ext>
            </a:extLst>
          </p:cNvPr>
          <p:cNvSpPr/>
          <p:nvPr/>
        </p:nvSpPr>
        <p:spPr>
          <a:xfrm>
            <a:off x="7095123" y="2661724"/>
            <a:ext cx="159193" cy="138776"/>
          </a:xfrm>
          <a:prstGeom prst="ellipse">
            <a:avLst/>
          </a:prstGeom>
          <a:no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C91BD6C6-C625-EA7F-5442-1CA13483BE25}"/>
              </a:ext>
            </a:extLst>
          </p:cNvPr>
          <p:cNvSpPr/>
          <p:nvPr/>
        </p:nvSpPr>
        <p:spPr>
          <a:xfrm>
            <a:off x="6736138" y="3534331"/>
            <a:ext cx="159193" cy="138776"/>
          </a:xfrm>
          <a:prstGeom prst="ellipse">
            <a:avLst/>
          </a:prstGeom>
          <a:no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5AA75597-4C50-31AA-481D-A39BCF9A989B}"/>
              </a:ext>
            </a:extLst>
          </p:cNvPr>
          <p:cNvSpPr/>
          <p:nvPr/>
        </p:nvSpPr>
        <p:spPr>
          <a:xfrm>
            <a:off x="7590961" y="4610084"/>
            <a:ext cx="159193" cy="138776"/>
          </a:xfrm>
          <a:prstGeom prst="ellipse">
            <a:avLst/>
          </a:prstGeom>
          <a:no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6BCEDF7B-A0DB-4CA5-3C00-849F4BB9DCC0}"/>
              </a:ext>
            </a:extLst>
          </p:cNvPr>
          <p:cNvSpPr/>
          <p:nvPr/>
        </p:nvSpPr>
        <p:spPr>
          <a:xfrm>
            <a:off x="4504192" y="3610562"/>
            <a:ext cx="159193" cy="138776"/>
          </a:xfrm>
          <a:prstGeom prst="ellipse">
            <a:avLst/>
          </a:prstGeom>
          <a:no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TextBox 64">
            <a:extLst>
              <a:ext uri="{FF2B5EF4-FFF2-40B4-BE49-F238E27FC236}">
                <a16:creationId xmlns:a16="http://schemas.microsoft.com/office/drawing/2014/main" id="{20AD456F-4A93-B199-03F5-CD73EE9EC1E6}"/>
              </a:ext>
            </a:extLst>
          </p:cNvPr>
          <p:cNvSpPr txBox="1"/>
          <p:nvPr/>
        </p:nvSpPr>
        <p:spPr>
          <a:xfrm>
            <a:off x="4150853" y="3751794"/>
            <a:ext cx="749223" cy="230832"/>
          </a:xfrm>
          <a:prstGeom prst="rect">
            <a:avLst/>
          </a:prstGeom>
          <a:noFill/>
        </p:spPr>
        <p:txBody>
          <a:bodyPr wrap="square" rtlCol="0">
            <a:spAutoFit/>
          </a:bodyPr>
          <a:lstStyle/>
          <a:p>
            <a:r>
              <a:rPr lang="en-US" sz="900" b="1" dirty="0">
                <a:solidFill>
                  <a:srgbClr val="EE7167"/>
                </a:solidFill>
              </a:rPr>
              <a:t>WSME  </a:t>
            </a:r>
          </a:p>
        </p:txBody>
      </p:sp>
      <p:sp>
        <p:nvSpPr>
          <p:cNvPr id="66" name="TextBox 65">
            <a:extLst>
              <a:ext uri="{FF2B5EF4-FFF2-40B4-BE49-F238E27FC236}">
                <a16:creationId xmlns:a16="http://schemas.microsoft.com/office/drawing/2014/main" id="{4CFB08A5-4F78-D723-E9EC-459881A19BB6}"/>
              </a:ext>
            </a:extLst>
          </p:cNvPr>
          <p:cNvSpPr txBox="1"/>
          <p:nvPr/>
        </p:nvSpPr>
        <p:spPr>
          <a:xfrm>
            <a:off x="7430468" y="4714236"/>
            <a:ext cx="732160" cy="369332"/>
          </a:xfrm>
          <a:prstGeom prst="rect">
            <a:avLst/>
          </a:prstGeom>
          <a:noFill/>
        </p:spPr>
        <p:txBody>
          <a:bodyPr wrap="square" rtlCol="0">
            <a:spAutoFit/>
          </a:bodyPr>
          <a:lstStyle/>
          <a:p>
            <a:r>
              <a:rPr lang="en-US" sz="900" b="1" dirty="0">
                <a:solidFill>
                  <a:srgbClr val="EE7167"/>
                </a:solidFill>
              </a:rPr>
              <a:t>WSME</a:t>
            </a:r>
          </a:p>
          <a:p>
            <a:endParaRPr lang="en-US" sz="900" b="1" dirty="0"/>
          </a:p>
        </p:txBody>
      </p:sp>
      <p:sp>
        <p:nvSpPr>
          <p:cNvPr id="68" name="TextBox 67">
            <a:extLst>
              <a:ext uri="{FF2B5EF4-FFF2-40B4-BE49-F238E27FC236}">
                <a16:creationId xmlns:a16="http://schemas.microsoft.com/office/drawing/2014/main" id="{BB1E92DE-B390-62CE-FA3D-406BA68594E0}"/>
              </a:ext>
            </a:extLst>
          </p:cNvPr>
          <p:cNvSpPr txBox="1"/>
          <p:nvPr/>
        </p:nvSpPr>
        <p:spPr>
          <a:xfrm>
            <a:off x="7280691" y="2630145"/>
            <a:ext cx="866726" cy="230832"/>
          </a:xfrm>
          <a:prstGeom prst="rect">
            <a:avLst/>
          </a:prstGeom>
          <a:noFill/>
        </p:spPr>
        <p:txBody>
          <a:bodyPr wrap="square" rtlCol="0">
            <a:spAutoFit/>
          </a:bodyPr>
          <a:lstStyle/>
          <a:p>
            <a:r>
              <a:rPr lang="en-US" sz="900" b="1" dirty="0">
                <a:solidFill>
                  <a:srgbClr val="EE7167"/>
                </a:solidFill>
              </a:rPr>
              <a:t>WSME  </a:t>
            </a:r>
          </a:p>
        </p:txBody>
      </p:sp>
      <p:cxnSp>
        <p:nvCxnSpPr>
          <p:cNvPr id="70" name="Straight Connector 69">
            <a:extLst>
              <a:ext uri="{FF2B5EF4-FFF2-40B4-BE49-F238E27FC236}">
                <a16:creationId xmlns:a16="http://schemas.microsoft.com/office/drawing/2014/main" id="{B274F83A-7892-13BA-4581-AD4285DE65E1}"/>
              </a:ext>
            </a:extLst>
          </p:cNvPr>
          <p:cNvCxnSpPr>
            <a:cxnSpLocks/>
          </p:cNvCxnSpPr>
          <p:nvPr/>
        </p:nvCxnSpPr>
        <p:spPr>
          <a:xfrm flipH="1">
            <a:off x="7203480" y="1893906"/>
            <a:ext cx="446504" cy="768135"/>
          </a:xfrm>
          <a:prstGeom prst="line">
            <a:avLst/>
          </a:prstGeom>
          <a:ln w="38100">
            <a:solidFill>
              <a:srgbClr val="EE7167"/>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F39C01C-5930-09EB-9080-7F2FC7B6B7A7}"/>
              </a:ext>
            </a:extLst>
          </p:cNvPr>
          <p:cNvCxnSpPr>
            <a:endCxn id="62" idx="0"/>
          </p:cNvCxnSpPr>
          <p:nvPr/>
        </p:nvCxnSpPr>
        <p:spPr>
          <a:xfrm flipH="1">
            <a:off x="6815735" y="2812445"/>
            <a:ext cx="322553" cy="721886"/>
          </a:xfrm>
          <a:prstGeom prst="line">
            <a:avLst/>
          </a:prstGeom>
          <a:ln w="38100">
            <a:solidFill>
              <a:srgbClr val="EE7167"/>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A8772D6-BC75-7AF6-3354-670579CE96B3}"/>
              </a:ext>
            </a:extLst>
          </p:cNvPr>
          <p:cNvCxnSpPr>
            <a:stCxn id="63" idx="1"/>
            <a:endCxn id="62" idx="5"/>
          </p:cNvCxnSpPr>
          <p:nvPr/>
        </p:nvCxnSpPr>
        <p:spPr>
          <a:xfrm flipH="1" flipV="1">
            <a:off x="6872018" y="3652783"/>
            <a:ext cx="742256" cy="977625"/>
          </a:xfrm>
          <a:prstGeom prst="line">
            <a:avLst/>
          </a:prstGeom>
          <a:ln w="38100">
            <a:solidFill>
              <a:srgbClr val="EE7167"/>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85D1EBA-13DA-2DDF-88A2-C384D48A978B}"/>
              </a:ext>
            </a:extLst>
          </p:cNvPr>
          <p:cNvCxnSpPr/>
          <p:nvPr/>
        </p:nvCxnSpPr>
        <p:spPr>
          <a:xfrm flipH="1" flipV="1">
            <a:off x="4664960" y="3702024"/>
            <a:ext cx="2924145" cy="981050"/>
          </a:xfrm>
          <a:prstGeom prst="line">
            <a:avLst/>
          </a:prstGeom>
          <a:ln w="38100">
            <a:solidFill>
              <a:srgbClr val="EE7167"/>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A4DABB0D-9648-3740-14D6-2E18B4D90117}"/>
              </a:ext>
            </a:extLst>
          </p:cNvPr>
          <p:cNvSpPr/>
          <p:nvPr/>
        </p:nvSpPr>
        <p:spPr>
          <a:xfrm flipV="1">
            <a:off x="7970629" y="4807189"/>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0C124032-C0DE-C933-EB60-09AAA641D822}"/>
              </a:ext>
            </a:extLst>
          </p:cNvPr>
          <p:cNvSpPr/>
          <p:nvPr/>
        </p:nvSpPr>
        <p:spPr>
          <a:xfrm flipV="1">
            <a:off x="8167018" y="4713929"/>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76" name="TextBox 75">
            <a:extLst>
              <a:ext uri="{FF2B5EF4-FFF2-40B4-BE49-F238E27FC236}">
                <a16:creationId xmlns:a16="http://schemas.microsoft.com/office/drawing/2014/main" id="{AC1CED27-4CCE-577D-D825-62E38F9A6A6F}"/>
              </a:ext>
            </a:extLst>
          </p:cNvPr>
          <p:cNvSpPr txBox="1"/>
          <p:nvPr/>
        </p:nvSpPr>
        <p:spPr>
          <a:xfrm>
            <a:off x="8444480" y="4970844"/>
            <a:ext cx="703279" cy="369332"/>
          </a:xfrm>
          <a:prstGeom prst="rect">
            <a:avLst/>
          </a:prstGeom>
          <a:noFill/>
        </p:spPr>
        <p:txBody>
          <a:bodyPr wrap="square" rtlCol="0">
            <a:spAutoFit/>
          </a:bodyPr>
          <a:lstStyle/>
          <a:p>
            <a:r>
              <a:rPr lang="en-US" sz="900" b="1" dirty="0"/>
              <a:t>Smart Agri Services</a:t>
            </a:r>
          </a:p>
        </p:txBody>
      </p:sp>
      <p:sp>
        <p:nvSpPr>
          <p:cNvPr id="77" name="Oval 76">
            <a:extLst>
              <a:ext uri="{FF2B5EF4-FFF2-40B4-BE49-F238E27FC236}">
                <a16:creationId xmlns:a16="http://schemas.microsoft.com/office/drawing/2014/main" id="{8437805C-BCC5-E40F-F7B6-E191605D3024}"/>
              </a:ext>
            </a:extLst>
          </p:cNvPr>
          <p:cNvSpPr/>
          <p:nvPr/>
        </p:nvSpPr>
        <p:spPr>
          <a:xfrm flipV="1">
            <a:off x="8162628" y="4965174"/>
            <a:ext cx="299932" cy="246104"/>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cxnSp>
        <p:nvCxnSpPr>
          <p:cNvPr id="78" name="Straight Arrow Connector 77">
            <a:extLst>
              <a:ext uri="{FF2B5EF4-FFF2-40B4-BE49-F238E27FC236}">
                <a16:creationId xmlns:a16="http://schemas.microsoft.com/office/drawing/2014/main" id="{B6AC5DF0-B9E3-D4FA-9342-62A720569677}"/>
              </a:ext>
            </a:extLst>
          </p:cNvPr>
          <p:cNvCxnSpPr>
            <a:stCxn id="77" idx="5"/>
          </p:cNvCxnSpPr>
          <p:nvPr/>
        </p:nvCxnSpPr>
        <p:spPr>
          <a:xfrm flipV="1">
            <a:off x="8418635" y="3717692"/>
            <a:ext cx="230945" cy="128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C309B47-D8F3-E84F-D387-AC89D8CC7C6C}"/>
              </a:ext>
            </a:extLst>
          </p:cNvPr>
          <p:cNvCxnSpPr>
            <a:cxnSpLocks/>
          </p:cNvCxnSpPr>
          <p:nvPr/>
        </p:nvCxnSpPr>
        <p:spPr>
          <a:xfrm flipV="1">
            <a:off x="4325815" y="3913857"/>
            <a:ext cx="2026175" cy="427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91D87BD-BD67-6102-4540-35F21423E296}"/>
              </a:ext>
            </a:extLst>
          </p:cNvPr>
          <p:cNvCxnSpPr>
            <a:stCxn id="41" idx="7"/>
          </p:cNvCxnSpPr>
          <p:nvPr/>
        </p:nvCxnSpPr>
        <p:spPr>
          <a:xfrm>
            <a:off x="6733943" y="2896844"/>
            <a:ext cx="1878777" cy="256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48C85951-EF30-6DF0-DF12-847F9869C5AB}"/>
              </a:ext>
            </a:extLst>
          </p:cNvPr>
          <p:cNvPicPr>
            <a:picLocks noChangeAspect="1"/>
          </p:cNvPicPr>
          <p:nvPr/>
        </p:nvPicPr>
        <p:blipFill>
          <a:blip r:embed="rId2"/>
          <a:stretch>
            <a:fillRect/>
          </a:stretch>
        </p:blipFill>
        <p:spPr>
          <a:xfrm>
            <a:off x="10113924" y="4779351"/>
            <a:ext cx="276225" cy="247650"/>
          </a:xfrm>
          <a:prstGeom prst="rect">
            <a:avLst/>
          </a:prstGeom>
        </p:spPr>
      </p:pic>
      <p:pic>
        <p:nvPicPr>
          <p:cNvPr id="82" name="Picture 81">
            <a:extLst>
              <a:ext uri="{FF2B5EF4-FFF2-40B4-BE49-F238E27FC236}">
                <a16:creationId xmlns:a16="http://schemas.microsoft.com/office/drawing/2014/main" id="{BFBEA925-8BAB-0FA7-1B88-B0C271FDE8A8}"/>
              </a:ext>
            </a:extLst>
          </p:cNvPr>
          <p:cNvPicPr>
            <a:picLocks noChangeAspect="1"/>
          </p:cNvPicPr>
          <p:nvPr/>
        </p:nvPicPr>
        <p:blipFill>
          <a:blip r:embed="rId3"/>
          <a:stretch>
            <a:fillRect/>
          </a:stretch>
        </p:blipFill>
        <p:spPr>
          <a:xfrm>
            <a:off x="10135805" y="5006299"/>
            <a:ext cx="238125" cy="247650"/>
          </a:xfrm>
          <a:prstGeom prst="rect">
            <a:avLst/>
          </a:prstGeom>
        </p:spPr>
      </p:pic>
      <p:sp>
        <p:nvSpPr>
          <p:cNvPr id="83" name="TextBox 82">
            <a:extLst>
              <a:ext uri="{FF2B5EF4-FFF2-40B4-BE49-F238E27FC236}">
                <a16:creationId xmlns:a16="http://schemas.microsoft.com/office/drawing/2014/main" id="{267BD022-E9F4-2A53-9F07-61E0A6CADD28}"/>
              </a:ext>
            </a:extLst>
          </p:cNvPr>
          <p:cNvSpPr txBox="1"/>
          <p:nvPr/>
        </p:nvSpPr>
        <p:spPr>
          <a:xfrm>
            <a:off x="10331564" y="4787760"/>
            <a:ext cx="997389" cy="230832"/>
          </a:xfrm>
          <a:prstGeom prst="rect">
            <a:avLst/>
          </a:prstGeom>
          <a:noFill/>
        </p:spPr>
        <p:txBody>
          <a:bodyPr wrap="none" rtlCol="0">
            <a:spAutoFit/>
          </a:bodyPr>
          <a:lstStyle/>
          <a:p>
            <a:r>
              <a:rPr lang="en-US" sz="900" dirty="0"/>
              <a:t>“Green” business</a:t>
            </a:r>
          </a:p>
        </p:txBody>
      </p:sp>
      <p:sp>
        <p:nvSpPr>
          <p:cNvPr id="84" name="TextBox 83">
            <a:extLst>
              <a:ext uri="{FF2B5EF4-FFF2-40B4-BE49-F238E27FC236}">
                <a16:creationId xmlns:a16="http://schemas.microsoft.com/office/drawing/2014/main" id="{E95725C9-D2EB-30BC-8100-9664608AE620}"/>
              </a:ext>
            </a:extLst>
          </p:cNvPr>
          <p:cNvSpPr txBox="1"/>
          <p:nvPr/>
        </p:nvSpPr>
        <p:spPr>
          <a:xfrm>
            <a:off x="10373930" y="5014708"/>
            <a:ext cx="1183337" cy="230832"/>
          </a:xfrm>
          <a:prstGeom prst="rect">
            <a:avLst/>
          </a:prstGeom>
          <a:noFill/>
        </p:spPr>
        <p:txBody>
          <a:bodyPr wrap="none" rtlCol="0">
            <a:spAutoFit/>
          </a:bodyPr>
          <a:lstStyle/>
          <a:p>
            <a:r>
              <a:rPr lang="en-US" sz="900" dirty="0"/>
              <a:t>Incumbent business</a:t>
            </a:r>
          </a:p>
        </p:txBody>
      </p:sp>
      <p:sp>
        <p:nvSpPr>
          <p:cNvPr id="85" name="TextBox 84">
            <a:extLst>
              <a:ext uri="{FF2B5EF4-FFF2-40B4-BE49-F238E27FC236}">
                <a16:creationId xmlns:a16="http://schemas.microsoft.com/office/drawing/2014/main" id="{BB755D78-ABD9-4120-E986-C6B57358BAE7}"/>
              </a:ext>
            </a:extLst>
          </p:cNvPr>
          <p:cNvSpPr txBox="1"/>
          <p:nvPr/>
        </p:nvSpPr>
        <p:spPr>
          <a:xfrm>
            <a:off x="4909194" y="4422440"/>
            <a:ext cx="1143000" cy="230832"/>
          </a:xfrm>
          <a:prstGeom prst="rect">
            <a:avLst/>
          </a:prstGeom>
          <a:noFill/>
        </p:spPr>
        <p:txBody>
          <a:bodyPr wrap="square" rtlCol="0">
            <a:spAutoFit/>
          </a:bodyPr>
          <a:lstStyle/>
          <a:p>
            <a:r>
              <a:rPr lang="en-US" sz="900" b="1" dirty="0"/>
              <a:t>Banks</a:t>
            </a:r>
          </a:p>
        </p:txBody>
      </p:sp>
      <p:sp>
        <p:nvSpPr>
          <p:cNvPr id="86" name="Oval 85">
            <a:extLst>
              <a:ext uri="{FF2B5EF4-FFF2-40B4-BE49-F238E27FC236}">
                <a16:creationId xmlns:a16="http://schemas.microsoft.com/office/drawing/2014/main" id="{28E75BF2-17C1-559A-F185-F109E3A4F41A}"/>
              </a:ext>
            </a:extLst>
          </p:cNvPr>
          <p:cNvSpPr/>
          <p:nvPr/>
        </p:nvSpPr>
        <p:spPr>
          <a:xfrm>
            <a:off x="6240073" y="4181416"/>
            <a:ext cx="159193" cy="138776"/>
          </a:xfrm>
          <a:prstGeom prst="ellipse">
            <a:avLst/>
          </a:prstGeom>
          <a:solidFill>
            <a:schemeClr val="bg1"/>
          </a:solid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a:extLst>
              <a:ext uri="{FF2B5EF4-FFF2-40B4-BE49-F238E27FC236}">
                <a16:creationId xmlns:a16="http://schemas.microsoft.com/office/drawing/2014/main" id="{D1C7C120-3582-974F-E782-5B6A21089DD3}"/>
              </a:ext>
            </a:extLst>
          </p:cNvPr>
          <p:cNvSpPr/>
          <p:nvPr/>
        </p:nvSpPr>
        <p:spPr>
          <a:xfrm flipH="1" flipV="1">
            <a:off x="6170696" y="4560516"/>
            <a:ext cx="285964" cy="285964"/>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88" name="Oval 87">
            <a:extLst>
              <a:ext uri="{FF2B5EF4-FFF2-40B4-BE49-F238E27FC236}">
                <a16:creationId xmlns:a16="http://schemas.microsoft.com/office/drawing/2014/main" id="{E529D123-5340-7F79-F8CD-401D273573FC}"/>
              </a:ext>
            </a:extLst>
          </p:cNvPr>
          <p:cNvSpPr/>
          <p:nvPr/>
        </p:nvSpPr>
        <p:spPr>
          <a:xfrm flipV="1">
            <a:off x="5764176" y="4612616"/>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89" name="Oval 88">
            <a:extLst>
              <a:ext uri="{FF2B5EF4-FFF2-40B4-BE49-F238E27FC236}">
                <a16:creationId xmlns:a16="http://schemas.microsoft.com/office/drawing/2014/main" id="{76D84BFC-5F14-391B-9E44-0A0FA827AD7C}"/>
              </a:ext>
            </a:extLst>
          </p:cNvPr>
          <p:cNvSpPr/>
          <p:nvPr/>
        </p:nvSpPr>
        <p:spPr>
          <a:xfrm flipV="1">
            <a:off x="5916576" y="4765016"/>
            <a:ext cx="183968" cy="166735"/>
          </a:xfrm>
          <a:prstGeom prst="ellipse">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90" name="TextBox 89">
            <a:extLst>
              <a:ext uri="{FF2B5EF4-FFF2-40B4-BE49-F238E27FC236}">
                <a16:creationId xmlns:a16="http://schemas.microsoft.com/office/drawing/2014/main" id="{6A694814-46C6-A6AB-B874-C18EA243A70F}"/>
              </a:ext>
            </a:extLst>
          </p:cNvPr>
          <p:cNvSpPr txBox="1"/>
          <p:nvPr/>
        </p:nvSpPr>
        <p:spPr>
          <a:xfrm>
            <a:off x="937011" y="5376349"/>
            <a:ext cx="8409476" cy="1200329"/>
          </a:xfrm>
          <a:prstGeom prst="rect">
            <a:avLst/>
          </a:prstGeom>
          <a:noFill/>
        </p:spPr>
        <p:txBody>
          <a:bodyPr wrap="square" rtlCol="0">
            <a:spAutoFit/>
          </a:bodyPr>
          <a:lstStyle>
            <a:defPPr>
              <a:defRPr lang="en-US"/>
            </a:defPPr>
            <a:lvl1pPr>
              <a:defRPr sz="1200" b="1">
                <a:solidFill>
                  <a:srgbClr val="6087AA"/>
                </a:solidFill>
                <a:latin typeface="Helvetica Neue Thin"/>
              </a:defRPr>
            </a:lvl1pPr>
          </a:lstStyle>
          <a:p>
            <a:pPr marL="285750" indent="-285750">
              <a:buFont typeface="Wingdings" panose="05000000000000000000" pitchFamily="2" charset="2"/>
              <a:buChar char="q"/>
            </a:pPr>
            <a:r>
              <a:rPr lang="en-US" sz="1800" b="0" dirty="0">
                <a:solidFill>
                  <a:schemeClr val="tx1"/>
                </a:solidFill>
                <a:latin typeface="+mn-lt"/>
              </a:rPr>
              <a:t>Value Chains are evolving and at risk</a:t>
            </a:r>
          </a:p>
          <a:p>
            <a:pPr marL="285750" indent="-285750">
              <a:buFont typeface="Wingdings" panose="05000000000000000000" pitchFamily="2" charset="2"/>
              <a:buChar char="q"/>
            </a:pPr>
            <a:r>
              <a:rPr lang="en-US" sz="1800" b="0" dirty="0">
                <a:solidFill>
                  <a:schemeClr val="tx1"/>
                </a:solidFill>
                <a:latin typeface="+mn-lt"/>
              </a:rPr>
              <a:t>Multiple actors, both green and incumbent businesses</a:t>
            </a:r>
          </a:p>
          <a:p>
            <a:pPr marL="285750" indent="-285750">
              <a:buFont typeface="Wingdings" panose="05000000000000000000" pitchFamily="2" charset="2"/>
              <a:buChar char="q"/>
            </a:pPr>
            <a:r>
              <a:rPr lang="en-US" sz="1800" b="0" dirty="0">
                <a:solidFill>
                  <a:schemeClr val="tx1"/>
                </a:solidFill>
                <a:latin typeface="+mn-lt"/>
              </a:rPr>
              <a:t>WSMEs throughout the value chain, at risk from climate shocks….</a:t>
            </a:r>
          </a:p>
          <a:p>
            <a:pPr marL="285750" indent="-285750">
              <a:buFont typeface="Wingdings" panose="05000000000000000000" pitchFamily="2" charset="2"/>
              <a:buChar char="q"/>
            </a:pPr>
            <a:r>
              <a:rPr lang="en-US" sz="1800" b="0" dirty="0">
                <a:solidFill>
                  <a:schemeClr val="tx1"/>
                </a:solidFill>
                <a:latin typeface="+mn-lt"/>
              </a:rPr>
              <a:t>But also opportunities for WSMEs to address these climate challenges</a:t>
            </a:r>
          </a:p>
        </p:txBody>
      </p:sp>
      <p:sp>
        <p:nvSpPr>
          <p:cNvPr id="91" name="Rectangle: Rounded Corners 88">
            <a:extLst>
              <a:ext uri="{FF2B5EF4-FFF2-40B4-BE49-F238E27FC236}">
                <a16:creationId xmlns:a16="http://schemas.microsoft.com/office/drawing/2014/main" id="{E34BBFFC-79CE-0754-F352-0801339BA3F4}"/>
              </a:ext>
            </a:extLst>
          </p:cNvPr>
          <p:cNvSpPr/>
          <p:nvPr/>
        </p:nvSpPr>
        <p:spPr>
          <a:xfrm>
            <a:off x="4370712" y="4711585"/>
            <a:ext cx="1288515" cy="47655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Getting Credit from Banks for Clean Tech</a:t>
            </a:r>
          </a:p>
        </p:txBody>
      </p:sp>
      <p:sp>
        <p:nvSpPr>
          <p:cNvPr id="93" name="Oval 92">
            <a:extLst>
              <a:ext uri="{FF2B5EF4-FFF2-40B4-BE49-F238E27FC236}">
                <a16:creationId xmlns:a16="http://schemas.microsoft.com/office/drawing/2014/main" id="{2D5D172F-AA26-13B1-68EA-E9145ECC3CDF}"/>
              </a:ext>
            </a:extLst>
          </p:cNvPr>
          <p:cNvSpPr/>
          <p:nvPr/>
        </p:nvSpPr>
        <p:spPr>
          <a:xfrm flipV="1">
            <a:off x="6231901" y="2638166"/>
            <a:ext cx="299932" cy="246104"/>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94" name="TextBox 93">
            <a:extLst>
              <a:ext uri="{FF2B5EF4-FFF2-40B4-BE49-F238E27FC236}">
                <a16:creationId xmlns:a16="http://schemas.microsoft.com/office/drawing/2014/main" id="{46D8F2D7-0410-8074-BB57-42691EC12D8A}"/>
              </a:ext>
            </a:extLst>
          </p:cNvPr>
          <p:cNvSpPr txBox="1"/>
          <p:nvPr/>
        </p:nvSpPr>
        <p:spPr>
          <a:xfrm>
            <a:off x="6381867" y="4113951"/>
            <a:ext cx="732160" cy="230832"/>
          </a:xfrm>
          <a:prstGeom prst="rect">
            <a:avLst/>
          </a:prstGeom>
          <a:noFill/>
        </p:spPr>
        <p:txBody>
          <a:bodyPr wrap="square" rtlCol="0">
            <a:spAutoFit/>
          </a:bodyPr>
          <a:lstStyle/>
          <a:p>
            <a:r>
              <a:rPr lang="en-US" sz="900" b="1" dirty="0">
                <a:solidFill>
                  <a:srgbClr val="EE7167"/>
                </a:solidFill>
              </a:rPr>
              <a:t>WSME</a:t>
            </a:r>
          </a:p>
        </p:txBody>
      </p:sp>
      <p:sp>
        <p:nvSpPr>
          <p:cNvPr id="95" name="Oval 94">
            <a:extLst>
              <a:ext uri="{FF2B5EF4-FFF2-40B4-BE49-F238E27FC236}">
                <a16:creationId xmlns:a16="http://schemas.microsoft.com/office/drawing/2014/main" id="{26041252-742E-379F-3BCF-16FAE73831FE}"/>
              </a:ext>
            </a:extLst>
          </p:cNvPr>
          <p:cNvSpPr/>
          <p:nvPr/>
        </p:nvSpPr>
        <p:spPr>
          <a:xfrm flipV="1">
            <a:off x="6213810" y="3649492"/>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96" name="Oval 95">
            <a:extLst>
              <a:ext uri="{FF2B5EF4-FFF2-40B4-BE49-F238E27FC236}">
                <a16:creationId xmlns:a16="http://schemas.microsoft.com/office/drawing/2014/main" id="{E1B841D3-C30B-D298-513E-AFC74685813A}"/>
              </a:ext>
            </a:extLst>
          </p:cNvPr>
          <p:cNvSpPr/>
          <p:nvPr/>
        </p:nvSpPr>
        <p:spPr>
          <a:xfrm flipV="1">
            <a:off x="6410199" y="3556232"/>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97" name="Oval 96">
            <a:extLst>
              <a:ext uri="{FF2B5EF4-FFF2-40B4-BE49-F238E27FC236}">
                <a16:creationId xmlns:a16="http://schemas.microsoft.com/office/drawing/2014/main" id="{D88BB899-21EF-93E5-683A-6839318ABB14}"/>
              </a:ext>
            </a:extLst>
          </p:cNvPr>
          <p:cNvSpPr/>
          <p:nvPr/>
        </p:nvSpPr>
        <p:spPr>
          <a:xfrm flipV="1">
            <a:off x="6487908" y="3771210"/>
            <a:ext cx="183968" cy="1667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98" name="Rectangle: Rounded Corners 95">
            <a:extLst>
              <a:ext uri="{FF2B5EF4-FFF2-40B4-BE49-F238E27FC236}">
                <a16:creationId xmlns:a16="http://schemas.microsoft.com/office/drawing/2014/main" id="{7484189A-5DFE-A9EA-0DF6-3D30164268E0}"/>
              </a:ext>
            </a:extLst>
          </p:cNvPr>
          <p:cNvSpPr/>
          <p:nvPr/>
        </p:nvSpPr>
        <p:spPr>
          <a:xfrm>
            <a:off x="10128924" y="5292634"/>
            <a:ext cx="270514" cy="13837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TextBox 98">
            <a:extLst>
              <a:ext uri="{FF2B5EF4-FFF2-40B4-BE49-F238E27FC236}">
                <a16:creationId xmlns:a16="http://schemas.microsoft.com/office/drawing/2014/main" id="{47473474-3712-892A-44DD-34C1E5310C43}"/>
              </a:ext>
            </a:extLst>
          </p:cNvPr>
          <p:cNvSpPr txBox="1"/>
          <p:nvPr/>
        </p:nvSpPr>
        <p:spPr>
          <a:xfrm>
            <a:off x="10399438" y="5233629"/>
            <a:ext cx="506870" cy="230832"/>
          </a:xfrm>
          <a:prstGeom prst="rect">
            <a:avLst/>
          </a:prstGeom>
          <a:noFill/>
        </p:spPr>
        <p:txBody>
          <a:bodyPr wrap="none" rtlCol="0">
            <a:spAutoFit/>
          </a:bodyPr>
          <a:lstStyle/>
          <a:p>
            <a:r>
              <a:rPr lang="en-US" sz="900"/>
              <a:t>Barrier</a:t>
            </a:r>
          </a:p>
        </p:txBody>
      </p:sp>
      <p:cxnSp>
        <p:nvCxnSpPr>
          <p:cNvPr id="100" name="Straight Arrow Connector 99">
            <a:extLst>
              <a:ext uri="{FF2B5EF4-FFF2-40B4-BE49-F238E27FC236}">
                <a16:creationId xmlns:a16="http://schemas.microsoft.com/office/drawing/2014/main" id="{0656BFAB-BEEB-5A5A-D39A-32DC6025F078}"/>
              </a:ext>
            </a:extLst>
          </p:cNvPr>
          <p:cNvCxnSpPr>
            <a:cxnSpLocks/>
            <a:endCxn id="12" idx="2"/>
          </p:cNvCxnSpPr>
          <p:nvPr/>
        </p:nvCxnSpPr>
        <p:spPr>
          <a:xfrm flipV="1">
            <a:off x="6489098" y="3598170"/>
            <a:ext cx="2092152" cy="1056334"/>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CB647DFB-2D84-F745-677B-91B07F4973A9}"/>
              </a:ext>
            </a:extLst>
          </p:cNvPr>
          <p:cNvSpPr txBox="1"/>
          <p:nvPr/>
        </p:nvSpPr>
        <p:spPr>
          <a:xfrm>
            <a:off x="10006435" y="4581132"/>
            <a:ext cx="566181" cy="246221"/>
          </a:xfrm>
          <a:prstGeom prst="rect">
            <a:avLst/>
          </a:prstGeom>
          <a:noFill/>
        </p:spPr>
        <p:txBody>
          <a:bodyPr wrap="none" rtlCol="0">
            <a:spAutoFit/>
          </a:bodyPr>
          <a:lstStyle/>
          <a:p>
            <a:r>
              <a:rPr lang="en-US" sz="1000" b="1"/>
              <a:t>Legend</a:t>
            </a:r>
          </a:p>
        </p:txBody>
      </p:sp>
      <p:sp>
        <p:nvSpPr>
          <p:cNvPr id="102" name="Rectangle: Rounded Corners 104">
            <a:extLst>
              <a:ext uri="{FF2B5EF4-FFF2-40B4-BE49-F238E27FC236}">
                <a16:creationId xmlns:a16="http://schemas.microsoft.com/office/drawing/2014/main" id="{C03BAC63-2D65-9798-ED8D-CA9C8E718EB2}"/>
              </a:ext>
            </a:extLst>
          </p:cNvPr>
          <p:cNvSpPr/>
          <p:nvPr/>
        </p:nvSpPr>
        <p:spPr>
          <a:xfrm>
            <a:off x="7120748" y="3299015"/>
            <a:ext cx="664740" cy="43913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Social Norms</a:t>
            </a:r>
          </a:p>
        </p:txBody>
      </p:sp>
      <p:sp>
        <p:nvSpPr>
          <p:cNvPr id="103" name="Oval 102">
            <a:extLst>
              <a:ext uri="{FF2B5EF4-FFF2-40B4-BE49-F238E27FC236}">
                <a16:creationId xmlns:a16="http://schemas.microsoft.com/office/drawing/2014/main" id="{DC76C604-3B29-4760-6668-9A7B26398C20}"/>
              </a:ext>
            </a:extLst>
          </p:cNvPr>
          <p:cNvSpPr/>
          <p:nvPr/>
        </p:nvSpPr>
        <p:spPr>
          <a:xfrm>
            <a:off x="7612156" y="1760079"/>
            <a:ext cx="159193" cy="138776"/>
          </a:xfrm>
          <a:prstGeom prst="ellipse">
            <a:avLst/>
          </a:prstGeom>
          <a:no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94B83DED-5130-0D98-2999-A32913507B98}"/>
              </a:ext>
            </a:extLst>
          </p:cNvPr>
          <p:cNvSpPr/>
          <p:nvPr/>
        </p:nvSpPr>
        <p:spPr>
          <a:xfrm>
            <a:off x="2575103" y="4302319"/>
            <a:ext cx="159193" cy="138776"/>
          </a:xfrm>
          <a:prstGeom prst="ellipse">
            <a:avLst/>
          </a:prstGeom>
          <a:no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5" name="Straight Connector 104">
            <a:extLst>
              <a:ext uri="{FF2B5EF4-FFF2-40B4-BE49-F238E27FC236}">
                <a16:creationId xmlns:a16="http://schemas.microsoft.com/office/drawing/2014/main" id="{F34BD001-DA16-1584-A9FC-94A137D5A79D}"/>
              </a:ext>
            </a:extLst>
          </p:cNvPr>
          <p:cNvCxnSpPr>
            <a:cxnSpLocks/>
          </p:cNvCxnSpPr>
          <p:nvPr/>
        </p:nvCxnSpPr>
        <p:spPr>
          <a:xfrm flipH="1">
            <a:off x="2703179" y="3677503"/>
            <a:ext cx="1799739" cy="639270"/>
          </a:xfrm>
          <a:prstGeom prst="line">
            <a:avLst/>
          </a:prstGeom>
          <a:ln w="38100">
            <a:solidFill>
              <a:srgbClr val="EE7167"/>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A7CB9695-482F-E94C-DFD0-753C204A867B}"/>
              </a:ext>
            </a:extLst>
          </p:cNvPr>
          <p:cNvSpPr/>
          <p:nvPr/>
        </p:nvSpPr>
        <p:spPr>
          <a:xfrm>
            <a:off x="8670656" y="2698228"/>
            <a:ext cx="159193" cy="138776"/>
          </a:xfrm>
          <a:prstGeom prst="ellipse">
            <a:avLst/>
          </a:prstGeom>
          <a:noFill/>
          <a:ln w="38100">
            <a:solidFill>
              <a:srgbClr val="EE7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7" name="Straight Connector 106">
            <a:extLst>
              <a:ext uri="{FF2B5EF4-FFF2-40B4-BE49-F238E27FC236}">
                <a16:creationId xmlns:a16="http://schemas.microsoft.com/office/drawing/2014/main" id="{10FED238-C5B1-7F45-EF69-1E28E1C093E2}"/>
              </a:ext>
            </a:extLst>
          </p:cNvPr>
          <p:cNvCxnSpPr>
            <a:cxnSpLocks/>
            <a:endCxn id="106" idx="1"/>
          </p:cNvCxnSpPr>
          <p:nvPr/>
        </p:nvCxnSpPr>
        <p:spPr>
          <a:xfrm>
            <a:off x="7771349" y="1894007"/>
            <a:ext cx="922620" cy="824544"/>
          </a:xfrm>
          <a:prstGeom prst="line">
            <a:avLst/>
          </a:prstGeom>
          <a:ln w="38100">
            <a:solidFill>
              <a:srgbClr val="EE716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5FF4117-F242-E79D-4B24-865554E59B94}"/>
              </a:ext>
            </a:extLst>
          </p:cNvPr>
          <p:cNvSpPr txBox="1"/>
          <p:nvPr/>
        </p:nvSpPr>
        <p:spPr>
          <a:xfrm>
            <a:off x="7221726" y="1491650"/>
            <a:ext cx="866726" cy="230832"/>
          </a:xfrm>
          <a:prstGeom prst="rect">
            <a:avLst/>
          </a:prstGeom>
          <a:noFill/>
        </p:spPr>
        <p:txBody>
          <a:bodyPr wrap="square" rtlCol="0">
            <a:spAutoFit/>
          </a:bodyPr>
          <a:lstStyle/>
          <a:p>
            <a:r>
              <a:rPr lang="en-US" sz="900" b="1" dirty="0">
                <a:solidFill>
                  <a:srgbClr val="EE7167"/>
                </a:solidFill>
              </a:rPr>
              <a:t>WSME  </a:t>
            </a:r>
          </a:p>
        </p:txBody>
      </p:sp>
      <p:sp>
        <p:nvSpPr>
          <p:cNvPr id="5" name="TextBox 4">
            <a:extLst>
              <a:ext uri="{FF2B5EF4-FFF2-40B4-BE49-F238E27FC236}">
                <a16:creationId xmlns:a16="http://schemas.microsoft.com/office/drawing/2014/main" id="{7D5BD964-9491-C8A5-E502-07609DC4433E}"/>
              </a:ext>
            </a:extLst>
          </p:cNvPr>
          <p:cNvSpPr txBox="1"/>
          <p:nvPr/>
        </p:nvSpPr>
        <p:spPr>
          <a:xfrm>
            <a:off x="10113924" y="2961978"/>
            <a:ext cx="1806385" cy="830997"/>
          </a:xfrm>
          <a:prstGeom prst="rect">
            <a:avLst/>
          </a:prstGeom>
          <a:noFill/>
        </p:spPr>
        <p:txBody>
          <a:bodyPr wrap="square" rtlCol="0">
            <a:spAutoFit/>
          </a:bodyPr>
          <a:lstStyle/>
          <a:p>
            <a:pPr algn="ctr"/>
            <a:r>
              <a:rPr lang="en-US" sz="2400" b="1" dirty="0"/>
              <a:t>FOOD SECURITY</a:t>
            </a:r>
          </a:p>
        </p:txBody>
      </p:sp>
    </p:spTree>
    <p:extLst>
      <p:ext uri="{BB962C8B-B14F-4D97-AF65-F5344CB8AC3E}">
        <p14:creationId xmlns:p14="http://schemas.microsoft.com/office/powerpoint/2010/main" val="28753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1000" autoRev="1" fill="remove"/>
                                        <p:tgtEl>
                                          <p:spTgt spid="11"/>
                                        </p:tgtEl>
                                        <p:attrNameLst>
                                          <p:attrName>style.color</p:attrName>
                                        </p:attrNameLst>
                                      </p:cBhvr>
                                      <p:to>
                                        <a:schemeClr val="bg1"/>
                                      </p:to>
                                    </p:animClr>
                                    <p:animClr clrSpc="rgb" dir="cw">
                                      <p:cBhvr>
                                        <p:cTn id="7" dur="1000" autoRev="1" fill="remove"/>
                                        <p:tgtEl>
                                          <p:spTgt spid="11"/>
                                        </p:tgtEl>
                                        <p:attrNameLst>
                                          <p:attrName>fillcolor</p:attrName>
                                        </p:attrNameLst>
                                      </p:cBhvr>
                                      <p:to>
                                        <a:schemeClr val="bg1"/>
                                      </p:to>
                                    </p:animClr>
                                    <p:set>
                                      <p:cBhvr>
                                        <p:cTn id="8" dur="1000" autoRev="1" fill="remove"/>
                                        <p:tgtEl>
                                          <p:spTgt spid="11"/>
                                        </p:tgtEl>
                                        <p:attrNameLst>
                                          <p:attrName>fill.type</p:attrName>
                                        </p:attrNameLst>
                                      </p:cBhvr>
                                      <p:to>
                                        <p:strVal val="solid"/>
                                      </p:to>
                                    </p:set>
                                    <p:set>
                                      <p:cBhvr>
                                        <p:cTn id="9" dur="1000" autoRev="1" fill="remove"/>
                                        <p:tgtEl>
                                          <p:spTgt spid="11"/>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1000" autoRev="1" fill="remove"/>
                                        <p:tgtEl>
                                          <p:spTgt spid="10"/>
                                        </p:tgtEl>
                                        <p:attrNameLst>
                                          <p:attrName>style.color</p:attrName>
                                        </p:attrNameLst>
                                      </p:cBhvr>
                                      <p:to>
                                        <a:schemeClr val="bg1"/>
                                      </p:to>
                                    </p:animClr>
                                    <p:animClr clrSpc="rgb" dir="cw">
                                      <p:cBhvr>
                                        <p:cTn id="12" dur="1000" autoRev="1" fill="remove"/>
                                        <p:tgtEl>
                                          <p:spTgt spid="10"/>
                                        </p:tgtEl>
                                        <p:attrNameLst>
                                          <p:attrName>fillcolor</p:attrName>
                                        </p:attrNameLst>
                                      </p:cBhvr>
                                      <p:to>
                                        <a:schemeClr val="bg1"/>
                                      </p:to>
                                    </p:animClr>
                                    <p:set>
                                      <p:cBhvr>
                                        <p:cTn id="13" dur="1000" autoRev="1" fill="remove"/>
                                        <p:tgtEl>
                                          <p:spTgt spid="10"/>
                                        </p:tgtEl>
                                        <p:attrNameLst>
                                          <p:attrName>fill.type</p:attrName>
                                        </p:attrNameLst>
                                      </p:cBhvr>
                                      <p:to>
                                        <p:strVal val="solid"/>
                                      </p:to>
                                    </p:set>
                                    <p:set>
                                      <p:cBhvr>
                                        <p:cTn id="14" dur="1000" autoRev="1" fill="remove"/>
                                        <p:tgtEl>
                                          <p:spTgt spid="10"/>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1000" autoRev="1" fill="remove"/>
                                        <p:tgtEl>
                                          <p:spTgt spid="45"/>
                                        </p:tgtEl>
                                        <p:attrNameLst>
                                          <p:attrName>style.color</p:attrName>
                                        </p:attrNameLst>
                                      </p:cBhvr>
                                      <p:to>
                                        <a:schemeClr val="bg1"/>
                                      </p:to>
                                    </p:animClr>
                                    <p:animClr clrSpc="rgb" dir="cw">
                                      <p:cBhvr>
                                        <p:cTn id="17" dur="1000" autoRev="1" fill="remove"/>
                                        <p:tgtEl>
                                          <p:spTgt spid="45"/>
                                        </p:tgtEl>
                                        <p:attrNameLst>
                                          <p:attrName>fillcolor</p:attrName>
                                        </p:attrNameLst>
                                      </p:cBhvr>
                                      <p:to>
                                        <a:schemeClr val="bg1"/>
                                      </p:to>
                                    </p:animClr>
                                    <p:set>
                                      <p:cBhvr>
                                        <p:cTn id="18" dur="1000" autoRev="1" fill="remove"/>
                                        <p:tgtEl>
                                          <p:spTgt spid="45"/>
                                        </p:tgtEl>
                                        <p:attrNameLst>
                                          <p:attrName>fill.type</p:attrName>
                                        </p:attrNameLst>
                                      </p:cBhvr>
                                      <p:to>
                                        <p:strVal val="solid"/>
                                      </p:to>
                                    </p:set>
                                    <p:set>
                                      <p:cBhvr>
                                        <p:cTn id="19" dur="1000" autoRev="1" fill="remove"/>
                                        <p:tgtEl>
                                          <p:spTgt spid="45"/>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1000" autoRev="1" fill="remove"/>
                                        <p:tgtEl>
                                          <p:spTgt spid="44"/>
                                        </p:tgtEl>
                                        <p:attrNameLst>
                                          <p:attrName>style.color</p:attrName>
                                        </p:attrNameLst>
                                      </p:cBhvr>
                                      <p:to>
                                        <a:schemeClr val="bg1"/>
                                      </p:to>
                                    </p:animClr>
                                    <p:animClr clrSpc="rgb" dir="cw">
                                      <p:cBhvr>
                                        <p:cTn id="22" dur="1000" autoRev="1" fill="remove"/>
                                        <p:tgtEl>
                                          <p:spTgt spid="44"/>
                                        </p:tgtEl>
                                        <p:attrNameLst>
                                          <p:attrName>fillcolor</p:attrName>
                                        </p:attrNameLst>
                                      </p:cBhvr>
                                      <p:to>
                                        <a:schemeClr val="bg1"/>
                                      </p:to>
                                    </p:animClr>
                                    <p:set>
                                      <p:cBhvr>
                                        <p:cTn id="23" dur="1000" autoRev="1" fill="remove"/>
                                        <p:tgtEl>
                                          <p:spTgt spid="44"/>
                                        </p:tgtEl>
                                        <p:attrNameLst>
                                          <p:attrName>fill.type</p:attrName>
                                        </p:attrNameLst>
                                      </p:cBhvr>
                                      <p:to>
                                        <p:strVal val="solid"/>
                                      </p:to>
                                    </p:set>
                                    <p:set>
                                      <p:cBhvr>
                                        <p:cTn id="24" dur="1000" autoRev="1" fill="remove"/>
                                        <p:tgtEl>
                                          <p:spTgt spid="44"/>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1000" autoRev="1" fill="remove"/>
                                        <p:tgtEl>
                                          <p:spTgt spid="43"/>
                                        </p:tgtEl>
                                        <p:attrNameLst>
                                          <p:attrName>style.color</p:attrName>
                                        </p:attrNameLst>
                                      </p:cBhvr>
                                      <p:to>
                                        <a:schemeClr val="bg1"/>
                                      </p:to>
                                    </p:animClr>
                                    <p:animClr clrSpc="rgb" dir="cw">
                                      <p:cBhvr>
                                        <p:cTn id="27" dur="1000" autoRev="1" fill="remove"/>
                                        <p:tgtEl>
                                          <p:spTgt spid="43"/>
                                        </p:tgtEl>
                                        <p:attrNameLst>
                                          <p:attrName>fillcolor</p:attrName>
                                        </p:attrNameLst>
                                      </p:cBhvr>
                                      <p:to>
                                        <a:schemeClr val="bg1"/>
                                      </p:to>
                                    </p:animClr>
                                    <p:set>
                                      <p:cBhvr>
                                        <p:cTn id="28" dur="1000" autoRev="1" fill="remove"/>
                                        <p:tgtEl>
                                          <p:spTgt spid="43"/>
                                        </p:tgtEl>
                                        <p:attrNameLst>
                                          <p:attrName>fill.type</p:attrName>
                                        </p:attrNameLst>
                                      </p:cBhvr>
                                      <p:to>
                                        <p:strVal val="solid"/>
                                      </p:to>
                                    </p:set>
                                    <p:set>
                                      <p:cBhvr>
                                        <p:cTn id="29" dur="1000" autoRev="1" fill="remove"/>
                                        <p:tgtEl>
                                          <p:spTgt spid="43"/>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1000" autoRev="1" fill="remove"/>
                                        <p:tgtEl>
                                          <p:spTgt spid="31"/>
                                        </p:tgtEl>
                                        <p:attrNameLst>
                                          <p:attrName>style.color</p:attrName>
                                        </p:attrNameLst>
                                      </p:cBhvr>
                                      <p:to>
                                        <a:schemeClr val="bg1"/>
                                      </p:to>
                                    </p:animClr>
                                    <p:animClr clrSpc="rgb" dir="cw">
                                      <p:cBhvr>
                                        <p:cTn id="32" dur="1000" autoRev="1" fill="remove"/>
                                        <p:tgtEl>
                                          <p:spTgt spid="31"/>
                                        </p:tgtEl>
                                        <p:attrNameLst>
                                          <p:attrName>fillcolor</p:attrName>
                                        </p:attrNameLst>
                                      </p:cBhvr>
                                      <p:to>
                                        <a:schemeClr val="bg1"/>
                                      </p:to>
                                    </p:animClr>
                                    <p:set>
                                      <p:cBhvr>
                                        <p:cTn id="33" dur="1000" autoRev="1" fill="remove"/>
                                        <p:tgtEl>
                                          <p:spTgt spid="31"/>
                                        </p:tgtEl>
                                        <p:attrNameLst>
                                          <p:attrName>fill.type</p:attrName>
                                        </p:attrNameLst>
                                      </p:cBhvr>
                                      <p:to>
                                        <p:strVal val="solid"/>
                                      </p:to>
                                    </p:set>
                                    <p:set>
                                      <p:cBhvr>
                                        <p:cTn id="34" dur="1000" autoRev="1" fill="remove"/>
                                        <p:tgtEl>
                                          <p:spTgt spid="31"/>
                                        </p:tgtEl>
                                        <p:attrNameLst>
                                          <p:attrName>fill.on</p:attrName>
                                        </p:attrNameLst>
                                      </p:cBhvr>
                                      <p:to>
                                        <p:strVal val="true"/>
                                      </p:to>
                                    </p:set>
                                  </p:childTnLst>
                                </p:cTn>
                              </p:par>
                              <p:par>
                                <p:cTn id="35" presetID="27" presetClass="emph" presetSubtype="0" fill="remove" grpId="0" nodeType="withEffect">
                                  <p:stCondLst>
                                    <p:cond delay="0"/>
                                  </p:stCondLst>
                                  <p:childTnLst>
                                    <p:animClr clrSpc="rgb" dir="cw">
                                      <p:cBhvr override="childStyle">
                                        <p:cTn id="36" dur="1000" autoRev="1" fill="remove"/>
                                        <p:tgtEl>
                                          <p:spTgt spid="35"/>
                                        </p:tgtEl>
                                        <p:attrNameLst>
                                          <p:attrName>style.color</p:attrName>
                                        </p:attrNameLst>
                                      </p:cBhvr>
                                      <p:to>
                                        <a:schemeClr val="bg1"/>
                                      </p:to>
                                    </p:animClr>
                                    <p:animClr clrSpc="rgb" dir="cw">
                                      <p:cBhvr>
                                        <p:cTn id="37" dur="1000" autoRev="1" fill="remove"/>
                                        <p:tgtEl>
                                          <p:spTgt spid="35"/>
                                        </p:tgtEl>
                                        <p:attrNameLst>
                                          <p:attrName>fillcolor</p:attrName>
                                        </p:attrNameLst>
                                      </p:cBhvr>
                                      <p:to>
                                        <a:schemeClr val="bg1"/>
                                      </p:to>
                                    </p:animClr>
                                    <p:set>
                                      <p:cBhvr>
                                        <p:cTn id="38" dur="1000" autoRev="1" fill="remove"/>
                                        <p:tgtEl>
                                          <p:spTgt spid="35"/>
                                        </p:tgtEl>
                                        <p:attrNameLst>
                                          <p:attrName>fill.type</p:attrName>
                                        </p:attrNameLst>
                                      </p:cBhvr>
                                      <p:to>
                                        <p:strVal val="solid"/>
                                      </p:to>
                                    </p:set>
                                    <p:set>
                                      <p:cBhvr>
                                        <p:cTn id="39" dur="1000" autoRev="1" fill="remove"/>
                                        <p:tgtEl>
                                          <p:spTgt spid="35"/>
                                        </p:tgtEl>
                                        <p:attrNameLst>
                                          <p:attrName>fill.on</p:attrName>
                                        </p:attrNameLst>
                                      </p:cBhvr>
                                      <p:to>
                                        <p:strVal val="true"/>
                                      </p:to>
                                    </p:set>
                                  </p:childTnLst>
                                </p:cTn>
                              </p:par>
                              <p:par>
                                <p:cTn id="40" presetID="27" presetClass="emph" presetSubtype="0" fill="remove" grpId="0" nodeType="withEffect">
                                  <p:stCondLst>
                                    <p:cond delay="0"/>
                                  </p:stCondLst>
                                  <p:childTnLst>
                                    <p:animClr clrSpc="rgb" dir="cw">
                                      <p:cBhvr override="childStyle">
                                        <p:cTn id="41" dur="1000" autoRev="1" fill="remove"/>
                                        <p:tgtEl>
                                          <p:spTgt spid="77"/>
                                        </p:tgtEl>
                                        <p:attrNameLst>
                                          <p:attrName>style.color</p:attrName>
                                        </p:attrNameLst>
                                      </p:cBhvr>
                                      <p:to>
                                        <a:schemeClr val="bg1"/>
                                      </p:to>
                                    </p:animClr>
                                    <p:animClr clrSpc="rgb" dir="cw">
                                      <p:cBhvr>
                                        <p:cTn id="42" dur="1000" autoRev="1" fill="remove"/>
                                        <p:tgtEl>
                                          <p:spTgt spid="77"/>
                                        </p:tgtEl>
                                        <p:attrNameLst>
                                          <p:attrName>fillcolor</p:attrName>
                                        </p:attrNameLst>
                                      </p:cBhvr>
                                      <p:to>
                                        <a:schemeClr val="bg1"/>
                                      </p:to>
                                    </p:animClr>
                                    <p:set>
                                      <p:cBhvr>
                                        <p:cTn id="43" dur="1000" autoRev="1" fill="remove"/>
                                        <p:tgtEl>
                                          <p:spTgt spid="77"/>
                                        </p:tgtEl>
                                        <p:attrNameLst>
                                          <p:attrName>fill.type</p:attrName>
                                        </p:attrNameLst>
                                      </p:cBhvr>
                                      <p:to>
                                        <p:strVal val="solid"/>
                                      </p:to>
                                    </p:set>
                                    <p:set>
                                      <p:cBhvr>
                                        <p:cTn id="44" dur="1000" autoRev="1" fill="remove"/>
                                        <p:tgtEl>
                                          <p:spTgt spid="77"/>
                                        </p:tgtEl>
                                        <p:attrNameLst>
                                          <p:attrName>fill.on</p:attrName>
                                        </p:attrNameLst>
                                      </p:cBhvr>
                                      <p:to>
                                        <p:strVal val="true"/>
                                      </p:to>
                                    </p:set>
                                  </p:childTnLst>
                                </p:cTn>
                              </p:par>
                              <p:par>
                                <p:cTn id="45" presetID="27" presetClass="emph" presetSubtype="0" fill="remove" grpId="0" nodeType="withEffect">
                                  <p:stCondLst>
                                    <p:cond delay="0"/>
                                  </p:stCondLst>
                                  <p:childTnLst>
                                    <p:animClr clrSpc="rgb" dir="cw">
                                      <p:cBhvr override="childStyle">
                                        <p:cTn id="46" dur="1000" autoRev="1" fill="remove"/>
                                        <p:tgtEl>
                                          <p:spTgt spid="36"/>
                                        </p:tgtEl>
                                        <p:attrNameLst>
                                          <p:attrName>style.color</p:attrName>
                                        </p:attrNameLst>
                                      </p:cBhvr>
                                      <p:to>
                                        <a:schemeClr val="bg1"/>
                                      </p:to>
                                    </p:animClr>
                                    <p:animClr clrSpc="rgb" dir="cw">
                                      <p:cBhvr>
                                        <p:cTn id="47" dur="1000" autoRev="1" fill="remove"/>
                                        <p:tgtEl>
                                          <p:spTgt spid="36"/>
                                        </p:tgtEl>
                                        <p:attrNameLst>
                                          <p:attrName>fillcolor</p:attrName>
                                        </p:attrNameLst>
                                      </p:cBhvr>
                                      <p:to>
                                        <a:schemeClr val="bg1"/>
                                      </p:to>
                                    </p:animClr>
                                    <p:set>
                                      <p:cBhvr>
                                        <p:cTn id="48" dur="1000" autoRev="1" fill="remove"/>
                                        <p:tgtEl>
                                          <p:spTgt spid="36"/>
                                        </p:tgtEl>
                                        <p:attrNameLst>
                                          <p:attrName>fill.type</p:attrName>
                                        </p:attrNameLst>
                                      </p:cBhvr>
                                      <p:to>
                                        <p:strVal val="solid"/>
                                      </p:to>
                                    </p:set>
                                    <p:set>
                                      <p:cBhvr>
                                        <p:cTn id="49" dur="1000" autoRev="1" fill="remove"/>
                                        <p:tgtEl>
                                          <p:spTgt spid="36"/>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randombar(horizontal)">
                                      <p:cBhvr>
                                        <p:cTn id="54" dur="500"/>
                                        <p:tgtEl>
                                          <p:spTgt spid="5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randombar(horizontal)">
                                      <p:cBhvr>
                                        <p:cTn id="57" dur="500"/>
                                        <p:tgtEl>
                                          <p:spTgt spid="10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randombar(horizontal)">
                                      <p:cBhvr>
                                        <p:cTn id="60" dur="500"/>
                                        <p:tgtEl>
                                          <p:spTgt spid="58"/>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randombar(horizontal)">
                                      <p:cBhvr>
                                        <p:cTn id="63" dur="500"/>
                                        <p:tgtEl>
                                          <p:spTgt spid="9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randombar(horizontal)">
                                      <p:cBhvr>
                                        <p:cTn id="66" dur="500"/>
                                        <p:tgtEl>
                                          <p:spTgt spid="6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par>
                                <p:cTn id="71" presetID="22" presetClass="entr" presetSubtype="4"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down)">
                                      <p:cBhvr>
                                        <p:cTn id="73" dur="1000"/>
                                        <p:tgtEl>
                                          <p:spTgt spid="70"/>
                                        </p:tgtEl>
                                      </p:cBhvr>
                                    </p:animEffect>
                                  </p:childTnLst>
                                </p:cTn>
                              </p:par>
                              <p:par>
                                <p:cTn id="74" presetID="22" presetClass="entr" presetSubtype="4" fill="hold"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down)">
                                      <p:cBhvr>
                                        <p:cTn id="76" dur="1000"/>
                                        <p:tgtEl>
                                          <p:spTgt spid="71"/>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wipe(down)">
                                      <p:cBhvr>
                                        <p:cTn id="79" dur="1000"/>
                                        <p:tgtEl>
                                          <p:spTgt spid="94"/>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wipe(down)">
                                      <p:cBhvr>
                                        <p:cTn id="82" dur="1000"/>
                                        <p:tgtEl>
                                          <p:spTgt spid="68"/>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1000"/>
                                        <p:tgtEl>
                                          <p:spTgt spid="61"/>
                                        </p:tgtEl>
                                      </p:cBhvr>
                                    </p:animEffect>
                                  </p:childTnLst>
                                </p:cTn>
                              </p:par>
                              <p:par>
                                <p:cTn id="86" presetID="22" presetClass="entr" presetSubtype="4" fill="hold"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wipe(down)">
                                      <p:cBhvr>
                                        <p:cTn id="88" dur="1000"/>
                                        <p:tgtEl>
                                          <p:spTgt spid="72"/>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down)">
                                      <p:cBhvr>
                                        <p:cTn id="91" dur="1000"/>
                                        <p:tgtEl>
                                          <p:spTgt spid="66"/>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wipe(down)">
                                      <p:cBhvr>
                                        <p:cTn id="94" dur="1000"/>
                                        <p:tgtEl>
                                          <p:spTgt spid="63"/>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wipe(down)">
                                      <p:cBhvr>
                                        <p:cTn id="97" dur="1000"/>
                                        <p:tgtEl>
                                          <p:spTgt spid="62"/>
                                        </p:tgtEl>
                                      </p:cBhvr>
                                    </p:animEffect>
                                  </p:childTnLst>
                                </p:cTn>
                              </p:par>
                              <p:par>
                                <p:cTn id="98" presetID="22" presetClass="entr" presetSubtype="4" fill="hold" nodeType="with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wipe(down)">
                                      <p:cBhvr>
                                        <p:cTn id="100" dur="1000"/>
                                        <p:tgtEl>
                                          <p:spTgt spid="73"/>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wipe(down)">
                                      <p:cBhvr>
                                        <p:cTn id="103" dur="1000"/>
                                        <p:tgtEl>
                                          <p:spTgt spid="65"/>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wipe(down)">
                                      <p:cBhvr>
                                        <p:cTn id="106" dur="1000"/>
                                        <p:tgtEl>
                                          <p:spTgt spid="64"/>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86"/>
                                        </p:tgtEl>
                                        <p:attrNameLst>
                                          <p:attrName>style.visibility</p:attrName>
                                        </p:attrNameLst>
                                      </p:cBhvr>
                                      <p:to>
                                        <p:strVal val="visible"/>
                                      </p:to>
                                    </p:set>
                                    <p:animEffect transition="in" filter="wipe(down)">
                                      <p:cBhvr>
                                        <p:cTn id="109" dur="1000"/>
                                        <p:tgtEl>
                                          <p:spTgt spid="86"/>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103"/>
                                        </p:tgtEl>
                                        <p:attrNameLst>
                                          <p:attrName>style.visibility</p:attrName>
                                        </p:attrNameLst>
                                      </p:cBhvr>
                                      <p:to>
                                        <p:strVal val="visible"/>
                                      </p:to>
                                    </p:set>
                                    <p:animEffect transition="in" filter="wipe(down)">
                                      <p:cBhvr>
                                        <p:cTn id="112" dur="1000"/>
                                        <p:tgtEl>
                                          <p:spTgt spid="103"/>
                                        </p:tgtEl>
                                      </p:cBhvr>
                                    </p:animEffect>
                                  </p:childTnLst>
                                </p:cTn>
                              </p:par>
                              <p:par>
                                <p:cTn id="113" presetID="22" presetClass="entr" presetSubtype="4" fill="hold" nodeType="withEffect">
                                  <p:stCondLst>
                                    <p:cond delay="0"/>
                                  </p:stCondLst>
                                  <p:childTnLst>
                                    <p:set>
                                      <p:cBhvr>
                                        <p:cTn id="114" dur="1" fill="hold">
                                          <p:stCondLst>
                                            <p:cond delay="0"/>
                                          </p:stCondLst>
                                        </p:cTn>
                                        <p:tgtEl>
                                          <p:spTgt spid="105"/>
                                        </p:tgtEl>
                                        <p:attrNameLst>
                                          <p:attrName>style.visibility</p:attrName>
                                        </p:attrNameLst>
                                      </p:cBhvr>
                                      <p:to>
                                        <p:strVal val="visible"/>
                                      </p:to>
                                    </p:set>
                                    <p:animEffect transition="in" filter="wipe(down)">
                                      <p:cBhvr>
                                        <p:cTn id="115" dur="1000"/>
                                        <p:tgtEl>
                                          <p:spTgt spid="105"/>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04"/>
                                        </p:tgtEl>
                                        <p:attrNameLst>
                                          <p:attrName>style.visibility</p:attrName>
                                        </p:attrNameLst>
                                      </p:cBhvr>
                                      <p:to>
                                        <p:strVal val="visible"/>
                                      </p:to>
                                    </p:set>
                                    <p:animEffect transition="in" filter="wipe(down)">
                                      <p:cBhvr>
                                        <p:cTn id="118" dur="1000"/>
                                        <p:tgtEl>
                                          <p:spTgt spid="104"/>
                                        </p:tgtEl>
                                      </p:cBhvr>
                                    </p:animEffect>
                                  </p:childTnLst>
                                </p:cTn>
                              </p:par>
                              <p:par>
                                <p:cTn id="119" presetID="22" presetClass="entr" presetSubtype="4" fill="hold" nodeType="withEffect">
                                  <p:stCondLst>
                                    <p:cond delay="0"/>
                                  </p:stCondLst>
                                  <p:childTnLst>
                                    <p:set>
                                      <p:cBhvr>
                                        <p:cTn id="120" dur="1" fill="hold">
                                          <p:stCondLst>
                                            <p:cond delay="0"/>
                                          </p:stCondLst>
                                        </p:cTn>
                                        <p:tgtEl>
                                          <p:spTgt spid="107"/>
                                        </p:tgtEl>
                                        <p:attrNameLst>
                                          <p:attrName>style.visibility</p:attrName>
                                        </p:attrNameLst>
                                      </p:cBhvr>
                                      <p:to>
                                        <p:strVal val="visible"/>
                                      </p:to>
                                    </p:set>
                                    <p:animEffect transition="in" filter="wipe(down)">
                                      <p:cBhvr>
                                        <p:cTn id="121" dur="1000"/>
                                        <p:tgtEl>
                                          <p:spTgt spid="10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106"/>
                                        </p:tgtEl>
                                        <p:attrNameLst>
                                          <p:attrName>style.visibility</p:attrName>
                                        </p:attrNameLst>
                                      </p:cBhvr>
                                      <p:to>
                                        <p:strVal val="visible"/>
                                      </p:to>
                                    </p:set>
                                    <p:animEffect transition="in" filter="wipe(down)">
                                      <p:cBhvr>
                                        <p:cTn id="124" dur="1000"/>
                                        <p:tgtEl>
                                          <p:spTgt spid="106"/>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4"/>
                                        </p:tgtEl>
                                        <p:attrNameLst>
                                          <p:attrName>style.visibility</p:attrName>
                                        </p:attrNameLst>
                                      </p:cBhvr>
                                      <p:to>
                                        <p:strVal val="visible"/>
                                      </p:to>
                                    </p:set>
                                    <p:animEffect transition="in" filter="wipe(down)">
                                      <p:cBhvr>
                                        <p:cTn id="1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1" grpId="0" animBg="1"/>
      <p:bldP spid="35" grpId="0" animBg="1"/>
      <p:bldP spid="36" grpId="0" animBg="1"/>
      <p:bldP spid="43" grpId="0" animBg="1"/>
      <p:bldP spid="44" grpId="0" animBg="1"/>
      <p:bldP spid="45" grpId="0" animBg="1"/>
      <p:bldP spid="58" grpId="0" animBg="1"/>
      <p:bldP spid="59" grpId="0" animBg="1"/>
      <p:bldP spid="60" grpId="0" animBg="1"/>
      <p:bldP spid="61" grpId="0" animBg="1"/>
      <p:bldP spid="62" grpId="0" animBg="1"/>
      <p:bldP spid="63" grpId="0" animBg="1"/>
      <p:bldP spid="64" grpId="0" animBg="1"/>
      <p:bldP spid="65" grpId="0"/>
      <p:bldP spid="66" grpId="0"/>
      <p:bldP spid="68" grpId="0"/>
      <p:bldP spid="77" grpId="0" animBg="1"/>
      <p:bldP spid="86" grpId="0" animBg="1"/>
      <p:bldP spid="90" grpId="0"/>
      <p:bldP spid="91" grpId="0" animBg="1"/>
      <p:bldP spid="94" grpId="0"/>
      <p:bldP spid="102" grpId="0" animBg="1"/>
      <p:bldP spid="103" grpId="0" animBg="1"/>
      <p:bldP spid="104" grpId="0" animBg="1"/>
      <p:bldP spid="10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D644F2-946C-44EC-A8BA-8A0EBDF79E9F}"/>
              </a:ext>
            </a:extLst>
          </p:cNvPr>
          <p:cNvSpPr/>
          <p:nvPr/>
        </p:nvSpPr>
        <p:spPr>
          <a:xfrm>
            <a:off x="0" y="1107584"/>
            <a:ext cx="12192000" cy="2884867"/>
          </a:xfrm>
          <a:prstGeom prst="rect">
            <a:avLst/>
          </a:prstGeom>
          <a:solidFill>
            <a:srgbClr val="170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96E23188-5E04-4A86-B54C-FEA0B0DA3A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1256" y="2543410"/>
            <a:ext cx="5520745" cy="4314590"/>
          </a:xfrm>
          <a:prstGeom prst="rect">
            <a:avLst/>
          </a:prstGeom>
        </p:spPr>
      </p:pic>
      <p:sp>
        <p:nvSpPr>
          <p:cNvPr id="6" name="Title 3">
            <a:extLst>
              <a:ext uri="{FF2B5EF4-FFF2-40B4-BE49-F238E27FC236}">
                <a16:creationId xmlns:a16="http://schemas.microsoft.com/office/drawing/2014/main" id="{E6D1E476-B1D5-458A-8FEB-1A3230C04BC1}"/>
              </a:ext>
            </a:extLst>
          </p:cNvPr>
          <p:cNvSpPr txBox="1">
            <a:spLocks/>
          </p:cNvSpPr>
          <p:nvPr/>
        </p:nvSpPr>
        <p:spPr>
          <a:xfrm>
            <a:off x="189300" y="1916499"/>
            <a:ext cx="11813400" cy="1022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Lato"/>
                <a:ea typeface="+mj-ea"/>
                <a:cs typeface="+mj-cs"/>
              </a:rPr>
              <a:t>Examples from Implementing Partners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Lato"/>
              <a:ea typeface="+mj-ea"/>
              <a:cs typeface="+mj-cs"/>
            </a:endParaRPr>
          </a:p>
        </p:txBody>
      </p:sp>
    </p:spTree>
    <p:extLst>
      <p:ext uri="{BB962C8B-B14F-4D97-AF65-F5344CB8AC3E}">
        <p14:creationId xmlns:p14="http://schemas.microsoft.com/office/powerpoint/2010/main" val="1886278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D99AEE2-BEC1-4029-AE29-862AA386157E}"/>
              </a:ext>
            </a:extLst>
          </p:cNvPr>
          <p:cNvSpPr txBox="1">
            <a:spLocks/>
          </p:cNvSpPr>
          <p:nvPr/>
        </p:nvSpPr>
        <p:spPr>
          <a:xfrm>
            <a:off x="336237" y="206380"/>
            <a:ext cx="11855763" cy="660400"/>
          </a:xfrm>
          <a:prstGeom prst="rect">
            <a:avLst/>
          </a:prstGeom>
        </p:spPr>
        <p:txBody>
          <a:bodyPr vert="horz" lIns="91440" tIns="45720" rIns="91440" bIns="45720" rtlCol="0" anchor="ctr">
            <a:noAutofit/>
          </a:bodyPr>
          <a:lstStyle>
            <a:lvl1pPr marL="112713" indent="0" algn="l" defTabSz="914363" rtl="0" eaLnBrk="1" latinLnBrk="0" hangingPunct="1">
              <a:lnSpc>
                <a:spcPct val="120000"/>
              </a:lnSpc>
              <a:spcBef>
                <a:spcPct val="0"/>
              </a:spcBef>
              <a:buNone/>
              <a:defRPr sz="2400" kern="1200">
                <a:solidFill>
                  <a:schemeClr val="bg1"/>
                </a:solidFill>
                <a:latin typeface="+mj-lt"/>
                <a:ea typeface="+mj-ea"/>
                <a:cs typeface="Helvetica" panose="020B0604020202020204" pitchFamily="34" charset="0"/>
              </a:defRPr>
            </a:lvl1pPr>
          </a:lstStyle>
          <a:p>
            <a:pPr marL="112713" marR="0" lvl="0" indent="0" algn="l" defTabSz="914363" rtl="0" eaLnBrk="1" fontAlgn="auto" latinLnBrk="0" hangingPunct="1">
              <a:lnSpc>
                <a:spcPct val="12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Building Climate Resilience</a:t>
            </a:r>
            <a:r>
              <a:rPr lang="en-US" sz="2600" dirty="0">
                <a:solidFill>
                  <a:prstClr val="white"/>
                </a:solidFill>
                <a:latin typeface="Helvetica"/>
              </a:rPr>
              <a:t> </a:t>
            </a:r>
            <a:r>
              <a:rPr kumimoji="0" lang="en-US" sz="2600" b="0" i="0" u="none" strike="noStrike" kern="1200" cap="none" spc="0" normalizeH="0" baseline="0" noProof="0" dirty="0">
                <a:ln>
                  <a:noFill/>
                </a:ln>
                <a:solidFill>
                  <a:prstClr val="white"/>
                </a:solidFill>
                <a:effectLst/>
                <a:uLnTx/>
                <a:uFillTx/>
                <a:latin typeface="Helvetica"/>
                <a:ea typeface="+mj-ea"/>
                <a:cs typeface="Helvetica" panose="020B0604020202020204" pitchFamily="34" charset="0"/>
              </a:rPr>
              <a:t>in Pakistan</a:t>
            </a:r>
          </a:p>
        </p:txBody>
      </p:sp>
      <p:sp>
        <p:nvSpPr>
          <p:cNvPr id="2" name="Slide Number Placeholder 43">
            <a:extLst>
              <a:ext uri="{FF2B5EF4-FFF2-40B4-BE49-F238E27FC236}">
                <a16:creationId xmlns:a16="http://schemas.microsoft.com/office/drawing/2014/main" id="{C35D6637-E518-5568-6D69-2CFB8BCE5788}"/>
              </a:ext>
            </a:extLst>
          </p:cNvPr>
          <p:cNvSpPr>
            <a:spLocks noGrp="1"/>
          </p:cNvSpPr>
          <p:nvPr>
            <p:ph type="sldNum" sz="quarter" idx="12"/>
          </p:nvPr>
        </p:nvSpPr>
        <p:spPr>
          <a:xfrm>
            <a:off x="11583700" y="657667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FEFF3B-99AB-4392-AB7E-AE8F15289D4F}" type="slidenum">
              <a:rPr kumimoji="0" lang="en-US" sz="1800" b="0" i="0" u="none" strike="noStrike" kern="1200" cap="none" spc="0" normalizeH="0" baseline="0" noProof="0" smtClean="0">
                <a:ln>
                  <a:noFill/>
                </a:ln>
                <a:solidFill>
                  <a:prstClr val="black"/>
                </a:solidFill>
                <a:effectLst/>
                <a:uLnTx/>
                <a:uFillTx/>
                <a:latin typeface="Helvetic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Helvetica"/>
              <a:ea typeface="+mn-ea"/>
              <a:cs typeface="+mn-cs"/>
            </a:endParaRPr>
          </a:p>
        </p:txBody>
      </p:sp>
      <p:pic>
        <p:nvPicPr>
          <p:cNvPr id="4" name="Picture 3">
            <a:extLst>
              <a:ext uri="{FF2B5EF4-FFF2-40B4-BE49-F238E27FC236}">
                <a16:creationId xmlns:a16="http://schemas.microsoft.com/office/drawing/2014/main" id="{8C3CDC19-F731-77A2-652B-2BCAFA7FB59A}"/>
              </a:ext>
            </a:extLst>
          </p:cNvPr>
          <p:cNvPicPr>
            <a:picLocks noChangeAspect="1"/>
          </p:cNvPicPr>
          <p:nvPr/>
        </p:nvPicPr>
        <p:blipFill>
          <a:blip r:embed="rId2"/>
          <a:stretch>
            <a:fillRect/>
          </a:stretch>
        </p:blipFill>
        <p:spPr>
          <a:xfrm>
            <a:off x="336237" y="2752502"/>
            <a:ext cx="4700718" cy="1136918"/>
          </a:xfrm>
          <a:prstGeom prst="rect">
            <a:avLst/>
          </a:prstGeom>
        </p:spPr>
      </p:pic>
      <p:pic>
        <p:nvPicPr>
          <p:cNvPr id="5" name="Picture 4">
            <a:extLst>
              <a:ext uri="{FF2B5EF4-FFF2-40B4-BE49-F238E27FC236}">
                <a16:creationId xmlns:a16="http://schemas.microsoft.com/office/drawing/2014/main" id="{73C065B5-6750-436E-692C-EE38B2C8363F}"/>
              </a:ext>
            </a:extLst>
          </p:cNvPr>
          <p:cNvPicPr>
            <a:picLocks noChangeAspect="1"/>
          </p:cNvPicPr>
          <p:nvPr/>
        </p:nvPicPr>
        <p:blipFill>
          <a:blip r:embed="rId3"/>
          <a:stretch>
            <a:fillRect/>
          </a:stretch>
        </p:blipFill>
        <p:spPr>
          <a:xfrm>
            <a:off x="5189030" y="1605342"/>
            <a:ext cx="6608480" cy="4394639"/>
          </a:xfrm>
          <a:prstGeom prst="rect">
            <a:avLst/>
          </a:prstGeom>
        </p:spPr>
      </p:pic>
    </p:spTree>
    <p:extLst>
      <p:ext uri="{BB962C8B-B14F-4D97-AF65-F5344CB8AC3E}">
        <p14:creationId xmlns:p14="http://schemas.microsoft.com/office/powerpoint/2010/main" val="279048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43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BTQDjN3T20qlnTfeoGH6A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YCSHCNTn.uNYYrigDFH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BTQDjN3T20qlnTfeoGH6A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BTQDjN3T20qlnTfeoGH6A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TQDjN3T20qlnTfeoGH6A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BTQDjN3T20qlnTfeoGH6A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BTQDjN3T20qlnTfeoGH6A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BTQDjN3T20qlnTfeoGH6A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4R7pNFxiJEqx9gflANDx_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nSrzYgi_tkun7liLBFJkk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6aqv0b_w60OOwNTXfRbWG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W6J_l9X.kGGfF8CfsWWn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nSrzYgi_tkun7liLBFJkk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4R7pNFxiJEqx9gflANDx_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nSrzYgi_tkun7liLBFJkk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Dz1ZIeoNuEiInfIJxsqqa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JzPzXvUw_kKgr84TWhv1B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aoLGFrHa0EmD8I1i3zxpr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4Vn1yArsd0q8CKDkdUn7Z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qiGBnmDPbU2UMdxM1dDyk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2pLcY7oE10qruujyf11xs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_z0NjbVMuUiihQqC3M9bD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PSb4Qqepbk.Nguhb4VlAd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hLj.Iqy.gUykV8.OA_F2O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GvDbnd5qbkiQYyJ0O8jnlQ"/>
</p:tagLst>
</file>

<file path=ppt/tags/tag6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6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ukaLLxyzIUKLflfe7y5ER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ukaLLxyzIUKLflfe7y5ER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alberg_Advisors_Master_20180604">
  <a:themeElements>
    <a:clrScheme name="Dalberg colours">
      <a:dk1>
        <a:srgbClr val="606060"/>
      </a:dk1>
      <a:lt1>
        <a:sysClr val="window" lastClr="FFFFFF"/>
      </a:lt1>
      <a:dk2>
        <a:srgbClr val="118AAA"/>
      </a:dk2>
      <a:lt2>
        <a:srgbClr val="FFFFFF"/>
      </a:lt2>
      <a:accent1>
        <a:srgbClr val="F3B11C"/>
      </a:accent1>
      <a:accent2>
        <a:srgbClr val="888381"/>
      </a:accent2>
      <a:accent3>
        <a:srgbClr val="000000"/>
      </a:accent3>
      <a:accent4>
        <a:srgbClr val="0D7741"/>
      </a:accent4>
      <a:accent5>
        <a:srgbClr val="4857A6"/>
      </a:accent5>
      <a:accent6>
        <a:srgbClr val="AB855F"/>
      </a:accent6>
      <a:hlink>
        <a:srgbClr val="222F66"/>
      </a:hlink>
      <a:folHlink>
        <a:srgbClr val="6068B0"/>
      </a:folHlink>
    </a:clrScheme>
    <a:fontScheme name="Dalberg_2018">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14400" rtl="0" eaLnBrk="1" latinLnBrk="0" hangingPunct="1">
          <a:lnSpc>
            <a:spcPct val="100000"/>
          </a:lnSpc>
          <a:spcBef>
            <a:spcPts val="0"/>
          </a:spcBef>
          <a:defRPr sz="1600" kern="1200" dirty="0" err="1" smtClean="0">
            <a:solidFill>
              <a:schemeClr val="bg1"/>
            </a:solidFill>
            <a:ea typeface="+mn-ea"/>
            <a:cs typeface="Arial" pitchFamily="34" charset="0"/>
          </a:defRPr>
        </a:defPPr>
      </a:lstStyle>
      <a:style>
        <a:lnRef idx="1">
          <a:schemeClr val="accent1"/>
        </a:lnRef>
        <a:fillRef idx="0">
          <a:schemeClr val="accent1"/>
        </a:fillRef>
        <a:effectRef idx="0">
          <a:schemeClr val="accent1"/>
        </a:effectRef>
        <a:fontRef idx="minor">
          <a:schemeClr val="tx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bodyPr vert="horz" wrap="square" lIns="0" tIns="0" rIns="0" bIns="0" rtlCol="0" anchor="t">
        <a:noAutofit/>
      </a:bodyPr>
      <a:lstStyle>
        <a:defPPr>
          <a:spcBef>
            <a:spcPts val="600"/>
          </a:spcBef>
          <a:defRPr dirty="0">
            <a:solidFill>
              <a:srgbClr val="606060"/>
            </a:solidFill>
          </a:defRPr>
        </a:defPPr>
      </a:lstStyle>
    </a:txDef>
  </a:objectDefaults>
  <a:extraClrSchemeLst/>
  <a:extLst>
    <a:ext uri="{05A4C25C-085E-4340-85A3-A5531E510DB2}">
      <thm15:themeFamily xmlns:thm15="http://schemas.microsoft.com/office/thememl/2012/main" name="Dalberg PowerPoint_ALL BUSINESSES_A4_vFFF" id="{D103004E-FDBA-4476-AD4C-346EC6FCF100}" vid="{14AA505C-568A-4796-825D-C281346666F3}"/>
    </a:ext>
  </a:extLst>
</a:theme>
</file>

<file path=ppt/theme/theme2.xml><?xml version="1.0" encoding="utf-8"?>
<a:theme xmlns:a="http://schemas.openxmlformats.org/drawingml/2006/main" name="2_Office Theme">
  <a:themeElements>
    <a:clrScheme name="Custom 2">
      <a:dk1>
        <a:sysClr val="windowText" lastClr="000000"/>
      </a:dk1>
      <a:lt1>
        <a:sysClr val="window" lastClr="FFFFFF"/>
      </a:lt1>
      <a:dk2>
        <a:srgbClr val="783876"/>
      </a:dk2>
      <a:lt2>
        <a:srgbClr val="EAE5EB"/>
      </a:lt2>
      <a:accent1>
        <a:srgbClr val="92278F"/>
      </a:accent1>
      <a:accent2>
        <a:srgbClr val="F0913A"/>
      </a:accent2>
      <a:accent3>
        <a:srgbClr val="CF2F8A"/>
      </a:accent3>
      <a:accent4>
        <a:srgbClr val="665EB8"/>
      </a:accent4>
      <a:accent5>
        <a:srgbClr val="45A5ED"/>
      </a:accent5>
      <a:accent6>
        <a:srgbClr val="5982DB"/>
      </a:accent6>
      <a:hlink>
        <a:srgbClr val="0066FF"/>
      </a:hlink>
      <a:folHlink>
        <a:srgbClr val="666699"/>
      </a:folHlink>
    </a:clrScheme>
    <a:fontScheme name="we-fi Helvetica">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4578C4F266F345BC9CA4E571ADCDC3" ma:contentTypeVersion="16" ma:contentTypeDescription="Create a new document." ma:contentTypeScope="" ma:versionID="cac65b90517b0d5d0419d16b66a395ad">
  <xsd:schema xmlns:xsd="http://www.w3.org/2001/XMLSchema" xmlns:xs="http://www.w3.org/2001/XMLSchema" xmlns:p="http://schemas.microsoft.com/office/2006/metadata/properties" xmlns:ns2="fc5acc4e-0c25-495a-afe8-cebdbe1b35e5" xmlns:ns3="8c652d72-a731-4ede-abc3-d9bc4a2de092" xmlns:ns4="3e02667f-0271-471b-bd6e-11a2e16def1d" targetNamespace="http://schemas.microsoft.com/office/2006/metadata/properties" ma:root="true" ma:fieldsID="200b689632e6dc747ec8081b58d40bf2" ns2:_="" ns3:_="" ns4:_="">
    <xsd:import namespace="fc5acc4e-0c25-495a-afe8-cebdbe1b35e5"/>
    <xsd:import namespace="8c652d72-a731-4ede-abc3-d9bc4a2de092"/>
    <xsd:import namespace="3e02667f-0271-471b-bd6e-11a2e16def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acc4e-0c25-495a-afe8-cebdbe1b35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652d72-a731-4ede-abc3-d9bc4a2de0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926b564-27c1-41a1-8131-4b8895b467a0}" ma:internalName="TaxCatchAll" ma:showField="CatchAllData" ma:web="8c652d72-a731-4ede-abc3-d9bc4a2de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5acc4e-0c25-495a-afe8-cebdbe1b35e5">
      <Terms xmlns="http://schemas.microsoft.com/office/infopath/2007/PartnerControls"/>
    </lcf76f155ced4ddcb4097134ff3c332f>
    <TaxCatchAll xmlns="3e02667f-0271-471b-bd6e-11a2e16def1d" xsi:nil="true"/>
  </documentManagement>
</p:properties>
</file>

<file path=customXml/itemProps1.xml><?xml version="1.0" encoding="utf-8"?>
<ds:datastoreItem xmlns:ds="http://schemas.openxmlformats.org/officeDocument/2006/customXml" ds:itemID="{D8A2EFA9-72F2-403D-8EA1-65BA3273D5F2}"/>
</file>

<file path=customXml/itemProps2.xml><?xml version="1.0" encoding="utf-8"?>
<ds:datastoreItem xmlns:ds="http://schemas.openxmlformats.org/officeDocument/2006/customXml" ds:itemID="{31FEDD1C-91C4-4D01-A171-AD9D22C49E28}"/>
</file>

<file path=customXml/itemProps3.xml><?xml version="1.0" encoding="utf-8"?>
<ds:datastoreItem xmlns:ds="http://schemas.openxmlformats.org/officeDocument/2006/customXml" ds:itemID="{3F7DF178-D945-479E-8036-E3036419D10F}"/>
</file>

<file path=docProps/app.xml><?xml version="1.0" encoding="utf-8"?>
<Properties xmlns="http://schemas.openxmlformats.org/officeDocument/2006/extended-properties" xmlns:vt="http://schemas.openxmlformats.org/officeDocument/2006/docPropsVTypes">
  <TotalTime>507</TotalTime>
  <Words>2017</Words>
  <Application>Microsoft Office PowerPoint</Application>
  <PresentationFormat>Widescreen</PresentationFormat>
  <Paragraphs>215</Paragraphs>
  <Slides>24</Slides>
  <Notes>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6" baseType="lpstr">
      <vt:lpstr>Arial</vt:lpstr>
      <vt:lpstr>Avenir Book</vt:lpstr>
      <vt:lpstr>Calibri</vt:lpstr>
      <vt:lpstr>Franklin Gothic Book</vt:lpstr>
      <vt:lpstr>Helvetica</vt:lpstr>
      <vt:lpstr>Homebase 12 Light</vt:lpstr>
      <vt:lpstr>Lato</vt:lpstr>
      <vt:lpstr>Lato Light</vt:lpstr>
      <vt:lpstr>Wingdings</vt:lpstr>
      <vt:lpstr>Dalberg_Advisors_Master_20180604</vt:lpstr>
      <vt:lpstr>2_Office Theme</vt:lpstr>
      <vt:lpstr>Diapositive think-cell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GEFF - gender results</vt:lpstr>
      <vt:lpstr>GEFF Kazakhstan &amp; Tajikistan gender results YE22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Ozias Agbessadji</dc:creator>
  <cp:lastModifiedBy>Aurica Balmus</cp:lastModifiedBy>
  <cp:revision>10</cp:revision>
  <dcterms:created xsi:type="dcterms:W3CDTF">2021-05-31T14:48:36Z</dcterms:created>
  <dcterms:modified xsi:type="dcterms:W3CDTF">2023-06-14T14:50:23Z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i4>2</vt:i4>
  </property>
  <property fmtid="{D5CDD505-2E9C-101B-9397-08002B2CF9AE}" pid="3" name="ContentTypeId">
    <vt:lpwstr>0x010100AF4578C4F266F345BC9CA4E571ADCDC3</vt:lpwstr>
  </property>
</Properties>
</file>