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DE684-1AAE-4DB0-B8EA-26B5FE1A8B47}" v="9" dt="2023-06-06T17:13:47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86236" autoAdjust="0"/>
  </p:normalViewPr>
  <p:slideViewPr>
    <p:cSldViewPr snapToGrid="0">
      <p:cViewPr varScale="1">
        <p:scale>
          <a:sx n="91" d="100"/>
          <a:sy n="91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rsum Qasim" userId="5a4a5c90-70a4-4261-b0dd-ac65526186fd" providerId="ADAL" clId="{7EDDE684-1AAE-4DB0-B8EA-26B5FE1A8B47}"/>
    <pc:docChg chg="undo custSel addSld delSld modSld">
      <pc:chgData name="Qursum Qasim" userId="5a4a5c90-70a4-4261-b0dd-ac65526186fd" providerId="ADAL" clId="{7EDDE684-1AAE-4DB0-B8EA-26B5FE1A8B47}" dt="2023-06-06T17:13:47.160" v="565"/>
      <pc:docMkLst>
        <pc:docMk/>
      </pc:docMkLst>
      <pc:sldChg chg="addSp delSp modSp del mod">
        <pc:chgData name="Qursum Qasim" userId="5a4a5c90-70a4-4261-b0dd-ac65526186fd" providerId="ADAL" clId="{7EDDE684-1AAE-4DB0-B8EA-26B5FE1A8B47}" dt="2023-06-04T14:50:17.208" v="49" actId="47"/>
        <pc:sldMkLst>
          <pc:docMk/>
          <pc:sldMk cId="1866768739" sldId="256"/>
        </pc:sldMkLst>
        <pc:spChg chg="del">
          <ac:chgData name="Qursum Qasim" userId="5a4a5c90-70a4-4261-b0dd-ac65526186fd" providerId="ADAL" clId="{7EDDE684-1AAE-4DB0-B8EA-26B5FE1A8B47}" dt="2023-06-04T14:49:25.291" v="35" actId="21"/>
          <ac:spMkLst>
            <pc:docMk/>
            <pc:sldMk cId="1866768739" sldId="256"/>
            <ac:spMk id="2" creationId="{B6CBF4D8-23F1-6EEE-8942-C83A5D0F89EE}"/>
          </ac:spMkLst>
        </pc:spChg>
        <pc:spChg chg="del">
          <ac:chgData name="Qursum Qasim" userId="5a4a5c90-70a4-4261-b0dd-ac65526186fd" providerId="ADAL" clId="{7EDDE684-1AAE-4DB0-B8EA-26B5FE1A8B47}" dt="2023-06-04T14:49:25.291" v="35" actId="21"/>
          <ac:spMkLst>
            <pc:docMk/>
            <pc:sldMk cId="1866768739" sldId="256"/>
            <ac:spMk id="3" creationId="{838824BA-F93C-E584-D1AB-52F40BC4259B}"/>
          </ac:spMkLst>
        </pc:spChg>
        <pc:spChg chg="add mod">
          <ac:chgData name="Qursum Qasim" userId="5a4a5c90-70a4-4261-b0dd-ac65526186fd" providerId="ADAL" clId="{7EDDE684-1AAE-4DB0-B8EA-26B5FE1A8B47}" dt="2023-06-04T14:49:25.291" v="35" actId="21"/>
          <ac:spMkLst>
            <pc:docMk/>
            <pc:sldMk cId="1866768739" sldId="256"/>
            <ac:spMk id="5" creationId="{96E67A94-ED4B-0F09-9B85-52EFB6D8E28F}"/>
          </ac:spMkLst>
        </pc:spChg>
        <pc:spChg chg="add mod">
          <ac:chgData name="Qursum Qasim" userId="5a4a5c90-70a4-4261-b0dd-ac65526186fd" providerId="ADAL" clId="{7EDDE684-1AAE-4DB0-B8EA-26B5FE1A8B47}" dt="2023-06-04T14:49:25.291" v="35" actId="21"/>
          <ac:spMkLst>
            <pc:docMk/>
            <pc:sldMk cId="1866768739" sldId="256"/>
            <ac:spMk id="7" creationId="{25D6142A-76EF-1523-4708-DFAF691A59A2}"/>
          </ac:spMkLst>
        </pc:spChg>
      </pc:sldChg>
      <pc:sldChg chg="addSp modSp mod setBg modNotesTx">
        <pc:chgData name="Qursum Qasim" userId="5a4a5c90-70a4-4261-b0dd-ac65526186fd" providerId="ADAL" clId="{7EDDE684-1AAE-4DB0-B8EA-26B5FE1A8B47}" dt="2023-06-06T17:12:56.911" v="562" actId="1076"/>
        <pc:sldMkLst>
          <pc:docMk/>
          <pc:sldMk cId="4020977760" sldId="257"/>
        </pc:sldMkLst>
        <pc:spChg chg="mod">
          <ac:chgData name="Qursum Qasim" userId="5a4a5c90-70a4-4261-b0dd-ac65526186fd" providerId="ADAL" clId="{7EDDE684-1AAE-4DB0-B8EA-26B5FE1A8B47}" dt="2023-06-06T17:12:56.911" v="562" actId="1076"/>
          <ac:spMkLst>
            <pc:docMk/>
            <pc:sldMk cId="4020977760" sldId="257"/>
            <ac:spMk id="2" creationId="{38A369D7-B124-00AD-A829-EBB49D355195}"/>
          </ac:spMkLst>
        </pc:spChg>
        <pc:spChg chg="mod">
          <ac:chgData name="Qursum Qasim" userId="5a4a5c90-70a4-4261-b0dd-ac65526186fd" providerId="ADAL" clId="{7EDDE684-1AAE-4DB0-B8EA-26B5FE1A8B47}" dt="2023-06-04T14:48:38.718" v="4" actId="164"/>
          <ac:spMkLst>
            <pc:docMk/>
            <pc:sldMk cId="4020977760" sldId="257"/>
            <ac:spMk id="4" creationId="{ADB604E1-A03C-F962-12FB-AB878519123F}"/>
          </ac:spMkLst>
        </pc:spChg>
        <pc:spChg chg="mod">
          <ac:chgData name="Qursum Qasim" userId="5a4a5c90-70a4-4261-b0dd-ac65526186fd" providerId="ADAL" clId="{7EDDE684-1AAE-4DB0-B8EA-26B5FE1A8B47}" dt="2023-06-04T14:48:38.718" v="4" actId="164"/>
          <ac:spMkLst>
            <pc:docMk/>
            <pc:sldMk cId="4020977760" sldId="257"/>
            <ac:spMk id="5" creationId="{8B4946C5-7B40-3BB3-DD1D-E4E745F56E00}"/>
          </ac:spMkLst>
        </pc:spChg>
        <pc:spChg chg="add mod">
          <ac:chgData name="Qursum Qasim" userId="5a4a5c90-70a4-4261-b0dd-ac65526186fd" providerId="ADAL" clId="{7EDDE684-1AAE-4DB0-B8EA-26B5FE1A8B47}" dt="2023-06-06T17:11:50.309" v="541" actId="14100"/>
          <ac:spMkLst>
            <pc:docMk/>
            <pc:sldMk cId="4020977760" sldId="257"/>
            <ac:spMk id="7" creationId="{7249B852-B07E-C1CC-497E-B0718CE39A99}"/>
          </ac:spMkLst>
        </pc:spChg>
        <pc:spChg chg="add mod">
          <ac:chgData name="Qursum Qasim" userId="5a4a5c90-70a4-4261-b0dd-ac65526186fd" providerId="ADAL" clId="{7EDDE684-1AAE-4DB0-B8EA-26B5FE1A8B47}" dt="2023-06-06T17:12:11.134" v="560" actId="20577"/>
          <ac:spMkLst>
            <pc:docMk/>
            <pc:sldMk cId="4020977760" sldId="257"/>
            <ac:spMk id="9" creationId="{245DFBD6-3F56-6E7B-9210-CD31B82F4D96}"/>
          </ac:spMkLst>
        </pc:spChg>
        <pc:spChg chg="add">
          <ac:chgData name="Qursum Qasim" userId="5a4a5c90-70a4-4261-b0dd-ac65526186fd" providerId="ADAL" clId="{7EDDE684-1AAE-4DB0-B8EA-26B5FE1A8B47}" dt="2023-06-06T17:11:10.945" v="536" actId="26606"/>
          <ac:spMkLst>
            <pc:docMk/>
            <pc:sldMk cId="4020977760" sldId="257"/>
            <ac:spMk id="14" creationId="{7B831B6F-405A-4B47-B9BB-5CA88F285844}"/>
          </ac:spMkLst>
        </pc:spChg>
        <pc:spChg chg="add">
          <ac:chgData name="Qursum Qasim" userId="5a4a5c90-70a4-4261-b0dd-ac65526186fd" providerId="ADAL" clId="{7EDDE684-1AAE-4DB0-B8EA-26B5FE1A8B47}" dt="2023-06-06T17:11:10.945" v="536" actId="26606"/>
          <ac:spMkLst>
            <pc:docMk/>
            <pc:sldMk cId="4020977760" sldId="257"/>
            <ac:spMk id="16" creationId="{953EE71A-6488-4203-A7C4-77102FD0DCCA}"/>
          </ac:spMkLst>
        </pc:spChg>
        <pc:grpChg chg="add mod ord">
          <ac:chgData name="Qursum Qasim" userId="5a4a5c90-70a4-4261-b0dd-ac65526186fd" providerId="ADAL" clId="{7EDDE684-1AAE-4DB0-B8EA-26B5FE1A8B47}" dt="2023-06-06T17:11:10.945" v="536" actId="26606"/>
          <ac:grpSpMkLst>
            <pc:docMk/>
            <pc:sldMk cId="4020977760" sldId="257"/>
            <ac:grpSpMk id="6" creationId="{F9818622-776E-80FF-F784-C082CF9D85FB}"/>
          </ac:grpSpMkLst>
        </pc:grpChg>
        <pc:picChg chg="mod">
          <ac:chgData name="Qursum Qasim" userId="5a4a5c90-70a4-4261-b0dd-ac65526186fd" providerId="ADAL" clId="{7EDDE684-1AAE-4DB0-B8EA-26B5FE1A8B47}" dt="2023-06-04T14:48:38.718" v="4" actId="164"/>
          <ac:picMkLst>
            <pc:docMk/>
            <pc:sldMk cId="4020977760" sldId="257"/>
            <ac:picMk id="3" creationId="{F6300D04-345A-8EF5-8C79-1E6A92BF1119}"/>
          </ac:picMkLst>
        </pc:picChg>
      </pc:sldChg>
      <pc:sldChg chg="new del">
        <pc:chgData name="Qursum Qasim" userId="5a4a5c90-70a4-4261-b0dd-ac65526186fd" providerId="ADAL" clId="{7EDDE684-1AAE-4DB0-B8EA-26B5FE1A8B47}" dt="2023-06-04T14:50:26.389" v="51" actId="47"/>
        <pc:sldMkLst>
          <pc:docMk/>
          <pc:sldMk cId="1724539071" sldId="258"/>
        </pc:sldMkLst>
      </pc:sldChg>
      <pc:sldChg chg="addSp delSp modSp new mod setBg modAnim modNotesTx">
        <pc:chgData name="Qursum Qasim" userId="5a4a5c90-70a4-4261-b0dd-ac65526186fd" providerId="ADAL" clId="{7EDDE684-1AAE-4DB0-B8EA-26B5FE1A8B47}" dt="2023-06-06T17:13:47.160" v="565"/>
        <pc:sldMkLst>
          <pc:docMk/>
          <pc:sldMk cId="3317234783" sldId="259"/>
        </pc:sldMkLst>
        <pc:spChg chg="del mod">
          <ac:chgData name="Qursum Qasim" userId="5a4a5c90-70a4-4261-b0dd-ac65526186fd" providerId="ADAL" clId="{7EDDE684-1AAE-4DB0-B8EA-26B5FE1A8B47}" dt="2023-06-04T14:51:55.072" v="232" actId="478"/>
          <ac:spMkLst>
            <pc:docMk/>
            <pc:sldMk cId="3317234783" sldId="259"/>
            <ac:spMk id="2" creationId="{6D47C91D-6BC6-283A-C70E-E47239335AD9}"/>
          </ac:spMkLst>
        </pc:spChg>
        <pc:spChg chg="mod">
          <ac:chgData name="Qursum Qasim" userId="5a4a5c90-70a4-4261-b0dd-ac65526186fd" providerId="ADAL" clId="{7EDDE684-1AAE-4DB0-B8EA-26B5FE1A8B47}" dt="2023-06-06T17:11:00.504" v="535" actId="26606"/>
          <ac:spMkLst>
            <pc:docMk/>
            <pc:sldMk cId="3317234783" sldId="259"/>
            <ac:spMk id="3" creationId="{AA72C071-2ED6-AE7D-73AA-9A57277A949B}"/>
          </ac:spMkLst>
        </pc:spChg>
        <pc:spChg chg="add del mod">
          <ac:chgData name="Qursum Qasim" userId="5a4a5c90-70a4-4261-b0dd-ac65526186fd" providerId="ADAL" clId="{7EDDE684-1AAE-4DB0-B8EA-26B5FE1A8B47}" dt="2023-06-04T14:51:56.579" v="233" actId="478"/>
          <ac:spMkLst>
            <pc:docMk/>
            <pc:sldMk cId="3317234783" sldId="259"/>
            <ac:spMk id="5" creationId="{C63632EB-8CD6-17DE-D9F1-1957BB2382FE}"/>
          </ac:spMkLst>
        </pc:spChg>
        <pc:spChg chg="add">
          <ac:chgData name="Qursum Qasim" userId="5a4a5c90-70a4-4261-b0dd-ac65526186fd" providerId="ADAL" clId="{7EDDE684-1AAE-4DB0-B8EA-26B5FE1A8B47}" dt="2023-06-06T17:11:00.504" v="535" actId="26606"/>
          <ac:spMkLst>
            <pc:docMk/>
            <pc:sldMk cId="3317234783" sldId="259"/>
            <ac:spMk id="8" creationId="{777A147A-9ED8-46B4-8660-1B3C2AA880B5}"/>
          </ac:spMkLst>
        </pc:spChg>
        <pc:spChg chg="add">
          <ac:chgData name="Qursum Qasim" userId="5a4a5c90-70a4-4261-b0dd-ac65526186fd" providerId="ADAL" clId="{7EDDE684-1AAE-4DB0-B8EA-26B5FE1A8B47}" dt="2023-06-06T17:11:00.504" v="535" actId="26606"/>
          <ac:spMkLst>
            <pc:docMk/>
            <pc:sldMk cId="3317234783" sldId="259"/>
            <ac:spMk id="10" creationId="{5D6C15A0-C087-4593-8414-2B4EC1CDC3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AAAAA-F2A4-47A7-8372-423AA3B5BFB0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A4A0C-D7D2-4571-BC47-D14B30C5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8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World Bank maps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4A0C-D7D2-4571-BC47-D14B30C590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2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4A0C-D7D2-4571-BC47-D14B30C590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8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C249A-8F95-D4FE-106E-BFB8FA9AF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92CFF-2AB8-B2E0-E71A-D741A1927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4F736-457E-20EC-EC67-CAA4927D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FA65-C5D5-4989-BAF9-2D95E6EE231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03FDF-F541-1AD2-967F-C348B9B9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AA40E-3696-1F67-8EC4-B7394C06B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440-674C-4715-8776-D47665E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3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BB37-7CDB-3DDD-FE6A-9384CC4A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1E357-E489-5D49-1223-34FF15ECC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8A446-254F-D447-BD39-29DD0927C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FA65-C5D5-4989-BAF9-2D95E6EE231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03648-D42B-6CD5-5DD3-737DDD2D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80857-DD7C-3674-15C4-7C1142D9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440-674C-4715-8776-D47665E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7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E3A2E9-6B82-91A2-670E-0258E2DA6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1A9CD-3455-6072-581B-25025BCD6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CDB95-CED2-9586-9840-A9F7A49B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FA65-C5D5-4989-BAF9-2D95E6EE231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5969E-1CEB-E727-9C10-C592FF3C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D9346-D14C-C7AD-31DB-2F2048EC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440-674C-4715-8776-D47665E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4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ADCAB-599A-EB54-A1E3-3DB1869C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521A6-8F14-539E-E7A3-D903A8227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6291D-55C5-A0C6-7EA7-C6085CFB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FA65-C5D5-4989-BAF9-2D95E6EE231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00788-151B-FA66-3238-9EFF8A94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A382D-850E-E9DF-2FE1-CB34361A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440-674C-4715-8776-D47665E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5CB28-022A-3F24-5534-E8D19374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8E1A0-B4F5-4DEB-B325-B14CC09FD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CCD84-1088-47C4-043E-FAA68F9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FA65-C5D5-4989-BAF9-2D95E6EE231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0530B-65E9-093D-594C-704B5869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A15A2-6C8B-C697-148E-25505F5A7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440-674C-4715-8776-D47665E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6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A0AF-DC21-54F6-6A7C-3B8D9F32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47608-86E6-A199-9C28-E5A731906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04484-3095-3CCF-55DE-324D579EF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950F3-EF45-67A3-4C70-DEB9CD52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FA65-C5D5-4989-BAF9-2D95E6EE231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3B804-7582-2182-6EA3-CF3C78F8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022AB-2C67-E507-EE75-22DD1D7A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440-674C-4715-8776-D47665E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6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C148-A769-2D74-8E1B-EADA6686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1DDBB-706D-17A4-0A44-96A76EBC1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A2D33-BC28-C255-4CDF-0C085A7B3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E9B89-8FA0-FBB2-465B-263CDF2C7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F4FE7-7B6E-94E6-7575-675B5F970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EE2AD-6984-DCD2-D83B-3BC16EB3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FA65-C5D5-4989-BAF9-2D95E6EE231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E9BDD-DFEB-09DD-E4CA-9023E4F5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78B17-2DAB-95E7-E66F-0AC57172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440-674C-4715-8776-D47665E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2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AB19-DD60-2ACA-18E3-749EFC6C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E18D1-AD90-A3C4-A171-77F356CA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FA65-C5D5-4989-BAF9-2D95E6EE231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D57A4-6E24-2FC5-2BFE-0FDAD572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FCAA-550D-C9FB-CDD6-CA419861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440-674C-4715-8776-D47665E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5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CEBC9-1AD5-19AF-261C-69201999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FA65-C5D5-4989-BAF9-2D95E6EE231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98C4F-7F90-2031-790F-9D7EC13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1B2D4-A0B8-5B1B-52E6-E1D926A1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440-674C-4715-8776-D47665E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305C-D3A5-DAC2-F2F0-10A3D199A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A4A8A-CCA6-F8F6-5729-617FBD30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0FDD3-6999-AAC5-3A66-D06ADC7ED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B0C44-7F84-A1C6-B05C-74B72D27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FA65-C5D5-4989-BAF9-2D95E6EE231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F9C85-9B9F-D7FE-8356-49D2065B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16AA3-854F-025F-ED44-310E7865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440-674C-4715-8776-D47665E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9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2C63-41B6-78DE-CAF6-BE236548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78DFA-9ABB-0AFF-B806-9A63186A1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E1B21-F23C-9E59-3064-145BABBD5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6A29F-BAB4-6AFC-4A6C-627819A4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FA65-C5D5-4989-BAF9-2D95E6EE231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DC19-BABC-382C-9469-2D6CD16E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68F1D-C2B0-422A-261E-72BB95D8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440-674C-4715-8776-D47665E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30B04-58BC-9D70-5105-A4579064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C12E0-C27B-B575-E5CC-BDAA4071D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3A1E9-DA55-1F97-EC65-01F15A80C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CFA65-C5D5-4989-BAF9-2D95E6EE231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BD4C9-A25B-8E3D-1568-5C0727769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089D0-DCC3-5A76-A311-A79FE61A1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51440-674C-4715-8776-D47665E4E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2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49B852-B07E-C1CC-497E-B0718CE39A99}"/>
              </a:ext>
            </a:extLst>
          </p:cNvPr>
          <p:cNvSpPr txBox="1">
            <a:spLocks/>
          </p:cNvSpPr>
          <p:nvPr/>
        </p:nvSpPr>
        <p:spPr>
          <a:xfrm>
            <a:off x="6264165" y="638089"/>
            <a:ext cx="5749159" cy="1476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Disrupting the Future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45DFBD6-3F56-6E7B-9210-CD31B82F4D96}"/>
              </a:ext>
            </a:extLst>
          </p:cNvPr>
          <p:cNvSpPr txBox="1">
            <a:spLocks/>
          </p:cNvSpPr>
          <p:nvPr/>
        </p:nvSpPr>
        <p:spPr>
          <a:xfrm>
            <a:off x="6407298" y="2685914"/>
            <a:ext cx="4818888" cy="712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The Myths and Reality of Tech Adoption by WSMEs in Zambia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818622-776E-80FF-F784-C082CF9D85FB}"/>
              </a:ext>
            </a:extLst>
          </p:cNvPr>
          <p:cNvGrpSpPr/>
          <p:nvPr/>
        </p:nvGrpSpPr>
        <p:grpSpPr>
          <a:xfrm>
            <a:off x="630936" y="1254332"/>
            <a:ext cx="5458968" cy="4349335"/>
            <a:chOff x="2565903" y="463194"/>
            <a:chExt cx="6539948" cy="56081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300D04-345A-8EF5-8C79-1E6A92BF1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13" t="30290" r="35190" b="22609"/>
            <a:stretch/>
          </p:blipFill>
          <p:spPr>
            <a:xfrm>
              <a:off x="2565903" y="463194"/>
              <a:ext cx="6539948" cy="5608135"/>
            </a:xfrm>
            <a:prstGeom prst="rect">
              <a:avLst/>
            </a:prstGeom>
          </p:spPr>
        </p:pic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ADB604E1-A03C-F962-12FB-AB878519123F}"/>
                </a:ext>
              </a:extLst>
            </p:cNvPr>
            <p:cNvSpPr/>
            <p:nvPr/>
          </p:nvSpPr>
          <p:spPr>
            <a:xfrm>
              <a:off x="5926115" y="4369014"/>
              <a:ext cx="199767" cy="17782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8B4946C5-7B40-3BB3-DD1D-E4E745F56E00}"/>
                </a:ext>
              </a:extLst>
            </p:cNvPr>
            <p:cNvSpPr/>
            <p:nvPr/>
          </p:nvSpPr>
          <p:spPr>
            <a:xfrm>
              <a:off x="5926115" y="3022346"/>
              <a:ext cx="199767" cy="17782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A369D7-B124-00AD-A829-EBB49D355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80283" y="6219911"/>
            <a:ext cx="4114800" cy="365125"/>
          </a:xfrm>
        </p:spPr>
        <p:txBody>
          <a:bodyPr/>
          <a:lstStyle/>
          <a:p>
            <a:r>
              <a:rPr lang="en-US" sz="2000" dirty="0"/>
              <a:t>Qursum Qasim, World Bank, 2023</a:t>
            </a:r>
          </a:p>
        </p:txBody>
      </p:sp>
    </p:spTree>
    <p:extLst>
      <p:ext uri="{BB962C8B-B14F-4D97-AF65-F5344CB8AC3E}">
        <p14:creationId xmlns:p14="http://schemas.microsoft.com/office/powerpoint/2010/main" val="402097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C071-2ED6-AE7D-73AA-9A57277A9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Myth 1: Build it and they shall come.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Myth 2: WSMEs don’t know what they don’t know.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Myth 3: If it worked there, it’ll work here.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Myth 4: Impact is observable and measurable. 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1723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578C4F266F345BC9CA4E571ADCDC3" ma:contentTypeVersion="16" ma:contentTypeDescription="Create a new document." ma:contentTypeScope="" ma:versionID="cac65b90517b0d5d0419d16b66a395ad">
  <xsd:schema xmlns:xsd="http://www.w3.org/2001/XMLSchema" xmlns:xs="http://www.w3.org/2001/XMLSchema" xmlns:p="http://schemas.microsoft.com/office/2006/metadata/properties" xmlns:ns2="fc5acc4e-0c25-495a-afe8-cebdbe1b35e5" xmlns:ns3="8c652d72-a731-4ede-abc3-d9bc4a2de092" xmlns:ns4="3e02667f-0271-471b-bd6e-11a2e16def1d" targetNamespace="http://schemas.microsoft.com/office/2006/metadata/properties" ma:root="true" ma:fieldsID="200b689632e6dc747ec8081b58d40bf2" ns2:_="" ns3:_="" ns4:_="">
    <xsd:import namespace="fc5acc4e-0c25-495a-afe8-cebdbe1b35e5"/>
    <xsd:import namespace="8c652d72-a731-4ede-abc3-d9bc4a2de092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acc4e-0c25-495a-afe8-cebdbe1b3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52d72-a731-4ede-abc3-d9bc4a2de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926b564-27c1-41a1-8131-4b8895b467a0}" ma:internalName="TaxCatchAll" ma:showField="CatchAllData" ma:web="8c652d72-a731-4ede-abc3-d9bc4a2de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5acc4e-0c25-495a-afe8-cebdbe1b35e5">
      <Terms xmlns="http://schemas.microsoft.com/office/infopath/2007/PartnerControls"/>
    </lcf76f155ced4ddcb4097134ff3c332f>
    <TaxCatchAll xmlns="3e02667f-0271-471b-bd6e-11a2e16def1d" xsi:nil="true"/>
  </documentManagement>
</p:properties>
</file>

<file path=customXml/itemProps1.xml><?xml version="1.0" encoding="utf-8"?>
<ds:datastoreItem xmlns:ds="http://schemas.openxmlformats.org/officeDocument/2006/customXml" ds:itemID="{21C16277-9DFF-4182-9575-64AC78E4B7AF}"/>
</file>

<file path=customXml/itemProps2.xml><?xml version="1.0" encoding="utf-8"?>
<ds:datastoreItem xmlns:ds="http://schemas.openxmlformats.org/officeDocument/2006/customXml" ds:itemID="{97FFA9FB-8341-4167-B96C-64C71A263209}"/>
</file>

<file path=customXml/itemProps3.xml><?xml version="1.0" encoding="utf-8"?>
<ds:datastoreItem xmlns:ds="http://schemas.openxmlformats.org/officeDocument/2006/customXml" ds:itemID="{6707312A-BA85-4ABB-AC32-3C2295F9DC1E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70</Words>
  <Application>Microsoft Office PowerPoint</Application>
  <PresentationFormat>Widescreen</PresentationFormat>
  <Paragraphs>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is Digital</dc:title>
  <dc:creator>Qursum Qasim</dc:creator>
  <cp:lastModifiedBy>Qursum Qasim</cp:lastModifiedBy>
  <cp:revision>1</cp:revision>
  <dcterms:created xsi:type="dcterms:W3CDTF">2023-06-04T14:37:04Z</dcterms:created>
  <dcterms:modified xsi:type="dcterms:W3CDTF">2023-06-06T17:13:55Z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0x010100AF4578C4F266F345BC9CA4E571ADCDC3</vt:lpwstr>
  </property>
</Properties>
</file>