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0" r:id="rId4"/>
    <p:sldMasterId id="2147483682" r:id="rId5"/>
    <p:sldMasterId id="2147483709" r:id="rId6"/>
    <p:sldMasterId id="2147483721" r:id="rId7"/>
    <p:sldMasterId id="2147483733" r:id="rId8"/>
    <p:sldMasterId id="2147483741" r:id="rId9"/>
    <p:sldMasterId id="2147483746" r:id="rId10"/>
    <p:sldMasterId id="2147483751" r:id="rId11"/>
    <p:sldMasterId id="2147483759" r:id="rId12"/>
    <p:sldMasterId id="2147483767" r:id="rId13"/>
  </p:sldMasterIdLst>
  <p:notesMasterIdLst>
    <p:notesMasterId r:id="rId27"/>
  </p:notesMasterIdLst>
  <p:handoutMasterIdLst>
    <p:handoutMasterId r:id="rId28"/>
  </p:handoutMasterIdLst>
  <p:sldIdLst>
    <p:sldId id="2146848199" r:id="rId14"/>
    <p:sldId id="2146848200" r:id="rId15"/>
    <p:sldId id="2146848207" r:id="rId16"/>
    <p:sldId id="2146848208" r:id="rId17"/>
    <p:sldId id="2146848198" r:id="rId18"/>
    <p:sldId id="2173" r:id="rId19"/>
    <p:sldId id="4557" r:id="rId20"/>
    <p:sldId id="2146848204" r:id="rId21"/>
    <p:sldId id="2162" r:id="rId22"/>
    <p:sldId id="2146848206" r:id="rId23"/>
    <p:sldId id="2272" r:id="rId24"/>
    <p:sldId id="2146848197" r:id="rId25"/>
    <p:sldId id="2264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264355-25B0-E8BA-0AB5-7D311F9D590B}" name="Heather Mae Kipnis" initials="HMK" userId="S::hkipnis@ifc.org::8e245099-b98d-43c9-be27-677cc11174ce" providerId="AD"/>
  <p188:author id="{0D2B1BC5-A75B-7431-E544-0FF6D846F467}" name="Chieko Yokota" initials="CY" userId="S::cyokota@ifc.org::814103d8-7c3a-46dc-8d45-a767272391b1" providerId="AD"/>
  <p188:author id="{5E3927CD-F422-1C8F-6A67-D9BB717BC89C}" name="Anna Domingo Riu" initials="ADR" userId="S::adomingoriu@ifc.org::89a9f42b-3671-4ad2-a440-0c44d7f6d9fc" providerId="AD"/>
  <p188:author id="{D6FBCCDF-9230-71E0-FFF3-2A18CD018919}" name="Shino Saruta" initials="SS" userId="S::ssaruta@ifc.org::ab4e129b-00e7-49c7-8d13-77f4825b62b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uest User" initials="GU" lastIdx="1" clrIdx="6">
    <p:extLst>
      <p:ext uri="{19B8F6BF-5375-455C-9EA6-DF929625EA0E}">
        <p15:presenceInfo xmlns:p15="http://schemas.microsoft.com/office/powerpoint/2012/main" userId="S::urn:spo:anon#ec0bec1bfa3cd7fada282e5f33cbf93476509bad0bab1f76d7be52a3e4abf220::" providerId="AD"/>
      </p:ext>
    </p:extLst>
  </p:cmAuthor>
  <p:cmAuthor id="1" name="Anna Domingo Riu" initials="ADR" lastIdx="40" clrIdx="0">
    <p:extLst>
      <p:ext uri="{19B8F6BF-5375-455C-9EA6-DF929625EA0E}">
        <p15:presenceInfo xmlns:p15="http://schemas.microsoft.com/office/powerpoint/2012/main" userId="S::adomingoriu@ifc.org::89a9f42b-3671-4ad2-a440-0c44d7f6d9fc" providerId="AD"/>
      </p:ext>
    </p:extLst>
  </p:cmAuthor>
  <p:cmAuthor id="8" name="Anne Njambi Kabugi" initials="ANK" lastIdx="13" clrIdx="7">
    <p:extLst>
      <p:ext uri="{19B8F6BF-5375-455C-9EA6-DF929625EA0E}">
        <p15:presenceInfo xmlns:p15="http://schemas.microsoft.com/office/powerpoint/2012/main" userId="S::akabugi@ifc.org::5b4c4ae5-4398-4467-b79d-013269a01ac6" providerId="AD"/>
      </p:ext>
    </p:extLst>
  </p:cmAuthor>
  <p:cmAuthor id="2" name="ITAGO Winnie" initials="IW" lastIdx="25" clrIdx="1">
    <p:extLst>
      <p:ext uri="{19B8F6BF-5375-455C-9EA6-DF929625EA0E}">
        <p15:presenceInfo xmlns:p15="http://schemas.microsoft.com/office/powerpoint/2012/main" userId="S::s1792224@ed.ac.uk::c28eb47d-4648-4ab0-a894-6b13128a1ea7" providerId="AD"/>
      </p:ext>
    </p:extLst>
  </p:cmAuthor>
  <p:cmAuthor id="9" name="Angela Mumbi Kariuki" initials="AK" lastIdx="17" clrIdx="8">
    <p:extLst>
      <p:ext uri="{19B8F6BF-5375-455C-9EA6-DF929625EA0E}">
        <p15:presenceInfo xmlns:p15="http://schemas.microsoft.com/office/powerpoint/2012/main" userId="S::akariuki1@ifc.org::05443ab2-2bcc-45ed-a5c3-1ad02975cf30" providerId="AD"/>
      </p:ext>
    </p:extLst>
  </p:cmAuthor>
  <p:cmAuthor id="3" name="Lilian Mogoah" initials="LM" lastIdx="50" clrIdx="2">
    <p:extLst>
      <p:ext uri="{19B8F6BF-5375-455C-9EA6-DF929625EA0E}">
        <p15:presenceInfo xmlns:p15="http://schemas.microsoft.com/office/powerpoint/2012/main" userId="Lilian Mogoah" providerId="None"/>
      </p:ext>
    </p:extLst>
  </p:cmAuthor>
  <p:cmAuthor id="10" name="Sarah Adomakoh" initials="SA" lastIdx="11" clrIdx="9">
    <p:extLst>
      <p:ext uri="{19B8F6BF-5375-455C-9EA6-DF929625EA0E}">
        <p15:presenceInfo xmlns:p15="http://schemas.microsoft.com/office/powerpoint/2012/main" userId="S::sadomakoh@aidinc.onmicrosoft.com::02d23033-5c55-4fc7-a38f-7bf2ea44a747" providerId="AD"/>
      </p:ext>
    </p:extLst>
  </p:cmAuthor>
  <p:cmAuthor id="4" name="Wangechi Muriuki" initials="WM" lastIdx="6" clrIdx="3">
    <p:extLst>
      <p:ext uri="{19B8F6BF-5375-455C-9EA6-DF929625EA0E}">
        <p15:presenceInfo xmlns:p15="http://schemas.microsoft.com/office/powerpoint/2012/main" userId="S::wangechi.muriuki@investinafrica.com::341d3dea-c245-4796-a4d1-88f0bb2005bf" providerId="AD"/>
      </p:ext>
    </p:extLst>
  </p:cmAuthor>
  <p:cmAuthor id="11" name="Guest User" initials="GU [2]" lastIdx="9" clrIdx="10">
    <p:extLst>
      <p:ext uri="{19B8F6BF-5375-455C-9EA6-DF929625EA0E}">
        <p15:presenceInfo xmlns:p15="http://schemas.microsoft.com/office/powerpoint/2012/main" userId="S::urn:spo:anon#9adfbc249bada078c5210b5d23639f953e0b979802e4ea80a413848fd114f190::" providerId="AD"/>
      </p:ext>
    </p:extLst>
  </p:cmAuthor>
  <p:cmAuthor id="5" name="Heather Mae Kipnis" initials="HMK" lastIdx="170" clrIdx="4">
    <p:extLst>
      <p:ext uri="{19B8F6BF-5375-455C-9EA6-DF929625EA0E}">
        <p15:presenceInfo xmlns:p15="http://schemas.microsoft.com/office/powerpoint/2012/main" userId="S::hkipnis@ifc.org::8e245099-b98d-43c9-be27-677cc11174ce" providerId="AD"/>
      </p:ext>
    </p:extLst>
  </p:cmAuthor>
  <p:cmAuthor id="12" name="Chieko Yokota" initials="CY" lastIdx="2" clrIdx="11">
    <p:extLst>
      <p:ext uri="{19B8F6BF-5375-455C-9EA6-DF929625EA0E}">
        <p15:presenceInfo xmlns:p15="http://schemas.microsoft.com/office/powerpoint/2012/main" userId="S::cyokota@ifc.org::814103d8-7c3a-46dc-8d45-a767272391b1" providerId="AD"/>
      </p:ext>
    </p:extLst>
  </p:cmAuthor>
  <p:cmAuthor id="6" name="Fellisters Sang" initials="FS" lastIdx="2" clrIdx="5">
    <p:extLst>
      <p:ext uri="{19B8F6BF-5375-455C-9EA6-DF929625EA0E}">
        <p15:presenceInfo xmlns:p15="http://schemas.microsoft.com/office/powerpoint/2012/main" userId="S::fellisters.sang@investinafrica.com::fe3f0fbe-0fe0-4196-8bfa-9a1c1599e3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4B7"/>
    <a:srgbClr val="71C2F6"/>
    <a:srgbClr val="002060"/>
    <a:srgbClr val="011F43"/>
    <a:srgbClr val="000D26"/>
    <a:srgbClr val="00153E"/>
    <a:srgbClr val="002F54"/>
    <a:srgbClr val="26ACE2"/>
    <a:srgbClr val="CCEC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700AD-A0AA-430A-9D7C-1F2F7DEAA6E7}" v="2280" dt="2023-06-05T15:34:54.017"/>
    <p1510:client id="{FB14D50B-2114-4155-9421-9DE5DA0D8F03}" v="8" dt="2023-06-05T14:46:09.7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1124" autoAdjust="0"/>
  </p:normalViewPr>
  <p:slideViewPr>
    <p:cSldViewPr snapToGrid="0">
      <p:cViewPr>
        <p:scale>
          <a:sx n="50" d="100"/>
          <a:sy n="50" d="100"/>
        </p:scale>
        <p:origin x="121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eko Yokota" userId="814103d8-7c3a-46dc-8d45-a767272391b1" providerId="ADAL" clId="{7B603DA2-DC32-48F2-91B9-03836FB594DA}"/>
    <pc:docChg chg="undo redo custSel delSld modSld sldOrd">
      <pc:chgData name="Chieko Yokota" userId="814103d8-7c3a-46dc-8d45-a767272391b1" providerId="ADAL" clId="{7B603DA2-DC32-48F2-91B9-03836FB594DA}" dt="2022-12-06T03:12:36.905" v="7251" actId="20577"/>
      <pc:docMkLst>
        <pc:docMk/>
      </pc:docMkLst>
      <pc:sldChg chg="addSp delSp modSp mod modCm modNotesTx">
        <pc:chgData name="Chieko Yokota" userId="814103d8-7c3a-46dc-8d45-a767272391b1" providerId="ADAL" clId="{7B603DA2-DC32-48F2-91B9-03836FB594DA}" dt="2022-12-02T21:33:34.519" v="7238"/>
        <pc:sldMkLst>
          <pc:docMk/>
          <pc:sldMk cId="2029472142" sldId="894"/>
        </pc:sldMkLst>
        <pc:spChg chg="mod">
          <ac:chgData name="Chieko Yokota" userId="814103d8-7c3a-46dc-8d45-a767272391b1" providerId="ADAL" clId="{7B603DA2-DC32-48F2-91B9-03836FB594DA}" dt="2022-12-02T16:59:36.132" v="6939" actId="1076"/>
          <ac:spMkLst>
            <pc:docMk/>
            <pc:sldMk cId="2029472142" sldId="894"/>
            <ac:spMk id="3" creationId="{9C18F31D-98CF-4C9C-9766-A63BFDA5CBC3}"/>
          </ac:spMkLst>
        </pc:spChg>
        <pc:spChg chg="mod">
          <ac:chgData name="Chieko Yokota" userId="814103d8-7c3a-46dc-8d45-a767272391b1" providerId="ADAL" clId="{7B603DA2-DC32-48F2-91B9-03836FB594DA}" dt="2022-12-02T00:52:04.503" v="6477" actId="2711"/>
          <ac:spMkLst>
            <pc:docMk/>
            <pc:sldMk cId="2029472142" sldId="894"/>
            <ac:spMk id="4" creationId="{446B28D9-0824-40E3-8F6D-E2687714891D}"/>
          </ac:spMkLst>
        </pc:spChg>
        <pc:spChg chg="mod">
          <ac:chgData name="Chieko Yokota" userId="814103d8-7c3a-46dc-8d45-a767272391b1" providerId="ADAL" clId="{7B603DA2-DC32-48F2-91B9-03836FB594DA}" dt="2022-12-02T21:16:17.318" v="6988" actId="20577"/>
          <ac:spMkLst>
            <pc:docMk/>
            <pc:sldMk cId="2029472142" sldId="894"/>
            <ac:spMk id="5" creationId="{A89BDD09-B520-4FD9-A6D6-A879D9BAD781}"/>
          </ac:spMkLst>
        </pc:spChg>
        <pc:spChg chg="add mod">
          <ac:chgData name="Chieko Yokota" userId="814103d8-7c3a-46dc-8d45-a767272391b1" providerId="ADAL" clId="{7B603DA2-DC32-48F2-91B9-03836FB594DA}" dt="2022-12-02T21:16:45.298" v="7003" actId="20577"/>
          <ac:spMkLst>
            <pc:docMk/>
            <pc:sldMk cId="2029472142" sldId="894"/>
            <ac:spMk id="7" creationId="{F29420F4-5006-4DA4-A753-EA6FCF005A9E}"/>
          </ac:spMkLst>
        </pc:spChg>
        <pc:spChg chg="del">
          <ac:chgData name="Chieko Yokota" userId="814103d8-7c3a-46dc-8d45-a767272391b1" providerId="ADAL" clId="{7B603DA2-DC32-48F2-91B9-03836FB594DA}" dt="2022-12-02T00:55:27.962" v="6573" actId="478"/>
          <ac:spMkLst>
            <pc:docMk/>
            <pc:sldMk cId="2029472142" sldId="894"/>
            <ac:spMk id="9" creationId="{23D1B57D-B3DE-4875-98D9-02D3A65213AA}"/>
          </ac:spMkLst>
        </pc:spChg>
        <pc:spChg chg="mod">
          <ac:chgData name="Chieko Yokota" userId="814103d8-7c3a-46dc-8d45-a767272391b1" providerId="ADAL" clId="{7B603DA2-DC32-48F2-91B9-03836FB594DA}" dt="2022-12-02T16:30:54.476" v="6936" actId="1076"/>
          <ac:spMkLst>
            <pc:docMk/>
            <pc:sldMk cId="2029472142" sldId="894"/>
            <ac:spMk id="35" creationId="{11661A93-143F-4C61-8FB7-04498B76664C}"/>
          </ac:spMkLst>
        </pc:spChg>
        <pc:spChg chg="mod">
          <ac:chgData name="Chieko Yokota" userId="814103d8-7c3a-46dc-8d45-a767272391b1" providerId="ADAL" clId="{7B603DA2-DC32-48F2-91B9-03836FB594DA}" dt="2022-12-02T21:15:43.748" v="6974" actId="20577"/>
          <ac:spMkLst>
            <pc:docMk/>
            <pc:sldMk cId="2029472142" sldId="894"/>
            <ac:spMk id="36" creationId="{A23EB64A-9A96-496D-8764-26603934A285}"/>
          </ac:spMkLst>
        </pc:spChg>
        <pc:spChg chg="mod">
          <ac:chgData name="Chieko Yokota" userId="814103d8-7c3a-46dc-8d45-a767272391b1" providerId="ADAL" clId="{7B603DA2-DC32-48F2-91B9-03836FB594DA}" dt="2022-12-02T16:59:29.873" v="6938" actId="1076"/>
          <ac:spMkLst>
            <pc:docMk/>
            <pc:sldMk cId="2029472142" sldId="894"/>
            <ac:spMk id="42" creationId="{D2F8DE41-BBBE-485B-9B9B-BDCC2B798ECE}"/>
          </ac:spMkLst>
        </pc:spChg>
        <pc:spChg chg="mod">
          <ac:chgData name="Chieko Yokota" userId="814103d8-7c3a-46dc-8d45-a767272391b1" providerId="ADAL" clId="{7B603DA2-DC32-48F2-91B9-03836FB594DA}" dt="2022-12-02T21:16:03.237" v="6980" actId="20577"/>
          <ac:spMkLst>
            <pc:docMk/>
            <pc:sldMk cId="2029472142" sldId="894"/>
            <ac:spMk id="43" creationId="{AA72A171-5FB5-474E-B719-EA74B0A34E6E}"/>
          </ac:spMkLst>
        </pc:spChg>
        <pc:spChg chg="mod">
          <ac:chgData name="Chieko Yokota" userId="814103d8-7c3a-46dc-8d45-a767272391b1" providerId="ADAL" clId="{7B603DA2-DC32-48F2-91B9-03836FB594DA}" dt="2022-12-02T16:59:53.153" v="6971" actId="20577"/>
          <ac:spMkLst>
            <pc:docMk/>
            <pc:sldMk cId="2029472142" sldId="894"/>
            <ac:spMk id="88" creationId="{384B95C7-C763-4B76-A8F2-45007839E6DF}"/>
          </ac:spMkLst>
        </pc:spChg>
        <pc:grpChg chg="mod">
          <ac:chgData name="Chieko Yokota" userId="814103d8-7c3a-46dc-8d45-a767272391b1" providerId="ADAL" clId="{7B603DA2-DC32-48F2-91B9-03836FB594DA}" dt="2022-12-02T16:30:54.476" v="6936" actId="1076"/>
          <ac:grpSpMkLst>
            <pc:docMk/>
            <pc:sldMk cId="2029472142" sldId="894"/>
            <ac:grpSpMk id="30" creationId="{8A06C600-3EDE-4DFB-9E31-F64F602A098E}"/>
          </ac:grpSpMkLst>
        </pc:grpChg>
        <pc:grpChg chg="mod">
          <ac:chgData name="Chieko Yokota" userId="814103d8-7c3a-46dc-8d45-a767272391b1" providerId="ADAL" clId="{7B603DA2-DC32-48F2-91B9-03836FB594DA}" dt="2022-12-02T16:59:29.873" v="6938" actId="1076"/>
          <ac:grpSpMkLst>
            <pc:docMk/>
            <pc:sldMk cId="2029472142" sldId="894"/>
            <ac:grpSpMk id="37" creationId="{428FA350-93BE-47E2-8C99-F5D560CF0B78}"/>
          </ac:grpSpMkLst>
        </pc:grpChg>
        <pc:grpChg chg="mod">
          <ac:chgData name="Chieko Yokota" userId="814103d8-7c3a-46dc-8d45-a767272391b1" providerId="ADAL" clId="{7B603DA2-DC32-48F2-91B9-03836FB594DA}" dt="2022-12-02T16:59:36.132" v="6939" actId="1076"/>
          <ac:grpSpMkLst>
            <pc:docMk/>
            <pc:sldMk cId="2029472142" sldId="894"/>
            <ac:grpSpMk id="67" creationId="{E06EDECF-897D-4699-9689-E05223BDE928}"/>
          </ac:grpSpMkLst>
        </pc:grpChg>
        <pc:picChg chg="add mod">
          <ac:chgData name="Chieko Yokota" userId="814103d8-7c3a-46dc-8d45-a767272391b1" providerId="ADAL" clId="{7B603DA2-DC32-48F2-91B9-03836FB594DA}" dt="2022-12-02T16:59:36.132" v="6939" actId="1076"/>
          <ac:picMkLst>
            <pc:docMk/>
            <pc:sldMk cId="2029472142" sldId="894"/>
            <ac:picMk id="6" creationId="{20A26490-0145-4901-85D1-B2C75878AD74}"/>
          </ac:picMkLst>
        </pc:picChg>
        <pc:picChg chg="del mod">
          <ac:chgData name="Chieko Yokota" userId="814103d8-7c3a-46dc-8d45-a767272391b1" providerId="ADAL" clId="{7B603DA2-DC32-48F2-91B9-03836FB594DA}" dt="2022-12-01T16:23:35.640" v="1699" actId="478"/>
          <ac:picMkLst>
            <pc:docMk/>
            <pc:sldMk cId="2029472142" sldId="894"/>
            <ac:picMk id="8" creationId="{1763EA98-094E-4BC1-9295-7CB82B05565C}"/>
          </ac:picMkLst>
        </pc:picChg>
        <pc:picChg chg="mod">
          <ac:chgData name="Chieko Yokota" userId="814103d8-7c3a-46dc-8d45-a767272391b1" providerId="ADAL" clId="{7B603DA2-DC32-48F2-91B9-03836FB594DA}" dt="2022-12-02T16:59:29.873" v="6938" actId="1076"/>
          <ac:picMkLst>
            <pc:docMk/>
            <pc:sldMk cId="2029472142" sldId="894"/>
            <ac:picMk id="12" creationId="{DEEF6F04-091C-410A-8ABB-E0140C3C7368}"/>
          </ac:picMkLst>
        </pc:picChg>
        <pc:picChg chg="mod">
          <ac:chgData name="Chieko Yokota" userId="814103d8-7c3a-46dc-8d45-a767272391b1" providerId="ADAL" clId="{7B603DA2-DC32-48F2-91B9-03836FB594DA}" dt="2022-12-02T16:30:54.476" v="6936" actId="1076"/>
          <ac:picMkLst>
            <pc:docMk/>
            <pc:sldMk cId="2029472142" sldId="894"/>
            <ac:picMk id="16" creationId="{E0A72A6A-28D6-4E27-94A1-B228C3430D8D}"/>
          </ac:picMkLst>
        </pc:picChg>
        <pc:picChg chg="add mod">
          <ac:chgData name="Chieko Yokota" userId="814103d8-7c3a-46dc-8d45-a767272391b1" providerId="ADAL" clId="{7B603DA2-DC32-48F2-91B9-03836FB594DA}" dt="2022-11-28T21:37:23.477" v="853"/>
          <ac:picMkLst>
            <pc:docMk/>
            <pc:sldMk cId="2029472142" sldId="894"/>
            <ac:picMk id="28" creationId="{5E1C8454-B2B3-4B6E-9A1B-B741E587DB77}"/>
          </ac:picMkLst>
        </pc:picChg>
      </pc:sldChg>
      <pc:sldChg chg="addSp delSp modSp mod">
        <pc:chgData name="Chieko Yokota" userId="814103d8-7c3a-46dc-8d45-a767272391b1" providerId="ADAL" clId="{7B603DA2-DC32-48F2-91B9-03836FB594DA}" dt="2022-12-02T21:26:00.554" v="7070" actId="207"/>
        <pc:sldMkLst>
          <pc:docMk/>
          <pc:sldMk cId="2645867820" sldId="2162"/>
        </pc:sldMkLst>
        <pc:spChg chg="del mod">
          <ac:chgData name="Chieko Yokota" userId="814103d8-7c3a-46dc-8d45-a767272391b1" providerId="ADAL" clId="{7B603DA2-DC32-48F2-91B9-03836FB594DA}" dt="2022-11-28T22:19:34.989" v="1045" actId="478"/>
          <ac:spMkLst>
            <pc:docMk/>
            <pc:sldMk cId="2645867820" sldId="2162"/>
            <ac:spMk id="2" creationId="{87B5C680-1CA8-43F4-9FDC-AA6AA6B33808}"/>
          </ac:spMkLst>
        </pc:spChg>
        <pc:spChg chg="mod">
          <ac:chgData name="Chieko Yokota" userId="814103d8-7c3a-46dc-8d45-a767272391b1" providerId="ADAL" clId="{7B603DA2-DC32-48F2-91B9-03836FB594DA}" dt="2022-12-01T17:15:04.300" v="3173" actId="255"/>
          <ac:spMkLst>
            <pc:docMk/>
            <pc:sldMk cId="2645867820" sldId="2162"/>
            <ac:spMk id="5" creationId="{F039CCDE-9F86-4E06-A123-A16E605945FD}"/>
          </ac:spMkLst>
        </pc:spChg>
        <pc:spChg chg="mod">
          <ac:chgData name="Chieko Yokota" userId="814103d8-7c3a-46dc-8d45-a767272391b1" providerId="ADAL" clId="{7B603DA2-DC32-48F2-91B9-03836FB594DA}" dt="2022-12-01T17:17:12.137" v="3217" actId="20577"/>
          <ac:spMkLst>
            <pc:docMk/>
            <pc:sldMk cId="2645867820" sldId="2162"/>
            <ac:spMk id="8" creationId="{64279AAC-087A-422D-9B2C-F8CAE434FF33}"/>
          </ac:spMkLst>
        </pc:spChg>
        <pc:spChg chg="add del mod">
          <ac:chgData name="Chieko Yokota" userId="814103d8-7c3a-46dc-8d45-a767272391b1" providerId="ADAL" clId="{7B603DA2-DC32-48F2-91B9-03836FB594DA}" dt="2022-12-01T19:27:16.966" v="4099" actId="21"/>
          <ac:spMkLst>
            <pc:docMk/>
            <pc:sldMk cId="2645867820" sldId="2162"/>
            <ac:spMk id="9" creationId="{85046938-FBAB-41AE-B06E-3057E91BA4A2}"/>
          </ac:spMkLst>
        </pc:spChg>
        <pc:spChg chg="add del mod">
          <ac:chgData name="Chieko Yokota" userId="814103d8-7c3a-46dc-8d45-a767272391b1" providerId="ADAL" clId="{7B603DA2-DC32-48F2-91B9-03836FB594DA}" dt="2022-12-01T17:12:33.699" v="3094" actId="478"/>
          <ac:spMkLst>
            <pc:docMk/>
            <pc:sldMk cId="2645867820" sldId="2162"/>
            <ac:spMk id="10" creationId="{311D69A7-0CBB-4F9C-BD18-67CAEF8C4B06}"/>
          </ac:spMkLst>
        </pc:spChg>
        <pc:spChg chg="add del mod">
          <ac:chgData name="Chieko Yokota" userId="814103d8-7c3a-46dc-8d45-a767272391b1" providerId="ADAL" clId="{7B603DA2-DC32-48F2-91B9-03836FB594DA}" dt="2022-12-01T19:27:31.440" v="4102" actId="21"/>
          <ac:spMkLst>
            <pc:docMk/>
            <pc:sldMk cId="2645867820" sldId="2162"/>
            <ac:spMk id="11" creationId="{1BA11FD1-806D-4FDC-B37E-51771981E0C3}"/>
          </ac:spMkLst>
        </pc:spChg>
        <pc:spChg chg="mod">
          <ac:chgData name="Chieko Yokota" userId="814103d8-7c3a-46dc-8d45-a767272391b1" providerId="ADAL" clId="{7B603DA2-DC32-48F2-91B9-03836FB594DA}" dt="2022-12-02T21:25:56.907" v="7069" actId="207"/>
          <ac:spMkLst>
            <pc:docMk/>
            <pc:sldMk cId="2645867820" sldId="2162"/>
            <ac:spMk id="13" creationId="{4A94C935-733D-4868-B16E-EBBAEBD3A275}"/>
          </ac:spMkLst>
        </pc:spChg>
        <pc:spChg chg="mod">
          <ac:chgData name="Chieko Yokota" userId="814103d8-7c3a-46dc-8d45-a767272391b1" providerId="ADAL" clId="{7B603DA2-DC32-48F2-91B9-03836FB594DA}" dt="2022-12-02T00:58:14.916" v="6630" actId="20577"/>
          <ac:spMkLst>
            <pc:docMk/>
            <pc:sldMk cId="2645867820" sldId="2162"/>
            <ac:spMk id="16" creationId="{05253420-2417-4C21-BD87-863A100FAD2C}"/>
          </ac:spMkLst>
        </pc:spChg>
        <pc:spChg chg="mod">
          <ac:chgData name="Chieko Yokota" userId="814103d8-7c3a-46dc-8d45-a767272391b1" providerId="ADAL" clId="{7B603DA2-DC32-48F2-91B9-03836FB594DA}" dt="2022-12-02T21:26:00.554" v="7070" actId="207"/>
          <ac:spMkLst>
            <pc:docMk/>
            <pc:sldMk cId="2645867820" sldId="2162"/>
            <ac:spMk id="17" creationId="{5FDD9152-FE9C-4954-BD65-4FA8AF1634A3}"/>
          </ac:spMkLst>
        </pc:spChg>
        <pc:picChg chg="mod">
          <ac:chgData name="Chieko Yokota" userId="814103d8-7c3a-46dc-8d45-a767272391b1" providerId="ADAL" clId="{7B603DA2-DC32-48F2-91B9-03836FB594DA}" dt="2022-12-01T17:11:59.682" v="3087" actId="1076"/>
          <ac:picMkLst>
            <pc:docMk/>
            <pc:sldMk cId="2645867820" sldId="2162"/>
            <ac:picMk id="6" creationId="{4F88521E-7E0E-4C8B-9BB9-67699D4CA708}"/>
          </ac:picMkLst>
        </pc:picChg>
        <pc:picChg chg="add mod">
          <ac:chgData name="Chieko Yokota" userId="814103d8-7c3a-46dc-8d45-a767272391b1" providerId="ADAL" clId="{7B603DA2-DC32-48F2-91B9-03836FB594DA}" dt="2022-11-28T21:37:33.421" v="855"/>
          <ac:picMkLst>
            <pc:docMk/>
            <pc:sldMk cId="2645867820" sldId="2162"/>
            <ac:picMk id="7" creationId="{67B9AC91-51E2-4C4D-AD14-1558BAE15426}"/>
          </ac:picMkLst>
        </pc:picChg>
        <pc:picChg chg="add del mod">
          <ac:chgData name="Chieko Yokota" userId="814103d8-7c3a-46dc-8d45-a767272391b1" providerId="ADAL" clId="{7B603DA2-DC32-48F2-91B9-03836FB594DA}" dt="2022-12-01T19:27:31.440" v="4102" actId="21"/>
          <ac:picMkLst>
            <pc:docMk/>
            <pc:sldMk cId="2645867820" sldId="2162"/>
            <ac:picMk id="12" creationId="{1F414CF8-BBAA-493C-A52C-9AAFF4090E37}"/>
          </ac:picMkLst>
        </pc:picChg>
      </pc:sldChg>
      <pc:sldChg chg="addSp delSp modSp mod modCm modNotesTx">
        <pc:chgData name="Chieko Yokota" userId="814103d8-7c3a-46dc-8d45-a767272391b1" providerId="ADAL" clId="{7B603DA2-DC32-48F2-91B9-03836FB594DA}" dt="2022-12-02T22:10:09.005" v="7245" actId="20577"/>
        <pc:sldMkLst>
          <pc:docMk/>
          <pc:sldMk cId="2671739004" sldId="2166"/>
        </pc:sldMkLst>
        <pc:spChg chg="add del mod">
          <ac:chgData name="Chieko Yokota" userId="814103d8-7c3a-46dc-8d45-a767272391b1" providerId="ADAL" clId="{7B603DA2-DC32-48F2-91B9-03836FB594DA}" dt="2022-12-02T21:20:52.119" v="7042"/>
          <ac:spMkLst>
            <pc:docMk/>
            <pc:sldMk cId="2671739004" sldId="2166"/>
            <ac:spMk id="2" creationId="{3522DE0A-1F12-4874-A19D-BB8BDE2144B0}"/>
          </ac:spMkLst>
        </pc:spChg>
        <pc:spChg chg="mod">
          <ac:chgData name="Chieko Yokota" userId="814103d8-7c3a-46dc-8d45-a767272391b1" providerId="ADAL" clId="{7B603DA2-DC32-48F2-91B9-03836FB594DA}" dt="2022-11-28T22:20:12.352" v="1047" actId="1076"/>
          <ac:spMkLst>
            <pc:docMk/>
            <pc:sldMk cId="2671739004" sldId="2166"/>
            <ac:spMk id="5" creationId="{7AF38734-9914-4190-8910-6EEEDDB3E9DC}"/>
          </ac:spMkLst>
        </pc:spChg>
        <pc:spChg chg="mod">
          <ac:chgData name="Chieko Yokota" userId="814103d8-7c3a-46dc-8d45-a767272391b1" providerId="ADAL" clId="{7B603DA2-DC32-48F2-91B9-03836FB594DA}" dt="2022-12-02T21:21:14.187" v="7049" actId="1076"/>
          <ac:spMkLst>
            <pc:docMk/>
            <pc:sldMk cId="2671739004" sldId="2166"/>
            <ac:spMk id="21" creationId="{9D1418E9-BF88-46E4-AE73-310EA1EDD64D}"/>
          </ac:spMkLst>
        </pc:spChg>
        <pc:spChg chg="mod">
          <ac:chgData name="Chieko Yokota" userId="814103d8-7c3a-46dc-8d45-a767272391b1" providerId="ADAL" clId="{7B603DA2-DC32-48F2-91B9-03836FB594DA}" dt="2022-12-02T21:23:40.875" v="7059" actId="113"/>
          <ac:spMkLst>
            <pc:docMk/>
            <pc:sldMk cId="2671739004" sldId="2166"/>
            <ac:spMk id="30" creationId="{A90785DD-2A4A-49C0-8C3D-7DD7811C1D22}"/>
          </ac:spMkLst>
        </pc:spChg>
        <pc:spChg chg="mod">
          <ac:chgData name="Chieko Yokota" userId="814103d8-7c3a-46dc-8d45-a767272391b1" providerId="ADAL" clId="{7B603DA2-DC32-48F2-91B9-03836FB594DA}" dt="2022-12-02T21:21:14.187" v="7049" actId="1076"/>
          <ac:spMkLst>
            <pc:docMk/>
            <pc:sldMk cId="2671739004" sldId="2166"/>
            <ac:spMk id="32" creationId="{F53D659A-B2E3-4445-97F5-C0D5EFF59464}"/>
          </ac:spMkLst>
        </pc:spChg>
        <pc:spChg chg="add del mod">
          <ac:chgData name="Chieko Yokota" userId="814103d8-7c3a-46dc-8d45-a767272391b1" providerId="ADAL" clId="{7B603DA2-DC32-48F2-91B9-03836FB594DA}" dt="2022-12-01T18:46:53.562" v="3844" actId="478"/>
          <ac:spMkLst>
            <pc:docMk/>
            <pc:sldMk cId="2671739004" sldId="2166"/>
            <ac:spMk id="34" creationId="{293F99FB-673D-4E1B-BE93-D1EA7924BB84}"/>
          </ac:spMkLst>
        </pc:spChg>
        <pc:spChg chg="add del mod">
          <ac:chgData name="Chieko Yokota" userId="814103d8-7c3a-46dc-8d45-a767272391b1" providerId="ADAL" clId="{7B603DA2-DC32-48F2-91B9-03836FB594DA}" dt="2022-12-02T21:20:52.118" v="7040" actId="478"/>
          <ac:spMkLst>
            <pc:docMk/>
            <pc:sldMk cId="2671739004" sldId="2166"/>
            <ac:spMk id="35" creationId="{D4A70B71-97E6-44BB-A1F5-FB30AB6726EB}"/>
          </ac:spMkLst>
        </pc:spChg>
        <pc:spChg chg="mod">
          <ac:chgData name="Chieko Yokota" userId="814103d8-7c3a-46dc-8d45-a767272391b1" providerId="ADAL" clId="{7B603DA2-DC32-48F2-91B9-03836FB594DA}" dt="2022-12-01T18:48:37.643" v="3896" actId="1076"/>
          <ac:spMkLst>
            <pc:docMk/>
            <pc:sldMk cId="2671739004" sldId="2166"/>
            <ac:spMk id="36" creationId="{A490AE29-F3B9-4CC2-BBF3-D071E18BE5E5}"/>
          </ac:spMkLst>
        </pc:spChg>
        <pc:spChg chg="add del mod">
          <ac:chgData name="Chieko Yokota" userId="814103d8-7c3a-46dc-8d45-a767272391b1" providerId="ADAL" clId="{7B603DA2-DC32-48F2-91B9-03836FB594DA}" dt="2022-12-01T18:46:53.562" v="3844" actId="478"/>
          <ac:spMkLst>
            <pc:docMk/>
            <pc:sldMk cId="2671739004" sldId="2166"/>
            <ac:spMk id="37" creationId="{B87C4946-B475-40B6-88DA-B9CDB1B85F2F}"/>
          </ac:spMkLst>
        </pc:spChg>
        <pc:spChg chg="del mod">
          <ac:chgData name="Chieko Yokota" userId="814103d8-7c3a-46dc-8d45-a767272391b1" providerId="ADAL" clId="{7B603DA2-DC32-48F2-91B9-03836FB594DA}" dt="2022-12-01T18:48:11.185" v="3891" actId="478"/>
          <ac:spMkLst>
            <pc:docMk/>
            <pc:sldMk cId="2671739004" sldId="2166"/>
            <ac:spMk id="38" creationId="{57B07A29-663A-4F4C-A700-D8E1356A4AC9}"/>
          </ac:spMkLst>
        </pc:spChg>
        <pc:spChg chg="add mod">
          <ac:chgData name="Chieko Yokota" userId="814103d8-7c3a-46dc-8d45-a767272391b1" providerId="ADAL" clId="{7B603DA2-DC32-48F2-91B9-03836FB594DA}" dt="2022-12-02T22:10:09.005" v="7245" actId="20577"/>
          <ac:spMkLst>
            <pc:docMk/>
            <pc:sldMk cId="2671739004" sldId="2166"/>
            <ac:spMk id="40" creationId="{3CB5B865-3CD9-4FF2-B830-A724D764EC46}"/>
          </ac:spMkLst>
        </pc:spChg>
        <pc:spChg chg="add del mod">
          <ac:chgData name="Chieko Yokota" userId="814103d8-7c3a-46dc-8d45-a767272391b1" providerId="ADAL" clId="{7B603DA2-DC32-48F2-91B9-03836FB594DA}" dt="2022-12-02T00:49:17.429" v="6450" actId="478"/>
          <ac:spMkLst>
            <pc:docMk/>
            <pc:sldMk cId="2671739004" sldId="2166"/>
            <ac:spMk id="41" creationId="{E1104152-7F65-45BE-8CAA-546FAC3EE8E1}"/>
          </ac:spMkLst>
        </pc:spChg>
        <pc:spChg chg="mod">
          <ac:chgData name="Chieko Yokota" userId="814103d8-7c3a-46dc-8d45-a767272391b1" providerId="ADAL" clId="{7B603DA2-DC32-48F2-91B9-03836FB594DA}" dt="2022-12-02T21:21:14.187" v="7049" actId="1076"/>
          <ac:spMkLst>
            <pc:docMk/>
            <pc:sldMk cId="2671739004" sldId="2166"/>
            <ac:spMk id="48" creationId="{1A185FC1-00FF-4C04-8BEC-AC3F8D7C5ABA}"/>
          </ac:spMkLst>
        </pc:spChg>
        <pc:spChg chg="mod">
          <ac:chgData name="Chieko Yokota" userId="814103d8-7c3a-46dc-8d45-a767272391b1" providerId="ADAL" clId="{7B603DA2-DC32-48F2-91B9-03836FB594DA}" dt="2022-12-02T21:21:14.187" v="7049" actId="1076"/>
          <ac:spMkLst>
            <pc:docMk/>
            <pc:sldMk cId="2671739004" sldId="2166"/>
            <ac:spMk id="51" creationId="{0463EDA8-C594-4528-A916-727B002FA23C}"/>
          </ac:spMkLst>
        </pc:spChg>
        <pc:spChg chg="del mod">
          <ac:chgData name="Chieko Yokota" userId="814103d8-7c3a-46dc-8d45-a767272391b1" providerId="ADAL" clId="{7B603DA2-DC32-48F2-91B9-03836FB594DA}" dt="2022-12-01T18:46:49.819" v="3843" actId="478"/>
          <ac:spMkLst>
            <pc:docMk/>
            <pc:sldMk cId="2671739004" sldId="2166"/>
            <ac:spMk id="53" creationId="{5DB8B303-7F54-46A4-8D8D-036D030A2660}"/>
          </ac:spMkLst>
        </pc:spChg>
        <pc:spChg chg="del mod">
          <ac:chgData name="Chieko Yokota" userId="814103d8-7c3a-46dc-8d45-a767272391b1" providerId="ADAL" clId="{7B603DA2-DC32-48F2-91B9-03836FB594DA}" dt="2022-12-01T18:46:49.819" v="3843" actId="478"/>
          <ac:spMkLst>
            <pc:docMk/>
            <pc:sldMk cId="2671739004" sldId="2166"/>
            <ac:spMk id="88" creationId="{F219C6C3-F356-4EFE-99EB-90C21919A6B2}"/>
          </ac:spMkLst>
        </pc:spChg>
        <pc:spChg chg="del mod">
          <ac:chgData name="Chieko Yokota" userId="814103d8-7c3a-46dc-8d45-a767272391b1" providerId="ADAL" clId="{7B603DA2-DC32-48F2-91B9-03836FB594DA}" dt="2022-12-01T18:46:49.819" v="3843" actId="478"/>
          <ac:spMkLst>
            <pc:docMk/>
            <pc:sldMk cId="2671739004" sldId="2166"/>
            <ac:spMk id="89" creationId="{4F083E9A-E0E0-4104-8277-0E775183442C}"/>
          </ac:spMkLst>
        </pc:spChg>
        <pc:spChg chg="del mod">
          <ac:chgData name="Chieko Yokota" userId="814103d8-7c3a-46dc-8d45-a767272391b1" providerId="ADAL" clId="{7B603DA2-DC32-48F2-91B9-03836FB594DA}" dt="2022-12-01T18:46:49.819" v="3843" actId="478"/>
          <ac:spMkLst>
            <pc:docMk/>
            <pc:sldMk cId="2671739004" sldId="2166"/>
            <ac:spMk id="90" creationId="{6A90C0E9-195A-4F9A-99D6-F614EC8BFE47}"/>
          </ac:spMkLst>
        </pc:spChg>
        <pc:spChg chg="del mod">
          <ac:chgData name="Chieko Yokota" userId="814103d8-7c3a-46dc-8d45-a767272391b1" providerId="ADAL" clId="{7B603DA2-DC32-48F2-91B9-03836FB594DA}" dt="2022-12-01T18:46:49.819" v="3843" actId="478"/>
          <ac:spMkLst>
            <pc:docMk/>
            <pc:sldMk cId="2671739004" sldId="2166"/>
            <ac:spMk id="97" creationId="{4EB0CE5B-18DE-4CEA-BA63-922F4534EF79}"/>
          </ac:spMkLst>
        </pc:spChg>
        <pc:grpChg chg="del mod">
          <ac:chgData name="Chieko Yokota" userId="814103d8-7c3a-46dc-8d45-a767272391b1" providerId="ADAL" clId="{7B603DA2-DC32-48F2-91B9-03836FB594DA}" dt="2022-12-01T18:46:49.819" v="3843" actId="478"/>
          <ac:grpSpMkLst>
            <pc:docMk/>
            <pc:sldMk cId="2671739004" sldId="2166"/>
            <ac:grpSpMk id="56" creationId="{DD300010-5CBC-4A7D-8E80-77CEBA66EA0E}"/>
          </ac:grpSpMkLst>
        </pc:grpChg>
        <pc:grpChg chg="del mod">
          <ac:chgData name="Chieko Yokota" userId="814103d8-7c3a-46dc-8d45-a767272391b1" providerId="ADAL" clId="{7B603DA2-DC32-48F2-91B9-03836FB594DA}" dt="2022-12-01T18:46:49.819" v="3843" actId="478"/>
          <ac:grpSpMkLst>
            <pc:docMk/>
            <pc:sldMk cId="2671739004" sldId="2166"/>
            <ac:grpSpMk id="91" creationId="{29256316-0AB7-45CB-852F-4A49832AC027}"/>
          </ac:grpSpMkLst>
        </pc:grpChg>
        <pc:picChg chg="mod">
          <ac:chgData name="Chieko Yokota" userId="814103d8-7c3a-46dc-8d45-a767272391b1" providerId="ADAL" clId="{7B603DA2-DC32-48F2-91B9-03836FB594DA}" dt="2022-12-02T21:21:14.187" v="7049" actId="1076"/>
          <ac:picMkLst>
            <pc:docMk/>
            <pc:sldMk cId="2671739004" sldId="2166"/>
            <ac:picMk id="9" creationId="{746D53B4-D108-4D48-8707-9D063FD23CEA}"/>
          </ac:picMkLst>
        </pc:picChg>
        <pc:picChg chg="del mod">
          <ac:chgData name="Chieko Yokota" userId="814103d8-7c3a-46dc-8d45-a767272391b1" providerId="ADAL" clId="{7B603DA2-DC32-48F2-91B9-03836FB594DA}" dt="2022-12-01T18:46:49.819" v="3843" actId="478"/>
          <ac:picMkLst>
            <pc:docMk/>
            <pc:sldMk cId="2671739004" sldId="2166"/>
            <ac:picMk id="11" creationId="{C0DC5924-3CB9-4B94-A63D-12EF0DF0059C}"/>
          </ac:picMkLst>
        </pc:picChg>
        <pc:picChg chg="mod">
          <ac:chgData name="Chieko Yokota" userId="814103d8-7c3a-46dc-8d45-a767272391b1" providerId="ADAL" clId="{7B603DA2-DC32-48F2-91B9-03836FB594DA}" dt="2022-12-02T21:21:14.187" v="7049" actId="1076"/>
          <ac:picMkLst>
            <pc:docMk/>
            <pc:sldMk cId="2671739004" sldId="2166"/>
            <ac:picMk id="31" creationId="{B8C37A8D-3184-4FDB-A25F-2FF7706E08FC}"/>
          </ac:picMkLst>
        </pc:picChg>
        <pc:picChg chg="add del mod">
          <ac:chgData name="Chieko Yokota" userId="814103d8-7c3a-46dc-8d45-a767272391b1" providerId="ADAL" clId="{7B603DA2-DC32-48F2-91B9-03836FB594DA}" dt="2022-12-01T22:03:03.435" v="6175" actId="1076"/>
          <ac:picMkLst>
            <pc:docMk/>
            <pc:sldMk cId="2671739004" sldId="2166"/>
            <ac:picMk id="33" creationId="{6E0166F7-18AA-4C23-ADE8-88372520E975}"/>
          </ac:picMkLst>
        </pc:picChg>
        <pc:picChg chg="add del mod">
          <ac:chgData name="Chieko Yokota" userId="814103d8-7c3a-46dc-8d45-a767272391b1" providerId="ADAL" clId="{7B603DA2-DC32-48F2-91B9-03836FB594DA}" dt="2022-11-28T21:53:03.547" v="988" actId="478"/>
          <ac:picMkLst>
            <pc:docMk/>
            <pc:sldMk cId="2671739004" sldId="2166"/>
            <ac:picMk id="35" creationId="{55AAF1A4-AB1B-4CBA-AA89-E48BF4C67376}"/>
          </ac:picMkLst>
        </pc:picChg>
        <pc:picChg chg="mod">
          <ac:chgData name="Chieko Yokota" userId="814103d8-7c3a-46dc-8d45-a767272391b1" providerId="ADAL" clId="{7B603DA2-DC32-48F2-91B9-03836FB594DA}" dt="2022-12-01T18:48:35.469" v="3895" actId="1076"/>
          <ac:picMkLst>
            <pc:docMk/>
            <pc:sldMk cId="2671739004" sldId="2166"/>
            <ac:picMk id="39" creationId="{E5B816ED-9780-4632-BA68-5BA4BAE1D7BF}"/>
          </ac:picMkLst>
        </pc:picChg>
        <pc:picChg chg="mod">
          <ac:chgData name="Chieko Yokota" userId="814103d8-7c3a-46dc-8d45-a767272391b1" providerId="ADAL" clId="{7B603DA2-DC32-48F2-91B9-03836FB594DA}" dt="2022-12-01T18:48:35.469" v="3895" actId="1076"/>
          <ac:picMkLst>
            <pc:docMk/>
            <pc:sldMk cId="2671739004" sldId="2166"/>
            <ac:picMk id="42" creationId="{A8E044D9-6D3D-48EA-8A3B-F8F4D0A00E64}"/>
          </ac:picMkLst>
        </pc:picChg>
        <pc:picChg chg="del mod">
          <ac:chgData name="Chieko Yokota" userId="814103d8-7c3a-46dc-8d45-a767272391b1" providerId="ADAL" clId="{7B603DA2-DC32-48F2-91B9-03836FB594DA}" dt="2022-12-01T18:46:49.819" v="3843" actId="478"/>
          <ac:picMkLst>
            <pc:docMk/>
            <pc:sldMk cId="2671739004" sldId="2166"/>
            <ac:picMk id="87" creationId="{5DCA86DC-261F-4DC1-933D-18EE11A56D84}"/>
          </ac:picMkLst>
        </pc:picChg>
      </pc:sldChg>
      <pc:sldChg chg="addSp delSp modSp mod modCm">
        <pc:chgData name="Chieko Yokota" userId="814103d8-7c3a-46dc-8d45-a767272391b1" providerId="ADAL" clId="{7B603DA2-DC32-48F2-91B9-03836FB594DA}" dt="2022-12-02T00:50:50.563" v="6473"/>
        <pc:sldMkLst>
          <pc:docMk/>
          <pc:sldMk cId="1920074551" sldId="2264"/>
        </pc:sldMkLst>
        <pc:spChg chg="mod">
          <ac:chgData name="Chieko Yokota" userId="814103d8-7c3a-46dc-8d45-a767272391b1" providerId="ADAL" clId="{7B603DA2-DC32-48F2-91B9-03836FB594DA}" dt="2022-12-01T21:14:56.977" v="4757" actId="1076"/>
          <ac:spMkLst>
            <pc:docMk/>
            <pc:sldMk cId="1920074551" sldId="2264"/>
            <ac:spMk id="7" creationId="{DAC4A4D0-4861-4790-9E63-F74950762EDB}"/>
          </ac:spMkLst>
        </pc:spChg>
        <pc:spChg chg="mod">
          <ac:chgData name="Chieko Yokota" userId="814103d8-7c3a-46dc-8d45-a767272391b1" providerId="ADAL" clId="{7B603DA2-DC32-48F2-91B9-03836FB594DA}" dt="2022-12-01T21:14:40.696" v="4752" actId="20577"/>
          <ac:spMkLst>
            <pc:docMk/>
            <pc:sldMk cId="1920074551" sldId="2264"/>
            <ac:spMk id="16" creationId="{0D7E5F25-EE95-4BF2-A63F-A91951D6394D}"/>
          </ac:spMkLst>
        </pc:spChg>
        <pc:spChg chg="mod">
          <ac:chgData name="Chieko Yokota" userId="814103d8-7c3a-46dc-8d45-a767272391b1" providerId="ADAL" clId="{7B603DA2-DC32-48F2-91B9-03836FB594DA}" dt="2022-12-01T21:14:46.932" v="4753" actId="1076"/>
          <ac:spMkLst>
            <pc:docMk/>
            <pc:sldMk cId="1920074551" sldId="2264"/>
            <ac:spMk id="17" creationId="{C448FB14-D14F-490D-ACC9-EF440A2D8FC9}"/>
          </ac:spMkLst>
        </pc:spChg>
        <pc:spChg chg="mod">
          <ac:chgData name="Chieko Yokota" userId="814103d8-7c3a-46dc-8d45-a767272391b1" providerId="ADAL" clId="{7B603DA2-DC32-48F2-91B9-03836FB594DA}" dt="2022-12-01T21:21:00.983" v="4846" actId="1076"/>
          <ac:spMkLst>
            <pc:docMk/>
            <pc:sldMk cId="1920074551" sldId="2264"/>
            <ac:spMk id="18" creationId="{6088209E-0C2A-4DAC-9B2A-1B14F66F9E4B}"/>
          </ac:spMkLst>
        </pc:spChg>
        <pc:spChg chg="mod">
          <ac:chgData name="Chieko Yokota" userId="814103d8-7c3a-46dc-8d45-a767272391b1" providerId="ADAL" clId="{7B603DA2-DC32-48F2-91B9-03836FB594DA}" dt="2022-12-01T21:21:09.421" v="4847" actId="1076"/>
          <ac:spMkLst>
            <pc:docMk/>
            <pc:sldMk cId="1920074551" sldId="2264"/>
            <ac:spMk id="19" creationId="{FFB2EA86-A1CF-4D11-846A-4E1D13795C82}"/>
          </ac:spMkLst>
        </pc:spChg>
        <pc:spChg chg="add mod">
          <ac:chgData name="Chieko Yokota" userId="814103d8-7c3a-46dc-8d45-a767272391b1" providerId="ADAL" clId="{7B603DA2-DC32-48F2-91B9-03836FB594DA}" dt="2022-12-01T21:23:05.633" v="4969"/>
          <ac:spMkLst>
            <pc:docMk/>
            <pc:sldMk cId="1920074551" sldId="2264"/>
            <ac:spMk id="21" creationId="{208D1D42-73B6-4378-986A-7298B7D257DE}"/>
          </ac:spMkLst>
        </pc:spChg>
        <pc:grpChg chg="mod">
          <ac:chgData name="Chieko Yokota" userId="814103d8-7c3a-46dc-8d45-a767272391b1" providerId="ADAL" clId="{7B603DA2-DC32-48F2-91B9-03836FB594DA}" dt="2022-12-01T21:14:53.323" v="4755" actId="1076"/>
          <ac:grpSpMkLst>
            <pc:docMk/>
            <pc:sldMk cId="1920074551" sldId="2264"/>
            <ac:grpSpMk id="15" creationId="{2D1C66DB-5930-4462-AC0F-83C6DB61E74C}"/>
          </ac:grpSpMkLst>
        </pc:grpChg>
        <pc:picChg chg="del">
          <ac:chgData name="Chieko Yokota" userId="814103d8-7c3a-46dc-8d45-a767272391b1" providerId="ADAL" clId="{7B603DA2-DC32-48F2-91B9-03836FB594DA}" dt="2022-11-28T21:37:57.529" v="864" actId="478"/>
          <ac:picMkLst>
            <pc:docMk/>
            <pc:sldMk cId="1920074551" sldId="2264"/>
            <ac:picMk id="14" creationId="{B61959EB-F23B-4B13-9331-219A2DBD10B6}"/>
          </ac:picMkLst>
        </pc:picChg>
        <pc:picChg chg="add mod">
          <ac:chgData name="Chieko Yokota" userId="814103d8-7c3a-46dc-8d45-a767272391b1" providerId="ADAL" clId="{7B603DA2-DC32-48F2-91B9-03836FB594DA}" dt="2022-11-28T21:38:00.635" v="865" actId="1076"/>
          <ac:picMkLst>
            <pc:docMk/>
            <pc:sldMk cId="1920074551" sldId="2264"/>
            <ac:picMk id="20" creationId="{2A4370B7-73D4-4DF6-B17D-4A32679F007D}"/>
          </ac:picMkLst>
        </pc:picChg>
      </pc:sldChg>
      <pc:sldChg chg="addSp delSp modSp mod">
        <pc:chgData name="Chieko Yokota" userId="814103d8-7c3a-46dc-8d45-a767272391b1" providerId="ADAL" clId="{7B603DA2-DC32-48F2-91B9-03836FB594DA}" dt="2022-12-01T19:27:51.796" v="4107"/>
        <pc:sldMkLst>
          <pc:docMk/>
          <pc:sldMk cId="1076210225" sldId="2272"/>
        </pc:sldMkLst>
        <pc:spChg chg="mod">
          <ac:chgData name="Chieko Yokota" userId="814103d8-7c3a-46dc-8d45-a767272391b1" providerId="ADAL" clId="{7B603DA2-DC32-48F2-91B9-03836FB594DA}" dt="2022-11-28T21:46:14.125" v="886" actId="20577"/>
          <ac:spMkLst>
            <pc:docMk/>
            <pc:sldMk cId="1076210225" sldId="2272"/>
            <ac:spMk id="6" creationId="{A9E163ED-C546-42BD-90AB-3F1CC08667D5}"/>
          </ac:spMkLst>
        </pc:spChg>
        <pc:spChg chg="mod">
          <ac:chgData name="Chieko Yokota" userId="814103d8-7c3a-46dc-8d45-a767272391b1" providerId="ADAL" clId="{7B603DA2-DC32-48F2-91B9-03836FB594DA}" dt="2022-12-01T17:18:31.307" v="3218" actId="255"/>
          <ac:spMkLst>
            <pc:docMk/>
            <pc:sldMk cId="1076210225" sldId="2272"/>
            <ac:spMk id="10" creationId="{65E38B9A-38EA-4AF8-B8E1-0211C0E8E0D1}"/>
          </ac:spMkLst>
        </pc:spChg>
        <pc:spChg chg="add mod">
          <ac:chgData name="Chieko Yokota" userId="814103d8-7c3a-46dc-8d45-a767272391b1" providerId="ADAL" clId="{7B603DA2-DC32-48F2-91B9-03836FB594DA}" dt="2022-12-01T18:44:42.610" v="3602" actId="20577"/>
          <ac:spMkLst>
            <pc:docMk/>
            <pc:sldMk cId="1076210225" sldId="2272"/>
            <ac:spMk id="12" creationId="{ED01B6E5-2377-401F-8B04-F98FFC5984F3}"/>
          </ac:spMkLst>
        </pc:spChg>
        <pc:spChg chg="add del mod">
          <ac:chgData name="Chieko Yokota" userId="814103d8-7c3a-46dc-8d45-a767272391b1" providerId="ADAL" clId="{7B603DA2-DC32-48F2-91B9-03836FB594DA}" dt="2022-12-01T19:27:51.796" v="4107"/>
          <ac:spMkLst>
            <pc:docMk/>
            <pc:sldMk cId="1076210225" sldId="2272"/>
            <ac:spMk id="14" creationId="{B58CF9E2-4ED7-4A5B-A394-8040B4E57FE0}"/>
          </ac:spMkLst>
        </pc:spChg>
        <pc:spChg chg="mod">
          <ac:chgData name="Chieko Yokota" userId="814103d8-7c3a-46dc-8d45-a767272391b1" providerId="ADAL" clId="{7B603DA2-DC32-48F2-91B9-03836FB594DA}" dt="2022-12-01T17:18:52.252" v="3223" actId="255"/>
          <ac:spMkLst>
            <pc:docMk/>
            <pc:sldMk cId="1076210225" sldId="2272"/>
            <ac:spMk id="23" creationId="{A06ACBE6-365E-4E81-8978-3BBBE4C7DABE}"/>
          </ac:spMkLst>
        </pc:spChg>
        <pc:spChg chg="mod">
          <ac:chgData name="Chieko Yokota" userId="814103d8-7c3a-46dc-8d45-a767272391b1" providerId="ADAL" clId="{7B603DA2-DC32-48F2-91B9-03836FB594DA}" dt="2022-12-01T17:19:44.186" v="3229"/>
          <ac:spMkLst>
            <pc:docMk/>
            <pc:sldMk cId="1076210225" sldId="2272"/>
            <ac:spMk id="25" creationId="{9D4D0BE3-7B2F-408D-A69D-DC9068812E66}"/>
          </ac:spMkLst>
        </pc:spChg>
        <pc:spChg chg="mod">
          <ac:chgData name="Chieko Yokota" userId="814103d8-7c3a-46dc-8d45-a767272391b1" providerId="ADAL" clId="{7B603DA2-DC32-48F2-91B9-03836FB594DA}" dt="2022-12-01T17:18:45.286" v="3221" actId="255"/>
          <ac:spMkLst>
            <pc:docMk/>
            <pc:sldMk cId="1076210225" sldId="2272"/>
            <ac:spMk id="27" creationId="{3FC0803B-248E-4306-AE3B-C74582EA3655}"/>
          </ac:spMkLst>
        </pc:spChg>
        <pc:picChg chg="mod">
          <ac:chgData name="Chieko Yokota" userId="814103d8-7c3a-46dc-8d45-a767272391b1" providerId="ADAL" clId="{7B603DA2-DC32-48F2-91B9-03836FB594DA}" dt="2022-12-01T17:18:37.681" v="3219" actId="1076"/>
          <ac:picMkLst>
            <pc:docMk/>
            <pc:sldMk cId="1076210225" sldId="2272"/>
            <ac:picMk id="5" creationId="{B84159C2-4474-4724-9585-F5EBA3E12AA5}"/>
          </ac:picMkLst>
        </pc:picChg>
        <pc:picChg chg="add mod">
          <ac:chgData name="Chieko Yokota" userId="814103d8-7c3a-46dc-8d45-a767272391b1" providerId="ADAL" clId="{7B603DA2-DC32-48F2-91B9-03836FB594DA}" dt="2022-11-28T21:37:36.602" v="856"/>
          <ac:picMkLst>
            <pc:docMk/>
            <pc:sldMk cId="1076210225" sldId="2272"/>
            <ac:picMk id="11" creationId="{72FF5178-9648-4EB3-9110-2E84A9CE143E}"/>
          </ac:picMkLst>
        </pc:picChg>
        <pc:picChg chg="add mod">
          <ac:chgData name="Chieko Yokota" userId="814103d8-7c3a-46dc-8d45-a767272391b1" providerId="ADAL" clId="{7B603DA2-DC32-48F2-91B9-03836FB594DA}" dt="2022-12-01T17:19:12.867" v="3226" actId="1076"/>
          <ac:picMkLst>
            <pc:docMk/>
            <pc:sldMk cId="1076210225" sldId="2272"/>
            <ac:picMk id="13" creationId="{1B2D6730-B831-4032-87CA-DF6C28AEA2A8}"/>
          </ac:picMkLst>
        </pc:picChg>
        <pc:picChg chg="mod">
          <ac:chgData name="Chieko Yokota" userId="814103d8-7c3a-46dc-8d45-a767272391b1" providerId="ADAL" clId="{7B603DA2-DC32-48F2-91B9-03836FB594DA}" dt="2022-12-01T17:18:55.937" v="3224" actId="1076"/>
          <ac:picMkLst>
            <pc:docMk/>
            <pc:sldMk cId="1076210225" sldId="2272"/>
            <ac:picMk id="24" creationId="{956C3329-278C-43F0-81AD-3CAF668733C2}"/>
          </ac:picMkLst>
        </pc:picChg>
      </pc:sldChg>
      <pc:sldChg chg="addSp modSp mod ord modCm">
        <pc:chgData name="Chieko Yokota" userId="814103d8-7c3a-46dc-8d45-a767272391b1" providerId="ADAL" clId="{7B603DA2-DC32-48F2-91B9-03836FB594DA}" dt="2022-12-02T21:26:56.844" v="7148" actId="20577"/>
        <pc:sldMkLst>
          <pc:docMk/>
          <pc:sldMk cId="1379342214" sldId="4557"/>
        </pc:sldMkLst>
        <pc:spChg chg="mod">
          <ac:chgData name="Chieko Yokota" userId="814103d8-7c3a-46dc-8d45-a767272391b1" providerId="ADAL" clId="{7B603DA2-DC32-48F2-91B9-03836FB594DA}" dt="2022-12-02T21:26:56.844" v="7148" actId="20577"/>
          <ac:spMkLst>
            <pc:docMk/>
            <pc:sldMk cId="1379342214" sldId="4557"/>
            <ac:spMk id="7" creationId="{069BB932-AE96-4B1E-B70A-E507B408181D}"/>
          </ac:spMkLst>
        </pc:spChg>
        <pc:spChg chg="mod">
          <ac:chgData name="Chieko Yokota" userId="814103d8-7c3a-46dc-8d45-a767272391b1" providerId="ADAL" clId="{7B603DA2-DC32-48F2-91B9-03836FB594DA}" dt="2022-12-02T21:24:14.502" v="7068" actId="20577"/>
          <ac:spMkLst>
            <pc:docMk/>
            <pc:sldMk cId="1379342214" sldId="4557"/>
            <ac:spMk id="8" creationId="{7EB5519A-0694-4DC9-A657-1F90A2C553B4}"/>
          </ac:spMkLst>
        </pc:spChg>
        <pc:picChg chg="add mod">
          <ac:chgData name="Chieko Yokota" userId="814103d8-7c3a-46dc-8d45-a767272391b1" providerId="ADAL" clId="{7B603DA2-DC32-48F2-91B9-03836FB594DA}" dt="2022-11-28T21:38:03.697" v="866"/>
          <ac:picMkLst>
            <pc:docMk/>
            <pc:sldMk cId="1379342214" sldId="4557"/>
            <ac:picMk id="13" creationId="{467F2C7F-6E6E-4927-8959-4D06FFBE9A86}"/>
          </ac:picMkLst>
        </pc:picChg>
      </pc:sldChg>
      <pc:sldChg chg="addSp delSp modSp del mod modCm modNotesTx">
        <pc:chgData name="Chieko Yokota" userId="814103d8-7c3a-46dc-8d45-a767272391b1" providerId="ADAL" clId="{7B603DA2-DC32-48F2-91B9-03836FB594DA}" dt="2022-12-01T21:42:53.234" v="5282" actId="2696"/>
        <pc:sldMkLst>
          <pc:docMk/>
          <pc:sldMk cId="3349870546" sldId="4560"/>
        </pc:sldMkLst>
        <pc:picChg chg="add mod">
          <ac:chgData name="Chieko Yokota" userId="814103d8-7c3a-46dc-8d45-a767272391b1" providerId="ADAL" clId="{7B603DA2-DC32-48F2-91B9-03836FB594DA}" dt="2022-11-28T21:36:45.155" v="844" actId="1076"/>
          <ac:picMkLst>
            <pc:docMk/>
            <pc:sldMk cId="3349870546" sldId="4560"/>
            <ac:picMk id="3" creationId="{11CD3AB9-E6A4-45E2-A5CD-55C3FAC97708}"/>
          </ac:picMkLst>
        </pc:picChg>
        <pc:picChg chg="del">
          <ac:chgData name="Chieko Yokota" userId="814103d8-7c3a-46dc-8d45-a767272391b1" providerId="ADAL" clId="{7B603DA2-DC32-48F2-91B9-03836FB594DA}" dt="2022-11-28T21:36:31.604" v="840" actId="478"/>
          <ac:picMkLst>
            <pc:docMk/>
            <pc:sldMk cId="3349870546" sldId="4560"/>
            <ac:picMk id="8" creationId="{9ABEE616-7963-4554-A4D9-CA6A9143CEFC}"/>
          </ac:picMkLst>
        </pc:picChg>
      </pc:sldChg>
      <pc:sldChg chg="addSp delSp modSp mod modCm">
        <pc:chgData name="Chieko Yokota" userId="814103d8-7c3a-46dc-8d45-a767272391b1" providerId="ADAL" clId="{7B603DA2-DC32-48F2-91B9-03836FB594DA}" dt="2022-12-02T21:33:30.837" v="7237"/>
        <pc:sldMkLst>
          <pc:docMk/>
          <pc:sldMk cId="1989457740" sldId="2146848181"/>
        </pc:sldMkLst>
        <pc:spChg chg="mod">
          <ac:chgData name="Chieko Yokota" userId="814103d8-7c3a-46dc-8d45-a767272391b1" providerId="ADAL" clId="{7B603DA2-DC32-48F2-91B9-03836FB594DA}" dt="2022-12-01T19:34:53.130" v="4163" actId="1076"/>
          <ac:spMkLst>
            <pc:docMk/>
            <pc:sldMk cId="1989457740" sldId="2146848181"/>
            <ac:spMk id="12" creationId="{D9EDEA7B-B0C9-48D0-AE9C-1B218A44877C}"/>
          </ac:spMkLst>
        </pc:spChg>
        <pc:spChg chg="mod">
          <ac:chgData name="Chieko Yokota" userId="814103d8-7c3a-46dc-8d45-a767272391b1" providerId="ADAL" clId="{7B603DA2-DC32-48F2-91B9-03836FB594DA}" dt="2022-12-01T19:34:53.130" v="4163" actId="1076"/>
          <ac:spMkLst>
            <pc:docMk/>
            <pc:sldMk cId="1989457740" sldId="2146848181"/>
            <ac:spMk id="19" creationId="{EF1229DE-9AC3-4FB4-AE20-CF8D3DDC0ADE}"/>
          </ac:spMkLst>
        </pc:spChg>
        <pc:spChg chg="mod">
          <ac:chgData name="Chieko Yokota" userId="814103d8-7c3a-46dc-8d45-a767272391b1" providerId="ADAL" clId="{7B603DA2-DC32-48F2-91B9-03836FB594DA}" dt="2022-12-01T19:34:53.130" v="4163" actId="1076"/>
          <ac:spMkLst>
            <pc:docMk/>
            <pc:sldMk cId="1989457740" sldId="2146848181"/>
            <ac:spMk id="23" creationId="{BE2C6340-DA4E-462A-8C84-453314C3E7BB}"/>
          </ac:spMkLst>
        </pc:spChg>
        <pc:spChg chg="add mod">
          <ac:chgData name="Chieko Yokota" userId="814103d8-7c3a-46dc-8d45-a767272391b1" providerId="ADAL" clId="{7B603DA2-DC32-48F2-91B9-03836FB594DA}" dt="2022-12-02T21:18:05.747" v="7022" actId="14100"/>
          <ac:spMkLst>
            <pc:docMk/>
            <pc:sldMk cId="1989457740" sldId="2146848181"/>
            <ac:spMk id="25" creationId="{CF72BB64-9CB2-439C-8B79-ED0E15297254}"/>
          </ac:spMkLst>
        </pc:spChg>
        <pc:spChg chg="add mod">
          <ac:chgData name="Chieko Yokota" userId="814103d8-7c3a-46dc-8d45-a767272391b1" providerId="ADAL" clId="{7B603DA2-DC32-48F2-91B9-03836FB594DA}" dt="2022-12-01T19:27:39.246" v="4104" actId="1076"/>
          <ac:spMkLst>
            <pc:docMk/>
            <pc:sldMk cId="1989457740" sldId="2146848181"/>
            <ac:spMk id="26" creationId="{438809A8-CB57-4B6B-9FCB-D2CC2E6F6103}"/>
          </ac:spMkLst>
        </pc:spChg>
        <pc:spChg chg="del">
          <ac:chgData name="Chieko Yokota" userId="814103d8-7c3a-46dc-8d45-a767272391b1" providerId="ADAL" clId="{7B603DA2-DC32-48F2-91B9-03836FB594DA}" dt="2022-11-28T21:24:39.166" v="502" actId="478"/>
          <ac:spMkLst>
            <pc:docMk/>
            <pc:sldMk cId="1989457740" sldId="2146848181"/>
            <ac:spMk id="31" creationId="{AD07AAEB-8796-49F5-B64C-76BFC696E743}"/>
          </ac:spMkLst>
        </pc:spChg>
        <pc:grpChg chg="mod">
          <ac:chgData name="Chieko Yokota" userId="814103d8-7c3a-46dc-8d45-a767272391b1" providerId="ADAL" clId="{7B603DA2-DC32-48F2-91B9-03836FB594DA}" dt="2022-12-01T19:36:10.449" v="4167" actId="1076"/>
          <ac:grpSpMkLst>
            <pc:docMk/>
            <pc:sldMk cId="1989457740" sldId="2146848181"/>
            <ac:grpSpMk id="2" creationId="{6C912D5E-20A8-4AFB-B2E2-C0E36961C78A}"/>
          </ac:grpSpMkLst>
        </pc:grpChg>
        <pc:grpChg chg="mod">
          <ac:chgData name="Chieko Yokota" userId="814103d8-7c3a-46dc-8d45-a767272391b1" providerId="ADAL" clId="{7B603DA2-DC32-48F2-91B9-03836FB594DA}" dt="2022-12-01T19:34:53.130" v="4163" actId="1076"/>
          <ac:grpSpMkLst>
            <pc:docMk/>
            <pc:sldMk cId="1989457740" sldId="2146848181"/>
            <ac:grpSpMk id="9" creationId="{BFC92F9E-1621-4F7E-96EF-52339686F894}"/>
          </ac:grpSpMkLst>
        </pc:grpChg>
        <pc:grpChg chg="mod">
          <ac:chgData name="Chieko Yokota" userId="814103d8-7c3a-46dc-8d45-a767272391b1" providerId="ADAL" clId="{7B603DA2-DC32-48F2-91B9-03836FB594DA}" dt="2022-12-01T19:34:53.130" v="4163" actId="1076"/>
          <ac:grpSpMkLst>
            <pc:docMk/>
            <pc:sldMk cId="1989457740" sldId="2146848181"/>
            <ac:grpSpMk id="20" creationId="{5F67B497-40D2-4A8B-9040-87564C3211AE}"/>
          </ac:grpSpMkLst>
        </pc:grpChg>
        <pc:grpChg chg="del">
          <ac:chgData name="Chieko Yokota" userId="814103d8-7c3a-46dc-8d45-a767272391b1" providerId="ADAL" clId="{7B603DA2-DC32-48F2-91B9-03836FB594DA}" dt="2022-11-28T21:24:35.768" v="499" actId="478"/>
          <ac:grpSpMkLst>
            <pc:docMk/>
            <pc:sldMk cId="1989457740" sldId="2146848181"/>
            <ac:grpSpMk id="25" creationId="{08B7B5A4-6F65-4753-9942-A1504F18E58C}"/>
          </ac:grpSpMkLst>
        </pc:grpChg>
        <pc:graphicFrameChg chg="mod">
          <ac:chgData name="Chieko Yokota" userId="814103d8-7c3a-46dc-8d45-a767272391b1" providerId="ADAL" clId="{7B603DA2-DC32-48F2-91B9-03836FB594DA}" dt="2022-12-02T16:22:43.174" v="6933"/>
          <ac:graphicFrameMkLst>
            <pc:docMk/>
            <pc:sldMk cId="1989457740" sldId="2146848181"/>
            <ac:graphicFrameMk id="43" creationId="{1792C884-8CA6-4AD7-816D-39E3158ADAE4}"/>
          </ac:graphicFrameMkLst>
        </pc:graphicFrameChg>
        <pc:picChg chg="mod">
          <ac:chgData name="Chieko Yokota" userId="814103d8-7c3a-46dc-8d45-a767272391b1" providerId="ADAL" clId="{7B603DA2-DC32-48F2-91B9-03836FB594DA}" dt="2022-11-28T22:19:21.347" v="1042" actId="1076"/>
          <ac:picMkLst>
            <pc:docMk/>
            <pc:sldMk cId="1989457740" sldId="2146848181"/>
            <ac:picMk id="24" creationId="{223E4EAB-FE88-4E60-8D16-F0A901793BED}"/>
          </ac:picMkLst>
        </pc:picChg>
        <pc:picChg chg="add mod">
          <ac:chgData name="Chieko Yokota" userId="814103d8-7c3a-46dc-8d45-a767272391b1" providerId="ADAL" clId="{7B603DA2-DC32-48F2-91B9-03836FB594DA}" dt="2022-12-01T19:26:33.651" v="4092" actId="1076"/>
          <ac:picMkLst>
            <pc:docMk/>
            <pc:sldMk cId="1989457740" sldId="2146848181"/>
            <ac:picMk id="27" creationId="{C8C1F91F-41CD-4CB8-BAF2-12E233815F67}"/>
          </ac:picMkLst>
        </pc:picChg>
        <pc:picChg chg="add mod">
          <ac:chgData name="Chieko Yokota" userId="814103d8-7c3a-46dc-8d45-a767272391b1" providerId="ADAL" clId="{7B603DA2-DC32-48F2-91B9-03836FB594DA}" dt="2022-12-01T19:34:57.779" v="4164" actId="1076"/>
          <ac:picMkLst>
            <pc:docMk/>
            <pc:sldMk cId="1989457740" sldId="2146848181"/>
            <ac:picMk id="28" creationId="{3554CFD7-5AE1-4EFE-B81C-31FCBF647A3A}"/>
          </ac:picMkLst>
        </pc:picChg>
        <pc:picChg chg="mod">
          <ac:chgData name="Chieko Yokota" userId="814103d8-7c3a-46dc-8d45-a767272391b1" providerId="ADAL" clId="{7B603DA2-DC32-48F2-91B9-03836FB594DA}" dt="2022-11-28T22:19:17.775" v="1041" actId="1076"/>
          <ac:picMkLst>
            <pc:docMk/>
            <pc:sldMk cId="1989457740" sldId="2146848181"/>
            <ac:picMk id="29" creationId="{B10D1E5F-6AA4-400A-9594-5213A7D73702}"/>
          </ac:picMkLst>
        </pc:picChg>
        <pc:picChg chg="mod">
          <ac:chgData name="Chieko Yokota" userId="814103d8-7c3a-46dc-8d45-a767272391b1" providerId="ADAL" clId="{7B603DA2-DC32-48F2-91B9-03836FB594DA}" dt="2022-11-28T22:19:24.094" v="1043" actId="1076"/>
          <ac:picMkLst>
            <pc:docMk/>
            <pc:sldMk cId="1989457740" sldId="2146848181"/>
            <ac:picMk id="47" creationId="{48AE843B-D711-411B-B54F-F18E0EAE1647}"/>
          </ac:picMkLst>
        </pc:picChg>
        <pc:picChg chg="del">
          <ac:chgData name="Chieko Yokota" userId="814103d8-7c3a-46dc-8d45-a767272391b1" providerId="ADAL" clId="{7B603DA2-DC32-48F2-91B9-03836FB594DA}" dt="2022-11-28T21:24:38.007" v="501" actId="478"/>
          <ac:picMkLst>
            <pc:docMk/>
            <pc:sldMk cId="1989457740" sldId="2146848181"/>
            <ac:picMk id="50" creationId="{59EB4851-CA8F-40C9-939A-87B48C4B3E38}"/>
          </ac:picMkLst>
        </pc:picChg>
      </pc:sldChg>
      <pc:sldChg chg="addSp modSp mod modCm">
        <pc:chgData name="Chieko Yokota" userId="814103d8-7c3a-46dc-8d45-a767272391b1" providerId="ADAL" clId="{7B603DA2-DC32-48F2-91B9-03836FB594DA}" dt="2022-12-02T21:34:00.848" v="7241"/>
        <pc:sldMkLst>
          <pc:docMk/>
          <pc:sldMk cId="1800905597" sldId="2146848186"/>
        </pc:sldMkLst>
        <pc:spChg chg="mod">
          <ac:chgData name="Chieko Yokota" userId="814103d8-7c3a-46dc-8d45-a767272391b1" providerId="ADAL" clId="{7B603DA2-DC32-48F2-91B9-03836FB594DA}" dt="2022-12-01T19:53:14.677" v="4265" actId="20577"/>
          <ac:spMkLst>
            <pc:docMk/>
            <pc:sldMk cId="1800905597" sldId="2146848186"/>
            <ac:spMk id="2" creationId="{A3CE4770-3F42-4CFA-9687-D626B3654D9B}"/>
          </ac:spMkLst>
        </pc:spChg>
        <pc:spChg chg="mod">
          <ac:chgData name="Chieko Yokota" userId="814103d8-7c3a-46dc-8d45-a767272391b1" providerId="ADAL" clId="{7B603DA2-DC32-48F2-91B9-03836FB594DA}" dt="2022-12-02T01:03:56.739" v="6746" actId="20577"/>
          <ac:spMkLst>
            <pc:docMk/>
            <pc:sldMk cId="1800905597" sldId="2146848186"/>
            <ac:spMk id="5" creationId="{C0FF562F-D167-4CCF-8B4B-3F02DE201C5E}"/>
          </ac:spMkLst>
        </pc:spChg>
        <pc:spChg chg="mod">
          <ac:chgData name="Chieko Yokota" userId="814103d8-7c3a-46dc-8d45-a767272391b1" providerId="ADAL" clId="{7B603DA2-DC32-48F2-91B9-03836FB594DA}" dt="2022-12-02T21:19:50.387" v="7037" actId="20577"/>
          <ac:spMkLst>
            <pc:docMk/>
            <pc:sldMk cId="1800905597" sldId="2146848186"/>
            <ac:spMk id="6" creationId="{C1E95C19-C404-4AFB-8578-B5155F116A60}"/>
          </ac:spMkLst>
        </pc:spChg>
        <pc:spChg chg="mod">
          <ac:chgData name="Chieko Yokota" userId="814103d8-7c3a-46dc-8d45-a767272391b1" providerId="ADAL" clId="{7B603DA2-DC32-48F2-91B9-03836FB594DA}" dt="2022-12-01T19:04:13.283" v="4061" actId="255"/>
          <ac:spMkLst>
            <pc:docMk/>
            <pc:sldMk cId="1800905597" sldId="2146848186"/>
            <ac:spMk id="7" creationId="{946C0D5B-0D03-4293-B5C2-B242738289F0}"/>
          </ac:spMkLst>
        </pc:spChg>
        <pc:spChg chg="mod">
          <ac:chgData name="Chieko Yokota" userId="814103d8-7c3a-46dc-8d45-a767272391b1" providerId="ADAL" clId="{7B603DA2-DC32-48F2-91B9-03836FB594DA}" dt="2022-12-01T19:04:13.283" v="4061" actId="255"/>
          <ac:spMkLst>
            <pc:docMk/>
            <pc:sldMk cId="1800905597" sldId="2146848186"/>
            <ac:spMk id="8" creationId="{8B344E59-6819-42DC-A20A-6EE004514DC1}"/>
          </ac:spMkLst>
        </pc:spChg>
        <pc:spChg chg="mod">
          <ac:chgData name="Chieko Yokota" userId="814103d8-7c3a-46dc-8d45-a767272391b1" providerId="ADAL" clId="{7B603DA2-DC32-48F2-91B9-03836FB594DA}" dt="2022-12-01T19:53:50.644" v="4322" actId="20577"/>
          <ac:spMkLst>
            <pc:docMk/>
            <pc:sldMk cId="1800905597" sldId="2146848186"/>
            <ac:spMk id="9" creationId="{5A4FC3EE-27DC-42B0-8878-34FFB4ECBFE6}"/>
          </ac:spMkLst>
        </pc:spChg>
        <pc:spChg chg="mod">
          <ac:chgData name="Chieko Yokota" userId="814103d8-7c3a-46dc-8d45-a767272391b1" providerId="ADAL" clId="{7B603DA2-DC32-48F2-91B9-03836FB594DA}" dt="2022-12-01T19:43:38.557" v="4195" actId="20577"/>
          <ac:spMkLst>
            <pc:docMk/>
            <pc:sldMk cId="1800905597" sldId="2146848186"/>
            <ac:spMk id="10" creationId="{280A9FA9-B93C-4FED-B926-F787292BFAB6}"/>
          </ac:spMkLst>
        </pc:spChg>
        <pc:picChg chg="add mod">
          <ac:chgData name="Chieko Yokota" userId="814103d8-7c3a-46dc-8d45-a767272391b1" providerId="ADAL" clId="{7B603DA2-DC32-48F2-91B9-03836FB594DA}" dt="2022-11-28T21:37:50.192" v="860"/>
          <ac:picMkLst>
            <pc:docMk/>
            <pc:sldMk cId="1800905597" sldId="2146848186"/>
            <ac:picMk id="11" creationId="{77F68EDA-E318-4BD6-9110-64D57F2BDE1B}"/>
          </ac:picMkLst>
        </pc:picChg>
      </pc:sldChg>
      <pc:sldChg chg="addSp modSp mod modShow">
        <pc:chgData name="Chieko Yokota" userId="814103d8-7c3a-46dc-8d45-a767272391b1" providerId="ADAL" clId="{7B603DA2-DC32-48F2-91B9-03836FB594DA}" dt="2022-12-01T22:19:31.600" v="6407" actId="729"/>
        <pc:sldMkLst>
          <pc:docMk/>
          <pc:sldMk cId="1836035144" sldId="2146848187"/>
        </pc:sldMkLst>
        <pc:spChg chg="mod">
          <ac:chgData name="Chieko Yokota" userId="814103d8-7c3a-46dc-8d45-a767272391b1" providerId="ADAL" clId="{7B603DA2-DC32-48F2-91B9-03836FB594DA}" dt="2022-11-29T19:10:04.079" v="1171" actId="20577"/>
          <ac:spMkLst>
            <pc:docMk/>
            <pc:sldMk cId="1836035144" sldId="2146848187"/>
            <ac:spMk id="10" creationId="{27B03F19-0806-4EAD-88D9-1B2DF4E24783}"/>
          </ac:spMkLst>
        </pc:spChg>
        <pc:picChg chg="add mod">
          <ac:chgData name="Chieko Yokota" userId="814103d8-7c3a-46dc-8d45-a767272391b1" providerId="ADAL" clId="{7B603DA2-DC32-48F2-91B9-03836FB594DA}" dt="2022-11-28T21:37:46.667" v="859"/>
          <ac:picMkLst>
            <pc:docMk/>
            <pc:sldMk cId="1836035144" sldId="2146848187"/>
            <ac:picMk id="52" creationId="{DDF5D398-C8CC-4580-A87C-6269F2F8FECF}"/>
          </ac:picMkLst>
        </pc:picChg>
      </pc:sldChg>
      <pc:sldChg chg="addSp delSp modSp mod ord modShow modCm modNotesTx">
        <pc:chgData name="Chieko Yokota" userId="814103d8-7c3a-46dc-8d45-a767272391b1" providerId="ADAL" clId="{7B603DA2-DC32-48F2-91B9-03836FB594DA}" dt="2022-12-02T00:51:44.864" v="6476"/>
        <pc:sldMkLst>
          <pc:docMk/>
          <pc:sldMk cId="969083226" sldId="2146848190"/>
        </pc:sldMkLst>
        <pc:spChg chg="mod">
          <ac:chgData name="Chieko Yokota" userId="814103d8-7c3a-46dc-8d45-a767272391b1" providerId="ADAL" clId="{7B603DA2-DC32-48F2-91B9-03836FB594DA}" dt="2022-11-28T21:16:44.711" v="174" actId="20577"/>
          <ac:spMkLst>
            <pc:docMk/>
            <pc:sldMk cId="969083226" sldId="2146848190"/>
            <ac:spMk id="34" creationId="{2DECA2DE-20A8-47B6-85E6-F3DF8F2028E2}"/>
          </ac:spMkLst>
        </pc:spChg>
        <pc:picChg chg="add del mod">
          <ac:chgData name="Chieko Yokota" userId="814103d8-7c3a-46dc-8d45-a767272391b1" providerId="ADAL" clId="{7B603DA2-DC32-48F2-91B9-03836FB594DA}" dt="2022-11-28T21:37:04.413" v="849" actId="478"/>
          <ac:picMkLst>
            <pc:docMk/>
            <pc:sldMk cId="969083226" sldId="2146848190"/>
            <ac:picMk id="3" creationId="{1C867D52-2FFC-4169-8629-67D0FBA92572}"/>
          </ac:picMkLst>
        </pc:picChg>
        <pc:picChg chg="add mod">
          <ac:chgData name="Chieko Yokota" userId="814103d8-7c3a-46dc-8d45-a767272391b1" providerId="ADAL" clId="{7B603DA2-DC32-48F2-91B9-03836FB594DA}" dt="2022-11-28T21:37:19.319" v="852" actId="14100"/>
          <ac:picMkLst>
            <pc:docMk/>
            <pc:sldMk cId="969083226" sldId="2146848190"/>
            <ac:picMk id="9" creationId="{DB3D08DD-C4F2-4AE0-A40E-968F70C7F757}"/>
          </ac:picMkLst>
        </pc:picChg>
      </pc:sldChg>
      <pc:sldChg chg="modSp mod modCm">
        <pc:chgData name="Chieko Yokota" userId="814103d8-7c3a-46dc-8d45-a767272391b1" providerId="ADAL" clId="{7B603DA2-DC32-48F2-91B9-03836FB594DA}" dt="2022-12-06T03:12:36.905" v="7251" actId="20577"/>
        <pc:sldMkLst>
          <pc:docMk/>
          <pc:sldMk cId="1842785" sldId="2146848191"/>
        </pc:sldMkLst>
        <pc:spChg chg="mod">
          <ac:chgData name="Chieko Yokota" userId="814103d8-7c3a-46dc-8d45-a767272391b1" providerId="ADAL" clId="{7B603DA2-DC32-48F2-91B9-03836FB594DA}" dt="2022-11-28T21:20:29.466" v="453" actId="14100"/>
          <ac:spMkLst>
            <pc:docMk/>
            <pc:sldMk cId="1842785" sldId="2146848191"/>
            <ac:spMk id="3" creationId="{B8568157-F161-442C-BE15-0297C34042FA}"/>
          </ac:spMkLst>
        </pc:spChg>
        <pc:spChg chg="mod">
          <ac:chgData name="Chieko Yokota" userId="814103d8-7c3a-46dc-8d45-a767272391b1" providerId="ADAL" clId="{7B603DA2-DC32-48F2-91B9-03836FB594DA}" dt="2022-12-06T03:12:36.905" v="7251" actId="20577"/>
          <ac:spMkLst>
            <pc:docMk/>
            <pc:sldMk cId="1842785" sldId="2146848191"/>
            <ac:spMk id="5" creationId="{AD46373A-28DB-4D02-9F04-C67E7B09C59F}"/>
          </ac:spMkLst>
        </pc:spChg>
        <pc:spChg chg="mod">
          <ac:chgData name="Chieko Yokota" userId="814103d8-7c3a-46dc-8d45-a767272391b1" providerId="ADAL" clId="{7B603DA2-DC32-48F2-91B9-03836FB594DA}" dt="2022-11-28T21:50:59.258" v="983" actId="20577"/>
          <ac:spMkLst>
            <pc:docMk/>
            <pc:sldMk cId="1842785" sldId="2146848191"/>
            <ac:spMk id="27" creationId="{0E1EA13B-10CA-474C-94C5-429A9A4809B9}"/>
          </ac:spMkLst>
        </pc:spChg>
        <pc:spChg chg="mod">
          <ac:chgData name="Chieko Yokota" userId="814103d8-7c3a-46dc-8d45-a767272391b1" providerId="ADAL" clId="{7B603DA2-DC32-48F2-91B9-03836FB594DA}" dt="2022-11-28T21:20:40.930" v="455" actId="13926"/>
          <ac:spMkLst>
            <pc:docMk/>
            <pc:sldMk cId="1842785" sldId="2146848191"/>
            <ac:spMk id="30" creationId="{D6FB4DA7-A0EF-4D34-BD24-A65A7CAE8B67}"/>
          </ac:spMkLst>
        </pc:spChg>
        <pc:spChg chg="mod">
          <ac:chgData name="Chieko Yokota" userId="814103d8-7c3a-46dc-8d45-a767272391b1" providerId="ADAL" clId="{7B603DA2-DC32-48F2-91B9-03836FB594DA}" dt="2022-11-28T21:20:46.811" v="456" actId="13926"/>
          <ac:spMkLst>
            <pc:docMk/>
            <pc:sldMk cId="1842785" sldId="2146848191"/>
            <ac:spMk id="31" creationId="{6C7A4339-7A0D-4246-B6C3-DF70ADF10901}"/>
          </ac:spMkLst>
        </pc:spChg>
        <pc:picChg chg="mod">
          <ac:chgData name="Chieko Yokota" userId="814103d8-7c3a-46dc-8d45-a767272391b1" providerId="ADAL" clId="{7B603DA2-DC32-48F2-91B9-03836FB594DA}" dt="2022-11-28T21:20:32.475" v="454" actId="1076"/>
          <ac:picMkLst>
            <pc:docMk/>
            <pc:sldMk cId="1842785" sldId="2146848191"/>
            <ac:picMk id="46" creationId="{7B51857B-254C-4B6C-8F9E-70D2C6C10C60}"/>
          </ac:picMkLst>
        </pc:picChg>
      </pc:sldChg>
      <pc:sldChg chg="addSp delSp modSp mod">
        <pc:chgData name="Chieko Yokota" userId="814103d8-7c3a-46dc-8d45-a767272391b1" providerId="ADAL" clId="{7B603DA2-DC32-48F2-91B9-03836FB594DA}" dt="2022-12-02T00:50:39.148" v="6472" actId="20577"/>
        <pc:sldMkLst>
          <pc:docMk/>
          <pc:sldMk cId="2246540761" sldId="2146848197"/>
        </pc:sldMkLst>
        <pc:spChg chg="add mod ord">
          <ac:chgData name="Chieko Yokota" userId="814103d8-7c3a-46dc-8d45-a767272391b1" providerId="ADAL" clId="{7B603DA2-DC32-48F2-91B9-03836FB594DA}" dt="2022-12-02T00:50:20.168" v="6467" actId="167"/>
          <ac:spMkLst>
            <pc:docMk/>
            <pc:sldMk cId="2246540761" sldId="2146848197"/>
            <ac:spMk id="2" creationId="{BB6CBB3D-E726-4572-A1AD-59069AF120E0}"/>
          </ac:spMkLst>
        </pc:spChg>
        <pc:spChg chg="mod">
          <ac:chgData name="Chieko Yokota" userId="814103d8-7c3a-46dc-8d45-a767272391b1" providerId="ADAL" clId="{7B603DA2-DC32-48F2-91B9-03836FB594DA}" dt="2022-11-28T22:21:21.190" v="1111" actId="20577"/>
          <ac:spMkLst>
            <pc:docMk/>
            <pc:sldMk cId="2246540761" sldId="2146848197"/>
            <ac:spMk id="5" creationId="{BD1F7CEF-E64F-4ACD-9368-92FB93E6E159}"/>
          </ac:spMkLst>
        </pc:spChg>
        <pc:spChg chg="mod">
          <ac:chgData name="Chieko Yokota" userId="814103d8-7c3a-46dc-8d45-a767272391b1" providerId="ADAL" clId="{7B603DA2-DC32-48F2-91B9-03836FB594DA}" dt="2022-12-02T00:50:39.148" v="6472" actId="20577"/>
          <ac:spMkLst>
            <pc:docMk/>
            <pc:sldMk cId="2246540761" sldId="2146848197"/>
            <ac:spMk id="27" creationId="{7F6B959E-273B-47F0-A1C3-C2945BA4386A}"/>
          </ac:spMkLst>
        </pc:spChg>
        <pc:spChg chg="mod">
          <ac:chgData name="Chieko Yokota" userId="814103d8-7c3a-46dc-8d45-a767272391b1" providerId="ADAL" clId="{7B603DA2-DC32-48F2-91B9-03836FB594DA}" dt="2022-11-28T21:33:38.463" v="757" actId="20577"/>
          <ac:spMkLst>
            <pc:docMk/>
            <pc:sldMk cId="2246540761" sldId="2146848197"/>
            <ac:spMk id="30" creationId="{72F7FFA9-AD6A-4936-BC56-639F923045A1}"/>
          </ac:spMkLst>
        </pc:spChg>
        <pc:picChg chg="add del mod">
          <ac:chgData name="Chieko Yokota" userId="814103d8-7c3a-46dc-8d45-a767272391b1" providerId="ADAL" clId="{7B603DA2-DC32-48F2-91B9-03836FB594DA}" dt="2022-12-02T00:49:49.710" v="6463" actId="478"/>
          <ac:picMkLst>
            <pc:docMk/>
            <pc:sldMk cId="2246540761" sldId="2146848197"/>
            <ac:picMk id="31" creationId="{BE30A4B3-8C21-4823-929B-AFDA7B87E669}"/>
          </ac:picMkLst>
        </pc:picChg>
      </pc:sldChg>
      <pc:sldChg chg="modSp mod">
        <pc:chgData name="Chieko Yokota" userId="814103d8-7c3a-46dc-8d45-a767272391b1" providerId="ADAL" clId="{7B603DA2-DC32-48F2-91B9-03836FB594DA}" dt="2022-12-02T01:05:41.873" v="6752" actId="20577"/>
        <pc:sldMkLst>
          <pc:docMk/>
          <pc:sldMk cId="2356935382" sldId="2146848198"/>
        </pc:sldMkLst>
        <pc:spChg chg="mod">
          <ac:chgData name="Chieko Yokota" userId="814103d8-7c3a-46dc-8d45-a767272391b1" providerId="ADAL" clId="{7B603DA2-DC32-48F2-91B9-03836FB594DA}" dt="2022-12-02T01:02:34.179" v="6724" actId="113"/>
          <ac:spMkLst>
            <pc:docMk/>
            <pc:sldMk cId="2356935382" sldId="2146848198"/>
            <ac:spMk id="13" creationId="{3A42AEC4-BE29-49E9-9563-722FFF7EA5CD}"/>
          </ac:spMkLst>
        </pc:spChg>
        <pc:spChg chg="mod">
          <ac:chgData name="Chieko Yokota" userId="814103d8-7c3a-46dc-8d45-a767272391b1" providerId="ADAL" clId="{7B603DA2-DC32-48F2-91B9-03836FB594DA}" dt="2022-12-02T01:05:41.873" v="6752" actId="20577"/>
          <ac:spMkLst>
            <pc:docMk/>
            <pc:sldMk cId="2356935382" sldId="2146848198"/>
            <ac:spMk id="51" creationId="{EC6CD5FD-1F33-47DC-ACAD-622767714B2A}"/>
          </ac:spMkLst>
        </pc:spChg>
      </pc:sldChg>
      <pc:sldChg chg="addCm delCm modCm">
        <pc:chgData name="Chieko Yokota" userId="814103d8-7c3a-46dc-8d45-a767272391b1" providerId="ADAL" clId="{7B603DA2-DC32-48F2-91B9-03836FB594DA}" dt="2022-12-02T15:42:20.638" v="6753"/>
        <pc:sldMkLst>
          <pc:docMk/>
          <pc:sldMk cId="3137691610" sldId="2146848199"/>
        </pc:sldMkLst>
      </pc:sldChg>
    </pc:docChg>
  </pc:docChgLst>
  <pc:docChgLst>
    <pc:chgData name="Anna Domingo Riu" userId="89a9f42b-3671-4ad2-a440-0c44d7f6d9fc" providerId="ADAL" clId="{ED5700AD-A0AA-430A-9D7C-1F2F7DEAA6E7}"/>
    <pc:docChg chg="undo custSel addSld delSld modSld sldOrd modNotesMaster modHandout">
      <pc:chgData name="Anna Domingo Riu" userId="89a9f42b-3671-4ad2-a440-0c44d7f6d9fc" providerId="ADAL" clId="{ED5700AD-A0AA-430A-9D7C-1F2F7DEAA6E7}" dt="2023-06-05T17:34:37.565" v="7138" actId="1035"/>
      <pc:docMkLst>
        <pc:docMk/>
      </pc:docMkLst>
      <pc:sldChg chg="del ord delCm">
        <pc:chgData name="Anna Domingo Riu" userId="89a9f42b-3671-4ad2-a440-0c44d7f6d9fc" providerId="ADAL" clId="{ED5700AD-A0AA-430A-9D7C-1F2F7DEAA6E7}" dt="2023-06-01T01:00:03.282" v="1952" actId="47"/>
        <pc:sldMkLst>
          <pc:docMk/>
          <pc:sldMk cId="2029472142" sldId="894"/>
        </pc:sldMkLst>
      </pc:sldChg>
      <pc:sldChg chg="addSp delSp modSp del mod">
        <pc:chgData name="Anna Domingo Riu" userId="89a9f42b-3671-4ad2-a440-0c44d7f6d9fc" providerId="ADAL" clId="{ED5700AD-A0AA-430A-9D7C-1F2F7DEAA6E7}" dt="2023-05-31T23:41:37.920" v="231" actId="47"/>
        <pc:sldMkLst>
          <pc:docMk/>
          <pc:sldMk cId="2572668602" sldId="1219"/>
        </pc:sldMkLst>
        <pc:spChg chg="del">
          <ac:chgData name="Anna Domingo Riu" userId="89a9f42b-3671-4ad2-a440-0c44d7f6d9fc" providerId="ADAL" clId="{ED5700AD-A0AA-430A-9D7C-1F2F7DEAA6E7}" dt="2023-05-31T23:29:53.914" v="160" actId="478"/>
          <ac:spMkLst>
            <pc:docMk/>
            <pc:sldMk cId="2572668602" sldId="1219"/>
            <ac:spMk id="2" creationId="{54868E87-A1DB-9D66-4BAB-4D07ECC3F7EC}"/>
          </ac:spMkLst>
        </pc:spChg>
        <pc:spChg chg="del">
          <ac:chgData name="Anna Domingo Riu" userId="89a9f42b-3671-4ad2-a440-0c44d7f6d9fc" providerId="ADAL" clId="{ED5700AD-A0AA-430A-9D7C-1F2F7DEAA6E7}" dt="2023-05-31T23:31:11.069" v="166" actId="478"/>
          <ac:spMkLst>
            <pc:docMk/>
            <pc:sldMk cId="2572668602" sldId="1219"/>
            <ac:spMk id="3" creationId="{FED28B6A-64DE-B1F4-3EAD-DAD55C467AC6}"/>
          </ac:spMkLst>
        </pc:spChg>
        <pc:spChg chg="del">
          <ac:chgData name="Anna Domingo Riu" userId="89a9f42b-3671-4ad2-a440-0c44d7f6d9fc" providerId="ADAL" clId="{ED5700AD-A0AA-430A-9D7C-1F2F7DEAA6E7}" dt="2023-05-31T23:29:52.504" v="159" actId="478"/>
          <ac:spMkLst>
            <pc:docMk/>
            <pc:sldMk cId="2572668602" sldId="1219"/>
            <ac:spMk id="5" creationId="{3A726AEA-6DDF-E2AE-BBE2-C3B7596CBD4C}"/>
          </ac:spMkLst>
        </pc:spChg>
        <pc:spChg chg="del">
          <ac:chgData name="Anna Domingo Riu" userId="89a9f42b-3671-4ad2-a440-0c44d7f6d9fc" providerId="ADAL" clId="{ED5700AD-A0AA-430A-9D7C-1F2F7DEAA6E7}" dt="2023-05-31T23:29:48.854" v="157" actId="478"/>
          <ac:spMkLst>
            <pc:docMk/>
            <pc:sldMk cId="2572668602" sldId="1219"/>
            <ac:spMk id="8" creationId="{5A71BC6F-3DF5-48BF-9170-9A53AA18B5D3}"/>
          </ac:spMkLst>
        </pc:spChg>
        <pc:spChg chg="add del mod">
          <ac:chgData name="Anna Domingo Riu" userId="89a9f42b-3671-4ad2-a440-0c44d7f6d9fc" providerId="ADAL" clId="{ED5700AD-A0AA-430A-9D7C-1F2F7DEAA6E7}" dt="2023-05-31T23:29:50.395" v="158" actId="478"/>
          <ac:spMkLst>
            <pc:docMk/>
            <pc:sldMk cId="2572668602" sldId="1219"/>
            <ac:spMk id="11" creationId="{DBE7C2B1-12DF-D62C-4C77-22BD8FBB1D01}"/>
          </ac:spMkLst>
        </pc:spChg>
        <pc:spChg chg="add del mod">
          <ac:chgData name="Anna Domingo Riu" userId="89a9f42b-3671-4ad2-a440-0c44d7f6d9fc" providerId="ADAL" clId="{ED5700AD-A0AA-430A-9D7C-1F2F7DEAA6E7}" dt="2023-05-31T23:31:16.219" v="167" actId="478"/>
          <ac:spMkLst>
            <pc:docMk/>
            <pc:sldMk cId="2572668602" sldId="1219"/>
            <ac:spMk id="13" creationId="{3F34AB39-05AA-ACDB-4988-C39FF858F19E}"/>
          </ac:spMkLst>
        </pc:spChg>
        <pc:spChg chg="mod">
          <ac:chgData name="Anna Domingo Riu" userId="89a9f42b-3671-4ad2-a440-0c44d7f6d9fc" providerId="ADAL" clId="{ED5700AD-A0AA-430A-9D7C-1F2F7DEAA6E7}" dt="2023-05-31T23:32:21.110" v="170" actId="207"/>
          <ac:spMkLst>
            <pc:docMk/>
            <pc:sldMk cId="2572668602" sldId="1219"/>
            <ac:spMk id="15" creationId="{0EF38787-293C-64E1-0804-0E7C6DE7ADB5}"/>
          </ac:spMkLst>
        </pc:spChg>
        <pc:spChg chg="add mod">
          <ac:chgData name="Anna Domingo Riu" userId="89a9f42b-3671-4ad2-a440-0c44d7f6d9fc" providerId="ADAL" clId="{ED5700AD-A0AA-430A-9D7C-1F2F7DEAA6E7}" dt="2023-05-31T23:40:47.844" v="223" actId="2711"/>
          <ac:spMkLst>
            <pc:docMk/>
            <pc:sldMk cId="2572668602" sldId="1219"/>
            <ac:spMk id="17" creationId="{0A95BD1D-324A-AB95-E014-32B3DD4FA480}"/>
          </ac:spMkLst>
        </pc:spChg>
        <pc:spChg chg="mod">
          <ac:chgData name="Anna Domingo Riu" userId="89a9f42b-3671-4ad2-a440-0c44d7f6d9fc" providerId="ADAL" clId="{ED5700AD-A0AA-430A-9D7C-1F2F7DEAA6E7}" dt="2023-05-31T23:41:09.481" v="228" actId="113"/>
          <ac:spMkLst>
            <pc:docMk/>
            <pc:sldMk cId="2572668602" sldId="1219"/>
            <ac:spMk id="19" creationId="{425CF558-726A-BFF7-90FC-06E7E3927676}"/>
          </ac:spMkLst>
        </pc:spChg>
        <pc:spChg chg="mod">
          <ac:chgData name="Anna Domingo Riu" userId="89a9f42b-3671-4ad2-a440-0c44d7f6d9fc" providerId="ADAL" clId="{ED5700AD-A0AA-430A-9D7C-1F2F7DEAA6E7}" dt="2023-05-31T23:40:47.844" v="223" actId="2711"/>
          <ac:spMkLst>
            <pc:docMk/>
            <pc:sldMk cId="2572668602" sldId="1219"/>
            <ac:spMk id="21" creationId="{9596CE5F-A22F-236B-D8FC-36EEF404A2E1}"/>
          </ac:spMkLst>
        </pc:spChg>
        <pc:spChg chg="add mod">
          <ac:chgData name="Anna Domingo Riu" userId="89a9f42b-3671-4ad2-a440-0c44d7f6d9fc" providerId="ADAL" clId="{ED5700AD-A0AA-430A-9D7C-1F2F7DEAA6E7}" dt="2023-05-31T23:40:47.844" v="223" actId="2711"/>
          <ac:spMkLst>
            <pc:docMk/>
            <pc:sldMk cId="2572668602" sldId="1219"/>
            <ac:spMk id="23" creationId="{26A9D43A-6E58-0D55-B9EB-BBB177344540}"/>
          </ac:spMkLst>
        </pc:spChg>
        <pc:spChg chg="add mod">
          <ac:chgData name="Anna Domingo Riu" userId="89a9f42b-3671-4ad2-a440-0c44d7f6d9fc" providerId="ADAL" clId="{ED5700AD-A0AA-430A-9D7C-1F2F7DEAA6E7}" dt="2023-05-31T23:41:02.480" v="224" actId="207"/>
          <ac:spMkLst>
            <pc:docMk/>
            <pc:sldMk cId="2572668602" sldId="1219"/>
            <ac:spMk id="25" creationId="{E81D2EFA-1D9C-6022-765F-5FEC5C96F5C4}"/>
          </ac:spMkLst>
        </pc:spChg>
        <pc:spChg chg="mod">
          <ac:chgData name="Anna Domingo Riu" userId="89a9f42b-3671-4ad2-a440-0c44d7f6d9fc" providerId="ADAL" clId="{ED5700AD-A0AA-430A-9D7C-1F2F7DEAA6E7}" dt="2023-05-31T23:39:35.772" v="220" actId="14826"/>
          <ac:spMkLst>
            <pc:docMk/>
            <pc:sldMk cId="2572668602" sldId="1219"/>
            <ac:spMk id="27" creationId="{335A7D21-936A-EEAF-C9CC-90DF23F8E94D}"/>
          </ac:spMkLst>
        </pc:spChg>
        <pc:spChg chg="add mod">
          <ac:chgData name="Anna Domingo Riu" userId="89a9f42b-3671-4ad2-a440-0c44d7f6d9fc" providerId="ADAL" clId="{ED5700AD-A0AA-430A-9D7C-1F2F7DEAA6E7}" dt="2023-05-31T23:41:15.664" v="230" actId="207"/>
          <ac:spMkLst>
            <pc:docMk/>
            <pc:sldMk cId="2572668602" sldId="1219"/>
            <ac:spMk id="29" creationId="{BDF4B6AB-AF3A-83EC-F7AF-3F24E3D51E23}"/>
          </ac:spMkLst>
        </pc:spChg>
        <pc:spChg chg="mod topLvl">
          <ac:chgData name="Anna Domingo Riu" userId="89a9f42b-3671-4ad2-a440-0c44d7f6d9fc" providerId="ADAL" clId="{ED5700AD-A0AA-430A-9D7C-1F2F7DEAA6E7}" dt="2023-05-31T23:41:12.949" v="229" actId="207"/>
          <ac:spMkLst>
            <pc:docMk/>
            <pc:sldMk cId="2572668602" sldId="1219"/>
            <ac:spMk id="36" creationId="{0F3B9D8D-93B5-A826-C998-E009172B7B18}"/>
          </ac:spMkLst>
        </pc:spChg>
        <pc:spChg chg="add mod">
          <ac:chgData name="Anna Domingo Riu" userId="89a9f42b-3671-4ad2-a440-0c44d7f6d9fc" providerId="ADAL" clId="{ED5700AD-A0AA-430A-9D7C-1F2F7DEAA6E7}" dt="2023-05-31T23:40:47.844" v="223" actId="2711"/>
          <ac:spMkLst>
            <pc:docMk/>
            <pc:sldMk cId="2572668602" sldId="1219"/>
            <ac:spMk id="38" creationId="{7C8DF6DD-B55C-59E3-D7F5-459FDA7177C5}"/>
          </ac:spMkLst>
        </pc:spChg>
        <pc:spChg chg="add mod">
          <ac:chgData name="Anna Domingo Riu" userId="89a9f42b-3671-4ad2-a440-0c44d7f6d9fc" providerId="ADAL" clId="{ED5700AD-A0AA-430A-9D7C-1F2F7DEAA6E7}" dt="2023-05-31T23:31:07.621" v="165" actId="120"/>
          <ac:spMkLst>
            <pc:docMk/>
            <pc:sldMk cId="2572668602" sldId="1219"/>
            <ac:spMk id="40" creationId="{E54DAE69-70DF-2BF4-4834-14718A73F123}"/>
          </ac:spMkLst>
        </pc:spChg>
        <pc:spChg chg="mod">
          <ac:chgData name="Anna Domingo Riu" userId="89a9f42b-3671-4ad2-a440-0c44d7f6d9fc" providerId="ADAL" clId="{ED5700AD-A0AA-430A-9D7C-1F2F7DEAA6E7}" dt="2023-05-31T23:31:34.711" v="169" actId="571"/>
          <ac:spMkLst>
            <pc:docMk/>
            <pc:sldMk cId="2572668602" sldId="1219"/>
            <ac:spMk id="42" creationId="{74B4A262-CE34-C7B0-A9E8-15B38EF556AA}"/>
          </ac:spMkLst>
        </pc:spChg>
        <pc:spChg chg="mod">
          <ac:chgData name="Anna Domingo Riu" userId="89a9f42b-3671-4ad2-a440-0c44d7f6d9fc" providerId="ADAL" clId="{ED5700AD-A0AA-430A-9D7C-1F2F7DEAA6E7}" dt="2023-05-31T23:31:34.711" v="169" actId="571"/>
          <ac:spMkLst>
            <pc:docMk/>
            <pc:sldMk cId="2572668602" sldId="1219"/>
            <ac:spMk id="45" creationId="{9872CB6F-B1FD-7517-302C-04FB55BF0856}"/>
          </ac:spMkLst>
        </pc:spChg>
        <pc:spChg chg="mod">
          <ac:chgData name="Anna Domingo Riu" userId="89a9f42b-3671-4ad2-a440-0c44d7f6d9fc" providerId="ADAL" clId="{ED5700AD-A0AA-430A-9D7C-1F2F7DEAA6E7}" dt="2023-05-31T23:31:34.711" v="169" actId="571"/>
          <ac:spMkLst>
            <pc:docMk/>
            <pc:sldMk cId="2572668602" sldId="1219"/>
            <ac:spMk id="47" creationId="{5FB52B5B-C7C2-FCFC-759F-5745C2DC8C66}"/>
          </ac:spMkLst>
        </pc:spChg>
        <pc:spChg chg="mod">
          <ac:chgData name="Anna Domingo Riu" userId="89a9f42b-3671-4ad2-a440-0c44d7f6d9fc" providerId="ADAL" clId="{ED5700AD-A0AA-430A-9D7C-1F2F7DEAA6E7}" dt="2023-05-31T23:31:34.711" v="169" actId="571"/>
          <ac:spMkLst>
            <pc:docMk/>
            <pc:sldMk cId="2572668602" sldId="1219"/>
            <ac:spMk id="50" creationId="{DDE59CF0-C566-95D7-6CE5-B6DC7B9BC325}"/>
          </ac:spMkLst>
        </pc:spChg>
        <pc:grpChg chg="add mod ord">
          <ac:chgData name="Anna Domingo Riu" userId="89a9f42b-3671-4ad2-a440-0c44d7f6d9fc" providerId="ADAL" clId="{ED5700AD-A0AA-430A-9D7C-1F2F7DEAA6E7}" dt="2023-05-31T23:39:12.578" v="219" actId="1076"/>
          <ac:grpSpMkLst>
            <pc:docMk/>
            <pc:sldMk cId="2572668602" sldId="1219"/>
            <ac:grpSpMk id="14" creationId="{2D70675D-B562-6E8B-0A2A-8518369CA9AA}"/>
          </ac:grpSpMkLst>
        </pc:grpChg>
        <pc:grpChg chg="add mod">
          <ac:chgData name="Anna Domingo Riu" userId="89a9f42b-3671-4ad2-a440-0c44d7f6d9fc" providerId="ADAL" clId="{ED5700AD-A0AA-430A-9D7C-1F2F7DEAA6E7}" dt="2023-05-31T23:30:32.189" v="161"/>
          <ac:grpSpMkLst>
            <pc:docMk/>
            <pc:sldMk cId="2572668602" sldId="1219"/>
            <ac:grpSpMk id="18" creationId="{A017B8DA-5C53-AE91-B58E-747B8677F35E}"/>
          </ac:grpSpMkLst>
        </pc:grpChg>
        <pc:grpChg chg="mod">
          <ac:chgData name="Anna Domingo Riu" userId="89a9f42b-3671-4ad2-a440-0c44d7f6d9fc" providerId="ADAL" clId="{ED5700AD-A0AA-430A-9D7C-1F2F7DEAA6E7}" dt="2023-05-31T23:30:32.189" v="161"/>
          <ac:grpSpMkLst>
            <pc:docMk/>
            <pc:sldMk cId="2572668602" sldId="1219"/>
            <ac:grpSpMk id="20" creationId="{BFE80F99-10F9-3D50-045B-38E21B4538A6}"/>
          </ac:grpSpMkLst>
        </pc:grpChg>
        <pc:grpChg chg="add mod">
          <ac:chgData name="Anna Domingo Riu" userId="89a9f42b-3671-4ad2-a440-0c44d7f6d9fc" providerId="ADAL" clId="{ED5700AD-A0AA-430A-9D7C-1F2F7DEAA6E7}" dt="2023-05-31T23:39:35.772" v="220" actId="14826"/>
          <ac:grpSpMkLst>
            <pc:docMk/>
            <pc:sldMk cId="2572668602" sldId="1219"/>
            <ac:grpSpMk id="26" creationId="{AA6D7A62-7A82-A7CC-3469-82533A07CD56}"/>
          </ac:grpSpMkLst>
        </pc:grpChg>
        <pc:grpChg chg="add del mod">
          <ac:chgData name="Anna Domingo Riu" userId="89a9f42b-3671-4ad2-a440-0c44d7f6d9fc" providerId="ADAL" clId="{ED5700AD-A0AA-430A-9D7C-1F2F7DEAA6E7}" dt="2023-05-31T23:38:59.202" v="217" actId="478"/>
          <ac:grpSpMkLst>
            <pc:docMk/>
            <pc:sldMk cId="2572668602" sldId="1219"/>
            <ac:grpSpMk id="35" creationId="{7BB1DD03-62A7-D364-FFB7-A72CC7F8D85B}"/>
          </ac:grpSpMkLst>
        </pc:grpChg>
        <pc:grpChg chg="add mod">
          <ac:chgData name="Anna Domingo Riu" userId="89a9f42b-3671-4ad2-a440-0c44d7f6d9fc" providerId="ADAL" clId="{ED5700AD-A0AA-430A-9D7C-1F2F7DEAA6E7}" dt="2023-05-31T23:31:34.711" v="169" actId="571"/>
          <ac:grpSpMkLst>
            <pc:docMk/>
            <pc:sldMk cId="2572668602" sldId="1219"/>
            <ac:grpSpMk id="41" creationId="{4723DBB4-810E-E4E0-42D6-B25E0513F38D}"/>
          </ac:grpSpMkLst>
        </pc:grpChg>
        <pc:grpChg chg="add mod">
          <ac:chgData name="Anna Domingo Riu" userId="89a9f42b-3671-4ad2-a440-0c44d7f6d9fc" providerId="ADAL" clId="{ED5700AD-A0AA-430A-9D7C-1F2F7DEAA6E7}" dt="2023-05-31T23:31:34.711" v="169" actId="571"/>
          <ac:grpSpMkLst>
            <pc:docMk/>
            <pc:sldMk cId="2572668602" sldId="1219"/>
            <ac:grpSpMk id="44" creationId="{8E4C90A9-5BF8-0DF5-2D32-DAC05A408367}"/>
          </ac:grpSpMkLst>
        </pc:grpChg>
        <pc:grpChg chg="mod">
          <ac:chgData name="Anna Domingo Riu" userId="89a9f42b-3671-4ad2-a440-0c44d7f6d9fc" providerId="ADAL" clId="{ED5700AD-A0AA-430A-9D7C-1F2F7DEAA6E7}" dt="2023-05-31T23:31:34.711" v="169" actId="571"/>
          <ac:grpSpMkLst>
            <pc:docMk/>
            <pc:sldMk cId="2572668602" sldId="1219"/>
            <ac:grpSpMk id="46" creationId="{A4BB4F16-7F17-DB64-EDEA-73FEFA72F5C4}"/>
          </ac:grpSpMkLst>
        </pc:grpChg>
        <pc:grpChg chg="add mod">
          <ac:chgData name="Anna Domingo Riu" userId="89a9f42b-3671-4ad2-a440-0c44d7f6d9fc" providerId="ADAL" clId="{ED5700AD-A0AA-430A-9D7C-1F2F7DEAA6E7}" dt="2023-05-31T23:31:34.711" v="169" actId="571"/>
          <ac:grpSpMkLst>
            <pc:docMk/>
            <pc:sldMk cId="2572668602" sldId="1219"/>
            <ac:grpSpMk id="49" creationId="{C0FC2866-B42A-4645-486D-A51FB58BEAAD}"/>
          </ac:grpSpMkLst>
        </pc:grpChg>
        <pc:grpChg chg="add mod">
          <ac:chgData name="Anna Domingo Riu" userId="89a9f42b-3671-4ad2-a440-0c44d7f6d9fc" providerId="ADAL" clId="{ED5700AD-A0AA-430A-9D7C-1F2F7DEAA6E7}" dt="2023-05-31T23:35:47.507" v="192" actId="164"/>
          <ac:grpSpMkLst>
            <pc:docMk/>
            <pc:sldMk cId="2572668602" sldId="1219"/>
            <ac:grpSpMk id="55" creationId="{A8087132-7139-7868-602C-E4613651F956}"/>
          </ac:grpSpMkLst>
        </pc:grpChg>
        <pc:grpChg chg="add mod">
          <ac:chgData name="Anna Domingo Riu" userId="89a9f42b-3671-4ad2-a440-0c44d7f6d9fc" providerId="ADAL" clId="{ED5700AD-A0AA-430A-9D7C-1F2F7DEAA6E7}" dt="2023-05-31T23:37:34.165" v="212" actId="1076"/>
          <ac:grpSpMkLst>
            <pc:docMk/>
            <pc:sldMk cId="2572668602" sldId="1219"/>
            <ac:grpSpMk id="56" creationId="{7E8AAB11-6A0C-2F99-4374-E81358FC9C22}"/>
          </ac:grpSpMkLst>
        </pc:grpChg>
        <pc:graphicFrameChg chg="add mod">
          <ac:chgData name="Anna Domingo Riu" userId="89a9f42b-3671-4ad2-a440-0c44d7f6d9fc" providerId="ADAL" clId="{ED5700AD-A0AA-430A-9D7C-1F2F7DEAA6E7}" dt="2023-05-31T23:37:06.907" v="206"/>
          <ac:graphicFrameMkLst>
            <pc:docMk/>
            <pc:sldMk cId="2572668602" sldId="1219"/>
            <ac:graphicFrameMk id="30" creationId="{99859BF2-10FA-339B-4AAC-AECE7271BC3F}"/>
          </ac:graphicFrameMkLst>
        </pc:graphicFrameChg>
        <pc:picChg chg="mod ord">
          <ac:chgData name="Anna Domingo Riu" userId="89a9f42b-3671-4ad2-a440-0c44d7f6d9fc" providerId="ADAL" clId="{ED5700AD-A0AA-430A-9D7C-1F2F7DEAA6E7}" dt="2023-05-31T23:32:47.395" v="176" actId="207"/>
          <ac:picMkLst>
            <pc:docMk/>
            <pc:sldMk cId="2572668602" sldId="1219"/>
            <ac:picMk id="16" creationId="{4EAB9316-62C1-1B95-62A9-3C266A7BDAA9}"/>
          </ac:picMkLst>
        </pc:picChg>
        <pc:picChg chg="mod">
          <ac:chgData name="Anna Domingo Riu" userId="89a9f42b-3671-4ad2-a440-0c44d7f6d9fc" providerId="ADAL" clId="{ED5700AD-A0AA-430A-9D7C-1F2F7DEAA6E7}" dt="2023-05-31T23:30:32.189" v="161"/>
          <ac:picMkLst>
            <pc:docMk/>
            <pc:sldMk cId="2572668602" sldId="1219"/>
            <ac:picMk id="22" creationId="{F8A5F4C6-DA5C-1496-26BC-E94C9F1FBD5A}"/>
          </ac:picMkLst>
        </pc:picChg>
        <pc:picChg chg="mod">
          <ac:chgData name="Anna Domingo Riu" userId="89a9f42b-3671-4ad2-a440-0c44d7f6d9fc" providerId="ADAL" clId="{ED5700AD-A0AA-430A-9D7C-1F2F7DEAA6E7}" dt="2023-05-31T23:39:46.702" v="222" actId="1076"/>
          <ac:picMkLst>
            <pc:docMk/>
            <pc:sldMk cId="2572668602" sldId="1219"/>
            <ac:picMk id="28" creationId="{01E28674-1207-534B-DCA4-9F569D34F2C5}"/>
          </ac:picMkLst>
        </pc:picChg>
        <pc:picChg chg="add mod">
          <ac:chgData name="Anna Domingo Riu" userId="89a9f42b-3671-4ad2-a440-0c44d7f6d9fc" providerId="ADAL" clId="{ED5700AD-A0AA-430A-9D7C-1F2F7DEAA6E7}" dt="2023-05-31T23:35:47.507" v="192" actId="164"/>
          <ac:picMkLst>
            <pc:docMk/>
            <pc:sldMk cId="2572668602" sldId="1219"/>
            <ac:picMk id="31" creationId="{2C4CF0C1-0F03-DF69-AF0F-6A935481DE6B}"/>
          </ac:picMkLst>
        </pc:picChg>
        <pc:picChg chg="add mod">
          <ac:chgData name="Anna Domingo Riu" userId="89a9f42b-3671-4ad2-a440-0c44d7f6d9fc" providerId="ADAL" clId="{ED5700AD-A0AA-430A-9D7C-1F2F7DEAA6E7}" dt="2023-05-31T23:35:47.507" v="192" actId="164"/>
          <ac:picMkLst>
            <pc:docMk/>
            <pc:sldMk cId="2572668602" sldId="1219"/>
            <ac:picMk id="32" creationId="{0DAF1B78-FB10-ACF3-407A-E21965EBE79F}"/>
          </ac:picMkLst>
        </pc:picChg>
        <pc:picChg chg="add mod">
          <ac:chgData name="Anna Domingo Riu" userId="89a9f42b-3671-4ad2-a440-0c44d7f6d9fc" providerId="ADAL" clId="{ED5700AD-A0AA-430A-9D7C-1F2F7DEAA6E7}" dt="2023-05-31T23:35:47.507" v="192" actId="164"/>
          <ac:picMkLst>
            <pc:docMk/>
            <pc:sldMk cId="2572668602" sldId="1219"/>
            <ac:picMk id="33" creationId="{9392A84A-9BC2-1B01-8BAC-CDC0F7C951D0}"/>
          </ac:picMkLst>
        </pc:picChg>
        <pc:picChg chg="add mod">
          <ac:chgData name="Anna Domingo Riu" userId="89a9f42b-3671-4ad2-a440-0c44d7f6d9fc" providerId="ADAL" clId="{ED5700AD-A0AA-430A-9D7C-1F2F7DEAA6E7}" dt="2023-05-31T23:35:47.507" v="192" actId="164"/>
          <ac:picMkLst>
            <pc:docMk/>
            <pc:sldMk cId="2572668602" sldId="1219"/>
            <ac:picMk id="34" creationId="{C9E0E8D0-E726-0B60-DFF5-85B078EA9350}"/>
          </ac:picMkLst>
        </pc:picChg>
        <pc:picChg chg="del mod topLvl">
          <ac:chgData name="Anna Domingo Riu" userId="89a9f42b-3671-4ad2-a440-0c44d7f6d9fc" providerId="ADAL" clId="{ED5700AD-A0AA-430A-9D7C-1F2F7DEAA6E7}" dt="2023-05-31T23:38:59.202" v="217" actId="478"/>
          <ac:picMkLst>
            <pc:docMk/>
            <pc:sldMk cId="2572668602" sldId="1219"/>
            <ac:picMk id="37" creationId="{CE4B3118-454D-6FD4-7ACF-113976C0216D}"/>
          </ac:picMkLst>
        </pc:picChg>
        <pc:picChg chg="add del mod">
          <ac:chgData name="Anna Domingo Riu" userId="89a9f42b-3671-4ad2-a440-0c44d7f6d9fc" providerId="ADAL" clId="{ED5700AD-A0AA-430A-9D7C-1F2F7DEAA6E7}" dt="2023-05-31T23:34:23.762" v="182" actId="478"/>
          <ac:picMkLst>
            <pc:docMk/>
            <pc:sldMk cId="2572668602" sldId="1219"/>
            <ac:picMk id="39" creationId="{411D9915-948C-E57B-1130-ADA7F421235E}"/>
          </ac:picMkLst>
        </pc:picChg>
        <pc:picChg chg="mod">
          <ac:chgData name="Anna Domingo Riu" userId="89a9f42b-3671-4ad2-a440-0c44d7f6d9fc" providerId="ADAL" clId="{ED5700AD-A0AA-430A-9D7C-1F2F7DEAA6E7}" dt="2023-05-31T23:31:34.711" v="169" actId="571"/>
          <ac:picMkLst>
            <pc:docMk/>
            <pc:sldMk cId="2572668602" sldId="1219"/>
            <ac:picMk id="43" creationId="{69CBD71F-7DF0-77A5-A59A-A7C563EC0DAD}"/>
          </ac:picMkLst>
        </pc:picChg>
        <pc:picChg chg="mod">
          <ac:chgData name="Anna Domingo Riu" userId="89a9f42b-3671-4ad2-a440-0c44d7f6d9fc" providerId="ADAL" clId="{ED5700AD-A0AA-430A-9D7C-1F2F7DEAA6E7}" dt="2023-05-31T23:31:34.711" v="169" actId="571"/>
          <ac:picMkLst>
            <pc:docMk/>
            <pc:sldMk cId="2572668602" sldId="1219"/>
            <ac:picMk id="48" creationId="{2FC60418-3E47-0A2E-A549-A0FBDFA77C72}"/>
          </ac:picMkLst>
        </pc:picChg>
        <pc:picChg chg="mod">
          <ac:chgData name="Anna Domingo Riu" userId="89a9f42b-3671-4ad2-a440-0c44d7f6d9fc" providerId="ADAL" clId="{ED5700AD-A0AA-430A-9D7C-1F2F7DEAA6E7}" dt="2023-05-31T23:31:34.711" v="169" actId="571"/>
          <ac:picMkLst>
            <pc:docMk/>
            <pc:sldMk cId="2572668602" sldId="1219"/>
            <ac:picMk id="51" creationId="{31A45686-1432-83BB-A55F-47015522905A}"/>
          </ac:picMkLst>
        </pc:picChg>
        <pc:picChg chg="add mod">
          <ac:chgData name="Anna Domingo Riu" userId="89a9f42b-3671-4ad2-a440-0c44d7f6d9fc" providerId="ADAL" clId="{ED5700AD-A0AA-430A-9D7C-1F2F7DEAA6E7}" dt="2023-05-31T23:31:34.711" v="169" actId="571"/>
          <ac:picMkLst>
            <pc:docMk/>
            <pc:sldMk cId="2572668602" sldId="1219"/>
            <ac:picMk id="52" creationId="{3D56F392-1ACC-669B-E3B4-160DB6178D16}"/>
          </ac:picMkLst>
        </pc:picChg>
        <pc:picChg chg="add del mod">
          <ac:chgData name="Anna Domingo Riu" userId="89a9f42b-3671-4ad2-a440-0c44d7f6d9fc" providerId="ADAL" clId="{ED5700AD-A0AA-430A-9D7C-1F2F7DEAA6E7}" dt="2023-05-31T23:38:46.271" v="215" actId="478"/>
          <ac:picMkLst>
            <pc:docMk/>
            <pc:sldMk cId="2572668602" sldId="1219"/>
            <ac:picMk id="54" creationId="{365CE5D2-483F-CAD4-4363-BACE25C99DF3}"/>
          </ac:picMkLst>
        </pc:picChg>
      </pc:sldChg>
      <pc:sldChg chg="addSp delSp modSp del mod">
        <pc:chgData name="Anna Domingo Riu" userId="89a9f42b-3671-4ad2-a440-0c44d7f6d9fc" providerId="ADAL" clId="{ED5700AD-A0AA-430A-9D7C-1F2F7DEAA6E7}" dt="2023-05-31T23:49:07.034" v="350" actId="47"/>
        <pc:sldMkLst>
          <pc:docMk/>
          <pc:sldMk cId="3999374401" sldId="1220"/>
        </pc:sldMkLst>
        <pc:spChg chg="add mod">
          <ac:chgData name="Anna Domingo Riu" userId="89a9f42b-3671-4ad2-a440-0c44d7f6d9fc" providerId="ADAL" clId="{ED5700AD-A0AA-430A-9D7C-1F2F7DEAA6E7}" dt="2023-05-31T23:11:43.021" v="47" actId="790"/>
          <ac:spMkLst>
            <pc:docMk/>
            <pc:sldMk cId="3999374401" sldId="1220"/>
            <ac:spMk id="4" creationId="{7776C0E7-A557-9E15-CC73-C67E06E91269}"/>
          </ac:spMkLst>
        </pc:spChg>
        <pc:spChg chg="add mod">
          <ac:chgData name="Anna Domingo Riu" userId="89a9f42b-3671-4ad2-a440-0c44d7f6d9fc" providerId="ADAL" clId="{ED5700AD-A0AA-430A-9D7C-1F2F7DEAA6E7}" dt="2023-05-31T23:14:08.299" v="94" actId="403"/>
          <ac:spMkLst>
            <pc:docMk/>
            <pc:sldMk cId="3999374401" sldId="1220"/>
            <ac:spMk id="6" creationId="{FEB90494-5690-97A6-698A-9E0FAD9D1253}"/>
          </ac:spMkLst>
        </pc:spChg>
        <pc:picChg chg="add mod">
          <ac:chgData name="Anna Domingo Riu" userId="89a9f42b-3671-4ad2-a440-0c44d7f6d9fc" providerId="ADAL" clId="{ED5700AD-A0AA-430A-9D7C-1F2F7DEAA6E7}" dt="2023-05-31T23:11:09.362" v="0"/>
          <ac:picMkLst>
            <pc:docMk/>
            <pc:sldMk cId="3999374401" sldId="1220"/>
            <ac:picMk id="2" creationId="{2E577313-B106-1F7C-8CB3-C760C935DA16}"/>
          </ac:picMkLst>
        </pc:picChg>
        <pc:picChg chg="add mod">
          <ac:chgData name="Anna Domingo Riu" userId="89a9f42b-3671-4ad2-a440-0c44d7f6d9fc" providerId="ADAL" clId="{ED5700AD-A0AA-430A-9D7C-1F2F7DEAA6E7}" dt="2023-05-31T23:11:09.362" v="0"/>
          <ac:picMkLst>
            <pc:docMk/>
            <pc:sldMk cId="3999374401" sldId="1220"/>
            <ac:picMk id="5" creationId="{FE2857CF-532A-3577-86A7-5411E5671DE4}"/>
          </ac:picMkLst>
        </pc:picChg>
        <pc:picChg chg="add mod">
          <ac:chgData name="Anna Domingo Riu" userId="89a9f42b-3671-4ad2-a440-0c44d7f6d9fc" providerId="ADAL" clId="{ED5700AD-A0AA-430A-9D7C-1F2F7DEAA6E7}" dt="2023-05-31T23:11:09.362" v="0"/>
          <ac:picMkLst>
            <pc:docMk/>
            <pc:sldMk cId="3999374401" sldId="1220"/>
            <ac:picMk id="7" creationId="{F8DDD746-5621-5713-D2E9-229D22896902}"/>
          </ac:picMkLst>
        </pc:picChg>
        <pc:picChg chg="add del mod">
          <ac:chgData name="Anna Domingo Riu" userId="89a9f42b-3671-4ad2-a440-0c44d7f6d9fc" providerId="ADAL" clId="{ED5700AD-A0AA-430A-9D7C-1F2F7DEAA6E7}" dt="2023-05-31T23:15:01.731" v="99" actId="478"/>
          <ac:picMkLst>
            <pc:docMk/>
            <pc:sldMk cId="3999374401" sldId="1220"/>
            <ac:picMk id="9" creationId="{DBBE4B71-BF46-847D-2B91-C41F31665ED6}"/>
          </ac:picMkLst>
        </pc:picChg>
        <pc:picChg chg="add del mod">
          <ac:chgData name="Anna Domingo Riu" userId="89a9f42b-3671-4ad2-a440-0c44d7f6d9fc" providerId="ADAL" clId="{ED5700AD-A0AA-430A-9D7C-1F2F7DEAA6E7}" dt="2023-05-31T23:16:26.545" v="104" actId="478"/>
          <ac:picMkLst>
            <pc:docMk/>
            <pc:sldMk cId="3999374401" sldId="1220"/>
            <ac:picMk id="11" creationId="{85802D7F-8F99-563D-E3C5-F5D3282838B0}"/>
          </ac:picMkLst>
        </pc:picChg>
      </pc:sldChg>
      <pc:sldChg chg="modSp mod ord delCm modCm">
        <pc:chgData name="Anna Domingo Riu" userId="89a9f42b-3671-4ad2-a440-0c44d7f6d9fc" providerId="ADAL" clId="{ED5700AD-A0AA-430A-9D7C-1F2F7DEAA6E7}" dt="2023-06-05T15:22:56.761" v="6944"/>
        <pc:sldMkLst>
          <pc:docMk/>
          <pc:sldMk cId="2645867820" sldId="2162"/>
        </pc:sldMkLst>
        <pc:spChg chg="mod">
          <ac:chgData name="Anna Domingo Riu" userId="89a9f42b-3671-4ad2-a440-0c44d7f6d9fc" providerId="ADAL" clId="{ED5700AD-A0AA-430A-9D7C-1F2F7DEAA6E7}" dt="2023-05-31T23:51:48.146" v="382" actId="20577"/>
          <ac:spMkLst>
            <pc:docMk/>
            <pc:sldMk cId="2645867820" sldId="2162"/>
            <ac:spMk id="8" creationId="{64279AAC-087A-422D-9B2C-F8CAE434FF33}"/>
          </ac:spMkLst>
        </pc:spChg>
      </pc:sldChg>
      <pc:sldChg chg="addSp modSp del mod delCm">
        <pc:chgData name="Anna Domingo Riu" userId="89a9f42b-3671-4ad2-a440-0c44d7f6d9fc" providerId="ADAL" clId="{ED5700AD-A0AA-430A-9D7C-1F2F7DEAA6E7}" dt="2023-06-01T00:51:13.273" v="1947" actId="47"/>
        <pc:sldMkLst>
          <pc:docMk/>
          <pc:sldMk cId="2671739004" sldId="2166"/>
        </pc:sldMkLst>
        <pc:spChg chg="add mod">
          <ac:chgData name="Anna Domingo Riu" userId="89a9f42b-3671-4ad2-a440-0c44d7f6d9fc" providerId="ADAL" clId="{ED5700AD-A0AA-430A-9D7C-1F2F7DEAA6E7}" dt="2023-06-01T00:01:01.141" v="476"/>
          <ac:spMkLst>
            <pc:docMk/>
            <pc:sldMk cId="2671739004" sldId="2166"/>
            <ac:spMk id="2" creationId="{49F1CE4F-F0A1-DDD7-5B0E-E1DA1737D9E7}"/>
          </ac:spMkLst>
        </pc:spChg>
        <pc:spChg chg="mod">
          <ac:chgData name="Anna Domingo Riu" userId="89a9f42b-3671-4ad2-a440-0c44d7f6d9fc" providerId="ADAL" clId="{ED5700AD-A0AA-430A-9D7C-1F2F7DEAA6E7}" dt="2023-06-01T00:48:08.516" v="1805" actId="20577"/>
          <ac:spMkLst>
            <pc:docMk/>
            <pc:sldMk cId="2671739004" sldId="2166"/>
            <ac:spMk id="40" creationId="{3CB5B865-3CD9-4FF2-B830-A724D764EC46}"/>
          </ac:spMkLst>
        </pc:spChg>
        <pc:picChg chg="add mod">
          <ac:chgData name="Anna Domingo Riu" userId="89a9f42b-3671-4ad2-a440-0c44d7f6d9fc" providerId="ADAL" clId="{ED5700AD-A0AA-430A-9D7C-1F2F7DEAA6E7}" dt="2023-06-01T00:01:01.141" v="476"/>
          <ac:picMkLst>
            <pc:docMk/>
            <pc:sldMk cId="2671739004" sldId="2166"/>
            <ac:picMk id="3" creationId="{D011E11E-8B65-8A57-320A-EB185604E0AC}"/>
          </ac:picMkLst>
        </pc:picChg>
      </pc:sldChg>
      <pc:sldChg chg="delSp modSp mod">
        <pc:chgData name="Anna Domingo Riu" userId="89a9f42b-3671-4ad2-a440-0c44d7f6d9fc" providerId="ADAL" clId="{ED5700AD-A0AA-430A-9D7C-1F2F7DEAA6E7}" dt="2023-06-05T17:33:54.571" v="7123" actId="478"/>
        <pc:sldMkLst>
          <pc:docMk/>
          <pc:sldMk cId="483046860" sldId="2173"/>
        </pc:sldMkLst>
        <pc:spChg chg="del">
          <ac:chgData name="Anna Domingo Riu" userId="89a9f42b-3671-4ad2-a440-0c44d7f6d9fc" providerId="ADAL" clId="{ED5700AD-A0AA-430A-9D7C-1F2F7DEAA6E7}" dt="2023-06-05T17:33:54.571" v="7123" actId="478"/>
          <ac:spMkLst>
            <pc:docMk/>
            <pc:sldMk cId="483046860" sldId="2173"/>
            <ac:spMk id="5" creationId="{3404E7B9-89BC-4922-B692-EF17DD3AB03C}"/>
          </ac:spMkLst>
        </pc:spChg>
        <pc:spChg chg="mod">
          <ac:chgData name="Anna Domingo Riu" userId="89a9f42b-3671-4ad2-a440-0c44d7f6d9fc" providerId="ADAL" clId="{ED5700AD-A0AA-430A-9D7C-1F2F7DEAA6E7}" dt="2023-06-02T20:21:48.579" v="2712" actId="1076"/>
          <ac:spMkLst>
            <pc:docMk/>
            <pc:sldMk cId="483046860" sldId="2173"/>
            <ac:spMk id="6" creationId="{404A5275-DD7B-4244-8688-1A2393F20911}"/>
          </ac:spMkLst>
        </pc:spChg>
      </pc:sldChg>
      <pc:sldChg chg="addSp delSp modSp mod delCm modCm modNotes">
        <pc:chgData name="Anna Domingo Riu" userId="89a9f42b-3671-4ad2-a440-0c44d7f6d9fc" providerId="ADAL" clId="{ED5700AD-A0AA-430A-9D7C-1F2F7DEAA6E7}" dt="2023-06-05T15:24:04.705" v="6948"/>
        <pc:sldMkLst>
          <pc:docMk/>
          <pc:sldMk cId="1920074551" sldId="2264"/>
        </pc:sldMkLst>
        <pc:spChg chg="add mod">
          <ac:chgData name="Anna Domingo Riu" userId="89a9f42b-3671-4ad2-a440-0c44d7f6d9fc" providerId="ADAL" clId="{ED5700AD-A0AA-430A-9D7C-1F2F7DEAA6E7}" dt="2023-06-01T00:01:48.766" v="483"/>
          <ac:spMkLst>
            <pc:docMk/>
            <pc:sldMk cId="1920074551" sldId="2264"/>
            <ac:spMk id="2" creationId="{4E038A53-A88B-8C5D-B1AE-C2F7495B0C48}"/>
          </ac:spMkLst>
        </pc:spChg>
        <pc:spChg chg="add del mod">
          <ac:chgData name="Anna Domingo Riu" userId="89a9f42b-3671-4ad2-a440-0c44d7f6d9fc" providerId="ADAL" clId="{ED5700AD-A0AA-430A-9D7C-1F2F7DEAA6E7}" dt="2023-06-02T20:22:36.612" v="2722" actId="478"/>
          <ac:spMkLst>
            <pc:docMk/>
            <pc:sldMk cId="1920074551" sldId="2264"/>
            <ac:spMk id="4" creationId="{F27F7D26-69C1-2EDE-B338-EA972AA252A1}"/>
          </ac:spMkLst>
        </pc:spChg>
        <pc:spChg chg="mod">
          <ac:chgData name="Anna Domingo Riu" userId="89a9f42b-3671-4ad2-a440-0c44d7f6d9fc" providerId="ADAL" clId="{ED5700AD-A0AA-430A-9D7C-1F2F7DEAA6E7}" dt="2023-06-01T01:13:22.884" v="2116" actId="207"/>
          <ac:spMkLst>
            <pc:docMk/>
            <pc:sldMk cId="1920074551" sldId="2264"/>
            <ac:spMk id="7" creationId="{DAC4A4D0-4861-4790-9E63-F74950762EDB}"/>
          </ac:spMkLst>
        </pc:spChg>
        <pc:spChg chg="mod">
          <ac:chgData name="Anna Domingo Riu" userId="89a9f42b-3671-4ad2-a440-0c44d7f6d9fc" providerId="ADAL" clId="{ED5700AD-A0AA-430A-9D7C-1F2F7DEAA6E7}" dt="2023-06-02T20:23:43.913" v="2734" actId="1076"/>
          <ac:spMkLst>
            <pc:docMk/>
            <pc:sldMk cId="1920074551" sldId="2264"/>
            <ac:spMk id="8" creationId="{F0101140-21E1-4226-BC52-4C39F6777833}"/>
          </ac:spMkLst>
        </pc:spChg>
        <pc:spChg chg="del">
          <ac:chgData name="Anna Domingo Riu" userId="89a9f42b-3671-4ad2-a440-0c44d7f6d9fc" providerId="ADAL" clId="{ED5700AD-A0AA-430A-9D7C-1F2F7DEAA6E7}" dt="2023-06-02T20:22:27.947" v="2718" actId="478"/>
          <ac:spMkLst>
            <pc:docMk/>
            <pc:sldMk cId="1920074551" sldId="2264"/>
            <ac:spMk id="12" creationId="{FCB11237-6A1C-4033-9D21-6300988C2421}"/>
          </ac:spMkLst>
        </pc:spChg>
        <pc:spChg chg="mod">
          <ac:chgData name="Anna Domingo Riu" userId="89a9f42b-3671-4ad2-a440-0c44d7f6d9fc" providerId="ADAL" clId="{ED5700AD-A0AA-430A-9D7C-1F2F7DEAA6E7}" dt="2023-06-02T20:23:31.128" v="2733" actId="1076"/>
          <ac:spMkLst>
            <pc:docMk/>
            <pc:sldMk cId="1920074551" sldId="2264"/>
            <ac:spMk id="13" creationId="{113B9351-D04A-4723-891C-AC1659D0091F}"/>
          </ac:spMkLst>
        </pc:spChg>
        <pc:spChg chg="mod">
          <ac:chgData name="Anna Domingo Riu" userId="89a9f42b-3671-4ad2-a440-0c44d7f6d9fc" providerId="ADAL" clId="{ED5700AD-A0AA-430A-9D7C-1F2F7DEAA6E7}" dt="2023-06-02T20:23:17.923" v="2731" actId="1076"/>
          <ac:spMkLst>
            <pc:docMk/>
            <pc:sldMk cId="1920074551" sldId="2264"/>
            <ac:spMk id="16" creationId="{0D7E5F25-EE95-4BF2-A63F-A91951D6394D}"/>
          </ac:spMkLst>
        </pc:spChg>
        <pc:spChg chg="mod">
          <ac:chgData name="Anna Domingo Riu" userId="89a9f42b-3671-4ad2-a440-0c44d7f6d9fc" providerId="ADAL" clId="{ED5700AD-A0AA-430A-9D7C-1F2F7DEAA6E7}" dt="2023-06-02T20:23:00.807" v="2729" actId="403"/>
          <ac:spMkLst>
            <pc:docMk/>
            <pc:sldMk cId="1920074551" sldId="2264"/>
            <ac:spMk id="17" creationId="{C448FB14-D14F-490D-ACC9-EF440A2D8FC9}"/>
          </ac:spMkLst>
        </pc:spChg>
        <pc:spChg chg="del mod">
          <ac:chgData name="Anna Domingo Riu" userId="89a9f42b-3671-4ad2-a440-0c44d7f6d9fc" providerId="ADAL" clId="{ED5700AD-A0AA-430A-9D7C-1F2F7DEAA6E7}" dt="2023-06-02T20:22:25.372" v="2717" actId="478"/>
          <ac:spMkLst>
            <pc:docMk/>
            <pc:sldMk cId="1920074551" sldId="2264"/>
            <ac:spMk id="18" creationId="{6088209E-0C2A-4DAC-9B2A-1B14F66F9E4B}"/>
          </ac:spMkLst>
        </pc:spChg>
        <pc:spChg chg="del">
          <ac:chgData name="Anna Domingo Riu" userId="89a9f42b-3671-4ad2-a440-0c44d7f6d9fc" providerId="ADAL" clId="{ED5700AD-A0AA-430A-9D7C-1F2F7DEAA6E7}" dt="2023-06-02T20:22:21.635" v="2715" actId="478"/>
          <ac:spMkLst>
            <pc:docMk/>
            <pc:sldMk cId="1920074551" sldId="2264"/>
            <ac:spMk id="19" creationId="{FFB2EA86-A1CF-4D11-846A-4E1D13795C82}"/>
          </ac:spMkLst>
        </pc:spChg>
        <pc:spChg chg="del">
          <ac:chgData name="Anna Domingo Riu" userId="89a9f42b-3671-4ad2-a440-0c44d7f6d9fc" providerId="ADAL" clId="{ED5700AD-A0AA-430A-9D7C-1F2F7DEAA6E7}" dt="2023-06-02T20:22:23.800" v="2716" actId="478"/>
          <ac:spMkLst>
            <pc:docMk/>
            <pc:sldMk cId="1920074551" sldId="2264"/>
            <ac:spMk id="21" creationId="{208D1D42-73B6-4378-986A-7298B7D257DE}"/>
          </ac:spMkLst>
        </pc:spChg>
        <pc:spChg chg="del">
          <ac:chgData name="Anna Domingo Riu" userId="89a9f42b-3671-4ad2-a440-0c44d7f6d9fc" providerId="ADAL" clId="{ED5700AD-A0AA-430A-9D7C-1F2F7DEAA6E7}" dt="2023-06-02T20:22:30.870" v="2719" actId="478"/>
          <ac:spMkLst>
            <pc:docMk/>
            <pc:sldMk cId="1920074551" sldId="2264"/>
            <ac:spMk id="26" creationId="{B72240EF-7F55-420A-B14E-6080A8742ACF}"/>
          </ac:spMkLst>
        </pc:spChg>
        <pc:spChg chg="del mod">
          <ac:chgData name="Anna Domingo Riu" userId="89a9f42b-3671-4ad2-a440-0c44d7f6d9fc" providerId="ADAL" clId="{ED5700AD-A0AA-430A-9D7C-1F2F7DEAA6E7}" dt="2023-06-02T20:22:32.410" v="2720" actId="478"/>
          <ac:spMkLst>
            <pc:docMk/>
            <pc:sldMk cId="1920074551" sldId="2264"/>
            <ac:spMk id="27" creationId="{074DC306-46D9-456A-A85A-3144E458A8B3}"/>
          </ac:spMkLst>
        </pc:spChg>
        <pc:spChg chg="del mod">
          <ac:chgData name="Anna Domingo Riu" userId="89a9f42b-3671-4ad2-a440-0c44d7f6d9fc" providerId="ADAL" clId="{ED5700AD-A0AA-430A-9D7C-1F2F7DEAA6E7}" dt="2023-06-02T20:22:34.338" v="2721" actId="478"/>
          <ac:spMkLst>
            <pc:docMk/>
            <pc:sldMk cId="1920074551" sldId="2264"/>
            <ac:spMk id="28" creationId="{318B8ECE-D251-4EE7-9301-E5A08221D5F8}"/>
          </ac:spMkLst>
        </pc:spChg>
        <pc:spChg chg="del">
          <ac:chgData name="Anna Domingo Riu" userId="89a9f42b-3671-4ad2-a440-0c44d7f6d9fc" providerId="ADAL" clId="{ED5700AD-A0AA-430A-9D7C-1F2F7DEAA6E7}" dt="2023-06-02T20:22:38.467" v="2723" actId="478"/>
          <ac:spMkLst>
            <pc:docMk/>
            <pc:sldMk cId="1920074551" sldId="2264"/>
            <ac:spMk id="29" creationId="{1E261625-2CA5-44CF-8C77-0F475488A001}"/>
          </ac:spMkLst>
        </pc:spChg>
        <pc:spChg chg="del">
          <ac:chgData name="Anna Domingo Riu" userId="89a9f42b-3671-4ad2-a440-0c44d7f6d9fc" providerId="ADAL" clId="{ED5700AD-A0AA-430A-9D7C-1F2F7DEAA6E7}" dt="2023-06-02T20:22:39.907" v="2724" actId="478"/>
          <ac:spMkLst>
            <pc:docMk/>
            <pc:sldMk cId="1920074551" sldId="2264"/>
            <ac:spMk id="30" creationId="{9A35E8F9-962E-48C2-93D7-51F5FD90F020}"/>
          </ac:spMkLst>
        </pc:spChg>
        <pc:grpChg chg="mod">
          <ac:chgData name="Anna Domingo Riu" userId="89a9f42b-3671-4ad2-a440-0c44d7f6d9fc" providerId="ADAL" clId="{ED5700AD-A0AA-430A-9D7C-1F2F7DEAA6E7}" dt="2023-06-02T20:23:43.913" v="2734" actId="1076"/>
          <ac:grpSpMkLst>
            <pc:docMk/>
            <pc:sldMk cId="1920074551" sldId="2264"/>
            <ac:grpSpMk id="15" creationId="{2D1C66DB-5930-4462-AC0F-83C6DB61E74C}"/>
          </ac:grpSpMkLst>
        </pc:grpChg>
        <pc:picChg chg="add mod">
          <ac:chgData name="Anna Domingo Riu" userId="89a9f42b-3671-4ad2-a440-0c44d7f6d9fc" providerId="ADAL" clId="{ED5700AD-A0AA-430A-9D7C-1F2F7DEAA6E7}" dt="2023-06-01T00:01:48.766" v="483"/>
          <ac:picMkLst>
            <pc:docMk/>
            <pc:sldMk cId="1920074551" sldId="2264"/>
            <ac:picMk id="3" creationId="{0AF5F8E1-6182-7386-D25E-269623C16100}"/>
          </ac:picMkLst>
        </pc:picChg>
      </pc:sldChg>
      <pc:sldChg chg="addSp delSp modSp mod ord modNotesTx">
        <pc:chgData name="Anna Domingo Riu" userId="89a9f42b-3671-4ad2-a440-0c44d7f6d9fc" providerId="ADAL" clId="{ED5700AD-A0AA-430A-9D7C-1F2F7DEAA6E7}" dt="2023-06-05T17:33:25.937" v="7120" actId="20577"/>
        <pc:sldMkLst>
          <pc:docMk/>
          <pc:sldMk cId="1076210225" sldId="2272"/>
        </pc:sldMkLst>
        <pc:spChg chg="add mod">
          <ac:chgData name="Anna Domingo Riu" userId="89a9f42b-3671-4ad2-a440-0c44d7f6d9fc" providerId="ADAL" clId="{ED5700AD-A0AA-430A-9D7C-1F2F7DEAA6E7}" dt="2023-06-01T00:00:26.830" v="462"/>
          <ac:spMkLst>
            <pc:docMk/>
            <pc:sldMk cId="1076210225" sldId="2272"/>
            <ac:spMk id="2" creationId="{0B9BC54F-A694-EF46-8ED4-DB8864CCDFD8}"/>
          </ac:spMkLst>
        </pc:spChg>
        <pc:spChg chg="add mod">
          <ac:chgData name="Anna Domingo Riu" userId="89a9f42b-3671-4ad2-a440-0c44d7f6d9fc" providerId="ADAL" clId="{ED5700AD-A0AA-430A-9D7C-1F2F7DEAA6E7}" dt="2023-06-05T15:38:10.208" v="7118" actId="1076"/>
          <ac:spMkLst>
            <pc:docMk/>
            <pc:sldMk cId="1076210225" sldId="2272"/>
            <ac:spMk id="8" creationId="{874FB0A8-BFD9-4151-B885-5D6961CD0BFA}"/>
          </ac:spMkLst>
        </pc:spChg>
        <pc:spChg chg="mod">
          <ac:chgData name="Anna Domingo Riu" userId="89a9f42b-3671-4ad2-a440-0c44d7f6d9fc" providerId="ADAL" clId="{ED5700AD-A0AA-430A-9D7C-1F2F7DEAA6E7}" dt="2023-06-05T15:37:28.360" v="7110" actId="20577"/>
          <ac:spMkLst>
            <pc:docMk/>
            <pc:sldMk cId="1076210225" sldId="2272"/>
            <ac:spMk id="23" creationId="{A06ACBE6-365E-4E81-8978-3BBBE4C7DABE}"/>
          </ac:spMkLst>
        </pc:spChg>
        <pc:picChg chg="add mod">
          <ac:chgData name="Anna Domingo Riu" userId="89a9f42b-3671-4ad2-a440-0c44d7f6d9fc" providerId="ADAL" clId="{ED5700AD-A0AA-430A-9D7C-1F2F7DEAA6E7}" dt="2023-06-01T00:00:26.830" v="462"/>
          <ac:picMkLst>
            <pc:docMk/>
            <pc:sldMk cId="1076210225" sldId="2272"/>
            <ac:picMk id="3" creationId="{101F5D96-E462-947C-3722-E1F1361A6479}"/>
          </ac:picMkLst>
        </pc:picChg>
        <pc:picChg chg="add del mod">
          <ac:chgData name="Anna Domingo Riu" userId="89a9f42b-3671-4ad2-a440-0c44d7f6d9fc" providerId="ADAL" clId="{ED5700AD-A0AA-430A-9D7C-1F2F7DEAA6E7}" dt="2023-06-05T15:33:47.880" v="6957"/>
          <ac:picMkLst>
            <pc:docMk/>
            <pc:sldMk cId="1076210225" sldId="2272"/>
            <ac:picMk id="4" creationId="{1215E8AD-C184-EB54-68A1-075197E4F034}"/>
          </ac:picMkLst>
        </pc:picChg>
        <pc:picChg chg="add mod">
          <ac:chgData name="Anna Domingo Riu" userId="89a9f42b-3671-4ad2-a440-0c44d7f6d9fc" providerId="ADAL" clId="{ED5700AD-A0AA-430A-9D7C-1F2F7DEAA6E7}" dt="2023-06-05T15:37:41.414" v="7111" actId="1076"/>
          <ac:picMkLst>
            <pc:docMk/>
            <pc:sldMk cId="1076210225" sldId="2272"/>
            <ac:picMk id="7" creationId="{996144CC-FC62-8709-861A-44FF92586DE7}"/>
          </ac:picMkLst>
        </pc:picChg>
        <pc:picChg chg="del mod">
          <ac:chgData name="Anna Domingo Riu" userId="89a9f42b-3671-4ad2-a440-0c44d7f6d9fc" providerId="ADAL" clId="{ED5700AD-A0AA-430A-9D7C-1F2F7DEAA6E7}" dt="2023-06-05T15:34:08.542" v="6962" actId="478"/>
          <ac:picMkLst>
            <pc:docMk/>
            <pc:sldMk cId="1076210225" sldId="2272"/>
            <ac:picMk id="21" creationId="{2BC95DB3-2845-4219-A970-50DE7C39DF8B}"/>
          </ac:picMkLst>
        </pc:picChg>
      </pc:sldChg>
      <pc:sldChg chg="addSp modSp mod ord delCm">
        <pc:chgData name="Anna Domingo Riu" userId="89a9f42b-3671-4ad2-a440-0c44d7f6d9fc" providerId="ADAL" clId="{ED5700AD-A0AA-430A-9D7C-1F2F7DEAA6E7}" dt="2023-06-02T20:22:05.462" v="2714"/>
        <pc:sldMkLst>
          <pc:docMk/>
          <pc:sldMk cId="1379342214" sldId="4557"/>
        </pc:sldMkLst>
        <pc:spChg chg="add mod">
          <ac:chgData name="Anna Domingo Riu" userId="89a9f42b-3671-4ad2-a440-0c44d7f6d9fc" providerId="ADAL" clId="{ED5700AD-A0AA-430A-9D7C-1F2F7DEAA6E7}" dt="2023-06-01T00:00:33.085" v="463"/>
          <ac:spMkLst>
            <pc:docMk/>
            <pc:sldMk cId="1379342214" sldId="4557"/>
            <ac:spMk id="3" creationId="{4920E7D7-329A-F0AB-1122-9814C9850A5F}"/>
          </ac:spMkLst>
        </pc:spChg>
        <pc:spChg chg="mod">
          <ac:chgData name="Anna Domingo Riu" userId="89a9f42b-3671-4ad2-a440-0c44d7f6d9fc" providerId="ADAL" clId="{ED5700AD-A0AA-430A-9D7C-1F2F7DEAA6E7}" dt="2023-06-01T00:00:50.335" v="475" actId="113"/>
          <ac:spMkLst>
            <pc:docMk/>
            <pc:sldMk cId="1379342214" sldId="4557"/>
            <ac:spMk id="7" creationId="{069BB932-AE96-4B1E-B70A-E507B408181D}"/>
          </ac:spMkLst>
        </pc:spChg>
        <pc:picChg chg="add mod">
          <ac:chgData name="Anna Domingo Riu" userId="89a9f42b-3671-4ad2-a440-0c44d7f6d9fc" providerId="ADAL" clId="{ED5700AD-A0AA-430A-9D7C-1F2F7DEAA6E7}" dt="2023-06-01T00:00:33.085" v="463"/>
          <ac:picMkLst>
            <pc:docMk/>
            <pc:sldMk cId="1379342214" sldId="4557"/>
            <ac:picMk id="4" creationId="{9C7B4297-DCD0-4543-43E1-E26EF75A3521}"/>
          </ac:picMkLst>
        </pc:picChg>
      </pc:sldChg>
      <pc:sldChg chg="del">
        <pc:chgData name="Anna Domingo Riu" userId="89a9f42b-3671-4ad2-a440-0c44d7f6d9fc" providerId="ADAL" clId="{ED5700AD-A0AA-430A-9D7C-1F2F7DEAA6E7}" dt="2023-06-01T00:50:29.722" v="1935" actId="47"/>
        <pc:sldMkLst>
          <pc:docMk/>
          <pc:sldMk cId="3349870546" sldId="4560"/>
        </pc:sldMkLst>
      </pc:sldChg>
      <pc:sldChg chg="addSp delSp modSp del mod ord">
        <pc:chgData name="Anna Domingo Riu" userId="89a9f42b-3671-4ad2-a440-0c44d7f6d9fc" providerId="ADAL" clId="{ED5700AD-A0AA-430A-9D7C-1F2F7DEAA6E7}" dt="2023-05-31T23:41:41.511" v="232" actId="47"/>
        <pc:sldMkLst>
          <pc:docMk/>
          <pc:sldMk cId="772856760" sldId="1803873619"/>
        </pc:sldMkLst>
        <pc:spChg chg="del">
          <ac:chgData name="Anna Domingo Riu" userId="89a9f42b-3671-4ad2-a440-0c44d7f6d9fc" providerId="ADAL" clId="{ED5700AD-A0AA-430A-9D7C-1F2F7DEAA6E7}" dt="2023-05-31T23:26:35.731" v="128" actId="478"/>
          <ac:spMkLst>
            <pc:docMk/>
            <pc:sldMk cId="772856760" sldId="1803873619"/>
            <ac:spMk id="8" creationId="{88A43137-7651-E166-B14F-673D02828582}"/>
          </ac:spMkLst>
        </pc:spChg>
        <pc:spChg chg="add mod">
          <ac:chgData name="Anna Domingo Riu" userId="89a9f42b-3671-4ad2-a440-0c44d7f6d9fc" providerId="ADAL" clId="{ED5700AD-A0AA-430A-9D7C-1F2F7DEAA6E7}" dt="2023-05-31T23:28:16.462" v="150" actId="14100"/>
          <ac:spMkLst>
            <pc:docMk/>
            <pc:sldMk cId="772856760" sldId="1803873619"/>
            <ac:spMk id="10" creationId="{7133A1A3-38DA-05B5-6184-6160150E6F67}"/>
          </ac:spMkLst>
        </pc:spChg>
        <pc:spChg chg="mod">
          <ac:chgData name="Anna Domingo Riu" userId="89a9f42b-3671-4ad2-a440-0c44d7f6d9fc" providerId="ADAL" clId="{ED5700AD-A0AA-430A-9D7C-1F2F7DEAA6E7}" dt="2023-05-31T23:26:31.690" v="126" actId="20577"/>
          <ac:spMkLst>
            <pc:docMk/>
            <pc:sldMk cId="772856760" sldId="1803873619"/>
            <ac:spMk id="17" creationId="{BC84225A-106C-20A6-F598-1C2F7D00F829}"/>
          </ac:spMkLst>
        </pc:spChg>
        <pc:picChg chg="del">
          <ac:chgData name="Anna Domingo Riu" userId="89a9f42b-3671-4ad2-a440-0c44d7f6d9fc" providerId="ADAL" clId="{ED5700AD-A0AA-430A-9D7C-1F2F7DEAA6E7}" dt="2023-05-31T23:26:34.028" v="127" actId="478"/>
          <ac:picMkLst>
            <pc:docMk/>
            <pc:sldMk cId="772856760" sldId="1803873619"/>
            <ac:picMk id="2" creationId="{3B625748-7CFB-1618-4A65-A6BB04BC4617}"/>
          </ac:picMkLst>
        </pc:picChg>
        <pc:picChg chg="add mod">
          <ac:chgData name="Anna Domingo Riu" userId="89a9f42b-3671-4ad2-a440-0c44d7f6d9fc" providerId="ADAL" clId="{ED5700AD-A0AA-430A-9D7C-1F2F7DEAA6E7}" dt="2023-05-31T23:27:31.194" v="147" actId="1038"/>
          <ac:picMkLst>
            <pc:docMk/>
            <pc:sldMk cId="772856760" sldId="1803873619"/>
            <ac:picMk id="6" creationId="{98FB6ADA-F5A4-7322-214F-73AF906BA1C2}"/>
          </ac:picMkLst>
        </pc:picChg>
        <pc:picChg chg="add del">
          <ac:chgData name="Anna Domingo Riu" userId="89a9f42b-3671-4ad2-a440-0c44d7f6d9fc" providerId="ADAL" clId="{ED5700AD-A0AA-430A-9D7C-1F2F7DEAA6E7}" dt="2023-05-31T23:27:17.279" v="139" actId="478"/>
          <ac:picMkLst>
            <pc:docMk/>
            <pc:sldMk cId="772856760" sldId="1803873619"/>
            <ac:picMk id="7" creationId="{F73951D2-C1DA-B2FA-0969-6FE1AA525968}"/>
          </ac:picMkLst>
        </pc:picChg>
      </pc:sldChg>
      <pc:sldChg chg="addSp delSp modSp del mod ord delCm modCm">
        <pc:chgData name="Anna Domingo Riu" userId="89a9f42b-3671-4ad2-a440-0c44d7f6d9fc" providerId="ADAL" clId="{ED5700AD-A0AA-430A-9D7C-1F2F7DEAA6E7}" dt="2023-06-05T03:59:10.464" v="5824" actId="47"/>
        <pc:sldMkLst>
          <pc:docMk/>
          <pc:sldMk cId="1989457740" sldId="2146848181"/>
        </pc:sldMkLst>
        <pc:spChg chg="add mod">
          <ac:chgData name="Anna Domingo Riu" userId="89a9f42b-3671-4ad2-a440-0c44d7f6d9fc" providerId="ADAL" clId="{ED5700AD-A0AA-430A-9D7C-1F2F7DEAA6E7}" dt="2023-06-01T00:00:16.226" v="461"/>
          <ac:spMkLst>
            <pc:docMk/>
            <pc:sldMk cId="1989457740" sldId="2146848181"/>
            <ac:spMk id="5" creationId="{C64195DA-8230-5541-9E9C-72181EB4C86F}"/>
          </ac:spMkLst>
        </pc:spChg>
        <pc:spChg chg="del topLvl">
          <ac:chgData name="Anna Domingo Riu" userId="89a9f42b-3671-4ad2-a440-0c44d7f6d9fc" providerId="ADAL" clId="{ED5700AD-A0AA-430A-9D7C-1F2F7DEAA6E7}" dt="2023-05-31T23:53:48.962" v="438" actId="478"/>
          <ac:spMkLst>
            <pc:docMk/>
            <pc:sldMk cId="1989457740" sldId="2146848181"/>
            <ac:spMk id="10" creationId="{4CDED250-6624-4CF5-AD16-6C8625A8908B}"/>
          </ac:spMkLst>
        </pc:spChg>
        <pc:spChg chg="del">
          <ac:chgData name="Anna Domingo Riu" userId="89a9f42b-3671-4ad2-a440-0c44d7f6d9fc" providerId="ADAL" clId="{ED5700AD-A0AA-430A-9D7C-1F2F7DEAA6E7}" dt="2023-05-31T23:53:37.810" v="430" actId="478"/>
          <ac:spMkLst>
            <pc:docMk/>
            <pc:sldMk cId="1989457740" sldId="2146848181"/>
            <ac:spMk id="12" creationId="{D9EDEA7B-B0C9-48D0-AE9C-1B218A44877C}"/>
          </ac:spMkLst>
        </pc:spChg>
        <pc:spChg chg="del">
          <ac:chgData name="Anna Domingo Riu" userId="89a9f42b-3671-4ad2-a440-0c44d7f6d9fc" providerId="ADAL" clId="{ED5700AD-A0AA-430A-9D7C-1F2F7DEAA6E7}" dt="2023-05-31T23:53:39.983" v="432" actId="478"/>
          <ac:spMkLst>
            <pc:docMk/>
            <pc:sldMk cId="1989457740" sldId="2146848181"/>
            <ac:spMk id="19" creationId="{EF1229DE-9AC3-4FB4-AE20-CF8D3DDC0ADE}"/>
          </ac:spMkLst>
        </pc:spChg>
        <pc:spChg chg="del topLvl">
          <ac:chgData name="Anna Domingo Riu" userId="89a9f42b-3671-4ad2-a440-0c44d7f6d9fc" providerId="ADAL" clId="{ED5700AD-A0AA-430A-9D7C-1F2F7DEAA6E7}" dt="2023-05-31T23:53:47.364" v="437" actId="478"/>
          <ac:spMkLst>
            <pc:docMk/>
            <pc:sldMk cId="1989457740" sldId="2146848181"/>
            <ac:spMk id="21" creationId="{5ADBFB87-2909-4796-B8AD-2C2CF91F18F2}"/>
          </ac:spMkLst>
        </pc:spChg>
        <pc:spChg chg="del">
          <ac:chgData name="Anna Domingo Riu" userId="89a9f42b-3671-4ad2-a440-0c44d7f6d9fc" providerId="ADAL" clId="{ED5700AD-A0AA-430A-9D7C-1F2F7DEAA6E7}" dt="2023-05-31T23:53:44.485" v="435" actId="478"/>
          <ac:spMkLst>
            <pc:docMk/>
            <pc:sldMk cId="1989457740" sldId="2146848181"/>
            <ac:spMk id="23" creationId="{BE2C6340-DA4E-462A-8C84-453314C3E7BB}"/>
          </ac:spMkLst>
        </pc:spChg>
        <pc:spChg chg="mod">
          <ac:chgData name="Anna Domingo Riu" userId="89a9f42b-3671-4ad2-a440-0c44d7f6d9fc" providerId="ADAL" clId="{ED5700AD-A0AA-430A-9D7C-1F2F7DEAA6E7}" dt="2023-06-01T01:01:51.859" v="1962" actId="20577"/>
          <ac:spMkLst>
            <pc:docMk/>
            <pc:sldMk cId="1989457740" sldId="2146848181"/>
            <ac:spMk id="25" creationId="{CF72BB64-9CB2-439C-8B79-ED0E15297254}"/>
          </ac:spMkLst>
        </pc:spChg>
        <pc:spChg chg="del">
          <ac:chgData name="Anna Domingo Riu" userId="89a9f42b-3671-4ad2-a440-0c44d7f6d9fc" providerId="ADAL" clId="{ED5700AD-A0AA-430A-9D7C-1F2F7DEAA6E7}" dt="2023-06-01T00:02:13.394" v="486" actId="478"/>
          <ac:spMkLst>
            <pc:docMk/>
            <pc:sldMk cId="1989457740" sldId="2146848181"/>
            <ac:spMk id="26" creationId="{438809A8-CB57-4B6B-9FCB-D2CC2E6F6103}"/>
          </ac:spMkLst>
        </pc:spChg>
        <pc:spChg chg="mod">
          <ac:chgData name="Anna Domingo Riu" userId="89a9f42b-3671-4ad2-a440-0c44d7f6d9fc" providerId="ADAL" clId="{ED5700AD-A0AA-430A-9D7C-1F2F7DEAA6E7}" dt="2023-05-31T23:54:00.696" v="440" actId="14100"/>
          <ac:spMkLst>
            <pc:docMk/>
            <pc:sldMk cId="1989457740" sldId="2146848181"/>
            <ac:spMk id="33" creationId="{064E2FEA-FCBD-42E2-8368-2EBF21341B2A}"/>
          </ac:spMkLst>
        </pc:spChg>
        <pc:grpChg chg="del">
          <ac:chgData name="Anna Domingo Riu" userId="89a9f42b-3671-4ad2-a440-0c44d7f6d9fc" providerId="ADAL" clId="{ED5700AD-A0AA-430A-9D7C-1F2F7DEAA6E7}" dt="2023-05-31T23:53:45.986" v="436" actId="478"/>
          <ac:grpSpMkLst>
            <pc:docMk/>
            <pc:sldMk cId="1989457740" sldId="2146848181"/>
            <ac:grpSpMk id="2" creationId="{6C912D5E-20A8-4AFB-B2E2-C0E36961C78A}"/>
          </ac:grpSpMkLst>
        </pc:grpChg>
        <pc:grpChg chg="del">
          <ac:chgData name="Anna Domingo Riu" userId="89a9f42b-3671-4ad2-a440-0c44d7f6d9fc" providerId="ADAL" clId="{ED5700AD-A0AA-430A-9D7C-1F2F7DEAA6E7}" dt="2023-05-31T23:53:41.042" v="433" actId="478"/>
          <ac:grpSpMkLst>
            <pc:docMk/>
            <pc:sldMk cId="1989457740" sldId="2146848181"/>
            <ac:grpSpMk id="9" creationId="{BFC92F9E-1621-4F7E-96EF-52339686F894}"/>
          </ac:grpSpMkLst>
        </pc:grpChg>
        <pc:grpChg chg="del">
          <ac:chgData name="Anna Domingo Riu" userId="89a9f42b-3671-4ad2-a440-0c44d7f6d9fc" providerId="ADAL" clId="{ED5700AD-A0AA-430A-9D7C-1F2F7DEAA6E7}" dt="2023-05-31T23:53:42.515" v="434" actId="478"/>
          <ac:grpSpMkLst>
            <pc:docMk/>
            <pc:sldMk cId="1989457740" sldId="2146848181"/>
            <ac:grpSpMk id="20" creationId="{5F67B497-40D2-4A8B-9040-87564C3211AE}"/>
          </ac:grpSpMkLst>
        </pc:grpChg>
        <pc:picChg chg="add mod">
          <ac:chgData name="Anna Domingo Riu" userId="89a9f42b-3671-4ad2-a440-0c44d7f6d9fc" providerId="ADAL" clId="{ED5700AD-A0AA-430A-9D7C-1F2F7DEAA6E7}" dt="2023-05-31T23:54:15.406" v="443" actId="207"/>
          <ac:picMkLst>
            <pc:docMk/>
            <pc:sldMk cId="1989457740" sldId="2146848181"/>
            <ac:picMk id="4" creationId="{8FAFCC2C-1814-1FB9-542F-0831BCD8207A}"/>
          </ac:picMkLst>
        </pc:picChg>
        <pc:picChg chg="add mod">
          <ac:chgData name="Anna Domingo Riu" userId="89a9f42b-3671-4ad2-a440-0c44d7f6d9fc" providerId="ADAL" clId="{ED5700AD-A0AA-430A-9D7C-1F2F7DEAA6E7}" dt="2023-06-01T00:00:16.226" v="461"/>
          <ac:picMkLst>
            <pc:docMk/>
            <pc:sldMk cId="1989457740" sldId="2146848181"/>
            <ac:picMk id="6" creationId="{8EA1F0AD-B6BC-29A6-08E9-FF6D7DEC5E6B}"/>
          </ac:picMkLst>
        </pc:picChg>
        <pc:picChg chg="del topLvl">
          <ac:chgData name="Anna Domingo Riu" userId="89a9f42b-3671-4ad2-a440-0c44d7f6d9fc" providerId="ADAL" clId="{ED5700AD-A0AA-430A-9D7C-1F2F7DEAA6E7}" dt="2023-05-31T23:53:41.042" v="433" actId="478"/>
          <ac:picMkLst>
            <pc:docMk/>
            <pc:sldMk cId="1989457740" sldId="2146848181"/>
            <ac:picMk id="11" creationId="{D87C5143-898A-43B9-9620-E378AC0C119D}"/>
          </ac:picMkLst>
        </pc:picChg>
        <pc:picChg chg="del topLvl">
          <ac:chgData name="Anna Domingo Riu" userId="89a9f42b-3671-4ad2-a440-0c44d7f6d9fc" providerId="ADAL" clId="{ED5700AD-A0AA-430A-9D7C-1F2F7DEAA6E7}" dt="2023-05-31T23:53:42.515" v="434" actId="478"/>
          <ac:picMkLst>
            <pc:docMk/>
            <pc:sldMk cId="1989457740" sldId="2146848181"/>
            <ac:picMk id="22" creationId="{7BF0AAB2-E46D-41BD-97A8-A14C7B168959}"/>
          </ac:picMkLst>
        </pc:picChg>
        <pc:picChg chg="del">
          <ac:chgData name="Anna Domingo Riu" userId="89a9f42b-3671-4ad2-a440-0c44d7f6d9fc" providerId="ADAL" clId="{ED5700AD-A0AA-430A-9D7C-1F2F7DEAA6E7}" dt="2023-06-01T00:02:14.602" v="487" actId="478"/>
          <ac:picMkLst>
            <pc:docMk/>
            <pc:sldMk cId="1989457740" sldId="2146848181"/>
            <ac:picMk id="28" creationId="{3554CFD7-5AE1-4EFE-B81C-31FCBF647A3A}"/>
          </ac:picMkLst>
        </pc:picChg>
      </pc:sldChg>
      <pc:sldChg chg="del">
        <pc:chgData name="Anna Domingo Riu" userId="89a9f42b-3671-4ad2-a440-0c44d7f6d9fc" providerId="ADAL" clId="{ED5700AD-A0AA-430A-9D7C-1F2F7DEAA6E7}" dt="2023-06-01T00:01:33.550" v="481" actId="47"/>
        <pc:sldMkLst>
          <pc:docMk/>
          <pc:sldMk cId="1800905597" sldId="2146848186"/>
        </pc:sldMkLst>
      </pc:sldChg>
      <pc:sldChg chg="del">
        <pc:chgData name="Anna Domingo Riu" userId="89a9f42b-3671-4ad2-a440-0c44d7f6d9fc" providerId="ADAL" clId="{ED5700AD-A0AA-430A-9D7C-1F2F7DEAA6E7}" dt="2023-05-31T23:50:37.086" v="358" actId="47"/>
        <pc:sldMkLst>
          <pc:docMk/>
          <pc:sldMk cId="1836035144" sldId="2146848187"/>
        </pc:sldMkLst>
      </pc:sldChg>
      <pc:sldChg chg="del">
        <pc:chgData name="Anna Domingo Riu" userId="89a9f42b-3671-4ad2-a440-0c44d7f6d9fc" providerId="ADAL" clId="{ED5700AD-A0AA-430A-9D7C-1F2F7DEAA6E7}" dt="2023-05-31T23:50:39.404" v="359" actId="47"/>
        <pc:sldMkLst>
          <pc:docMk/>
          <pc:sldMk cId="969083226" sldId="2146848190"/>
        </pc:sldMkLst>
      </pc:sldChg>
      <pc:sldChg chg="modSp del mod ord delCm">
        <pc:chgData name="Anna Domingo Riu" userId="89a9f42b-3671-4ad2-a440-0c44d7f6d9fc" providerId="ADAL" clId="{ED5700AD-A0AA-430A-9D7C-1F2F7DEAA6E7}" dt="2023-06-01T01:00:04.449" v="1953" actId="47"/>
        <pc:sldMkLst>
          <pc:docMk/>
          <pc:sldMk cId="1842785" sldId="2146848191"/>
        </pc:sldMkLst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3" creationId="{B8568157-F161-442C-BE15-0297C34042FA}"/>
          </ac:spMkLst>
        </pc:spChg>
        <pc:spChg chg="mod">
          <ac:chgData name="Anna Domingo Riu" userId="89a9f42b-3671-4ad2-a440-0c44d7f6d9fc" providerId="ADAL" clId="{ED5700AD-A0AA-430A-9D7C-1F2F7DEAA6E7}" dt="2023-05-31T23:50:03.428" v="354" actId="1076"/>
          <ac:spMkLst>
            <pc:docMk/>
            <pc:sldMk cId="1842785" sldId="2146848191"/>
            <ac:spMk id="5" creationId="{AD46373A-28DB-4D02-9F04-C67E7B09C59F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6" creationId="{0A88872B-28DA-4A26-9DCF-FA931B0F952A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7" creationId="{71757076-EBDC-43F8-AD78-62ED14B2CF5C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8" creationId="{F7FA9A17-8052-41D4-920B-92A82ED86DB3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27" creationId="{0E1EA13B-10CA-474C-94C5-429A9A4809B9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29" creationId="{8314E41B-1C54-4315-8489-9F2CBDFC19D8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30" creationId="{D6FB4DA7-A0EF-4D34-BD24-A65A7CAE8B67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31" creationId="{6C7A4339-7A0D-4246-B6C3-DF70ADF10901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32" creationId="{56DAEC97-94F7-41BB-BCD9-401D26D04113}"/>
          </ac:spMkLst>
        </pc:spChg>
        <pc:spChg chg="mod">
          <ac:chgData name="Anna Domingo Riu" userId="89a9f42b-3671-4ad2-a440-0c44d7f6d9fc" providerId="ADAL" clId="{ED5700AD-A0AA-430A-9D7C-1F2F7DEAA6E7}" dt="2023-05-31T23:49:45.221" v="353" actId="404"/>
          <ac:spMkLst>
            <pc:docMk/>
            <pc:sldMk cId="1842785" sldId="2146848191"/>
            <ac:spMk id="47" creationId="{ACC14158-B00F-4412-97DB-4C2EA24E0737}"/>
          </ac:spMkLst>
        </pc:spChg>
        <pc:picChg chg="mod">
          <ac:chgData name="Anna Domingo Riu" userId="89a9f42b-3671-4ad2-a440-0c44d7f6d9fc" providerId="ADAL" clId="{ED5700AD-A0AA-430A-9D7C-1F2F7DEAA6E7}" dt="2023-05-31T23:50:06.529" v="355" actId="1076"/>
          <ac:picMkLst>
            <pc:docMk/>
            <pc:sldMk cId="1842785" sldId="2146848191"/>
            <ac:picMk id="46" creationId="{7B51857B-254C-4B6C-8F9E-70D2C6C10C60}"/>
          </ac:picMkLst>
        </pc:picChg>
      </pc:sldChg>
      <pc:sldChg chg="modSp mod ord delCm modNotesTx">
        <pc:chgData name="Anna Domingo Riu" userId="89a9f42b-3671-4ad2-a440-0c44d7f6d9fc" providerId="ADAL" clId="{ED5700AD-A0AA-430A-9D7C-1F2F7DEAA6E7}" dt="2023-06-05T17:33:32.589" v="7122" actId="5793"/>
        <pc:sldMkLst>
          <pc:docMk/>
          <pc:sldMk cId="2246540761" sldId="2146848197"/>
        </pc:sldMkLst>
        <pc:spChg chg="mod">
          <ac:chgData name="Anna Domingo Riu" userId="89a9f42b-3671-4ad2-a440-0c44d7f6d9fc" providerId="ADAL" clId="{ED5700AD-A0AA-430A-9D7C-1F2F7DEAA6E7}" dt="2023-06-05T03:49:11.078" v="5601" actId="20577"/>
          <ac:spMkLst>
            <pc:docMk/>
            <pc:sldMk cId="2246540761" sldId="2146848197"/>
            <ac:spMk id="29" creationId="{C53FCEB0-BEFD-4898-BF7A-AC2AC58CD082}"/>
          </ac:spMkLst>
        </pc:spChg>
        <pc:spChg chg="mod">
          <ac:chgData name="Anna Domingo Riu" userId="89a9f42b-3671-4ad2-a440-0c44d7f6d9fc" providerId="ADAL" clId="{ED5700AD-A0AA-430A-9D7C-1F2F7DEAA6E7}" dt="2023-06-01T00:48:45.295" v="1834" actId="20577"/>
          <ac:spMkLst>
            <pc:docMk/>
            <pc:sldMk cId="2246540761" sldId="2146848197"/>
            <ac:spMk id="30" creationId="{72F7FFA9-AD6A-4936-BC56-639F923045A1}"/>
          </ac:spMkLst>
        </pc:spChg>
      </pc:sldChg>
      <pc:sldChg chg="addSp modSp mod ord addCm delCm modCm modNotesTx">
        <pc:chgData name="Anna Domingo Riu" userId="89a9f42b-3671-4ad2-a440-0c44d7f6d9fc" providerId="ADAL" clId="{ED5700AD-A0AA-430A-9D7C-1F2F7DEAA6E7}" dt="2023-06-05T17:32:42.425" v="7119" actId="20577"/>
        <pc:sldMkLst>
          <pc:docMk/>
          <pc:sldMk cId="2356935382" sldId="2146848198"/>
        </pc:sldMkLst>
        <pc:spChg chg="mod">
          <ac:chgData name="Anna Domingo Riu" userId="89a9f42b-3671-4ad2-a440-0c44d7f6d9fc" providerId="ADAL" clId="{ED5700AD-A0AA-430A-9D7C-1F2F7DEAA6E7}" dt="2023-06-02T20:25:25.001" v="2738" actId="404"/>
          <ac:spMkLst>
            <pc:docMk/>
            <pc:sldMk cId="2356935382" sldId="2146848198"/>
            <ac:spMk id="2" creationId="{41E10A39-03C8-4131-9E48-17E4B63B85D3}"/>
          </ac:spMkLst>
        </pc:spChg>
        <pc:spChg chg="add mod">
          <ac:chgData name="Anna Domingo Riu" userId="89a9f42b-3671-4ad2-a440-0c44d7f6d9fc" providerId="ADAL" clId="{ED5700AD-A0AA-430A-9D7C-1F2F7DEAA6E7}" dt="2023-06-01T00:01:24.659" v="480"/>
          <ac:spMkLst>
            <pc:docMk/>
            <pc:sldMk cId="2356935382" sldId="2146848198"/>
            <ac:spMk id="3" creationId="{E08C8896-E137-A23C-BBB5-53F06D3B7FED}"/>
          </ac:spMkLst>
        </pc:spChg>
        <pc:spChg chg="mod">
          <ac:chgData name="Anna Domingo Riu" userId="89a9f42b-3671-4ad2-a440-0c44d7f6d9fc" providerId="ADAL" clId="{ED5700AD-A0AA-430A-9D7C-1F2F7DEAA6E7}" dt="2023-06-05T04:31:17.329" v="6706" actId="255"/>
          <ac:spMkLst>
            <pc:docMk/>
            <pc:sldMk cId="2356935382" sldId="2146848198"/>
            <ac:spMk id="6" creationId="{8E911E59-786B-40C0-8FDE-6F1A220E5893}"/>
          </ac:spMkLst>
        </pc:spChg>
        <pc:spChg chg="mod">
          <ac:chgData name="Anna Domingo Riu" userId="89a9f42b-3671-4ad2-a440-0c44d7f6d9fc" providerId="ADAL" clId="{ED5700AD-A0AA-430A-9D7C-1F2F7DEAA6E7}" dt="2023-06-05T04:33:50.077" v="6819" actId="5793"/>
          <ac:spMkLst>
            <pc:docMk/>
            <pc:sldMk cId="2356935382" sldId="2146848198"/>
            <ac:spMk id="13" creationId="{3A42AEC4-BE29-49E9-9563-722FFF7EA5CD}"/>
          </ac:spMkLst>
        </pc:spChg>
        <pc:spChg chg="mod">
          <ac:chgData name="Anna Domingo Riu" userId="89a9f42b-3671-4ad2-a440-0c44d7f6d9fc" providerId="ADAL" clId="{ED5700AD-A0AA-430A-9D7C-1F2F7DEAA6E7}" dt="2023-06-02T20:53:03.292" v="4196" actId="404"/>
          <ac:spMkLst>
            <pc:docMk/>
            <pc:sldMk cId="2356935382" sldId="2146848198"/>
            <ac:spMk id="25" creationId="{ADFBAED0-F8E7-472B-8E5D-011357CD9448}"/>
          </ac:spMkLst>
        </pc:spChg>
        <pc:spChg chg="mod">
          <ac:chgData name="Anna Domingo Riu" userId="89a9f42b-3671-4ad2-a440-0c44d7f6d9fc" providerId="ADAL" clId="{ED5700AD-A0AA-430A-9D7C-1F2F7DEAA6E7}" dt="2023-06-05T04:43:08.652" v="6869" actId="20577"/>
          <ac:spMkLst>
            <pc:docMk/>
            <pc:sldMk cId="2356935382" sldId="2146848198"/>
            <ac:spMk id="51" creationId="{EC6CD5FD-1F33-47DC-ACAD-622767714B2A}"/>
          </ac:spMkLst>
        </pc:spChg>
        <pc:spChg chg="mod">
          <ac:chgData name="Anna Domingo Riu" userId="89a9f42b-3671-4ad2-a440-0c44d7f6d9fc" providerId="ADAL" clId="{ED5700AD-A0AA-430A-9D7C-1F2F7DEAA6E7}" dt="2023-06-02T20:25:32.400" v="2740" actId="404"/>
          <ac:spMkLst>
            <pc:docMk/>
            <pc:sldMk cId="2356935382" sldId="2146848198"/>
            <ac:spMk id="53" creationId="{56760206-C6E4-4283-BABE-CB4E7A839118}"/>
          </ac:spMkLst>
        </pc:spChg>
        <pc:picChg chg="add mod">
          <ac:chgData name="Anna Domingo Riu" userId="89a9f42b-3671-4ad2-a440-0c44d7f6d9fc" providerId="ADAL" clId="{ED5700AD-A0AA-430A-9D7C-1F2F7DEAA6E7}" dt="2023-06-01T00:01:24.659" v="480"/>
          <ac:picMkLst>
            <pc:docMk/>
            <pc:sldMk cId="2356935382" sldId="2146848198"/>
            <ac:picMk id="8" creationId="{D24CB4FD-F947-5B6E-5F93-A36EB5609D4D}"/>
          </ac:picMkLst>
        </pc:picChg>
      </pc:sldChg>
      <pc:sldChg chg="addSp delSp modSp mod delCm modNotes modNotesTx">
        <pc:chgData name="Anna Domingo Riu" userId="89a9f42b-3671-4ad2-a440-0c44d7f6d9fc" providerId="ADAL" clId="{ED5700AD-A0AA-430A-9D7C-1F2F7DEAA6E7}" dt="2023-06-05T15:24:04.705" v="6948"/>
        <pc:sldMkLst>
          <pc:docMk/>
          <pc:sldMk cId="3137691610" sldId="2146848199"/>
        </pc:sldMkLst>
        <pc:spChg chg="mod">
          <ac:chgData name="Anna Domingo Riu" userId="89a9f42b-3671-4ad2-a440-0c44d7f6d9fc" providerId="ADAL" clId="{ED5700AD-A0AA-430A-9D7C-1F2F7DEAA6E7}" dt="2023-05-31T23:47:52.717" v="262" actId="20577"/>
          <ac:spMkLst>
            <pc:docMk/>
            <pc:sldMk cId="3137691610" sldId="2146848199"/>
            <ac:spMk id="13" creationId="{113B9351-D04A-4723-891C-AC1659D0091F}"/>
          </ac:spMkLst>
        </pc:spChg>
        <pc:picChg chg="del">
          <ac:chgData name="Anna Domingo Riu" userId="89a9f42b-3671-4ad2-a440-0c44d7f6d9fc" providerId="ADAL" clId="{ED5700AD-A0AA-430A-9D7C-1F2F7DEAA6E7}" dt="2023-05-31T23:41:59.405" v="233" actId="478"/>
          <ac:picMkLst>
            <pc:docMk/>
            <pc:sldMk cId="3137691610" sldId="2146848199"/>
            <ac:picMk id="3" creationId="{11CD3AB9-E6A4-45E2-A5CD-55C3FAC97708}"/>
          </ac:picMkLst>
        </pc:picChg>
        <pc:picChg chg="add mod">
          <ac:chgData name="Anna Domingo Riu" userId="89a9f42b-3671-4ad2-a440-0c44d7f6d9fc" providerId="ADAL" clId="{ED5700AD-A0AA-430A-9D7C-1F2F7DEAA6E7}" dt="2023-05-31T23:48:54.466" v="347" actId="1038"/>
          <ac:picMkLst>
            <pc:docMk/>
            <pc:sldMk cId="3137691610" sldId="2146848199"/>
            <ac:picMk id="5" creationId="{D3CA4E24-C1A6-AA7B-C98B-DDA1569A20AB}"/>
          </ac:picMkLst>
        </pc:picChg>
        <pc:picChg chg="add mod">
          <ac:chgData name="Anna Domingo Riu" userId="89a9f42b-3671-4ad2-a440-0c44d7f6d9fc" providerId="ADAL" clId="{ED5700AD-A0AA-430A-9D7C-1F2F7DEAA6E7}" dt="2023-05-31T23:48:59.116" v="348" actId="1076"/>
          <ac:picMkLst>
            <pc:docMk/>
            <pc:sldMk cId="3137691610" sldId="2146848199"/>
            <ac:picMk id="7" creationId="{5A63D1E2-8FB3-2920-EFB5-88FDC994B521}"/>
          </ac:picMkLst>
        </pc:picChg>
        <pc:cxnChg chg="add mod">
          <ac:chgData name="Anna Domingo Riu" userId="89a9f42b-3671-4ad2-a440-0c44d7f6d9fc" providerId="ADAL" clId="{ED5700AD-A0AA-430A-9D7C-1F2F7DEAA6E7}" dt="2023-05-31T23:49:02.424" v="349" actId="1076"/>
          <ac:cxnSpMkLst>
            <pc:docMk/>
            <pc:sldMk cId="3137691610" sldId="2146848199"/>
            <ac:cxnSpMk id="11" creationId="{CD8FB596-3CE8-5A33-2638-3A71394C1F48}"/>
          </ac:cxnSpMkLst>
        </pc:cxnChg>
      </pc:sldChg>
      <pc:sldChg chg="addSp modSp mod ord modNotesTx">
        <pc:chgData name="Anna Domingo Riu" userId="89a9f42b-3671-4ad2-a440-0c44d7f6d9fc" providerId="ADAL" clId="{ED5700AD-A0AA-430A-9D7C-1F2F7DEAA6E7}" dt="2023-06-05T15:15:39.413" v="6924" actId="20577"/>
        <pc:sldMkLst>
          <pc:docMk/>
          <pc:sldMk cId="3078598307" sldId="2146848200"/>
        </pc:sldMkLst>
        <pc:spChg chg="add mod">
          <ac:chgData name="Anna Domingo Riu" userId="89a9f42b-3671-4ad2-a440-0c44d7f6d9fc" providerId="ADAL" clId="{ED5700AD-A0AA-430A-9D7C-1F2F7DEAA6E7}" dt="2023-05-31T23:59:44.479" v="456" actId="207"/>
          <ac:spMkLst>
            <pc:docMk/>
            <pc:sldMk cId="3078598307" sldId="2146848200"/>
            <ac:spMk id="3" creationId="{5663CC3E-A796-F6D1-4221-C8629975A3E1}"/>
          </ac:spMkLst>
        </pc:spChg>
        <pc:graphicFrameChg chg="mod modGraphic">
          <ac:chgData name="Anna Domingo Riu" userId="89a9f42b-3671-4ad2-a440-0c44d7f6d9fc" providerId="ADAL" clId="{ED5700AD-A0AA-430A-9D7C-1F2F7DEAA6E7}" dt="2023-06-05T03:08:35.719" v="4310" actId="207"/>
          <ac:graphicFrameMkLst>
            <pc:docMk/>
            <pc:sldMk cId="3078598307" sldId="2146848200"/>
            <ac:graphicFrameMk id="43" creationId="{1792C884-8CA6-4AD7-816D-39E3158ADAE4}"/>
          </ac:graphicFrameMkLst>
        </pc:graphicFrameChg>
        <pc:picChg chg="add mod ord">
          <ac:chgData name="Anna Domingo Riu" userId="89a9f42b-3671-4ad2-a440-0c44d7f6d9fc" providerId="ADAL" clId="{ED5700AD-A0AA-430A-9D7C-1F2F7DEAA6E7}" dt="2023-05-31T23:59:56.710" v="460" actId="1076"/>
          <ac:picMkLst>
            <pc:docMk/>
            <pc:sldMk cId="3078598307" sldId="2146848200"/>
            <ac:picMk id="2" creationId="{35B23E93-F36D-3FC9-796F-7E280EB7AE12}"/>
          </ac:picMkLst>
        </pc:picChg>
        <pc:picChg chg="mod">
          <ac:chgData name="Anna Domingo Riu" userId="89a9f42b-3671-4ad2-a440-0c44d7f6d9fc" providerId="ADAL" clId="{ED5700AD-A0AA-430A-9D7C-1F2F7DEAA6E7}" dt="2023-06-02T20:08:53.518" v="2309" actId="1076"/>
          <ac:picMkLst>
            <pc:docMk/>
            <pc:sldMk cId="3078598307" sldId="2146848200"/>
            <ac:picMk id="29" creationId="{B10D1E5F-6AA4-400A-9594-5213A7D73702}"/>
          </ac:picMkLst>
        </pc:picChg>
        <pc:picChg chg="mod">
          <ac:chgData name="Anna Domingo Riu" userId="89a9f42b-3671-4ad2-a440-0c44d7f6d9fc" providerId="ADAL" clId="{ED5700AD-A0AA-430A-9D7C-1F2F7DEAA6E7}" dt="2023-06-02T20:10:16.112" v="2321" actId="108"/>
          <ac:picMkLst>
            <pc:docMk/>
            <pc:sldMk cId="3078598307" sldId="2146848200"/>
            <ac:picMk id="47" creationId="{48AE843B-D711-411B-B54F-F18E0EAE1647}"/>
          </ac:picMkLst>
        </pc:picChg>
        <pc:picChg chg="mod">
          <ac:chgData name="Anna Domingo Riu" userId="89a9f42b-3671-4ad2-a440-0c44d7f6d9fc" providerId="ADAL" clId="{ED5700AD-A0AA-430A-9D7C-1F2F7DEAA6E7}" dt="2023-06-02T20:10:13.487" v="2320" actId="108"/>
          <ac:picMkLst>
            <pc:docMk/>
            <pc:sldMk cId="3078598307" sldId="2146848200"/>
            <ac:picMk id="51" creationId="{84CC27B9-5622-4EA2-B4D8-A7BCA5D496F5}"/>
          </ac:picMkLst>
        </pc:picChg>
      </pc:sldChg>
      <pc:sldChg chg="del">
        <pc:chgData name="Anna Domingo Riu" userId="89a9f42b-3671-4ad2-a440-0c44d7f6d9fc" providerId="ADAL" clId="{ED5700AD-A0AA-430A-9D7C-1F2F7DEAA6E7}" dt="2023-06-01T00:01:57.296" v="484" actId="47"/>
        <pc:sldMkLst>
          <pc:docMk/>
          <pc:sldMk cId="4234762133" sldId="2146848201"/>
        </pc:sldMkLst>
      </pc:sldChg>
      <pc:sldChg chg="del">
        <pc:chgData name="Anna Domingo Riu" userId="89a9f42b-3671-4ad2-a440-0c44d7f6d9fc" providerId="ADAL" clId="{ED5700AD-A0AA-430A-9D7C-1F2F7DEAA6E7}" dt="2023-06-01T00:01:58.898" v="485" actId="47"/>
        <pc:sldMkLst>
          <pc:docMk/>
          <pc:sldMk cId="3298864586" sldId="2146848202"/>
        </pc:sldMkLst>
      </pc:sldChg>
      <pc:sldChg chg="del">
        <pc:chgData name="Anna Domingo Riu" userId="89a9f42b-3671-4ad2-a440-0c44d7f6d9fc" providerId="ADAL" clId="{ED5700AD-A0AA-430A-9D7C-1F2F7DEAA6E7}" dt="2023-06-01T00:50:40.183" v="1936" actId="47"/>
        <pc:sldMkLst>
          <pc:docMk/>
          <pc:sldMk cId="1704776631" sldId="2146848203"/>
        </pc:sldMkLst>
      </pc:sldChg>
      <pc:sldChg chg="addSp delSp modSp mod ord">
        <pc:chgData name="Anna Domingo Riu" userId="89a9f42b-3671-4ad2-a440-0c44d7f6d9fc" providerId="ADAL" clId="{ED5700AD-A0AA-430A-9D7C-1F2F7DEAA6E7}" dt="2023-06-02T20:24:34.295" v="2736" actId="20577"/>
        <pc:sldMkLst>
          <pc:docMk/>
          <pc:sldMk cId="2198881404" sldId="2146848204"/>
        </pc:sldMkLst>
        <pc:spChg chg="mod">
          <ac:chgData name="Anna Domingo Riu" userId="89a9f42b-3671-4ad2-a440-0c44d7f6d9fc" providerId="ADAL" clId="{ED5700AD-A0AA-430A-9D7C-1F2F7DEAA6E7}" dt="2023-06-01T00:50:55.804" v="1944" actId="20577"/>
          <ac:spMkLst>
            <pc:docMk/>
            <pc:sldMk cId="2198881404" sldId="2146848204"/>
            <ac:spMk id="2" creationId="{2FB54594-B2F3-49FE-A33F-635B57BCAC0C}"/>
          </ac:spMkLst>
        </pc:spChg>
        <pc:spChg chg="mod">
          <ac:chgData name="Anna Domingo Riu" userId="89a9f42b-3671-4ad2-a440-0c44d7f6d9fc" providerId="ADAL" clId="{ED5700AD-A0AA-430A-9D7C-1F2F7DEAA6E7}" dt="2023-06-02T20:24:34.295" v="2736" actId="20577"/>
          <ac:spMkLst>
            <pc:docMk/>
            <pc:sldMk cId="2198881404" sldId="2146848204"/>
            <ac:spMk id="5" creationId="{7AF38734-9914-4190-8910-6EEEDDB3E9DC}"/>
          </ac:spMkLst>
        </pc:spChg>
        <pc:picChg chg="add del mod">
          <ac:chgData name="Anna Domingo Riu" userId="89a9f42b-3671-4ad2-a440-0c44d7f6d9fc" providerId="ADAL" clId="{ED5700AD-A0AA-430A-9D7C-1F2F7DEAA6E7}" dt="2023-06-01T01:10:19.226" v="2108" actId="478"/>
          <ac:picMkLst>
            <pc:docMk/>
            <pc:sldMk cId="2198881404" sldId="2146848204"/>
            <ac:picMk id="3" creationId="{88C98181-CE50-42B8-6910-7AFA591BF2B1}"/>
          </ac:picMkLst>
        </pc:picChg>
        <pc:picChg chg="add mod">
          <ac:chgData name="Anna Domingo Riu" userId="89a9f42b-3671-4ad2-a440-0c44d7f6d9fc" providerId="ADAL" clId="{ED5700AD-A0AA-430A-9D7C-1F2F7DEAA6E7}" dt="2023-06-01T01:10:36.212" v="2110" actId="1076"/>
          <ac:picMkLst>
            <pc:docMk/>
            <pc:sldMk cId="2198881404" sldId="2146848204"/>
            <ac:picMk id="4" creationId="{27E06F46-B78E-DB47-6124-BF3EEB2ADD13}"/>
          </ac:picMkLst>
        </pc:picChg>
      </pc:sldChg>
      <pc:sldChg chg="del">
        <pc:chgData name="Anna Domingo Riu" userId="89a9f42b-3671-4ad2-a440-0c44d7f6d9fc" providerId="ADAL" clId="{ED5700AD-A0AA-430A-9D7C-1F2F7DEAA6E7}" dt="2023-06-01T00:51:21.191" v="1948" actId="47"/>
        <pc:sldMkLst>
          <pc:docMk/>
          <pc:sldMk cId="1960300652" sldId="2146848205"/>
        </pc:sldMkLst>
      </pc:sldChg>
      <pc:sldChg chg="new del">
        <pc:chgData name="Anna Domingo Riu" userId="89a9f42b-3671-4ad2-a440-0c44d7f6d9fc" providerId="ADAL" clId="{ED5700AD-A0AA-430A-9D7C-1F2F7DEAA6E7}" dt="2023-05-31T23:49:09.760" v="351" actId="47"/>
        <pc:sldMkLst>
          <pc:docMk/>
          <pc:sldMk cId="2775878315" sldId="2146848206"/>
        </pc:sldMkLst>
      </pc:sldChg>
      <pc:sldChg chg="addSp delSp modSp mod ord delAnim modAnim addCm delCm modCm">
        <pc:chgData name="Anna Domingo Riu" userId="89a9f42b-3671-4ad2-a440-0c44d7f6d9fc" providerId="ADAL" clId="{ED5700AD-A0AA-430A-9D7C-1F2F7DEAA6E7}" dt="2023-06-05T15:23:04.602" v="6946"/>
        <pc:sldMkLst>
          <pc:docMk/>
          <pc:sldMk cId="2940159631" sldId="2146848206"/>
        </pc:sldMkLst>
        <pc:spChg chg="mod">
          <ac:chgData name="Anna Domingo Riu" userId="89a9f42b-3671-4ad2-a440-0c44d7f6d9fc" providerId="ADAL" clId="{ED5700AD-A0AA-430A-9D7C-1F2F7DEAA6E7}" dt="2023-06-02T20:17:10.050" v="2634" actId="122"/>
          <ac:spMkLst>
            <pc:docMk/>
            <pc:sldMk cId="2940159631" sldId="2146848206"/>
            <ac:spMk id="4" creationId="{D5769121-591C-E335-D68F-BEC016EBDCA9}"/>
          </ac:spMkLst>
        </pc:spChg>
        <pc:spChg chg="mod">
          <ac:chgData name="Anna Domingo Riu" userId="89a9f42b-3671-4ad2-a440-0c44d7f6d9fc" providerId="ADAL" clId="{ED5700AD-A0AA-430A-9D7C-1F2F7DEAA6E7}" dt="2023-06-01T00:19:32.467" v="1160" actId="20577"/>
          <ac:spMkLst>
            <pc:docMk/>
            <pc:sldMk cId="2940159631" sldId="2146848206"/>
            <ac:spMk id="5" creationId="{F039CCDE-9F86-4E06-A123-A16E605945FD}"/>
          </ac:spMkLst>
        </pc:spChg>
        <pc:spChg chg="mod">
          <ac:chgData name="Anna Domingo Riu" userId="89a9f42b-3671-4ad2-a440-0c44d7f6d9fc" providerId="ADAL" clId="{ED5700AD-A0AA-430A-9D7C-1F2F7DEAA6E7}" dt="2023-06-01T00:44:14.365" v="1676" actId="1076"/>
          <ac:spMkLst>
            <pc:docMk/>
            <pc:sldMk cId="2940159631" sldId="2146848206"/>
            <ac:spMk id="7" creationId="{3FBC3F54-8B1B-3F9B-E94C-6790E923A751}"/>
          </ac:spMkLst>
        </pc:spChg>
        <pc:spChg chg="mod">
          <ac:chgData name="Anna Domingo Riu" userId="89a9f42b-3671-4ad2-a440-0c44d7f6d9fc" providerId="ADAL" clId="{ED5700AD-A0AA-430A-9D7C-1F2F7DEAA6E7}" dt="2023-06-02T20:16:11.876" v="2564" actId="20577"/>
          <ac:spMkLst>
            <pc:docMk/>
            <pc:sldMk cId="2940159631" sldId="2146848206"/>
            <ac:spMk id="8" creationId="{64279AAC-087A-422D-9B2C-F8CAE434FF33}"/>
          </ac:spMkLst>
        </pc:spChg>
        <pc:spChg chg="del">
          <ac:chgData name="Anna Domingo Riu" userId="89a9f42b-3671-4ad2-a440-0c44d7f6d9fc" providerId="ADAL" clId="{ED5700AD-A0AA-430A-9D7C-1F2F7DEAA6E7}" dt="2023-06-01T00:26:02.277" v="1400" actId="478"/>
          <ac:spMkLst>
            <pc:docMk/>
            <pc:sldMk cId="2940159631" sldId="2146848206"/>
            <ac:spMk id="13" creationId="{4A94C935-733D-4868-B16E-EBBAEBD3A275}"/>
          </ac:spMkLst>
        </pc:spChg>
        <pc:spChg chg="mod">
          <ac:chgData name="Anna Domingo Riu" userId="89a9f42b-3671-4ad2-a440-0c44d7f6d9fc" providerId="ADAL" clId="{ED5700AD-A0AA-430A-9D7C-1F2F7DEAA6E7}" dt="2023-06-01T01:06:11.131" v="2079" actId="207"/>
          <ac:spMkLst>
            <pc:docMk/>
            <pc:sldMk cId="2940159631" sldId="2146848206"/>
            <ac:spMk id="14" creationId="{9C146D0E-DFD9-0C9C-AC0B-CE61658689EB}"/>
          </ac:spMkLst>
        </pc:spChg>
        <pc:spChg chg="mod">
          <ac:chgData name="Anna Domingo Riu" userId="89a9f42b-3671-4ad2-a440-0c44d7f6d9fc" providerId="ADAL" clId="{ED5700AD-A0AA-430A-9D7C-1F2F7DEAA6E7}" dt="2023-06-01T00:30:39.196" v="1520" actId="20577"/>
          <ac:spMkLst>
            <pc:docMk/>
            <pc:sldMk cId="2940159631" sldId="2146848206"/>
            <ac:spMk id="16" creationId="{05253420-2417-4C21-BD87-863A100FAD2C}"/>
          </ac:spMkLst>
        </pc:spChg>
        <pc:spChg chg="del">
          <ac:chgData name="Anna Domingo Riu" userId="89a9f42b-3671-4ad2-a440-0c44d7f6d9fc" providerId="ADAL" clId="{ED5700AD-A0AA-430A-9D7C-1F2F7DEAA6E7}" dt="2023-06-01T00:28:36.245" v="1449" actId="478"/>
          <ac:spMkLst>
            <pc:docMk/>
            <pc:sldMk cId="2940159631" sldId="2146848206"/>
            <ac:spMk id="17" creationId="{5FDD9152-FE9C-4954-BD65-4FA8AF1634A3}"/>
          </ac:spMkLst>
        </pc:spChg>
        <pc:spChg chg="del mod topLvl">
          <ac:chgData name="Anna Domingo Riu" userId="89a9f42b-3671-4ad2-a440-0c44d7f6d9fc" providerId="ADAL" clId="{ED5700AD-A0AA-430A-9D7C-1F2F7DEAA6E7}" dt="2023-06-01T00:21:11.054" v="1168" actId="478"/>
          <ac:spMkLst>
            <pc:docMk/>
            <pc:sldMk cId="2940159631" sldId="2146848206"/>
            <ac:spMk id="19" creationId="{11039ED2-F1DE-171E-7C42-1BDF6EC502F2}"/>
          </ac:spMkLst>
        </pc:spChg>
        <pc:spChg chg="mod">
          <ac:chgData name="Anna Domingo Riu" userId="89a9f42b-3671-4ad2-a440-0c44d7f6d9fc" providerId="ADAL" clId="{ED5700AD-A0AA-430A-9D7C-1F2F7DEAA6E7}" dt="2023-06-01T01:04:52.489" v="2070" actId="1076"/>
          <ac:spMkLst>
            <pc:docMk/>
            <pc:sldMk cId="2940159631" sldId="2146848206"/>
            <ac:spMk id="21" creationId="{BE790F1B-EDAB-B9E7-F663-979C8BA89235}"/>
          </ac:spMkLst>
        </pc:spChg>
        <pc:spChg chg="mod">
          <ac:chgData name="Anna Domingo Riu" userId="89a9f42b-3671-4ad2-a440-0c44d7f6d9fc" providerId="ADAL" clId="{ED5700AD-A0AA-430A-9D7C-1F2F7DEAA6E7}" dt="2023-06-01T01:05:50.237" v="2078" actId="207"/>
          <ac:spMkLst>
            <pc:docMk/>
            <pc:sldMk cId="2940159631" sldId="2146848206"/>
            <ac:spMk id="22" creationId="{7E645CE6-5BB3-3357-55FE-74E5001D93F2}"/>
          </ac:spMkLst>
        </pc:spChg>
        <pc:spChg chg="mod">
          <ac:chgData name="Anna Domingo Riu" userId="89a9f42b-3671-4ad2-a440-0c44d7f6d9fc" providerId="ADAL" clId="{ED5700AD-A0AA-430A-9D7C-1F2F7DEAA6E7}" dt="2023-06-01T00:22:32.359" v="1248" actId="790"/>
          <ac:spMkLst>
            <pc:docMk/>
            <pc:sldMk cId="2940159631" sldId="2146848206"/>
            <ac:spMk id="24" creationId="{F5F63803-4143-5D98-5393-61A48257C5D8}"/>
          </ac:spMkLst>
        </pc:spChg>
        <pc:spChg chg="mod ord">
          <ac:chgData name="Anna Domingo Riu" userId="89a9f42b-3671-4ad2-a440-0c44d7f6d9fc" providerId="ADAL" clId="{ED5700AD-A0AA-430A-9D7C-1F2F7DEAA6E7}" dt="2023-06-01T01:02:34.292" v="1975" actId="1076"/>
          <ac:spMkLst>
            <pc:docMk/>
            <pc:sldMk cId="2940159631" sldId="2146848206"/>
            <ac:spMk id="27" creationId="{C59B3DA8-1CFC-812A-DDCA-26CDB7A227F0}"/>
          </ac:spMkLst>
        </pc:spChg>
        <pc:spChg chg="mod">
          <ac:chgData name="Anna Domingo Riu" userId="89a9f42b-3671-4ad2-a440-0c44d7f6d9fc" providerId="ADAL" clId="{ED5700AD-A0AA-430A-9D7C-1F2F7DEAA6E7}" dt="2023-06-01T01:07:29.705" v="2104" actId="1076"/>
          <ac:spMkLst>
            <pc:docMk/>
            <pc:sldMk cId="2940159631" sldId="2146848206"/>
            <ac:spMk id="28" creationId="{19877FD0-4FF3-BC10-B85D-4149707DAA27}"/>
          </ac:spMkLst>
        </pc:spChg>
        <pc:spChg chg="mod">
          <ac:chgData name="Anna Domingo Riu" userId="89a9f42b-3671-4ad2-a440-0c44d7f6d9fc" providerId="ADAL" clId="{ED5700AD-A0AA-430A-9D7C-1F2F7DEAA6E7}" dt="2023-06-01T00:24:40.384" v="1328" actId="1076"/>
          <ac:spMkLst>
            <pc:docMk/>
            <pc:sldMk cId="2940159631" sldId="2146848206"/>
            <ac:spMk id="30" creationId="{17E5FD05-7020-678A-4393-EEB43A85CB31}"/>
          </ac:spMkLst>
        </pc:spChg>
        <pc:spChg chg="add mod">
          <ac:chgData name="Anna Domingo Riu" userId="89a9f42b-3671-4ad2-a440-0c44d7f6d9fc" providerId="ADAL" clId="{ED5700AD-A0AA-430A-9D7C-1F2F7DEAA6E7}" dt="2023-06-01T01:06:51.146" v="2103" actId="1076"/>
          <ac:spMkLst>
            <pc:docMk/>
            <pc:sldMk cId="2940159631" sldId="2146848206"/>
            <ac:spMk id="34" creationId="{A93F0CF4-FA5F-9A55-7400-36DEBA26755F}"/>
          </ac:spMkLst>
        </pc:spChg>
        <pc:spChg chg="add mod">
          <ac:chgData name="Anna Domingo Riu" userId="89a9f42b-3671-4ad2-a440-0c44d7f6d9fc" providerId="ADAL" clId="{ED5700AD-A0AA-430A-9D7C-1F2F7DEAA6E7}" dt="2023-06-01T00:39:20.743" v="1605" actId="1076"/>
          <ac:spMkLst>
            <pc:docMk/>
            <pc:sldMk cId="2940159631" sldId="2146848206"/>
            <ac:spMk id="36" creationId="{8CD32B22-7A51-67FF-262B-4A7A65D1126A}"/>
          </ac:spMkLst>
        </pc:spChg>
        <pc:spChg chg="add mod ord">
          <ac:chgData name="Anna Domingo Riu" userId="89a9f42b-3671-4ad2-a440-0c44d7f6d9fc" providerId="ADAL" clId="{ED5700AD-A0AA-430A-9D7C-1F2F7DEAA6E7}" dt="2023-06-01T00:40:57.511" v="1618" actId="1076"/>
          <ac:spMkLst>
            <pc:docMk/>
            <pc:sldMk cId="2940159631" sldId="2146848206"/>
            <ac:spMk id="44" creationId="{E4873843-47CD-CAE0-6DDA-9AC4E7EB3541}"/>
          </ac:spMkLst>
        </pc:spChg>
        <pc:spChg chg="add mod">
          <ac:chgData name="Anna Domingo Riu" userId="89a9f42b-3671-4ad2-a440-0c44d7f6d9fc" providerId="ADAL" clId="{ED5700AD-A0AA-430A-9D7C-1F2F7DEAA6E7}" dt="2023-06-01T01:05:28.395" v="2076" actId="208"/>
          <ac:spMkLst>
            <pc:docMk/>
            <pc:sldMk cId="2940159631" sldId="2146848206"/>
            <ac:spMk id="47" creationId="{0015D713-5A18-9145-0B83-AE931EF54144}"/>
          </ac:spMkLst>
        </pc:spChg>
        <pc:spChg chg="add mod">
          <ac:chgData name="Anna Domingo Riu" userId="89a9f42b-3671-4ad2-a440-0c44d7f6d9fc" providerId="ADAL" clId="{ED5700AD-A0AA-430A-9D7C-1F2F7DEAA6E7}" dt="2023-06-01T01:05:34.908" v="2077" actId="208"/>
          <ac:spMkLst>
            <pc:docMk/>
            <pc:sldMk cId="2940159631" sldId="2146848206"/>
            <ac:spMk id="48" creationId="{23980C04-C230-9E1B-B3ED-9EDA6BD71E20}"/>
          </ac:spMkLst>
        </pc:spChg>
        <pc:grpChg chg="add mod">
          <ac:chgData name="Anna Domingo Riu" userId="89a9f42b-3671-4ad2-a440-0c44d7f6d9fc" providerId="ADAL" clId="{ED5700AD-A0AA-430A-9D7C-1F2F7DEAA6E7}" dt="2023-06-01T00:30:09.254" v="1465" actId="164"/>
          <ac:grpSpMkLst>
            <pc:docMk/>
            <pc:sldMk cId="2940159631" sldId="2146848206"/>
            <ac:grpSpMk id="2" creationId="{59C61B31-E86D-F032-D796-FCAA7A4452C8}"/>
          </ac:grpSpMkLst>
        </pc:grpChg>
        <pc:grpChg chg="del mod">
          <ac:chgData name="Anna Domingo Riu" userId="89a9f42b-3671-4ad2-a440-0c44d7f6d9fc" providerId="ADAL" clId="{ED5700AD-A0AA-430A-9D7C-1F2F7DEAA6E7}" dt="2023-06-01T00:44:05.910" v="1674" actId="478"/>
          <ac:grpSpMkLst>
            <pc:docMk/>
            <pc:sldMk cId="2940159631" sldId="2146848206"/>
            <ac:grpSpMk id="3" creationId="{E4993CD6-3523-6608-F9FD-0F296FB6CD5D}"/>
          </ac:grpSpMkLst>
        </pc:grpChg>
        <pc:grpChg chg="add mod">
          <ac:chgData name="Anna Domingo Riu" userId="89a9f42b-3671-4ad2-a440-0c44d7f6d9fc" providerId="ADAL" clId="{ED5700AD-A0AA-430A-9D7C-1F2F7DEAA6E7}" dt="2023-06-01T00:30:09.254" v="1465" actId="164"/>
          <ac:grpSpMkLst>
            <pc:docMk/>
            <pc:sldMk cId="2940159631" sldId="2146848206"/>
            <ac:grpSpMk id="11" creationId="{B3C634DB-1E62-0771-D9EA-793EF914062E}"/>
          </ac:grpSpMkLst>
        </pc:grpChg>
        <pc:grpChg chg="add del mod">
          <ac:chgData name="Anna Domingo Riu" userId="89a9f42b-3671-4ad2-a440-0c44d7f6d9fc" providerId="ADAL" clId="{ED5700AD-A0AA-430A-9D7C-1F2F7DEAA6E7}" dt="2023-06-01T00:21:11.054" v="1168" actId="478"/>
          <ac:grpSpMkLst>
            <pc:docMk/>
            <pc:sldMk cId="2940159631" sldId="2146848206"/>
            <ac:grpSpMk id="15" creationId="{69485234-C5D6-5C6B-7E42-B979D0B18BE3}"/>
          </ac:grpSpMkLst>
        </pc:grpChg>
        <pc:grpChg chg="mod topLvl">
          <ac:chgData name="Anna Domingo Riu" userId="89a9f42b-3671-4ad2-a440-0c44d7f6d9fc" providerId="ADAL" clId="{ED5700AD-A0AA-430A-9D7C-1F2F7DEAA6E7}" dt="2023-06-01T00:30:09.254" v="1465" actId="164"/>
          <ac:grpSpMkLst>
            <pc:docMk/>
            <pc:sldMk cId="2940159631" sldId="2146848206"/>
            <ac:grpSpMk id="20" creationId="{ADA75A12-6919-3BE8-8884-8254C37724A1}"/>
          </ac:grpSpMkLst>
        </pc:grpChg>
        <pc:grpChg chg="mod">
          <ac:chgData name="Anna Domingo Riu" userId="89a9f42b-3671-4ad2-a440-0c44d7f6d9fc" providerId="ADAL" clId="{ED5700AD-A0AA-430A-9D7C-1F2F7DEAA6E7}" dt="2023-06-01T00:20:45.559" v="1162"/>
          <ac:grpSpMkLst>
            <pc:docMk/>
            <pc:sldMk cId="2940159631" sldId="2146848206"/>
            <ac:grpSpMk id="23" creationId="{BA78D734-181A-19AD-8EBE-AC98B171BBC2}"/>
          </ac:grpSpMkLst>
        </pc:grpChg>
        <pc:grpChg chg="add mod">
          <ac:chgData name="Anna Domingo Riu" userId="89a9f42b-3671-4ad2-a440-0c44d7f6d9fc" providerId="ADAL" clId="{ED5700AD-A0AA-430A-9D7C-1F2F7DEAA6E7}" dt="2023-06-01T00:30:09.254" v="1465" actId="164"/>
          <ac:grpSpMkLst>
            <pc:docMk/>
            <pc:sldMk cId="2940159631" sldId="2146848206"/>
            <ac:grpSpMk id="26" creationId="{0521A236-1941-AF6C-DA45-2AA7F5BA40AE}"/>
          </ac:grpSpMkLst>
        </pc:grpChg>
        <pc:grpChg chg="mod">
          <ac:chgData name="Anna Domingo Riu" userId="89a9f42b-3671-4ad2-a440-0c44d7f6d9fc" providerId="ADAL" clId="{ED5700AD-A0AA-430A-9D7C-1F2F7DEAA6E7}" dt="2023-06-01T00:20:45.559" v="1162"/>
          <ac:grpSpMkLst>
            <pc:docMk/>
            <pc:sldMk cId="2940159631" sldId="2146848206"/>
            <ac:grpSpMk id="29" creationId="{B09A3858-DE2F-9051-0265-D794758D9FC4}"/>
          </ac:grpSpMkLst>
        </pc:grpChg>
        <pc:grpChg chg="add mod">
          <ac:chgData name="Anna Domingo Riu" userId="89a9f42b-3671-4ad2-a440-0c44d7f6d9fc" providerId="ADAL" clId="{ED5700AD-A0AA-430A-9D7C-1F2F7DEAA6E7}" dt="2023-06-01T00:39:55.787" v="1611" actId="1076"/>
          <ac:grpSpMkLst>
            <pc:docMk/>
            <pc:sldMk cId="2940159631" sldId="2146848206"/>
            <ac:grpSpMk id="37" creationId="{1CD93754-0FAA-892C-61D6-F0CB66102CBF}"/>
          </ac:grpSpMkLst>
        </pc:grpChg>
        <pc:picChg chg="del">
          <ac:chgData name="Anna Domingo Riu" userId="89a9f42b-3671-4ad2-a440-0c44d7f6d9fc" providerId="ADAL" clId="{ED5700AD-A0AA-430A-9D7C-1F2F7DEAA6E7}" dt="2023-06-01T00:20:38.629" v="1161" actId="478"/>
          <ac:picMkLst>
            <pc:docMk/>
            <pc:sldMk cId="2940159631" sldId="2146848206"/>
            <ac:picMk id="6" creationId="{4F88521E-7E0E-4C8B-9BB9-67699D4CA708}"/>
          </ac:picMkLst>
        </pc:picChg>
        <pc:picChg chg="del mod">
          <ac:chgData name="Anna Domingo Riu" userId="89a9f42b-3671-4ad2-a440-0c44d7f6d9fc" providerId="ADAL" clId="{ED5700AD-A0AA-430A-9D7C-1F2F7DEAA6E7}" dt="2023-06-01T00:44:05.910" v="1674" actId="478"/>
          <ac:picMkLst>
            <pc:docMk/>
            <pc:sldMk cId="2940159631" sldId="2146848206"/>
            <ac:picMk id="9" creationId="{EC4BA2FB-8E3C-147F-ABB8-553CA875778B}"/>
          </ac:picMkLst>
        </pc:picChg>
        <pc:picChg chg="del">
          <ac:chgData name="Anna Domingo Riu" userId="89a9f42b-3671-4ad2-a440-0c44d7f6d9fc" providerId="ADAL" clId="{ED5700AD-A0AA-430A-9D7C-1F2F7DEAA6E7}" dt="2023-06-01T00:30:21.489" v="1468" actId="478"/>
          <ac:picMkLst>
            <pc:docMk/>
            <pc:sldMk cId="2940159631" sldId="2146848206"/>
            <ac:picMk id="10" creationId="{255FD1BC-1C5E-4CEC-8679-ABE617532711}"/>
          </ac:picMkLst>
        </pc:picChg>
        <pc:picChg chg="mod">
          <ac:chgData name="Anna Domingo Riu" userId="89a9f42b-3671-4ad2-a440-0c44d7f6d9fc" providerId="ADAL" clId="{ED5700AD-A0AA-430A-9D7C-1F2F7DEAA6E7}" dt="2023-06-01T01:04:37.237" v="2067" actId="1076"/>
          <ac:picMkLst>
            <pc:docMk/>
            <pc:sldMk cId="2940159631" sldId="2146848206"/>
            <ac:picMk id="25" creationId="{CD7F7088-6F6D-EC93-4426-D02726E22E29}"/>
          </ac:picMkLst>
        </pc:picChg>
        <pc:picChg chg="mod">
          <ac:chgData name="Anna Domingo Riu" userId="89a9f42b-3671-4ad2-a440-0c44d7f6d9fc" providerId="ADAL" clId="{ED5700AD-A0AA-430A-9D7C-1F2F7DEAA6E7}" dt="2023-06-01T01:04:42.509" v="2069" actId="14100"/>
          <ac:picMkLst>
            <pc:docMk/>
            <pc:sldMk cId="2940159631" sldId="2146848206"/>
            <ac:picMk id="31" creationId="{F85835D8-DD1A-09BB-6765-CDD918CF465E}"/>
          </ac:picMkLst>
        </pc:picChg>
        <pc:picChg chg="add mod modCrop">
          <ac:chgData name="Anna Domingo Riu" userId="89a9f42b-3671-4ad2-a440-0c44d7f6d9fc" providerId="ADAL" clId="{ED5700AD-A0AA-430A-9D7C-1F2F7DEAA6E7}" dt="2023-06-01T00:38:52.481" v="1579" actId="732"/>
          <ac:picMkLst>
            <pc:docMk/>
            <pc:sldMk cId="2940159631" sldId="2146848206"/>
            <ac:picMk id="39" creationId="{4DFF9D5A-B56C-4A60-2FA9-5C9877F03D4E}"/>
          </ac:picMkLst>
        </pc:picChg>
        <pc:picChg chg="add mod modCrop">
          <ac:chgData name="Anna Domingo Riu" userId="89a9f42b-3671-4ad2-a440-0c44d7f6d9fc" providerId="ADAL" clId="{ED5700AD-A0AA-430A-9D7C-1F2F7DEAA6E7}" dt="2023-06-01T00:39:08.906" v="1604" actId="1035"/>
          <ac:picMkLst>
            <pc:docMk/>
            <pc:sldMk cId="2940159631" sldId="2146848206"/>
            <ac:picMk id="41" creationId="{6F3EA3E4-C115-2932-74B2-712639CE39B0}"/>
          </ac:picMkLst>
        </pc:picChg>
        <pc:picChg chg="add mod modCrop">
          <ac:chgData name="Anna Domingo Riu" userId="89a9f42b-3671-4ad2-a440-0c44d7f6d9fc" providerId="ADAL" clId="{ED5700AD-A0AA-430A-9D7C-1F2F7DEAA6E7}" dt="2023-06-01T00:39:08.906" v="1604" actId="1035"/>
          <ac:picMkLst>
            <pc:docMk/>
            <pc:sldMk cId="2940159631" sldId="2146848206"/>
            <ac:picMk id="43" creationId="{DE7AA43E-B4DF-8635-1A77-B8DCFF96C48F}"/>
          </ac:picMkLst>
        </pc:picChg>
        <pc:picChg chg="add del mod">
          <ac:chgData name="Anna Domingo Riu" userId="89a9f42b-3671-4ad2-a440-0c44d7f6d9fc" providerId="ADAL" clId="{ED5700AD-A0AA-430A-9D7C-1F2F7DEAA6E7}" dt="2023-06-02T20:17:01.096" v="2632" actId="478"/>
          <ac:picMkLst>
            <pc:docMk/>
            <pc:sldMk cId="2940159631" sldId="2146848206"/>
            <ac:picMk id="46" creationId="{D0682F96-22D2-F181-2171-8AA705621DFE}"/>
          </ac:picMkLst>
        </pc:picChg>
        <pc:cxnChg chg="mod">
          <ac:chgData name="Anna Domingo Riu" userId="89a9f42b-3671-4ad2-a440-0c44d7f6d9fc" providerId="ADAL" clId="{ED5700AD-A0AA-430A-9D7C-1F2F7DEAA6E7}" dt="2023-06-01T01:05:20.397" v="2075" actId="1076"/>
          <ac:cxnSpMkLst>
            <pc:docMk/>
            <pc:sldMk cId="2940159631" sldId="2146848206"/>
            <ac:cxnSpMk id="12" creationId="{E607490C-5295-A6FF-8229-B8494B19D59F}"/>
          </ac:cxnSpMkLst>
        </pc:cxnChg>
      </pc:sldChg>
      <pc:sldChg chg="addSp modSp add mod addCm delCm modCm modNotesTx">
        <pc:chgData name="Anna Domingo Riu" userId="89a9f42b-3671-4ad2-a440-0c44d7f6d9fc" providerId="ADAL" clId="{ED5700AD-A0AA-430A-9D7C-1F2F7DEAA6E7}" dt="2023-06-05T17:34:37.565" v="7138" actId="1035"/>
        <pc:sldMkLst>
          <pc:docMk/>
          <pc:sldMk cId="2728392623" sldId="2146848207"/>
        </pc:sldMkLst>
        <pc:spChg chg="add mod">
          <ac:chgData name="Anna Domingo Riu" userId="89a9f42b-3671-4ad2-a440-0c44d7f6d9fc" providerId="ADAL" clId="{ED5700AD-A0AA-430A-9D7C-1F2F7DEAA6E7}" dt="2023-06-05T15:09:01.732" v="6888" actId="20577"/>
          <ac:spMkLst>
            <pc:docMk/>
            <pc:sldMk cId="2728392623" sldId="2146848207"/>
            <ac:spMk id="3" creationId="{05DCBD1C-F141-2370-7EA1-F9DC616EF127}"/>
          </ac:spMkLst>
        </pc:spChg>
        <pc:spChg chg="add mod">
          <ac:chgData name="Anna Domingo Riu" userId="89a9f42b-3671-4ad2-a440-0c44d7f6d9fc" providerId="ADAL" clId="{ED5700AD-A0AA-430A-9D7C-1F2F7DEAA6E7}" dt="2023-06-05T17:34:37.565" v="7138" actId="1035"/>
          <ac:spMkLst>
            <pc:docMk/>
            <pc:sldMk cId="2728392623" sldId="2146848207"/>
            <ac:spMk id="8" creationId="{515649CE-9D12-EDD7-6D1F-EC32EF7865F3}"/>
          </ac:spMkLst>
        </pc:spChg>
        <pc:spChg chg="add mod">
          <ac:chgData name="Anna Domingo Riu" userId="89a9f42b-3671-4ad2-a440-0c44d7f6d9fc" providerId="ADAL" clId="{ED5700AD-A0AA-430A-9D7C-1F2F7DEAA6E7}" dt="2023-06-05T17:34:37.565" v="7138" actId="1035"/>
          <ac:spMkLst>
            <pc:docMk/>
            <pc:sldMk cId="2728392623" sldId="2146848207"/>
            <ac:spMk id="10" creationId="{4DA5E870-D993-5361-2FC8-B134AD9A873F}"/>
          </ac:spMkLst>
        </pc:spChg>
        <pc:spChg chg="mod">
          <ac:chgData name="Anna Domingo Riu" userId="89a9f42b-3671-4ad2-a440-0c44d7f6d9fc" providerId="ADAL" clId="{ED5700AD-A0AA-430A-9D7C-1F2F7DEAA6E7}" dt="2023-06-05T17:34:29.381" v="7126" actId="20577"/>
          <ac:spMkLst>
            <pc:docMk/>
            <pc:sldMk cId="2728392623" sldId="2146848207"/>
            <ac:spMk id="25" creationId="{CF72BB64-9CB2-439C-8B79-ED0E15297254}"/>
          </ac:spMkLst>
        </pc:spChg>
        <pc:spChg chg="mod">
          <ac:chgData name="Anna Domingo Riu" userId="89a9f42b-3671-4ad2-a440-0c44d7f6d9fc" providerId="ADAL" clId="{ED5700AD-A0AA-430A-9D7C-1F2F7DEAA6E7}" dt="2023-06-05T15:16:09.895" v="6936" actId="20577"/>
          <ac:spMkLst>
            <pc:docMk/>
            <pc:sldMk cId="2728392623" sldId="2146848207"/>
            <ac:spMk id="33" creationId="{064E2FEA-FCBD-42E2-8368-2EBF21341B2A}"/>
          </ac:spMkLst>
        </pc:spChg>
        <pc:picChg chg="add mod">
          <ac:chgData name="Anna Domingo Riu" userId="89a9f42b-3671-4ad2-a440-0c44d7f6d9fc" providerId="ADAL" clId="{ED5700AD-A0AA-430A-9D7C-1F2F7DEAA6E7}" dt="2023-06-05T03:43:08.479" v="5278" actId="1076"/>
          <ac:picMkLst>
            <pc:docMk/>
            <pc:sldMk cId="2728392623" sldId="2146848207"/>
            <ac:picMk id="11" creationId="{8CA7B4DC-74A4-F41D-7FAA-E5475C53EF2E}"/>
          </ac:picMkLst>
        </pc:picChg>
        <pc:picChg chg="add mod">
          <ac:chgData name="Anna Domingo Riu" userId="89a9f42b-3671-4ad2-a440-0c44d7f6d9fc" providerId="ADAL" clId="{ED5700AD-A0AA-430A-9D7C-1F2F7DEAA6E7}" dt="2023-06-05T15:15:56.897" v="6928" actId="1076"/>
          <ac:picMkLst>
            <pc:docMk/>
            <pc:sldMk cId="2728392623" sldId="2146848207"/>
            <ac:picMk id="12" creationId="{AA82FCD7-C3A0-21A9-9427-6D8EDB912856}"/>
          </ac:picMkLst>
        </pc:picChg>
        <pc:picChg chg="add mod">
          <ac:chgData name="Anna Domingo Riu" userId="89a9f42b-3671-4ad2-a440-0c44d7f6d9fc" providerId="ADAL" clId="{ED5700AD-A0AA-430A-9D7C-1F2F7DEAA6E7}" dt="2023-06-05T17:34:37.565" v="7138" actId="1035"/>
          <ac:picMkLst>
            <pc:docMk/>
            <pc:sldMk cId="2728392623" sldId="2146848207"/>
            <ac:picMk id="13" creationId="{13AF197A-D0C9-32EA-6C29-49AB2A3C4420}"/>
          </ac:picMkLst>
        </pc:picChg>
        <pc:picChg chg="add mod">
          <ac:chgData name="Anna Domingo Riu" userId="89a9f42b-3671-4ad2-a440-0c44d7f6d9fc" providerId="ADAL" clId="{ED5700AD-A0AA-430A-9D7C-1F2F7DEAA6E7}" dt="2023-06-05T17:34:37.565" v="7138" actId="1035"/>
          <ac:picMkLst>
            <pc:docMk/>
            <pc:sldMk cId="2728392623" sldId="2146848207"/>
            <ac:picMk id="14" creationId="{9864B2CE-36EF-CEB8-6199-6782C7F8DD8E}"/>
          </ac:picMkLst>
        </pc:picChg>
      </pc:sldChg>
      <pc:sldChg chg="del">
        <pc:chgData name="Anna Domingo Riu" userId="89a9f42b-3671-4ad2-a440-0c44d7f6d9fc" providerId="ADAL" clId="{ED5700AD-A0AA-430A-9D7C-1F2F7DEAA6E7}" dt="2023-06-02T20:20:21.894" v="2642" actId="47"/>
        <pc:sldMkLst>
          <pc:docMk/>
          <pc:sldMk cId="3323154769" sldId="2146848208"/>
        </pc:sldMkLst>
      </pc:sldChg>
      <pc:sldMasterChg chg="delSldLayout">
        <pc:chgData name="Anna Domingo Riu" userId="89a9f42b-3671-4ad2-a440-0c44d7f6d9fc" providerId="ADAL" clId="{ED5700AD-A0AA-430A-9D7C-1F2F7DEAA6E7}" dt="2023-05-31T23:49:09.760" v="351" actId="47"/>
        <pc:sldMasterMkLst>
          <pc:docMk/>
          <pc:sldMasterMk cId="89965240" sldId="2147483746"/>
        </pc:sldMasterMkLst>
        <pc:sldLayoutChg chg="del">
          <pc:chgData name="Anna Domingo Riu" userId="89a9f42b-3671-4ad2-a440-0c44d7f6d9fc" providerId="ADAL" clId="{ED5700AD-A0AA-430A-9D7C-1F2F7DEAA6E7}" dt="2023-05-31T23:49:09.760" v="351" actId="47"/>
          <pc:sldLayoutMkLst>
            <pc:docMk/>
            <pc:sldMasterMk cId="89965240" sldId="2147483746"/>
            <pc:sldLayoutMk cId="1203499037" sldId="2147483749"/>
          </pc:sldLayoutMkLst>
        </pc:sldLayoutChg>
      </pc:sldMasterChg>
      <pc:sldMasterChg chg="delSldLayout">
        <pc:chgData name="Anna Domingo Riu" userId="89a9f42b-3671-4ad2-a440-0c44d7f6d9fc" providerId="ADAL" clId="{ED5700AD-A0AA-430A-9D7C-1F2F7DEAA6E7}" dt="2023-05-31T23:41:41.511" v="232" actId="47"/>
        <pc:sldMasterMkLst>
          <pc:docMk/>
          <pc:sldMasterMk cId="2673564281" sldId="2147483751"/>
        </pc:sldMasterMkLst>
        <pc:sldLayoutChg chg="del">
          <pc:chgData name="Anna Domingo Riu" userId="89a9f42b-3671-4ad2-a440-0c44d7f6d9fc" providerId="ADAL" clId="{ED5700AD-A0AA-430A-9D7C-1F2F7DEAA6E7}" dt="2023-05-31T23:41:41.511" v="232" actId="47"/>
          <pc:sldLayoutMkLst>
            <pc:docMk/>
            <pc:sldMasterMk cId="2673564281" sldId="2147483751"/>
            <pc:sldLayoutMk cId="894172934" sldId="2147483756"/>
          </pc:sldLayoutMkLst>
        </pc:sldLayoutChg>
      </pc:sldMasterChg>
      <pc:sldMasterChg chg="delSldLayout">
        <pc:chgData name="Anna Domingo Riu" userId="89a9f42b-3671-4ad2-a440-0c44d7f6d9fc" providerId="ADAL" clId="{ED5700AD-A0AA-430A-9D7C-1F2F7DEAA6E7}" dt="2023-05-31T23:41:37.920" v="231" actId="47"/>
        <pc:sldMasterMkLst>
          <pc:docMk/>
          <pc:sldMasterMk cId="4203500899" sldId="2147483759"/>
        </pc:sldMasterMkLst>
        <pc:sldLayoutChg chg="del">
          <pc:chgData name="Anna Domingo Riu" userId="89a9f42b-3671-4ad2-a440-0c44d7f6d9fc" providerId="ADAL" clId="{ED5700AD-A0AA-430A-9D7C-1F2F7DEAA6E7}" dt="2023-05-31T23:41:37.920" v="231" actId="47"/>
          <pc:sldLayoutMkLst>
            <pc:docMk/>
            <pc:sldMasterMk cId="4203500899" sldId="2147483759"/>
            <pc:sldLayoutMk cId="79150971" sldId="2147483767"/>
          </pc:sldLayoutMkLst>
        </pc:sldLayoutChg>
      </pc:sldMasterChg>
    </pc:docChg>
  </pc:docChgLst>
  <pc:docChgLst>
    <pc:chgData name="Heather Mae Kipnis" userId="8e245099-b98d-43c9-be27-677cc11174ce" providerId="ADAL" clId="{FB14D50B-2114-4155-9421-9DE5DA0D8F03}"/>
    <pc:docChg chg="undo custSel modSld">
      <pc:chgData name="Heather Mae Kipnis" userId="8e245099-b98d-43c9-be27-677cc11174ce" providerId="ADAL" clId="{FB14D50B-2114-4155-9421-9DE5DA0D8F03}" dt="2023-06-05T14:51:41.663" v="2956"/>
      <pc:docMkLst>
        <pc:docMk/>
      </pc:docMkLst>
      <pc:sldChg chg="modSp mod addCm">
        <pc:chgData name="Heather Mae Kipnis" userId="8e245099-b98d-43c9-be27-677cc11174ce" providerId="ADAL" clId="{FB14D50B-2114-4155-9421-9DE5DA0D8F03}" dt="2023-06-02T13:00:07.031" v="89"/>
        <pc:sldMkLst>
          <pc:docMk/>
          <pc:sldMk cId="2645867820" sldId="2162"/>
        </pc:sldMkLst>
        <pc:spChg chg="mod">
          <ac:chgData name="Heather Mae Kipnis" userId="8e245099-b98d-43c9-be27-677cc11174ce" providerId="ADAL" clId="{FB14D50B-2114-4155-9421-9DE5DA0D8F03}" dt="2023-06-02T12:57:02.309" v="86" actId="20577"/>
          <ac:spMkLst>
            <pc:docMk/>
            <pc:sldMk cId="2645867820" sldId="2162"/>
            <ac:spMk id="8" creationId="{64279AAC-087A-422D-9B2C-F8CAE434FF33}"/>
          </ac:spMkLst>
        </pc:spChg>
      </pc:sldChg>
      <pc:sldChg chg="delSp modSp mod addCm">
        <pc:chgData name="Heather Mae Kipnis" userId="8e245099-b98d-43c9-be27-677cc11174ce" providerId="ADAL" clId="{FB14D50B-2114-4155-9421-9DE5DA0D8F03}" dt="2023-06-05T14:49:17.264" v="2793" actId="478"/>
        <pc:sldMkLst>
          <pc:docMk/>
          <pc:sldMk cId="1920074551" sldId="2264"/>
        </pc:sldMkLst>
        <pc:spChg chg="del">
          <ac:chgData name="Heather Mae Kipnis" userId="8e245099-b98d-43c9-be27-677cc11174ce" providerId="ADAL" clId="{FB14D50B-2114-4155-9421-9DE5DA0D8F03}" dt="2023-06-05T14:49:17.264" v="2793" actId="478"/>
          <ac:spMkLst>
            <pc:docMk/>
            <pc:sldMk cId="1920074551" sldId="2264"/>
            <ac:spMk id="8" creationId="{F0101140-21E1-4226-BC52-4C39F6777833}"/>
          </ac:spMkLst>
        </pc:spChg>
        <pc:spChg chg="mod">
          <ac:chgData name="Heather Mae Kipnis" userId="8e245099-b98d-43c9-be27-677cc11174ce" providerId="ADAL" clId="{FB14D50B-2114-4155-9421-9DE5DA0D8F03}" dt="2023-06-05T14:48:49.078" v="2785" actId="14100"/>
          <ac:spMkLst>
            <pc:docMk/>
            <pc:sldMk cId="1920074551" sldId="2264"/>
            <ac:spMk id="16" creationId="{0D7E5F25-EE95-4BF2-A63F-A91951D6394D}"/>
          </ac:spMkLst>
        </pc:spChg>
        <pc:spChg chg="mod">
          <ac:chgData name="Heather Mae Kipnis" userId="8e245099-b98d-43c9-be27-677cc11174ce" providerId="ADAL" clId="{FB14D50B-2114-4155-9421-9DE5DA0D8F03}" dt="2023-06-05T14:49:09.573" v="2792" actId="6549"/>
          <ac:spMkLst>
            <pc:docMk/>
            <pc:sldMk cId="1920074551" sldId="2264"/>
            <ac:spMk id="17" creationId="{C448FB14-D14F-490D-ACC9-EF440A2D8FC9}"/>
          </ac:spMkLst>
        </pc:spChg>
        <pc:grpChg chg="mod">
          <ac:chgData name="Heather Mae Kipnis" userId="8e245099-b98d-43c9-be27-677cc11174ce" providerId="ADAL" clId="{FB14D50B-2114-4155-9421-9DE5DA0D8F03}" dt="2023-06-05T14:48:54.930" v="2786" actId="14100"/>
          <ac:grpSpMkLst>
            <pc:docMk/>
            <pc:sldMk cId="1920074551" sldId="2264"/>
            <ac:grpSpMk id="15" creationId="{2D1C66DB-5930-4462-AC0F-83C6DB61E74C}"/>
          </ac:grpSpMkLst>
        </pc:grpChg>
      </pc:sldChg>
      <pc:sldChg chg="modSp mod">
        <pc:chgData name="Heather Mae Kipnis" userId="8e245099-b98d-43c9-be27-677cc11174ce" providerId="ADAL" clId="{FB14D50B-2114-4155-9421-9DE5DA0D8F03}" dt="2023-06-05T14:48:00.222" v="2721" actId="20577"/>
        <pc:sldMkLst>
          <pc:docMk/>
          <pc:sldMk cId="1379342214" sldId="4557"/>
        </pc:sldMkLst>
        <pc:spChg chg="mod">
          <ac:chgData name="Heather Mae Kipnis" userId="8e245099-b98d-43c9-be27-677cc11174ce" providerId="ADAL" clId="{FB14D50B-2114-4155-9421-9DE5DA0D8F03}" dt="2023-06-05T14:48:00.222" v="2721" actId="20577"/>
          <ac:spMkLst>
            <pc:docMk/>
            <pc:sldMk cId="1379342214" sldId="4557"/>
            <ac:spMk id="7" creationId="{069BB932-AE96-4B1E-B70A-E507B408181D}"/>
          </ac:spMkLst>
        </pc:spChg>
      </pc:sldChg>
      <pc:sldChg chg="addCm">
        <pc:chgData name="Heather Mae Kipnis" userId="8e245099-b98d-43c9-be27-677cc11174ce" providerId="ADAL" clId="{FB14D50B-2114-4155-9421-9DE5DA0D8F03}" dt="2023-06-02T12:56:40.984" v="27"/>
        <pc:sldMkLst>
          <pc:docMk/>
          <pc:sldMk cId="1989457740" sldId="2146848181"/>
        </pc:sldMkLst>
      </pc:sldChg>
      <pc:sldChg chg="modSp mod addCm modCm">
        <pc:chgData name="Heather Mae Kipnis" userId="8e245099-b98d-43c9-be27-677cc11174ce" providerId="ADAL" clId="{FB14D50B-2114-4155-9421-9DE5DA0D8F03}" dt="2023-06-05T14:51:41.663" v="2956"/>
        <pc:sldMkLst>
          <pc:docMk/>
          <pc:sldMk cId="2356935382" sldId="2146848198"/>
        </pc:sldMkLst>
        <pc:spChg chg="mod">
          <ac:chgData name="Heather Mae Kipnis" userId="8e245099-b98d-43c9-be27-677cc11174ce" providerId="ADAL" clId="{FB14D50B-2114-4155-9421-9DE5DA0D8F03}" dt="2023-06-05T14:51:16.786" v="2955" actId="20577"/>
          <ac:spMkLst>
            <pc:docMk/>
            <pc:sldMk cId="2356935382" sldId="2146848198"/>
            <ac:spMk id="6" creationId="{8E911E59-786B-40C0-8FDE-6F1A220E5893}"/>
          </ac:spMkLst>
        </pc:spChg>
        <pc:spChg chg="mod">
          <ac:chgData name="Heather Mae Kipnis" userId="8e245099-b98d-43c9-be27-677cc11174ce" providerId="ADAL" clId="{FB14D50B-2114-4155-9421-9DE5DA0D8F03}" dt="2023-06-05T14:42:20.262" v="2554" actId="20577"/>
          <ac:spMkLst>
            <pc:docMk/>
            <pc:sldMk cId="2356935382" sldId="2146848198"/>
            <ac:spMk id="13" creationId="{3A42AEC4-BE29-49E9-9563-722FFF7EA5CD}"/>
          </ac:spMkLst>
        </pc:spChg>
        <pc:spChg chg="mod">
          <ac:chgData name="Heather Mae Kipnis" userId="8e245099-b98d-43c9-be27-677cc11174ce" providerId="ADAL" clId="{FB14D50B-2114-4155-9421-9DE5DA0D8F03}" dt="2023-06-05T14:45:19.519" v="2599" actId="20577"/>
          <ac:spMkLst>
            <pc:docMk/>
            <pc:sldMk cId="2356935382" sldId="2146848198"/>
            <ac:spMk id="51" creationId="{EC6CD5FD-1F33-47DC-ACAD-622767714B2A}"/>
          </ac:spMkLst>
        </pc:spChg>
        <pc:grpChg chg="mod">
          <ac:chgData name="Heather Mae Kipnis" userId="8e245099-b98d-43c9-be27-677cc11174ce" providerId="ADAL" clId="{FB14D50B-2114-4155-9421-9DE5DA0D8F03}" dt="2023-06-05T14:45:48.610" v="2601" actId="1076"/>
          <ac:grpSpMkLst>
            <pc:docMk/>
            <pc:sldMk cId="2356935382" sldId="2146848198"/>
            <ac:grpSpMk id="50" creationId="{1C8823D4-D3F1-4B52-9F6E-2C5C8FE0E8A0}"/>
          </ac:grpSpMkLst>
        </pc:grpChg>
      </pc:sldChg>
      <pc:sldChg chg="modSp mod">
        <pc:chgData name="Heather Mae Kipnis" userId="8e245099-b98d-43c9-be27-677cc11174ce" providerId="ADAL" clId="{FB14D50B-2114-4155-9421-9DE5DA0D8F03}" dt="2023-06-05T14:16:04.622" v="694" actId="20577"/>
        <pc:sldMkLst>
          <pc:docMk/>
          <pc:sldMk cId="3137691610" sldId="2146848199"/>
        </pc:sldMkLst>
        <pc:spChg chg="mod">
          <ac:chgData name="Heather Mae Kipnis" userId="8e245099-b98d-43c9-be27-677cc11174ce" providerId="ADAL" clId="{FB14D50B-2114-4155-9421-9DE5DA0D8F03}" dt="2023-06-05T14:16:04.622" v="694" actId="20577"/>
          <ac:spMkLst>
            <pc:docMk/>
            <pc:sldMk cId="3137691610" sldId="2146848199"/>
            <ac:spMk id="13" creationId="{113B9351-D04A-4723-891C-AC1659D0091F}"/>
          </ac:spMkLst>
        </pc:spChg>
      </pc:sldChg>
      <pc:sldChg chg="modSp mod addCm delCm">
        <pc:chgData name="Heather Mae Kipnis" userId="8e245099-b98d-43c9-be27-677cc11174ce" providerId="ADAL" clId="{FB14D50B-2114-4155-9421-9DE5DA0D8F03}" dt="2023-06-05T14:18:23.869" v="728" actId="1076"/>
        <pc:sldMkLst>
          <pc:docMk/>
          <pc:sldMk cId="3078598307" sldId="2146848200"/>
        </pc:sldMkLst>
        <pc:spChg chg="mod">
          <ac:chgData name="Heather Mae Kipnis" userId="8e245099-b98d-43c9-be27-677cc11174ce" providerId="ADAL" clId="{FB14D50B-2114-4155-9421-9DE5DA0D8F03}" dt="2023-06-05T14:16:27.085" v="697" actId="123"/>
          <ac:spMkLst>
            <pc:docMk/>
            <pc:sldMk cId="3078598307" sldId="2146848200"/>
            <ac:spMk id="12" creationId="{D9EDEA7B-B0C9-48D0-AE9C-1B218A44877C}"/>
          </ac:spMkLst>
        </pc:spChg>
        <pc:spChg chg="mod">
          <ac:chgData name="Heather Mae Kipnis" userId="8e245099-b98d-43c9-be27-677cc11174ce" providerId="ADAL" clId="{FB14D50B-2114-4155-9421-9DE5DA0D8F03}" dt="2023-06-05T14:18:23.869" v="728" actId="1076"/>
          <ac:spMkLst>
            <pc:docMk/>
            <pc:sldMk cId="3078598307" sldId="2146848200"/>
            <ac:spMk id="23" creationId="{BE2C6340-DA4E-462A-8C84-453314C3E7BB}"/>
          </ac:spMkLst>
        </pc:spChg>
        <pc:spChg chg="mod">
          <ac:chgData name="Heather Mae Kipnis" userId="8e245099-b98d-43c9-be27-677cc11174ce" providerId="ADAL" clId="{FB14D50B-2114-4155-9421-9DE5DA0D8F03}" dt="2023-06-05T14:16:50.865" v="722" actId="20577"/>
          <ac:spMkLst>
            <pc:docMk/>
            <pc:sldMk cId="3078598307" sldId="2146848200"/>
            <ac:spMk id="26" creationId="{3C36EA19-9490-439B-B2C5-92ECCA5D5320}"/>
          </ac:spMkLst>
        </pc:spChg>
        <pc:spChg chg="mod">
          <ac:chgData name="Heather Mae Kipnis" userId="8e245099-b98d-43c9-be27-677cc11174ce" providerId="ADAL" clId="{FB14D50B-2114-4155-9421-9DE5DA0D8F03}" dt="2023-06-02T12:45:53.091" v="15" actId="20577"/>
          <ac:spMkLst>
            <pc:docMk/>
            <pc:sldMk cId="3078598307" sldId="2146848200"/>
            <ac:spMk id="31" creationId="{AD07AAEB-8796-49F5-B64C-76BFC696E743}"/>
          </ac:spMkLst>
        </pc:spChg>
        <pc:grpChg chg="mod">
          <ac:chgData name="Heather Mae Kipnis" userId="8e245099-b98d-43c9-be27-677cc11174ce" providerId="ADAL" clId="{FB14D50B-2114-4155-9421-9DE5DA0D8F03}" dt="2023-06-05T14:18:12.512" v="727" actId="1076"/>
          <ac:grpSpMkLst>
            <pc:docMk/>
            <pc:sldMk cId="3078598307" sldId="2146848200"/>
            <ac:grpSpMk id="20" creationId="{5F67B497-40D2-4A8B-9040-87564C3211AE}"/>
          </ac:grpSpMkLst>
        </pc:grpChg>
        <pc:graphicFrameChg chg="mod">
          <ac:chgData name="Heather Mae Kipnis" userId="8e245099-b98d-43c9-be27-677cc11174ce" providerId="ADAL" clId="{FB14D50B-2114-4155-9421-9DE5DA0D8F03}" dt="2023-06-05T14:17:07.142" v="724" actId="20577"/>
          <ac:graphicFrameMkLst>
            <pc:docMk/>
            <pc:sldMk cId="3078598307" sldId="2146848200"/>
            <ac:graphicFrameMk id="43" creationId="{1792C884-8CA6-4AD7-816D-39E3158ADAE4}"/>
          </ac:graphicFrameMkLst>
        </pc:graphicFrameChg>
      </pc:sldChg>
      <pc:sldChg chg="addCm modCm">
        <pc:chgData name="Heather Mae Kipnis" userId="8e245099-b98d-43c9-be27-677cc11174ce" providerId="ADAL" clId="{FB14D50B-2114-4155-9421-9DE5DA0D8F03}" dt="2023-06-02T12:58:25.303" v="88"/>
        <pc:sldMkLst>
          <pc:docMk/>
          <pc:sldMk cId="2940159631" sldId="2146848206"/>
        </pc:sldMkLst>
      </pc:sldChg>
      <pc:sldChg chg="modSp mod">
        <pc:chgData name="Heather Mae Kipnis" userId="8e245099-b98d-43c9-be27-677cc11174ce" providerId="ADAL" clId="{FB14D50B-2114-4155-9421-9DE5DA0D8F03}" dt="2023-06-05T14:29:43.755" v="1367" actId="20577"/>
        <pc:sldMkLst>
          <pc:docMk/>
          <pc:sldMk cId="2728392623" sldId="2146848207"/>
        </pc:sldMkLst>
        <pc:spChg chg="mod">
          <ac:chgData name="Heather Mae Kipnis" userId="8e245099-b98d-43c9-be27-677cc11174ce" providerId="ADAL" clId="{FB14D50B-2114-4155-9421-9DE5DA0D8F03}" dt="2023-06-05T14:27:22.656" v="1203" actId="6549"/>
          <ac:spMkLst>
            <pc:docMk/>
            <pc:sldMk cId="2728392623" sldId="2146848207"/>
            <ac:spMk id="3" creationId="{05DCBD1C-F141-2370-7EA1-F9DC616EF127}"/>
          </ac:spMkLst>
        </pc:spChg>
        <pc:spChg chg="mod">
          <ac:chgData name="Heather Mae Kipnis" userId="8e245099-b98d-43c9-be27-677cc11174ce" providerId="ADAL" clId="{FB14D50B-2114-4155-9421-9DE5DA0D8F03}" dt="2023-06-05T14:27:48.016" v="1205" actId="1076"/>
          <ac:spMkLst>
            <pc:docMk/>
            <pc:sldMk cId="2728392623" sldId="2146848207"/>
            <ac:spMk id="8" creationId="{515649CE-9D12-EDD7-6D1F-EC32EF7865F3}"/>
          </ac:spMkLst>
        </pc:spChg>
        <pc:spChg chg="mod">
          <ac:chgData name="Heather Mae Kipnis" userId="8e245099-b98d-43c9-be27-677cc11174ce" providerId="ADAL" clId="{FB14D50B-2114-4155-9421-9DE5DA0D8F03}" dt="2023-06-05T14:29:43.755" v="1367" actId="20577"/>
          <ac:spMkLst>
            <pc:docMk/>
            <pc:sldMk cId="2728392623" sldId="2146848207"/>
            <ac:spMk id="10" creationId="{4DA5E870-D993-5361-2FC8-B134AD9A873F}"/>
          </ac:spMkLst>
        </pc:spChg>
        <pc:spChg chg="mod">
          <ac:chgData name="Heather Mae Kipnis" userId="8e245099-b98d-43c9-be27-677cc11174ce" providerId="ADAL" clId="{FB14D50B-2114-4155-9421-9DE5DA0D8F03}" dt="2023-06-05T14:21:06.999" v="860" actId="6549"/>
          <ac:spMkLst>
            <pc:docMk/>
            <pc:sldMk cId="2728392623" sldId="2146848207"/>
            <ac:spMk id="25" creationId="{CF72BB64-9CB2-439C-8B79-ED0E15297254}"/>
          </ac:spMkLst>
        </pc:spChg>
        <pc:spChg chg="mod">
          <ac:chgData name="Heather Mae Kipnis" userId="8e245099-b98d-43c9-be27-677cc11174ce" providerId="ADAL" clId="{FB14D50B-2114-4155-9421-9DE5DA0D8F03}" dt="2023-06-05T14:18:53.254" v="761" actId="14100"/>
          <ac:spMkLst>
            <pc:docMk/>
            <pc:sldMk cId="2728392623" sldId="2146848207"/>
            <ac:spMk id="33" creationId="{064E2FEA-FCBD-42E2-8368-2EBF21341B2A}"/>
          </ac:spMkLst>
        </pc:spChg>
      </pc:sldChg>
    </pc:docChg>
  </pc:docChgLst>
  <pc:docChgLst>
    <pc:chgData name="Anna Domingo Riu" userId="89a9f42b-3671-4ad2-a440-0c44d7f6d9fc" providerId="ADAL" clId="{DC561DF1-F995-4F43-89A7-D5A9EBE433EC}"/>
    <pc:docChg chg="undo custSel modSld sldOrd">
      <pc:chgData name="Anna Domingo Riu" userId="89a9f42b-3671-4ad2-a440-0c44d7f6d9fc" providerId="ADAL" clId="{DC561DF1-F995-4F43-89A7-D5A9EBE433EC}" dt="2022-12-19T01:22:57.875" v="3700" actId="20577"/>
      <pc:docMkLst>
        <pc:docMk/>
      </pc:docMkLst>
      <pc:sldChg chg="modSp mod">
        <pc:chgData name="Anna Domingo Riu" userId="89a9f42b-3671-4ad2-a440-0c44d7f6d9fc" providerId="ADAL" clId="{DC561DF1-F995-4F43-89A7-D5A9EBE433EC}" dt="2022-12-19T01:22:57.875" v="3700" actId="20577"/>
        <pc:sldMkLst>
          <pc:docMk/>
          <pc:sldMk cId="2029472142" sldId="894"/>
        </pc:sldMkLst>
        <pc:spChg chg="mod">
          <ac:chgData name="Anna Domingo Riu" userId="89a9f42b-3671-4ad2-a440-0c44d7f6d9fc" providerId="ADAL" clId="{DC561DF1-F995-4F43-89A7-D5A9EBE433EC}" dt="2022-12-19T01:22:57.875" v="3700" actId="20577"/>
          <ac:spMkLst>
            <pc:docMk/>
            <pc:sldMk cId="2029472142" sldId="894"/>
            <ac:spMk id="7" creationId="{F29420F4-5006-4DA4-A753-EA6FCF005A9E}"/>
          </ac:spMkLst>
        </pc:spChg>
      </pc:sldChg>
      <pc:sldChg chg="addSp delSp modSp mod">
        <pc:chgData name="Anna Domingo Riu" userId="89a9f42b-3671-4ad2-a440-0c44d7f6d9fc" providerId="ADAL" clId="{DC561DF1-F995-4F43-89A7-D5A9EBE433EC}" dt="2022-12-01T20:23:08.980" v="1388" actId="1076"/>
        <pc:sldMkLst>
          <pc:docMk/>
          <pc:sldMk cId="2645867820" sldId="2162"/>
        </pc:sldMkLst>
        <pc:spChg chg="mod ord">
          <ac:chgData name="Anna Domingo Riu" userId="89a9f42b-3671-4ad2-a440-0c44d7f6d9fc" providerId="ADAL" clId="{DC561DF1-F995-4F43-89A7-D5A9EBE433EC}" dt="2022-12-01T20:22:50.557" v="1386" actId="1076"/>
          <ac:spMkLst>
            <pc:docMk/>
            <pc:sldMk cId="2645867820" sldId="2162"/>
            <ac:spMk id="5" creationId="{F039CCDE-9F86-4E06-A123-A16E605945FD}"/>
          </ac:spMkLst>
        </pc:spChg>
        <pc:spChg chg="add mod">
          <ac:chgData name="Anna Domingo Riu" userId="89a9f42b-3671-4ad2-a440-0c44d7f6d9fc" providerId="ADAL" clId="{DC561DF1-F995-4F43-89A7-D5A9EBE433EC}" dt="2022-12-01T20:21:41.546" v="1379" actId="1076"/>
          <ac:spMkLst>
            <pc:docMk/>
            <pc:sldMk cId="2645867820" sldId="2162"/>
            <ac:spMk id="13" creationId="{4A94C935-733D-4868-B16E-EBBAEBD3A275}"/>
          </ac:spMkLst>
        </pc:spChg>
        <pc:spChg chg="add del mod">
          <ac:chgData name="Anna Domingo Riu" userId="89a9f42b-3671-4ad2-a440-0c44d7f6d9fc" providerId="ADAL" clId="{DC561DF1-F995-4F43-89A7-D5A9EBE433EC}" dt="2022-12-01T20:09:50.293" v="1252" actId="478"/>
          <ac:spMkLst>
            <pc:docMk/>
            <pc:sldMk cId="2645867820" sldId="2162"/>
            <ac:spMk id="15" creationId="{1FDEF2AA-EAA1-4EEA-81FB-533EF2CD5C56}"/>
          </ac:spMkLst>
        </pc:spChg>
        <pc:spChg chg="add mod">
          <ac:chgData name="Anna Domingo Riu" userId="89a9f42b-3671-4ad2-a440-0c44d7f6d9fc" providerId="ADAL" clId="{DC561DF1-F995-4F43-89A7-D5A9EBE433EC}" dt="2022-12-01T20:22:06.473" v="1383" actId="1076"/>
          <ac:spMkLst>
            <pc:docMk/>
            <pc:sldMk cId="2645867820" sldId="2162"/>
            <ac:spMk id="16" creationId="{05253420-2417-4C21-BD87-863A100FAD2C}"/>
          </ac:spMkLst>
        </pc:spChg>
        <pc:spChg chg="add mod">
          <ac:chgData name="Anna Domingo Riu" userId="89a9f42b-3671-4ad2-a440-0c44d7f6d9fc" providerId="ADAL" clId="{DC561DF1-F995-4F43-89A7-D5A9EBE433EC}" dt="2022-12-01T20:23:08.980" v="1388" actId="1076"/>
          <ac:spMkLst>
            <pc:docMk/>
            <pc:sldMk cId="2645867820" sldId="2162"/>
            <ac:spMk id="17" creationId="{5FDD9152-FE9C-4954-BD65-4FA8AF1634A3}"/>
          </ac:spMkLst>
        </pc:spChg>
        <pc:spChg chg="add mod ord">
          <ac:chgData name="Anna Domingo Riu" userId="89a9f42b-3671-4ad2-a440-0c44d7f6d9fc" providerId="ADAL" clId="{DC561DF1-F995-4F43-89A7-D5A9EBE433EC}" dt="2022-12-01T20:22:24.485" v="1385" actId="1036"/>
          <ac:spMkLst>
            <pc:docMk/>
            <pc:sldMk cId="2645867820" sldId="2162"/>
            <ac:spMk id="18" creationId="{FBABEB2D-D73B-464E-B205-B22F259D1968}"/>
          </ac:spMkLst>
        </pc:spChg>
        <pc:picChg chg="mod modCrop">
          <ac:chgData name="Anna Domingo Riu" userId="89a9f42b-3671-4ad2-a440-0c44d7f6d9fc" providerId="ADAL" clId="{DC561DF1-F995-4F43-89A7-D5A9EBE433EC}" dt="2022-12-01T20:23:06.133" v="1387" actId="1076"/>
          <ac:picMkLst>
            <pc:docMk/>
            <pc:sldMk cId="2645867820" sldId="2162"/>
            <ac:picMk id="6" creationId="{4F88521E-7E0E-4C8B-9BB9-67699D4CA708}"/>
          </ac:picMkLst>
        </pc:picChg>
        <pc:picChg chg="del">
          <ac:chgData name="Anna Domingo Riu" userId="89a9f42b-3671-4ad2-a440-0c44d7f6d9fc" providerId="ADAL" clId="{DC561DF1-F995-4F43-89A7-D5A9EBE433EC}" dt="2022-12-01T20:21:29.945" v="1378" actId="478"/>
          <ac:picMkLst>
            <pc:docMk/>
            <pc:sldMk cId="2645867820" sldId="2162"/>
            <ac:picMk id="7" creationId="{67B9AC91-51E2-4C4D-AD14-1558BAE15426}"/>
          </ac:picMkLst>
        </pc:picChg>
        <pc:picChg chg="add mod modCrop">
          <ac:chgData name="Anna Domingo Riu" userId="89a9f42b-3671-4ad2-a440-0c44d7f6d9fc" providerId="ADAL" clId="{DC561DF1-F995-4F43-89A7-D5A9EBE433EC}" dt="2022-12-01T20:22:00.354" v="1382" actId="1076"/>
          <ac:picMkLst>
            <pc:docMk/>
            <pc:sldMk cId="2645867820" sldId="2162"/>
            <ac:picMk id="10" creationId="{255FD1BC-1C5E-4CEC-8679-ABE617532711}"/>
          </ac:picMkLst>
        </pc:picChg>
        <pc:picChg chg="add del mod">
          <ac:chgData name="Anna Domingo Riu" userId="89a9f42b-3671-4ad2-a440-0c44d7f6d9fc" providerId="ADAL" clId="{DC561DF1-F995-4F43-89A7-D5A9EBE433EC}" dt="2022-12-01T20:09:50.293" v="1252" actId="478"/>
          <ac:picMkLst>
            <pc:docMk/>
            <pc:sldMk cId="2645867820" sldId="2162"/>
            <ac:picMk id="14" creationId="{3CA94BAE-BBAE-4B16-B394-3D8BAD78BDA7}"/>
          </ac:picMkLst>
        </pc:picChg>
      </pc:sldChg>
      <pc:sldChg chg="delSp modSp mod">
        <pc:chgData name="Anna Domingo Riu" userId="89a9f42b-3671-4ad2-a440-0c44d7f6d9fc" providerId="ADAL" clId="{DC561DF1-F995-4F43-89A7-D5A9EBE433EC}" dt="2022-12-01T20:32:48.543" v="1542" actId="1076"/>
        <pc:sldMkLst>
          <pc:docMk/>
          <pc:sldMk cId="1076210225" sldId="2272"/>
        </pc:sldMkLst>
        <pc:spChg chg="mod">
          <ac:chgData name="Anna Domingo Riu" userId="89a9f42b-3671-4ad2-a440-0c44d7f6d9fc" providerId="ADAL" clId="{DC561DF1-F995-4F43-89A7-D5A9EBE433EC}" dt="2022-12-01T20:32:48.543" v="1542" actId="1076"/>
          <ac:spMkLst>
            <pc:docMk/>
            <pc:sldMk cId="1076210225" sldId="2272"/>
            <ac:spMk id="10" creationId="{65E38B9A-38EA-4AF8-B8E1-0211C0E8E0D1}"/>
          </ac:spMkLst>
        </pc:spChg>
        <pc:spChg chg="del">
          <ac:chgData name="Anna Domingo Riu" userId="89a9f42b-3671-4ad2-a440-0c44d7f6d9fc" providerId="ADAL" clId="{DC561DF1-F995-4F43-89A7-D5A9EBE433EC}" dt="2022-12-01T20:32:26.336" v="1491" actId="478"/>
          <ac:spMkLst>
            <pc:docMk/>
            <pc:sldMk cId="1076210225" sldId="2272"/>
            <ac:spMk id="12" creationId="{ED01B6E5-2377-401F-8B04-F98FFC5984F3}"/>
          </ac:spMkLst>
        </pc:spChg>
        <pc:spChg chg="mod">
          <ac:chgData name="Anna Domingo Riu" userId="89a9f42b-3671-4ad2-a440-0c44d7f6d9fc" providerId="ADAL" clId="{DC561DF1-F995-4F43-89A7-D5A9EBE433EC}" dt="2022-12-01T20:32:36.048" v="1525" actId="1036"/>
          <ac:spMkLst>
            <pc:docMk/>
            <pc:sldMk cId="1076210225" sldId="2272"/>
            <ac:spMk id="23" creationId="{A06ACBE6-365E-4E81-8978-3BBBE4C7DABE}"/>
          </ac:spMkLst>
        </pc:spChg>
        <pc:spChg chg="mod">
          <ac:chgData name="Anna Domingo Riu" userId="89a9f42b-3671-4ad2-a440-0c44d7f6d9fc" providerId="ADAL" clId="{DC561DF1-F995-4F43-89A7-D5A9EBE433EC}" dt="2022-12-01T20:32:36.048" v="1525" actId="1036"/>
          <ac:spMkLst>
            <pc:docMk/>
            <pc:sldMk cId="1076210225" sldId="2272"/>
            <ac:spMk id="27" creationId="{3FC0803B-248E-4306-AE3B-C74582EA3655}"/>
          </ac:spMkLst>
        </pc:spChg>
        <pc:picChg chg="mod">
          <ac:chgData name="Anna Domingo Riu" userId="89a9f42b-3671-4ad2-a440-0c44d7f6d9fc" providerId="ADAL" clId="{DC561DF1-F995-4F43-89A7-D5A9EBE433EC}" dt="2022-12-01T20:32:43.904" v="1541" actId="1036"/>
          <ac:picMkLst>
            <pc:docMk/>
            <pc:sldMk cId="1076210225" sldId="2272"/>
            <ac:picMk id="5" creationId="{B84159C2-4474-4724-9585-F5EBA3E12AA5}"/>
          </ac:picMkLst>
        </pc:picChg>
        <pc:picChg chg="del">
          <ac:chgData name="Anna Domingo Riu" userId="89a9f42b-3671-4ad2-a440-0c44d7f6d9fc" providerId="ADAL" clId="{DC561DF1-F995-4F43-89A7-D5A9EBE433EC}" dt="2022-12-01T20:32:28.391" v="1492" actId="478"/>
          <ac:picMkLst>
            <pc:docMk/>
            <pc:sldMk cId="1076210225" sldId="2272"/>
            <ac:picMk id="13" creationId="{1B2D6730-B831-4032-87CA-DF6C28AEA2A8}"/>
          </ac:picMkLst>
        </pc:picChg>
        <pc:picChg chg="mod">
          <ac:chgData name="Anna Domingo Riu" userId="89a9f42b-3671-4ad2-a440-0c44d7f6d9fc" providerId="ADAL" clId="{DC561DF1-F995-4F43-89A7-D5A9EBE433EC}" dt="2022-12-01T20:32:36.048" v="1525" actId="1036"/>
          <ac:picMkLst>
            <pc:docMk/>
            <pc:sldMk cId="1076210225" sldId="2272"/>
            <ac:picMk id="24" creationId="{956C3329-278C-43F0-81AD-3CAF668733C2}"/>
          </ac:picMkLst>
        </pc:picChg>
      </pc:sldChg>
      <pc:sldChg chg="addCm">
        <pc:chgData name="Anna Domingo Riu" userId="89a9f42b-3671-4ad2-a440-0c44d7f6d9fc" providerId="ADAL" clId="{DC561DF1-F995-4F43-89A7-D5A9EBE433EC}" dt="2022-12-01T20:41:30.663" v="1591"/>
        <pc:sldMkLst>
          <pc:docMk/>
          <pc:sldMk cId="3349870546" sldId="4560"/>
        </pc:sldMkLst>
      </pc:sldChg>
      <pc:sldChg chg="addSp modSp mod addCm modCm">
        <pc:chgData name="Anna Domingo Riu" userId="89a9f42b-3671-4ad2-a440-0c44d7f6d9fc" providerId="ADAL" clId="{DC561DF1-F995-4F43-89A7-D5A9EBE433EC}" dt="2022-12-01T21:40:19.048" v="3694"/>
        <pc:sldMkLst>
          <pc:docMk/>
          <pc:sldMk cId="1989457740" sldId="2146848181"/>
        </pc:sldMkLst>
        <pc:spChg chg="mod">
          <ac:chgData name="Anna Domingo Riu" userId="89a9f42b-3671-4ad2-a440-0c44d7f6d9fc" providerId="ADAL" clId="{DC561DF1-F995-4F43-89A7-D5A9EBE433EC}" dt="2022-12-01T20:26:15.628" v="1409" actId="14100"/>
          <ac:spMkLst>
            <pc:docMk/>
            <pc:sldMk cId="1989457740" sldId="2146848181"/>
            <ac:spMk id="12" creationId="{D9EDEA7B-B0C9-48D0-AE9C-1B218A44877C}"/>
          </ac:spMkLst>
        </pc:spChg>
        <pc:spChg chg="mod">
          <ac:chgData name="Anna Domingo Riu" userId="89a9f42b-3671-4ad2-a440-0c44d7f6d9fc" providerId="ADAL" clId="{DC561DF1-F995-4F43-89A7-D5A9EBE433EC}" dt="2022-12-01T20:25:53.504" v="1405" actId="1076"/>
          <ac:spMkLst>
            <pc:docMk/>
            <pc:sldMk cId="1989457740" sldId="2146848181"/>
            <ac:spMk id="19" creationId="{EF1229DE-9AC3-4FB4-AE20-CF8D3DDC0ADE}"/>
          </ac:spMkLst>
        </pc:spChg>
        <pc:spChg chg="mod">
          <ac:chgData name="Anna Domingo Riu" userId="89a9f42b-3671-4ad2-a440-0c44d7f6d9fc" providerId="ADAL" clId="{DC561DF1-F995-4F43-89A7-D5A9EBE433EC}" dt="2022-12-01T20:26:25.920" v="1410" actId="1076"/>
          <ac:spMkLst>
            <pc:docMk/>
            <pc:sldMk cId="1989457740" sldId="2146848181"/>
            <ac:spMk id="23" creationId="{BE2C6340-DA4E-462A-8C84-453314C3E7BB}"/>
          </ac:spMkLst>
        </pc:spChg>
        <pc:spChg chg="mod">
          <ac:chgData name="Anna Domingo Riu" userId="89a9f42b-3671-4ad2-a440-0c44d7f6d9fc" providerId="ADAL" clId="{DC561DF1-F995-4F43-89A7-D5A9EBE433EC}" dt="2022-12-01T20:32:01.883" v="1490" actId="20577"/>
          <ac:spMkLst>
            <pc:docMk/>
            <pc:sldMk cId="1989457740" sldId="2146848181"/>
            <ac:spMk id="25" creationId="{CF72BB64-9CB2-439C-8B79-ED0E15297254}"/>
          </ac:spMkLst>
        </pc:spChg>
        <pc:grpChg chg="add mod">
          <ac:chgData name="Anna Domingo Riu" userId="89a9f42b-3671-4ad2-a440-0c44d7f6d9fc" providerId="ADAL" clId="{DC561DF1-F995-4F43-89A7-D5A9EBE433EC}" dt="2022-12-01T20:24:45.614" v="1398" actId="1076"/>
          <ac:grpSpMkLst>
            <pc:docMk/>
            <pc:sldMk cId="1989457740" sldId="2146848181"/>
            <ac:grpSpMk id="2" creationId="{6C912D5E-20A8-4AFB-B2E2-C0E36961C78A}"/>
          </ac:grpSpMkLst>
        </pc:grpChg>
        <pc:grpChg chg="mod">
          <ac:chgData name="Anna Domingo Riu" userId="89a9f42b-3671-4ad2-a440-0c44d7f6d9fc" providerId="ADAL" clId="{DC561DF1-F995-4F43-89A7-D5A9EBE433EC}" dt="2022-12-01T20:25:47.463" v="1404" actId="1076"/>
          <ac:grpSpMkLst>
            <pc:docMk/>
            <pc:sldMk cId="1989457740" sldId="2146848181"/>
            <ac:grpSpMk id="9" creationId="{BFC92F9E-1621-4F7E-96EF-52339686F894}"/>
          </ac:grpSpMkLst>
        </pc:grpChg>
        <pc:grpChg chg="mod">
          <ac:chgData name="Anna Domingo Riu" userId="89a9f42b-3671-4ad2-a440-0c44d7f6d9fc" providerId="ADAL" clId="{DC561DF1-F995-4F43-89A7-D5A9EBE433EC}" dt="2022-12-01T20:26:00.019" v="1406" actId="1076"/>
          <ac:grpSpMkLst>
            <pc:docMk/>
            <pc:sldMk cId="1989457740" sldId="2146848181"/>
            <ac:grpSpMk id="20" creationId="{5F67B497-40D2-4A8B-9040-87564C3211AE}"/>
          </ac:grpSpMkLst>
        </pc:grpChg>
        <pc:graphicFrameChg chg="mod">
          <ac:chgData name="Anna Domingo Riu" userId="89a9f42b-3671-4ad2-a440-0c44d7f6d9fc" providerId="ADAL" clId="{DC561DF1-F995-4F43-89A7-D5A9EBE433EC}" dt="2022-12-01T21:40:19.048" v="3694"/>
          <ac:graphicFrameMkLst>
            <pc:docMk/>
            <pc:sldMk cId="1989457740" sldId="2146848181"/>
            <ac:graphicFrameMk id="43" creationId="{1792C884-8CA6-4AD7-816D-39E3158ADAE4}"/>
          </ac:graphicFrameMkLst>
        </pc:graphicFrameChg>
        <pc:picChg chg="mod">
          <ac:chgData name="Anna Domingo Riu" userId="89a9f42b-3671-4ad2-a440-0c44d7f6d9fc" providerId="ADAL" clId="{DC561DF1-F995-4F43-89A7-D5A9EBE433EC}" dt="2022-11-29T16:48:27.188" v="39" actId="164"/>
          <ac:picMkLst>
            <pc:docMk/>
            <pc:sldMk cId="1989457740" sldId="2146848181"/>
            <ac:picMk id="24" creationId="{223E4EAB-FE88-4E60-8D16-F0A901793BED}"/>
          </ac:picMkLst>
        </pc:picChg>
        <pc:picChg chg="mod">
          <ac:chgData name="Anna Domingo Riu" userId="89a9f42b-3671-4ad2-a440-0c44d7f6d9fc" providerId="ADAL" clId="{DC561DF1-F995-4F43-89A7-D5A9EBE433EC}" dt="2022-11-29T16:48:27.188" v="39" actId="164"/>
          <ac:picMkLst>
            <pc:docMk/>
            <pc:sldMk cId="1989457740" sldId="2146848181"/>
            <ac:picMk id="29" creationId="{B10D1E5F-6AA4-400A-9594-5213A7D73702}"/>
          </ac:picMkLst>
        </pc:picChg>
        <pc:picChg chg="mod">
          <ac:chgData name="Anna Domingo Riu" userId="89a9f42b-3671-4ad2-a440-0c44d7f6d9fc" providerId="ADAL" clId="{DC561DF1-F995-4F43-89A7-D5A9EBE433EC}" dt="2022-11-29T16:48:27.188" v="39" actId="164"/>
          <ac:picMkLst>
            <pc:docMk/>
            <pc:sldMk cId="1989457740" sldId="2146848181"/>
            <ac:picMk id="47" creationId="{48AE843B-D711-411B-B54F-F18E0EAE1647}"/>
          </ac:picMkLst>
        </pc:picChg>
        <pc:picChg chg="mod">
          <ac:chgData name="Anna Domingo Riu" userId="89a9f42b-3671-4ad2-a440-0c44d7f6d9fc" providerId="ADAL" clId="{DC561DF1-F995-4F43-89A7-D5A9EBE433EC}" dt="2022-11-29T16:48:27.188" v="39" actId="164"/>
          <ac:picMkLst>
            <pc:docMk/>
            <pc:sldMk cId="1989457740" sldId="2146848181"/>
            <ac:picMk id="51" creationId="{84CC27B9-5622-4EA2-B4D8-A7BCA5D496F5}"/>
          </ac:picMkLst>
        </pc:picChg>
      </pc:sldChg>
      <pc:sldChg chg="modSp mod">
        <pc:chgData name="Anna Domingo Riu" userId="89a9f42b-3671-4ad2-a440-0c44d7f6d9fc" providerId="ADAL" clId="{DC561DF1-F995-4F43-89A7-D5A9EBE433EC}" dt="2022-12-01T19:53:11.446" v="1183" actId="20577"/>
        <pc:sldMkLst>
          <pc:docMk/>
          <pc:sldMk cId="1800905597" sldId="2146848186"/>
        </pc:sldMkLst>
        <pc:spChg chg="mod">
          <ac:chgData name="Anna Domingo Riu" userId="89a9f42b-3671-4ad2-a440-0c44d7f6d9fc" providerId="ADAL" clId="{DC561DF1-F995-4F43-89A7-D5A9EBE433EC}" dt="2022-12-01T19:44:43.092" v="1083" actId="20577"/>
          <ac:spMkLst>
            <pc:docMk/>
            <pc:sldMk cId="1800905597" sldId="2146848186"/>
            <ac:spMk id="5" creationId="{C0FF562F-D167-4CCF-8B4B-3F02DE201C5E}"/>
          </ac:spMkLst>
        </pc:spChg>
        <pc:spChg chg="mod">
          <ac:chgData name="Anna Domingo Riu" userId="89a9f42b-3671-4ad2-a440-0c44d7f6d9fc" providerId="ADAL" clId="{DC561DF1-F995-4F43-89A7-D5A9EBE433EC}" dt="2022-12-01T19:49:33.004" v="1177" actId="20577"/>
          <ac:spMkLst>
            <pc:docMk/>
            <pc:sldMk cId="1800905597" sldId="2146848186"/>
            <ac:spMk id="9" creationId="{5A4FC3EE-27DC-42B0-8878-34FFB4ECBFE6}"/>
          </ac:spMkLst>
        </pc:spChg>
        <pc:spChg chg="mod">
          <ac:chgData name="Anna Domingo Riu" userId="89a9f42b-3671-4ad2-a440-0c44d7f6d9fc" providerId="ADAL" clId="{DC561DF1-F995-4F43-89A7-D5A9EBE433EC}" dt="2022-12-01T19:53:11.446" v="1183" actId="20577"/>
          <ac:spMkLst>
            <pc:docMk/>
            <pc:sldMk cId="1800905597" sldId="2146848186"/>
            <ac:spMk id="10" creationId="{280A9FA9-B93C-4FED-B926-F787292BFAB6}"/>
          </ac:spMkLst>
        </pc:spChg>
      </pc:sldChg>
      <pc:sldChg chg="modSp mod ord delCm modNotesTx">
        <pc:chgData name="Anna Domingo Riu" userId="89a9f42b-3671-4ad2-a440-0c44d7f6d9fc" providerId="ADAL" clId="{DC561DF1-F995-4F43-89A7-D5A9EBE433EC}" dt="2022-12-01T19:37:17.215" v="1034"/>
        <pc:sldMkLst>
          <pc:docMk/>
          <pc:sldMk cId="1836035144" sldId="2146848187"/>
        </pc:sldMkLst>
        <pc:spChg chg="mod">
          <ac:chgData name="Anna Domingo Riu" userId="89a9f42b-3671-4ad2-a440-0c44d7f6d9fc" providerId="ADAL" clId="{DC561DF1-F995-4F43-89A7-D5A9EBE433EC}" dt="2022-11-29T16:52:49.026" v="151" actId="20577"/>
          <ac:spMkLst>
            <pc:docMk/>
            <pc:sldMk cId="1836035144" sldId="2146848187"/>
            <ac:spMk id="6" creationId="{8E911E59-786B-40C0-8FDE-6F1A220E5893}"/>
          </ac:spMkLst>
        </pc:spChg>
        <pc:spChg chg="mod">
          <ac:chgData name="Anna Domingo Riu" userId="89a9f42b-3671-4ad2-a440-0c44d7f6d9fc" providerId="ADAL" clId="{DC561DF1-F995-4F43-89A7-D5A9EBE433EC}" dt="2022-11-29T16:54:41.483" v="259" actId="20577"/>
          <ac:spMkLst>
            <pc:docMk/>
            <pc:sldMk cId="1836035144" sldId="2146848187"/>
            <ac:spMk id="10" creationId="{27B03F19-0806-4EAD-88D9-1B2DF4E24783}"/>
          </ac:spMkLst>
        </pc:spChg>
        <pc:spChg chg="mod">
          <ac:chgData name="Anna Domingo Riu" userId="89a9f42b-3671-4ad2-a440-0c44d7f6d9fc" providerId="ADAL" clId="{DC561DF1-F995-4F43-89A7-D5A9EBE433EC}" dt="2022-11-29T17:01:51.417" v="534" actId="20577"/>
          <ac:spMkLst>
            <pc:docMk/>
            <pc:sldMk cId="1836035144" sldId="2146848187"/>
            <ac:spMk id="11" creationId="{78F8FF47-4969-4C2D-872B-05DEB8877B8C}"/>
          </ac:spMkLst>
        </pc:spChg>
        <pc:spChg chg="mod">
          <ac:chgData name="Anna Domingo Riu" userId="89a9f42b-3671-4ad2-a440-0c44d7f6d9fc" providerId="ADAL" clId="{DC561DF1-F995-4F43-89A7-D5A9EBE433EC}" dt="2022-11-29T17:02:16.887" v="545" actId="20577"/>
          <ac:spMkLst>
            <pc:docMk/>
            <pc:sldMk cId="1836035144" sldId="2146848187"/>
            <ac:spMk id="13" creationId="{3A42AEC4-BE29-49E9-9563-722FFF7EA5CD}"/>
          </ac:spMkLst>
        </pc:spChg>
        <pc:spChg chg="mod">
          <ac:chgData name="Anna Domingo Riu" userId="89a9f42b-3671-4ad2-a440-0c44d7f6d9fc" providerId="ADAL" clId="{DC561DF1-F995-4F43-89A7-D5A9EBE433EC}" dt="2022-11-29T17:03:27.027" v="604" actId="242"/>
          <ac:spMkLst>
            <pc:docMk/>
            <pc:sldMk cId="1836035144" sldId="2146848187"/>
            <ac:spMk id="14" creationId="{75BF8B82-4B80-464D-AF0C-099703976FA6}"/>
          </ac:spMkLst>
        </pc:spChg>
        <pc:spChg chg="mod">
          <ac:chgData name="Anna Domingo Riu" userId="89a9f42b-3671-4ad2-a440-0c44d7f6d9fc" providerId="ADAL" clId="{DC561DF1-F995-4F43-89A7-D5A9EBE433EC}" dt="2022-11-29T17:03:57.014" v="621" actId="20577"/>
          <ac:spMkLst>
            <pc:docMk/>
            <pc:sldMk cId="1836035144" sldId="2146848187"/>
            <ac:spMk id="15" creationId="{3D802A07-8AB9-4701-891D-6FB07089C26C}"/>
          </ac:spMkLst>
        </pc:spChg>
        <pc:spChg chg="mod">
          <ac:chgData name="Anna Domingo Riu" userId="89a9f42b-3671-4ad2-a440-0c44d7f6d9fc" providerId="ADAL" clId="{DC561DF1-F995-4F43-89A7-D5A9EBE433EC}" dt="2022-11-29T17:05:14.973" v="693" actId="20577"/>
          <ac:spMkLst>
            <pc:docMk/>
            <pc:sldMk cId="1836035144" sldId="2146848187"/>
            <ac:spMk id="51" creationId="{EC6CD5FD-1F33-47DC-ACAD-622767714B2A}"/>
          </ac:spMkLst>
        </pc:spChg>
        <pc:spChg chg="mod">
          <ac:chgData name="Anna Domingo Riu" userId="89a9f42b-3671-4ad2-a440-0c44d7f6d9fc" providerId="ADAL" clId="{DC561DF1-F995-4F43-89A7-D5A9EBE433EC}" dt="2022-11-29T17:08:09.286" v="813" actId="20577"/>
          <ac:spMkLst>
            <pc:docMk/>
            <pc:sldMk cId="1836035144" sldId="2146848187"/>
            <ac:spMk id="56" creationId="{58AA2AD5-0FE9-4E2E-9CB3-94708C800ECC}"/>
          </ac:spMkLst>
        </pc:spChg>
      </pc:sldChg>
      <pc:sldChg chg="modSp mod modCm">
        <pc:chgData name="Anna Domingo Riu" userId="89a9f42b-3671-4ad2-a440-0c44d7f6d9fc" providerId="ADAL" clId="{DC561DF1-F995-4F43-89A7-D5A9EBE433EC}" dt="2022-11-29T16:44:33.631" v="2"/>
        <pc:sldMkLst>
          <pc:docMk/>
          <pc:sldMk cId="969083226" sldId="2146848190"/>
        </pc:sldMkLst>
        <pc:spChg chg="mod">
          <ac:chgData name="Anna Domingo Riu" userId="89a9f42b-3671-4ad2-a440-0c44d7f6d9fc" providerId="ADAL" clId="{DC561DF1-F995-4F43-89A7-D5A9EBE433EC}" dt="2022-11-29T16:44:04.545" v="0" actId="20577"/>
          <ac:spMkLst>
            <pc:docMk/>
            <pc:sldMk cId="969083226" sldId="2146848190"/>
            <ac:spMk id="34" creationId="{2DECA2DE-20A8-47B6-85E6-F3DF8F2028E2}"/>
          </ac:spMkLst>
        </pc:spChg>
      </pc:sldChg>
      <pc:sldChg chg="modSp mod">
        <pc:chgData name="Anna Domingo Riu" userId="89a9f42b-3671-4ad2-a440-0c44d7f6d9fc" providerId="ADAL" clId="{DC561DF1-F995-4F43-89A7-D5A9EBE433EC}" dt="2022-11-29T16:46:36.403" v="14" actId="20577"/>
        <pc:sldMkLst>
          <pc:docMk/>
          <pc:sldMk cId="1842785" sldId="2146848191"/>
        </pc:sldMkLst>
        <pc:spChg chg="mod">
          <ac:chgData name="Anna Domingo Riu" userId="89a9f42b-3671-4ad2-a440-0c44d7f6d9fc" providerId="ADAL" clId="{DC561DF1-F995-4F43-89A7-D5A9EBE433EC}" dt="2022-11-29T16:45:47.276" v="8" actId="20577"/>
          <ac:spMkLst>
            <pc:docMk/>
            <pc:sldMk cId="1842785" sldId="2146848191"/>
            <ac:spMk id="30" creationId="{D6FB4DA7-A0EF-4D34-BD24-A65A7CAE8B67}"/>
          </ac:spMkLst>
        </pc:spChg>
        <pc:spChg chg="mod">
          <ac:chgData name="Anna Domingo Riu" userId="89a9f42b-3671-4ad2-a440-0c44d7f6d9fc" providerId="ADAL" clId="{DC561DF1-F995-4F43-89A7-D5A9EBE433EC}" dt="2022-11-29T16:46:36.403" v="14" actId="20577"/>
          <ac:spMkLst>
            <pc:docMk/>
            <pc:sldMk cId="1842785" sldId="2146848191"/>
            <ac:spMk id="31" creationId="{6C7A4339-7A0D-4246-B6C3-DF70ADF10901}"/>
          </ac:spMkLst>
        </pc:spChg>
      </pc:sldChg>
      <pc:sldChg chg="addSp delSp modSp mod modNotesTx">
        <pc:chgData name="Anna Domingo Riu" userId="89a9f42b-3671-4ad2-a440-0c44d7f6d9fc" providerId="ADAL" clId="{DC561DF1-F995-4F43-89A7-D5A9EBE433EC}" dt="2022-12-02T22:02:08.097" v="3697" actId="20577"/>
        <pc:sldMkLst>
          <pc:docMk/>
          <pc:sldMk cId="2356935382" sldId="2146848198"/>
        </pc:sldMkLst>
        <pc:spChg chg="mod topLvl">
          <ac:chgData name="Anna Domingo Riu" userId="89a9f42b-3671-4ad2-a440-0c44d7f6d9fc" providerId="ADAL" clId="{DC561DF1-F995-4F43-89A7-D5A9EBE433EC}" dt="2022-12-01T21:16:04.760" v="2516" actId="14100"/>
          <ac:spMkLst>
            <pc:docMk/>
            <pc:sldMk cId="2356935382" sldId="2146848198"/>
            <ac:spMk id="2" creationId="{41E10A39-03C8-4131-9E48-17E4B63B85D3}"/>
          </ac:spMkLst>
        </pc:spChg>
        <pc:spChg chg="mod">
          <ac:chgData name="Anna Domingo Riu" userId="89a9f42b-3671-4ad2-a440-0c44d7f6d9fc" providerId="ADAL" clId="{DC561DF1-F995-4F43-89A7-D5A9EBE433EC}" dt="2022-12-01T21:14:17.496" v="2452" actId="20577"/>
          <ac:spMkLst>
            <pc:docMk/>
            <pc:sldMk cId="2356935382" sldId="2146848198"/>
            <ac:spMk id="5" creationId="{BD1F7CEF-E64F-4ACD-9368-92FB93E6E159}"/>
          </ac:spMkLst>
        </pc:spChg>
        <pc:spChg chg="mod topLvl">
          <ac:chgData name="Anna Domingo Riu" userId="89a9f42b-3671-4ad2-a440-0c44d7f6d9fc" providerId="ADAL" clId="{DC561DF1-F995-4F43-89A7-D5A9EBE433EC}" dt="2022-12-02T22:02:08.097" v="3697" actId="20577"/>
          <ac:spMkLst>
            <pc:docMk/>
            <pc:sldMk cId="2356935382" sldId="2146848198"/>
            <ac:spMk id="6" creationId="{8E911E59-786B-40C0-8FDE-6F1A220E5893}"/>
          </ac:spMkLst>
        </pc:spChg>
        <pc:spChg chg="del topLvl">
          <ac:chgData name="Anna Domingo Riu" userId="89a9f42b-3671-4ad2-a440-0c44d7f6d9fc" providerId="ADAL" clId="{DC561DF1-F995-4F43-89A7-D5A9EBE433EC}" dt="2022-12-01T20:42:42.414" v="1604" actId="478"/>
          <ac:spMkLst>
            <pc:docMk/>
            <pc:sldMk cId="2356935382" sldId="2146848198"/>
            <ac:spMk id="10" creationId="{27B03F19-0806-4EAD-88D9-1B2DF4E24783}"/>
          </ac:spMkLst>
        </pc:spChg>
        <pc:spChg chg="del topLvl">
          <ac:chgData name="Anna Domingo Riu" userId="89a9f42b-3671-4ad2-a440-0c44d7f6d9fc" providerId="ADAL" clId="{DC561DF1-F995-4F43-89A7-D5A9EBE433EC}" dt="2022-12-01T20:42:55.057" v="1607" actId="478"/>
          <ac:spMkLst>
            <pc:docMk/>
            <pc:sldMk cId="2356935382" sldId="2146848198"/>
            <ac:spMk id="11" creationId="{78F8FF47-4969-4C2D-872B-05DEB8877B8C}"/>
          </ac:spMkLst>
        </pc:spChg>
        <pc:spChg chg="mod topLvl">
          <ac:chgData name="Anna Domingo Riu" userId="89a9f42b-3671-4ad2-a440-0c44d7f6d9fc" providerId="ADAL" clId="{DC561DF1-F995-4F43-89A7-D5A9EBE433EC}" dt="2022-12-01T21:39:20.939" v="3686" actId="313"/>
          <ac:spMkLst>
            <pc:docMk/>
            <pc:sldMk cId="2356935382" sldId="2146848198"/>
            <ac:spMk id="13" creationId="{3A42AEC4-BE29-49E9-9563-722FFF7EA5CD}"/>
          </ac:spMkLst>
        </pc:spChg>
        <pc:spChg chg="del topLvl">
          <ac:chgData name="Anna Domingo Riu" userId="89a9f42b-3671-4ad2-a440-0c44d7f6d9fc" providerId="ADAL" clId="{DC561DF1-F995-4F43-89A7-D5A9EBE433EC}" dt="2022-12-01T20:44:12.078" v="1617" actId="478"/>
          <ac:spMkLst>
            <pc:docMk/>
            <pc:sldMk cId="2356935382" sldId="2146848198"/>
            <ac:spMk id="15" creationId="{3D802A07-8AB9-4701-891D-6FB07089C26C}"/>
          </ac:spMkLst>
        </pc:spChg>
        <pc:spChg chg="del">
          <ac:chgData name="Anna Domingo Riu" userId="89a9f42b-3671-4ad2-a440-0c44d7f6d9fc" providerId="ADAL" clId="{DC561DF1-F995-4F43-89A7-D5A9EBE433EC}" dt="2022-12-01T19:37:23.460" v="1035" actId="478"/>
          <ac:spMkLst>
            <pc:docMk/>
            <pc:sldMk cId="2356935382" sldId="2146848198"/>
            <ac:spMk id="18" creationId="{B25418AE-143A-47FD-8EC5-D22FFB615EDC}"/>
          </ac:spMkLst>
        </pc:spChg>
        <pc:spChg chg="del topLvl">
          <ac:chgData name="Anna Domingo Riu" userId="89a9f42b-3671-4ad2-a440-0c44d7f6d9fc" providerId="ADAL" clId="{DC561DF1-F995-4F43-89A7-D5A9EBE433EC}" dt="2022-12-01T20:41:44.135" v="1592" actId="478"/>
          <ac:spMkLst>
            <pc:docMk/>
            <pc:sldMk cId="2356935382" sldId="2146848198"/>
            <ac:spMk id="20" creationId="{DE674BA8-F43D-4D09-9581-FF019205C6E4}"/>
          </ac:spMkLst>
        </pc:spChg>
        <pc:spChg chg="mod topLvl">
          <ac:chgData name="Anna Domingo Riu" userId="89a9f42b-3671-4ad2-a440-0c44d7f6d9fc" providerId="ADAL" clId="{DC561DF1-F995-4F43-89A7-D5A9EBE433EC}" dt="2022-12-01T21:16:30.342" v="2520" actId="164"/>
          <ac:spMkLst>
            <pc:docMk/>
            <pc:sldMk cId="2356935382" sldId="2146848198"/>
            <ac:spMk id="25" creationId="{ADFBAED0-F8E7-472B-8E5D-011357CD9448}"/>
          </ac:spMkLst>
        </pc:spChg>
        <pc:spChg chg="del topLvl">
          <ac:chgData name="Anna Domingo Riu" userId="89a9f42b-3671-4ad2-a440-0c44d7f6d9fc" providerId="ADAL" clId="{DC561DF1-F995-4F43-89A7-D5A9EBE433EC}" dt="2022-12-01T20:44:13.949" v="1618" actId="478"/>
          <ac:spMkLst>
            <pc:docMk/>
            <pc:sldMk cId="2356935382" sldId="2146848198"/>
            <ac:spMk id="31" creationId="{2881005D-8918-47E0-AE7D-73EECD81082A}"/>
          </ac:spMkLst>
        </pc:spChg>
        <pc:spChg chg="mod">
          <ac:chgData name="Anna Domingo Riu" userId="89a9f42b-3671-4ad2-a440-0c44d7f6d9fc" providerId="ADAL" clId="{DC561DF1-F995-4F43-89A7-D5A9EBE433EC}" dt="2022-12-01T21:39:43.326" v="3688" actId="1076"/>
          <ac:spMkLst>
            <pc:docMk/>
            <pc:sldMk cId="2356935382" sldId="2146848198"/>
            <ac:spMk id="51" creationId="{EC6CD5FD-1F33-47DC-ACAD-622767714B2A}"/>
          </ac:spMkLst>
        </pc:spChg>
        <pc:spChg chg="mod">
          <ac:chgData name="Anna Domingo Riu" userId="89a9f42b-3671-4ad2-a440-0c44d7f6d9fc" providerId="ADAL" clId="{DC561DF1-F995-4F43-89A7-D5A9EBE433EC}" dt="2022-12-01T21:39:11.154" v="3684" actId="14100"/>
          <ac:spMkLst>
            <pc:docMk/>
            <pc:sldMk cId="2356935382" sldId="2146848198"/>
            <ac:spMk id="53" creationId="{56760206-C6E4-4283-BABE-CB4E7A839118}"/>
          </ac:spMkLst>
        </pc:spChg>
        <pc:grpChg chg="del">
          <ac:chgData name="Anna Domingo Riu" userId="89a9f42b-3671-4ad2-a440-0c44d7f6d9fc" providerId="ADAL" clId="{DC561DF1-F995-4F43-89A7-D5A9EBE433EC}" dt="2022-12-01T20:42:13.021" v="1599" actId="478"/>
          <ac:grpSpMkLst>
            <pc:docMk/>
            <pc:sldMk cId="2356935382" sldId="2146848198"/>
            <ac:grpSpMk id="3" creationId="{48CC7470-F396-49DE-AC85-35A9EF372779}"/>
          </ac:grpSpMkLst>
        </pc:grpChg>
        <pc:grpChg chg="add mod">
          <ac:chgData name="Anna Domingo Riu" userId="89a9f42b-3671-4ad2-a440-0c44d7f6d9fc" providerId="ADAL" clId="{DC561DF1-F995-4F43-89A7-D5A9EBE433EC}" dt="2022-12-01T21:15:56.236" v="2515" actId="164"/>
          <ac:grpSpMkLst>
            <pc:docMk/>
            <pc:sldMk cId="2356935382" sldId="2146848198"/>
            <ac:grpSpMk id="7" creationId="{5F0A30C5-9822-46C6-B12E-0C6372CB1551}"/>
          </ac:grpSpMkLst>
        </pc:grpChg>
        <pc:grpChg chg="add mod">
          <ac:chgData name="Anna Domingo Riu" userId="89a9f42b-3671-4ad2-a440-0c44d7f6d9fc" providerId="ADAL" clId="{DC561DF1-F995-4F43-89A7-D5A9EBE433EC}" dt="2022-12-01T21:16:30.342" v="2520" actId="164"/>
          <ac:grpSpMkLst>
            <pc:docMk/>
            <pc:sldMk cId="2356935382" sldId="2146848198"/>
            <ac:grpSpMk id="16" creationId="{744674BF-5E5B-4800-AB1B-E384B74C6B64}"/>
          </ac:grpSpMkLst>
        </pc:grpChg>
        <pc:grpChg chg="del mod topLvl">
          <ac:chgData name="Anna Domingo Riu" userId="89a9f42b-3671-4ad2-a440-0c44d7f6d9fc" providerId="ADAL" clId="{DC561DF1-F995-4F43-89A7-D5A9EBE433EC}" dt="2022-12-01T21:15:48.654" v="2514" actId="165"/>
          <ac:grpSpMkLst>
            <pc:docMk/>
            <pc:sldMk cId="2356935382" sldId="2146848198"/>
            <ac:grpSpMk id="39" creationId="{1C5E6E84-8CAA-4BF8-A794-BAAD59A2994C}"/>
          </ac:grpSpMkLst>
        </pc:grpChg>
        <pc:grpChg chg="del topLvl">
          <ac:chgData name="Anna Domingo Riu" userId="89a9f42b-3671-4ad2-a440-0c44d7f6d9fc" providerId="ADAL" clId="{DC561DF1-F995-4F43-89A7-D5A9EBE433EC}" dt="2022-12-01T20:44:13.949" v="1618" actId="478"/>
          <ac:grpSpMkLst>
            <pc:docMk/>
            <pc:sldMk cId="2356935382" sldId="2146848198"/>
            <ac:grpSpMk id="41" creationId="{BC724E1B-DF31-4DCC-B740-AF3ED61D6947}"/>
          </ac:grpSpMkLst>
        </pc:grpChg>
        <pc:grpChg chg="del">
          <ac:chgData name="Anna Domingo Riu" userId="89a9f42b-3671-4ad2-a440-0c44d7f6d9fc" providerId="ADAL" clId="{DC561DF1-F995-4F43-89A7-D5A9EBE433EC}" dt="2022-12-01T19:37:23.460" v="1035" actId="478"/>
          <ac:grpSpMkLst>
            <pc:docMk/>
            <pc:sldMk cId="2356935382" sldId="2146848198"/>
            <ac:grpSpMk id="42" creationId="{9084B156-0B52-4C15-AE49-75D36254733E}"/>
          </ac:grpSpMkLst>
        </pc:grpChg>
        <pc:grpChg chg="del">
          <ac:chgData name="Anna Domingo Riu" userId="89a9f42b-3671-4ad2-a440-0c44d7f6d9fc" providerId="ADAL" clId="{DC561DF1-F995-4F43-89A7-D5A9EBE433EC}" dt="2022-12-01T19:37:31.883" v="1037" actId="478"/>
          <ac:grpSpMkLst>
            <pc:docMk/>
            <pc:sldMk cId="2356935382" sldId="2146848198"/>
            <ac:grpSpMk id="43" creationId="{97BBA2AD-58D1-452C-BB6F-BCEF16B432A9}"/>
          </ac:grpSpMkLst>
        </pc:grpChg>
        <pc:grpChg chg="del mod">
          <ac:chgData name="Anna Domingo Riu" userId="89a9f42b-3671-4ad2-a440-0c44d7f6d9fc" providerId="ADAL" clId="{DC561DF1-F995-4F43-89A7-D5A9EBE433EC}" dt="2022-12-01T21:15:48.654" v="2514" actId="165"/>
          <ac:grpSpMkLst>
            <pc:docMk/>
            <pc:sldMk cId="2356935382" sldId="2146848198"/>
            <ac:grpSpMk id="44" creationId="{DEBEEA39-E1D7-4C9A-8A8E-A6148D3AE6E6}"/>
          </ac:grpSpMkLst>
        </pc:grpChg>
        <pc:grpChg chg="del">
          <ac:chgData name="Anna Domingo Riu" userId="89a9f42b-3671-4ad2-a440-0c44d7f6d9fc" providerId="ADAL" clId="{DC561DF1-F995-4F43-89A7-D5A9EBE433EC}" dt="2022-12-01T19:37:26.589" v="1036" actId="478"/>
          <ac:grpSpMkLst>
            <pc:docMk/>
            <pc:sldMk cId="2356935382" sldId="2146848198"/>
            <ac:grpSpMk id="45" creationId="{4034E51A-E500-43BD-8F0F-60704E08D866}"/>
          </ac:grpSpMkLst>
        </pc:grpChg>
        <pc:grpChg chg="del">
          <ac:chgData name="Anna Domingo Riu" userId="89a9f42b-3671-4ad2-a440-0c44d7f6d9fc" providerId="ADAL" clId="{DC561DF1-F995-4F43-89A7-D5A9EBE433EC}" dt="2022-12-01T20:41:44.135" v="1592" actId="478"/>
          <ac:grpSpMkLst>
            <pc:docMk/>
            <pc:sldMk cId="2356935382" sldId="2146848198"/>
            <ac:grpSpMk id="46" creationId="{88EE6FEC-D59A-460E-A6FF-177D1F7B8374}"/>
          </ac:grpSpMkLst>
        </pc:grpChg>
        <pc:grpChg chg="del">
          <ac:chgData name="Anna Domingo Riu" userId="89a9f42b-3671-4ad2-a440-0c44d7f6d9fc" providerId="ADAL" clId="{DC561DF1-F995-4F43-89A7-D5A9EBE433EC}" dt="2022-12-01T20:44:12.078" v="1617" actId="478"/>
          <ac:grpSpMkLst>
            <pc:docMk/>
            <pc:sldMk cId="2356935382" sldId="2146848198"/>
            <ac:grpSpMk id="47" creationId="{DF4C9446-E2DB-4656-B70C-3B0A32716DAA}"/>
          </ac:grpSpMkLst>
        </pc:grpChg>
        <pc:grpChg chg="del">
          <ac:chgData name="Anna Domingo Riu" userId="89a9f42b-3671-4ad2-a440-0c44d7f6d9fc" providerId="ADAL" clId="{DC561DF1-F995-4F43-89A7-D5A9EBE433EC}" dt="2022-12-01T20:44:05.097" v="1615" actId="478"/>
          <ac:grpSpMkLst>
            <pc:docMk/>
            <pc:sldMk cId="2356935382" sldId="2146848198"/>
            <ac:grpSpMk id="48" creationId="{9FE50FAD-0436-42A4-9BEE-7CC1444ED0EE}"/>
          </ac:grpSpMkLst>
        </pc:grpChg>
        <pc:grpChg chg="del">
          <ac:chgData name="Anna Domingo Riu" userId="89a9f42b-3671-4ad2-a440-0c44d7f6d9fc" providerId="ADAL" clId="{DC561DF1-F995-4F43-89A7-D5A9EBE433EC}" dt="2022-12-01T21:15:29.751" v="2510" actId="165"/>
          <ac:grpSpMkLst>
            <pc:docMk/>
            <pc:sldMk cId="2356935382" sldId="2146848198"/>
            <ac:grpSpMk id="49" creationId="{3502B42C-CB69-4092-9B90-64916545F42A}"/>
          </ac:grpSpMkLst>
        </pc:grpChg>
        <pc:grpChg chg="mod">
          <ac:chgData name="Anna Domingo Riu" userId="89a9f42b-3671-4ad2-a440-0c44d7f6d9fc" providerId="ADAL" clId="{DC561DF1-F995-4F43-89A7-D5A9EBE433EC}" dt="2022-12-01T21:39:36.638" v="3687" actId="1076"/>
          <ac:grpSpMkLst>
            <pc:docMk/>
            <pc:sldMk cId="2356935382" sldId="2146848198"/>
            <ac:grpSpMk id="50" creationId="{1C8823D4-D3F1-4B52-9F6E-2C5C8FE0E8A0}"/>
          </ac:grpSpMkLst>
        </pc:grpChg>
        <pc:grpChg chg="del">
          <ac:chgData name="Anna Domingo Riu" userId="89a9f42b-3671-4ad2-a440-0c44d7f6d9fc" providerId="ADAL" clId="{DC561DF1-F995-4F43-89A7-D5A9EBE433EC}" dt="2022-12-01T20:44:55.983" v="1626" actId="478"/>
          <ac:grpSpMkLst>
            <pc:docMk/>
            <pc:sldMk cId="2356935382" sldId="2146848198"/>
            <ac:grpSpMk id="55" creationId="{110DAE75-352D-48AC-9C51-66043E0226EC}"/>
          </ac:grpSpMkLst>
        </pc:grpChg>
        <pc:picChg chg="del">
          <ac:chgData name="Anna Domingo Riu" userId="89a9f42b-3671-4ad2-a440-0c44d7f6d9fc" providerId="ADAL" clId="{DC561DF1-F995-4F43-89A7-D5A9EBE433EC}" dt="2022-12-01T20:42:13.021" v="1599" actId="478"/>
          <ac:picMkLst>
            <pc:docMk/>
            <pc:sldMk cId="2356935382" sldId="2146848198"/>
            <ac:picMk id="8" creationId="{D141452A-008B-4C2A-80A1-26862A31AABB}"/>
          </ac:picMkLst>
        </pc:picChg>
        <pc:picChg chg="del topLvl">
          <ac:chgData name="Anna Domingo Riu" userId="89a9f42b-3671-4ad2-a440-0c44d7f6d9fc" providerId="ADAL" clId="{DC561DF1-F995-4F43-89A7-D5A9EBE433EC}" dt="2022-12-01T19:37:26.589" v="1036" actId="478"/>
          <ac:picMkLst>
            <pc:docMk/>
            <pc:sldMk cId="2356935382" sldId="2146848198"/>
            <ac:picMk id="9" creationId="{9DE2CB9F-0A50-4C9D-955D-E91044F859E9}"/>
          </ac:picMkLst>
        </pc:picChg>
        <pc:picChg chg="del">
          <ac:chgData name="Anna Domingo Riu" userId="89a9f42b-3671-4ad2-a440-0c44d7f6d9fc" providerId="ADAL" clId="{DC561DF1-F995-4F43-89A7-D5A9EBE433EC}" dt="2022-12-01T20:44:39.767" v="1624" actId="478"/>
          <ac:picMkLst>
            <pc:docMk/>
            <pc:sldMk cId="2356935382" sldId="2146848198"/>
            <ac:picMk id="12" creationId="{01CD97F6-2DA6-4F13-9581-D19520C81142}"/>
          </ac:picMkLst>
        </pc:picChg>
        <pc:picChg chg="mod">
          <ac:chgData name="Anna Domingo Riu" userId="89a9f42b-3671-4ad2-a440-0c44d7f6d9fc" providerId="ADAL" clId="{DC561DF1-F995-4F43-89A7-D5A9EBE433EC}" dt="2022-12-01T21:39:36.638" v="3687" actId="1076"/>
          <ac:picMkLst>
            <pc:docMk/>
            <pc:sldMk cId="2356935382" sldId="2146848198"/>
            <ac:picMk id="17" creationId="{9543A97C-2055-499F-B23F-0716187A921C}"/>
          </ac:picMkLst>
        </pc:picChg>
        <pc:picChg chg="del">
          <ac:chgData name="Anna Domingo Riu" userId="89a9f42b-3671-4ad2-a440-0c44d7f6d9fc" providerId="ADAL" clId="{DC561DF1-F995-4F43-89A7-D5A9EBE433EC}" dt="2022-12-01T19:37:31.883" v="1037" actId="478"/>
          <ac:picMkLst>
            <pc:docMk/>
            <pc:sldMk cId="2356935382" sldId="2146848198"/>
            <ac:picMk id="23" creationId="{77CD44AA-D5C5-4CCD-8AD1-5871FB8E03E0}"/>
          </ac:picMkLst>
        </pc:picChg>
        <pc:picChg chg="mod topLvl">
          <ac:chgData name="Anna Domingo Riu" userId="89a9f42b-3671-4ad2-a440-0c44d7f6d9fc" providerId="ADAL" clId="{DC561DF1-F995-4F43-89A7-D5A9EBE433EC}" dt="2022-12-01T21:16:11.015" v="2517" actId="1076"/>
          <ac:picMkLst>
            <pc:docMk/>
            <pc:sldMk cId="2356935382" sldId="2146848198"/>
            <ac:picMk id="34" creationId="{C3F2CD3F-9B96-45DF-AB04-660CB412C172}"/>
          </ac:picMkLst>
        </pc:picChg>
        <pc:picChg chg="mod topLvl">
          <ac:chgData name="Anna Domingo Riu" userId="89a9f42b-3671-4ad2-a440-0c44d7f6d9fc" providerId="ADAL" clId="{DC561DF1-F995-4F43-89A7-D5A9EBE433EC}" dt="2022-12-01T21:16:30.342" v="2520" actId="164"/>
          <ac:picMkLst>
            <pc:docMk/>
            <pc:sldMk cId="2356935382" sldId="2146848198"/>
            <ac:picMk id="38" creationId="{14DA28B0-A583-4119-899B-1CD611FF851A}"/>
          </ac:picMkLst>
        </pc:picChg>
      </pc:sldChg>
      <pc:sldChg chg="addSp delSp modSp mod">
        <pc:chgData name="Anna Domingo Riu" userId="89a9f42b-3671-4ad2-a440-0c44d7f6d9fc" providerId="ADAL" clId="{DC561DF1-F995-4F43-89A7-D5A9EBE433EC}" dt="2022-12-01T20:40:49.257" v="1590" actId="20577"/>
        <pc:sldMkLst>
          <pc:docMk/>
          <pc:sldMk cId="3137691610" sldId="2146848199"/>
        </pc:sldMkLst>
        <pc:spChg chg="mod">
          <ac:chgData name="Anna Domingo Riu" userId="89a9f42b-3671-4ad2-a440-0c44d7f6d9fc" providerId="ADAL" clId="{DC561DF1-F995-4F43-89A7-D5A9EBE433EC}" dt="2022-12-01T20:40:27.131" v="1587" actId="1076"/>
          <ac:spMkLst>
            <pc:docMk/>
            <pc:sldMk cId="3137691610" sldId="2146848199"/>
            <ac:spMk id="9" creationId="{28F733F2-2266-4495-961C-F456C1D6187C}"/>
          </ac:spMkLst>
        </pc:spChg>
        <pc:spChg chg="mod">
          <ac:chgData name="Anna Domingo Riu" userId="89a9f42b-3671-4ad2-a440-0c44d7f6d9fc" providerId="ADAL" clId="{DC561DF1-F995-4F43-89A7-D5A9EBE433EC}" dt="2022-12-01T20:40:49.257" v="1590" actId="20577"/>
          <ac:spMkLst>
            <pc:docMk/>
            <pc:sldMk cId="3137691610" sldId="2146848199"/>
            <ac:spMk id="13" creationId="{113B9351-D04A-4723-891C-AC1659D0091F}"/>
          </ac:spMkLst>
        </pc:spChg>
        <pc:grpChg chg="add mod">
          <ac:chgData name="Anna Domingo Riu" userId="89a9f42b-3671-4ad2-a440-0c44d7f6d9fc" providerId="ADAL" clId="{DC561DF1-F995-4F43-89A7-D5A9EBE433EC}" dt="2022-12-01T20:40:40.469" v="1588" actId="1076"/>
          <ac:grpSpMkLst>
            <pc:docMk/>
            <pc:sldMk cId="3137691610" sldId="2146848199"/>
            <ac:grpSpMk id="26" creationId="{C1D57B04-A088-40D9-ADAB-06EBBC841DDC}"/>
          </ac:grpSpMkLst>
        </pc:grpChg>
        <pc:picChg chg="add mod">
          <ac:chgData name="Anna Domingo Riu" userId="89a9f42b-3671-4ad2-a440-0c44d7f6d9fc" providerId="ADAL" clId="{DC561DF1-F995-4F43-89A7-D5A9EBE433EC}" dt="2022-12-01T20:40:22.215" v="1586" actId="164"/>
          <ac:picMkLst>
            <pc:docMk/>
            <pc:sldMk cId="3137691610" sldId="2146848199"/>
            <ac:picMk id="4" creationId="{D0F643F6-48C5-4F07-91BD-B423341186E4}"/>
          </ac:picMkLst>
        </pc:picChg>
        <pc:picChg chg="add del mod">
          <ac:chgData name="Anna Domingo Riu" userId="89a9f42b-3671-4ad2-a440-0c44d7f6d9fc" providerId="ADAL" clId="{DC561DF1-F995-4F43-89A7-D5A9EBE433EC}" dt="2022-12-01T20:36:02.645" v="1566" actId="478"/>
          <ac:picMkLst>
            <pc:docMk/>
            <pc:sldMk cId="3137691610" sldId="2146848199"/>
            <ac:picMk id="6" creationId="{810FE244-AB40-4C26-B0FA-04A3AF7A9D06}"/>
          </ac:picMkLst>
        </pc:picChg>
        <pc:picChg chg="add mod">
          <ac:chgData name="Anna Domingo Riu" userId="89a9f42b-3671-4ad2-a440-0c44d7f6d9fc" providerId="ADAL" clId="{DC561DF1-F995-4F43-89A7-D5A9EBE433EC}" dt="2022-12-01T20:40:22.215" v="1586" actId="164"/>
          <ac:picMkLst>
            <pc:docMk/>
            <pc:sldMk cId="3137691610" sldId="2146848199"/>
            <ac:picMk id="8" creationId="{26A03CC4-9BA0-4B69-A905-84BAAE873120}"/>
          </ac:picMkLst>
        </pc:picChg>
        <pc:picChg chg="del">
          <ac:chgData name="Anna Domingo Riu" userId="89a9f42b-3671-4ad2-a440-0c44d7f6d9fc" providerId="ADAL" clId="{DC561DF1-F995-4F43-89A7-D5A9EBE433EC}" dt="2022-12-01T20:33:52.799" v="1543" actId="478"/>
          <ac:picMkLst>
            <pc:docMk/>
            <pc:sldMk cId="3137691610" sldId="2146848199"/>
            <ac:picMk id="10" creationId="{9944E7EB-8EDD-469E-8764-371E3BD7C33D}"/>
          </ac:picMkLst>
        </pc:picChg>
        <pc:picChg chg="add del mod">
          <ac:chgData name="Anna Domingo Riu" userId="89a9f42b-3671-4ad2-a440-0c44d7f6d9fc" providerId="ADAL" clId="{DC561DF1-F995-4F43-89A7-D5A9EBE433EC}" dt="2022-12-01T20:39:34.882" v="1583" actId="478"/>
          <ac:picMkLst>
            <pc:docMk/>
            <pc:sldMk cId="3137691610" sldId="2146848199"/>
            <ac:picMk id="17" creationId="{3B628F2C-998D-4F9D-BC23-CF628D670C87}"/>
          </ac:picMkLst>
        </pc:picChg>
        <pc:picChg chg="add del mod">
          <ac:chgData name="Anna Domingo Riu" userId="89a9f42b-3671-4ad2-a440-0c44d7f6d9fc" providerId="ADAL" clId="{DC561DF1-F995-4F43-89A7-D5A9EBE433EC}" dt="2022-12-01T20:38:10.994" v="1573" actId="478"/>
          <ac:picMkLst>
            <pc:docMk/>
            <pc:sldMk cId="3137691610" sldId="2146848199"/>
            <ac:picMk id="19" creationId="{6ED93181-87C4-42A7-A39A-49274120F335}"/>
          </ac:picMkLst>
        </pc:picChg>
        <pc:picChg chg="add mod">
          <ac:chgData name="Anna Domingo Riu" userId="89a9f42b-3671-4ad2-a440-0c44d7f6d9fc" providerId="ADAL" clId="{DC561DF1-F995-4F43-89A7-D5A9EBE433EC}" dt="2022-12-01T20:40:22.215" v="1586" actId="164"/>
          <ac:picMkLst>
            <pc:docMk/>
            <pc:sldMk cId="3137691610" sldId="2146848199"/>
            <ac:picMk id="21" creationId="{BC9E4C96-6174-46F6-946E-D3BEB79FFC79}"/>
          </ac:picMkLst>
        </pc:picChg>
        <pc:picChg chg="add mod">
          <ac:chgData name="Anna Domingo Riu" userId="89a9f42b-3671-4ad2-a440-0c44d7f6d9fc" providerId="ADAL" clId="{DC561DF1-F995-4F43-89A7-D5A9EBE433EC}" dt="2022-12-01T20:40:22.215" v="1586" actId="164"/>
          <ac:picMkLst>
            <pc:docMk/>
            <pc:sldMk cId="3137691610" sldId="2146848199"/>
            <ac:picMk id="23" creationId="{88BE45D5-F0E0-4E04-82E7-D0CF9BEE8088}"/>
          </ac:picMkLst>
        </pc:picChg>
        <pc:picChg chg="add mod">
          <ac:chgData name="Anna Domingo Riu" userId="89a9f42b-3671-4ad2-a440-0c44d7f6d9fc" providerId="ADAL" clId="{DC561DF1-F995-4F43-89A7-D5A9EBE433EC}" dt="2022-12-01T20:40:22.215" v="1586" actId="164"/>
          <ac:picMkLst>
            <pc:docMk/>
            <pc:sldMk cId="3137691610" sldId="2146848199"/>
            <ac:picMk id="24" creationId="{88B73459-EB90-4CD3-9C74-89DC1C468E79}"/>
          </ac:picMkLst>
        </pc:picChg>
        <pc:picChg chg="add mod">
          <ac:chgData name="Anna Domingo Riu" userId="89a9f42b-3671-4ad2-a440-0c44d7f6d9fc" providerId="ADAL" clId="{DC561DF1-F995-4F43-89A7-D5A9EBE433EC}" dt="2022-12-01T20:40:22.215" v="1586" actId="164"/>
          <ac:picMkLst>
            <pc:docMk/>
            <pc:sldMk cId="3137691610" sldId="2146848199"/>
            <ac:picMk id="25" creationId="{364C85F5-D6CC-46D2-A64E-22AEC92AB4C7}"/>
          </ac:picMkLst>
        </pc:picChg>
      </pc:sldChg>
    </pc:docChg>
  </pc:docChgLst>
  <pc:docChgLst>
    <pc:chgData name="Shino Saruta" userId="ab4e129b-00e7-49c7-8d13-77f4825b62b5" providerId="ADAL" clId="{334C7808-1280-4820-BD6A-4C10CB37406B}"/>
    <pc:docChg chg="undo redo custSel modSld sldOrd">
      <pc:chgData name="Shino Saruta" userId="ab4e129b-00e7-49c7-8d13-77f4825b62b5" providerId="ADAL" clId="{334C7808-1280-4820-BD6A-4C10CB37406B}" dt="2022-12-01T22:14:35.629" v="770" actId="1076"/>
      <pc:docMkLst>
        <pc:docMk/>
      </pc:docMkLst>
      <pc:sldChg chg="modCm">
        <pc:chgData name="Shino Saruta" userId="ab4e129b-00e7-49c7-8d13-77f4825b62b5" providerId="ADAL" clId="{334C7808-1280-4820-BD6A-4C10CB37406B}" dt="2022-11-28T21:24:39.170" v="3" actId="2056"/>
        <pc:sldMkLst>
          <pc:docMk/>
          <pc:sldMk cId="1989457740" sldId="2146848181"/>
        </pc:sldMkLst>
      </pc:sldChg>
      <pc:sldChg chg="addSp delSp modSp mod ord">
        <pc:chgData name="Shino Saruta" userId="ab4e129b-00e7-49c7-8d13-77f4825b62b5" providerId="ADAL" clId="{334C7808-1280-4820-BD6A-4C10CB37406B}" dt="2022-12-01T22:14:35.629" v="770" actId="1076"/>
        <pc:sldMkLst>
          <pc:docMk/>
          <pc:sldMk cId="2246540761" sldId="2146848197"/>
        </pc:sldMkLst>
        <pc:spChg chg="mod">
          <ac:chgData name="Shino Saruta" userId="ab4e129b-00e7-49c7-8d13-77f4825b62b5" providerId="ADAL" clId="{334C7808-1280-4820-BD6A-4C10CB37406B}" dt="2022-11-28T21:25:26.732" v="17" actId="1076"/>
          <ac:spMkLst>
            <pc:docMk/>
            <pc:sldMk cId="2246540761" sldId="2146848197"/>
            <ac:spMk id="4" creationId="{A8A69CE3-B5A2-4A50-A6AC-E4A51B9FB02D}"/>
          </ac:spMkLst>
        </pc:spChg>
        <pc:spChg chg="mod">
          <ac:chgData name="Shino Saruta" userId="ab4e129b-00e7-49c7-8d13-77f4825b62b5" providerId="ADAL" clId="{334C7808-1280-4820-BD6A-4C10CB37406B}" dt="2022-11-28T21:25:35.417" v="21" actId="1076"/>
          <ac:spMkLst>
            <pc:docMk/>
            <pc:sldMk cId="2246540761" sldId="2146848197"/>
            <ac:spMk id="5" creationId="{BD1F7CEF-E64F-4ACD-9368-92FB93E6E159}"/>
          </ac:spMkLst>
        </pc:spChg>
        <pc:spChg chg="del mod">
          <ac:chgData name="Shino Saruta" userId="ab4e129b-00e7-49c7-8d13-77f4825b62b5" providerId="ADAL" clId="{334C7808-1280-4820-BD6A-4C10CB37406B}" dt="2022-11-28T21:24:37.809" v="2" actId="478"/>
          <ac:spMkLst>
            <pc:docMk/>
            <pc:sldMk cId="2246540761" sldId="2146848197"/>
            <ac:spMk id="6" creationId="{00119156-DB7D-45BA-9DA3-DF93B661BFB2}"/>
          </ac:spMkLst>
        </pc:spChg>
        <pc:spChg chg="del mod">
          <ac:chgData name="Shino Saruta" userId="ab4e129b-00e7-49c7-8d13-77f4825b62b5" providerId="ADAL" clId="{334C7808-1280-4820-BD6A-4C10CB37406B}" dt="2022-11-28T21:24:37.809" v="2" actId="478"/>
          <ac:spMkLst>
            <pc:docMk/>
            <pc:sldMk cId="2246540761" sldId="2146848197"/>
            <ac:spMk id="7" creationId="{0C6F6F05-10E1-4301-8650-81555DAD4466}"/>
          </ac:spMkLst>
        </pc:spChg>
        <pc:spChg chg="del mod">
          <ac:chgData name="Shino Saruta" userId="ab4e129b-00e7-49c7-8d13-77f4825b62b5" providerId="ADAL" clId="{334C7808-1280-4820-BD6A-4C10CB37406B}" dt="2022-11-28T21:24:37.809" v="2" actId="478"/>
          <ac:spMkLst>
            <pc:docMk/>
            <pc:sldMk cId="2246540761" sldId="2146848197"/>
            <ac:spMk id="10" creationId="{18C74202-626B-4148-8067-075D8CE6E009}"/>
          </ac:spMkLst>
        </pc:spChg>
        <pc:spChg chg="add mod">
          <ac:chgData name="Shino Saruta" userId="ab4e129b-00e7-49c7-8d13-77f4825b62b5" providerId="ADAL" clId="{334C7808-1280-4820-BD6A-4C10CB37406B}" dt="2022-12-01T20:19:36.066" v="427" actId="1076"/>
          <ac:spMkLst>
            <pc:docMk/>
            <pc:sldMk cId="2246540761" sldId="2146848197"/>
            <ac:spMk id="23" creationId="{56182518-B042-46D5-8F61-0C1547A699E5}"/>
          </ac:spMkLst>
        </pc:spChg>
        <pc:spChg chg="mod">
          <ac:chgData name="Shino Saruta" userId="ab4e129b-00e7-49c7-8d13-77f4825b62b5" providerId="ADAL" clId="{334C7808-1280-4820-BD6A-4C10CB37406B}" dt="2022-11-28T21:25:26.732" v="17" actId="1076"/>
          <ac:spMkLst>
            <pc:docMk/>
            <pc:sldMk cId="2246540761" sldId="2146848197"/>
            <ac:spMk id="25" creationId="{E9B5C726-D5D4-467E-949F-A417630267AB}"/>
          </ac:spMkLst>
        </pc:spChg>
        <pc:spChg chg="add mod">
          <ac:chgData name="Shino Saruta" userId="ab4e129b-00e7-49c7-8d13-77f4825b62b5" providerId="ADAL" clId="{334C7808-1280-4820-BD6A-4C10CB37406B}" dt="2022-12-01T21:47:14.429" v="724" actId="20577"/>
          <ac:spMkLst>
            <pc:docMk/>
            <pc:sldMk cId="2246540761" sldId="2146848197"/>
            <ac:spMk id="27" creationId="{7F6B959E-273B-47F0-A1C3-C2945BA4386A}"/>
          </ac:spMkLst>
        </pc:spChg>
        <pc:spChg chg="del">
          <ac:chgData name="Shino Saruta" userId="ab4e129b-00e7-49c7-8d13-77f4825b62b5" providerId="ADAL" clId="{334C7808-1280-4820-BD6A-4C10CB37406B}" dt="2022-11-28T21:24:27.025" v="0" actId="478"/>
          <ac:spMkLst>
            <pc:docMk/>
            <pc:sldMk cId="2246540761" sldId="2146848197"/>
            <ac:spMk id="27" creationId="{AE66E4B2-08EA-4111-BD73-4DE293FFD040}"/>
          </ac:spMkLst>
        </pc:spChg>
        <pc:spChg chg="add mod">
          <ac:chgData name="Shino Saruta" userId="ab4e129b-00e7-49c7-8d13-77f4825b62b5" providerId="ADAL" clId="{334C7808-1280-4820-BD6A-4C10CB37406B}" dt="2022-12-01T22:14:35.629" v="770" actId="1076"/>
          <ac:spMkLst>
            <pc:docMk/>
            <pc:sldMk cId="2246540761" sldId="2146848197"/>
            <ac:spMk id="28" creationId="{6F17A2CB-D798-4D61-9B5B-7F48CAA062B4}"/>
          </ac:spMkLst>
        </pc:spChg>
        <pc:spChg chg="add mod">
          <ac:chgData name="Shino Saruta" userId="ab4e129b-00e7-49c7-8d13-77f4825b62b5" providerId="ADAL" clId="{334C7808-1280-4820-BD6A-4C10CB37406B}" dt="2022-12-01T22:14:21.049" v="768" actId="1076"/>
          <ac:spMkLst>
            <pc:docMk/>
            <pc:sldMk cId="2246540761" sldId="2146848197"/>
            <ac:spMk id="29" creationId="{C53FCEB0-BEFD-4898-BF7A-AC2AC58CD082}"/>
          </ac:spMkLst>
        </pc:spChg>
        <pc:spChg chg="add mod">
          <ac:chgData name="Shino Saruta" userId="ab4e129b-00e7-49c7-8d13-77f4825b62b5" providerId="ADAL" clId="{334C7808-1280-4820-BD6A-4C10CB37406B}" dt="2022-12-01T21:55:14.788" v="737" actId="14100"/>
          <ac:spMkLst>
            <pc:docMk/>
            <pc:sldMk cId="2246540761" sldId="2146848197"/>
            <ac:spMk id="30" creationId="{72F7FFA9-AD6A-4936-BC56-639F923045A1}"/>
          </ac:spMkLst>
        </pc:spChg>
        <pc:spChg chg="del">
          <ac:chgData name="Shino Saruta" userId="ab4e129b-00e7-49c7-8d13-77f4825b62b5" providerId="ADAL" clId="{334C7808-1280-4820-BD6A-4C10CB37406B}" dt="2022-11-28T21:24:27.025" v="0" actId="478"/>
          <ac:spMkLst>
            <pc:docMk/>
            <pc:sldMk cId="2246540761" sldId="2146848197"/>
            <ac:spMk id="44" creationId="{DFFD8A75-A11A-4FF1-ACBC-1E7FD668C100}"/>
          </ac:spMkLst>
        </pc:spChg>
        <pc:spChg chg="del">
          <ac:chgData name="Shino Saruta" userId="ab4e129b-00e7-49c7-8d13-77f4825b62b5" providerId="ADAL" clId="{334C7808-1280-4820-BD6A-4C10CB37406B}" dt="2022-11-28T21:24:27.025" v="0" actId="478"/>
          <ac:spMkLst>
            <pc:docMk/>
            <pc:sldMk cId="2246540761" sldId="2146848197"/>
            <ac:spMk id="45" creationId="{2556CB2C-528A-4901-A30B-48653C5C5BD1}"/>
          </ac:spMkLst>
        </pc:spChg>
        <pc:spChg chg="mod">
          <ac:chgData name="Shino Saruta" userId="ab4e129b-00e7-49c7-8d13-77f4825b62b5" providerId="ADAL" clId="{334C7808-1280-4820-BD6A-4C10CB37406B}" dt="2022-11-28T21:25:30.859" v="20" actId="1035"/>
          <ac:spMkLst>
            <pc:docMk/>
            <pc:sldMk cId="2246540761" sldId="2146848197"/>
            <ac:spMk id="46" creationId="{D2225DFC-E92A-4D61-87A2-892AB7BE097C}"/>
          </ac:spMkLst>
        </pc:spChg>
        <pc:spChg chg="mod">
          <ac:chgData name="Shino Saruta" userId="ab4e129b-00e7-49c7-8d13-77f4825b62b5" providerId="ADAL" clId="{334C7808-1280-4820-BD6A-4C10CB37406B}" dt="2022-11-28T21:26:09.362" v="23" actId="1076"/>
          <ac:spMkLst>
            <pc:docMk/>
            <pc:sldMk cId="2246540761" sldId="2146848197"/>
            <ac:spMk id="47" creationId="{D22B1196-5B9A-41D3-91ED-CC693F17618A}"/>
          </ac:spMkLst>
        </pc:spChg>
        <pc:spChg chg="mod">
          <ac:chgData name="Shino Saruta" userId="ab4e129b-00e7-49c7-8d13-77f4825b62b5" providerId="ADAL" clId="{334C7808-1280-4820-BD6A-4C10CB37406B}" dt="2022-11-28T21:25:26.732" v="17" actId="1076"/>
          <ac:spMkLst>
            <pc:docMk/>
            <pc:sldMk cId="2246540761" sldId="2146848197"/>
            <ac:spMk id="48" creationId="{6039EA44-B5EB-427B-B63B-53ACCCDBD072}"/>
          </ac:spMkLst>
        </pc:spChg>
        <pc:spChg chg="del">
          <ac:chgData name="Shino Saruta" userId="ab4e129b-00e7-49c7-8d13-77f4825b62b5" providerId="ADAL" clId="{334C7808-1280-4820-BD6A-4C10CB37406B}" dt="2022-11-28T21:24:27.025" v="0" actId="478"/>
          <ac:spMkLst>
            <pc:docMk/>
            <pc:sldMk cId="2246540761" sldId="2146848197"/>
            <ac:spMk id="49" creationId="{244FE732-0394-4710-B442-0CE66BB6B390}"/>
          </ac:spMkLst>
        </pc:spChg>
        <pc:spChg chg="del">
          <ac:chgData name="Shino Saruta" userId="ab4e129b-00e7-49c7-8d13-77f4825b62b5" providerId="ADAL" clId="{334C7808-1280-4820-BD6A-4C10CB37406B}" dt="2022-11-28T21:24:27.025" v="0" actId="478"/>
          <ac:spMkLst>
            <pc:docMk/>
            <pc:sldMk cId="2246540761" sldId="2146848197"/>
            <ac:spMk id="50" creationId="{2BCC2B9E-EB72-46F9-BDD7-669D6B6CCE0A}"/>
          </ac:spMkLst>
        </pc:spChg>
        <pc:spChg chg="del">
          <ac:chgData name="Shino Saruta" userId="ab4e129b-00e7-49c7-8d13-77f4825b62b5" providerId="ADAL" clId="{334C7808-1280-4820-BD6A-4C10CB37406B}" dt="2022-11-28T21:24:27.025" v="0" actId="478"/>
          <ac:spMkLst>
            <pc:docMk/>
            <pc:sldMk cId="2246540761" sldId="2146848197"/>
            <ac:spMk id="51" creationId="{C2E82801-0081-44FA-A090-D892915E7268}"/>
          </ac:spMkLst>
        </pc:spChg>
        <pc:spChg chg="mod">
          <ac:chgData name="Shino Saruta" userId="ab4e129b-00e7-49c7-8d13-77f4825b62b5" providerId="ADAL" clId="{334C7808-1280-4820-BD6A-4C10CB37406B}" dt="2022-11-28T21:25:26.732" v="17" actId="1076"/>
          <ac:spMkLst>
            <pc:docMk/>
            <pc:sldMk cId="2246540761" sldId="2146848197"/>
            <ac:spMk id="52" creationId="{3F574E02-DF2D-43CC-BBE0-B5F7C1872958}"/>
          </ac:spMkLst>
        </pc:spChg>
        <pc:spChg chg="mod">
          <ac:chgData name="Shino Saruta" userId="ab4e129b-00e7-49c7-8d13-77f4825b62b5" providerId="ADAL" clId="{334C7808-1280-4820-BD6A-4C10CB37406B}" dt="2022-11-28T21:26:43.589" v="26" actId="1076"/>
          <ac:spMkLst>
            <pc:docMk/>
            <pc:sldMk cId="2246540761" sldId="2146848197"/>
            <ac:spMk id="53" creationId="{C1869EEB-0964-4CAF-BE00-F80FF1752E38}"/>
          </ac:spMkLst>
        </pc:spChg>
        <pc:spChg chg="mod">
          <ac:chgData name="Shino Saruta" userId="ab4e129b-00e7-49c7-8d13-77f4825b62b5" providerId="ADAL" clId="{334C7808-1280-4820-BD6A-4C10CB37406B}" dt="2022-11-28T21:25:26.732" v="17" actId="1076"/>
          <ac:spMkLst>
            <pc:docMk/>
            <pc:sldMk cId="2246540761" sldId="2146848197"/>
            <ac:spMk id="54" creationId="{EE5EB795-C1D8-4FBB-B8C3-B617D785E8BC}"/>
          </ac:spMkLst>
        </pc:spChg>
        <pc:spChg chg="mod">
          <ac:chgData name="Shino Saruta" userId="ab4e129b-00e7-49c7-8d13-77f4825b62b5" providerId="ADAL" clId="{334C7808-1280-4820-BD6A-4C10CB37406B}" dt="2022-11-28T21:25:26.732" v="17" actId="1076"/>
          <ac:spMkLst>
            <pc:docMk/>
            <pc:sldMk cId="2246540761" sldId="2146848197"/>
            <ac:spMk id="55" creationId="{14E7BF97-C560-436B-ADDE-C2616F4D2574}"/>
          </ac:spMkLst>
        </pc:spChg>
        <pc:spChg chg="mod">
          <ac:chgData name="Shino Saruta" userId="ab4e129b-00e7-49c7-8d13-77f4825b62b5" providerId="ADAL" clId="{334C7808-1280-4820-BD6A-4C10CB37406B}" dt="2022-11-28T21:29:38.891" v="36" actId="255"/>
          <ac:spMkLst>
            <pc:docMk/>
            <pc:sldMk cId="2246540761" sldId="2146848197"/>
            <ac:spMk id="60" creationId="{480366DF-C187-4349-996D-33FF460EE53B}"/>
          </ac:spMkLst>
        </pc:spChg>
        <pc:spChg chg="mod">
          <ac:chgData name="Shino Saruta" userId="ab4e129b-00e7-49c7-8d13-77f4825b62b5" providerId="ADAL" clId="{334C7808-1280-4820-BD6A-4C10CB37406B}" dt="2022-11-29T00:19:16.971" v="72" actId="1035"/>
          <ac:spMkLst>
            <pc:docMk/>
            <pc:sldMk cId="2246540761" sldId="2146848197"/>
            <ac:spMk id="61" creationId="{24F1E15A-D1A5-4045-87E5-5C841DC66502}"/>
          </ac:spMkLst>
        </pc:spChg>
        <pc:spChg chg="mod">
          <ac:chgData name="Shino Saruta" userId="ab4e129b-00e7-49c7-8d13-77f4825b62b5" providerId="ADAL" clId="{334C7808-1280-4820-BD6A-4C10CB37406B}" dt="2022-12-01T21:25:57.314" v="552" actId="1076"/>
          <ac:spMkLst>
            <pc:docMk/>
            <pc:sldMk cId="2246540761" sldId="2146848197"/>
            <ac:spMk id="62" creationId="{4475F907-040A-4542-846A-323609AEEAC6}"/>
          </ac:spMkLst>
        </pc:spChg>
        <pc:picChg chg="mod">
          <ac:chgData name="Shino Saruta" userId="ab4e129b-00e7-49c7-8d13-77f4825b62b5" providerId="ADAL" clId="{334C7808-1280-4820-BD6A-4C10CB37406B}" dt="2022-11-28T21:25:26.732" v="17" actId="1076"/>
          <ac:picMkLst>
            <pc:docMk/>
            <pc:sldMk cId="2246540761" sldId="2146848197"/>
            <ac:picMk id="56" creationId="{92F1AC0F-EFF3-4E12-9090-DD08175BFBE3}"/>
          </ac:picMkLst>
        </pc:picChg>
        <pc:picChg chg="mod">
          <ac:chgData name="Shino Saruta" userId="ab4e129b-00e7-49c7-8d13-77f4825b62b5" providerId="ADAL" clId="{334C7808-1280-4820-BD6A-4C10CB37406B}" dt="2022-11-28T21:25:26.732" v="17" actId="1076"/>
          <ac:picMkLst>
            <pc:docMk/>
            <pc:sldMk cId="2246540761" sldId="2146848197"/>
            <ac:picMk id="57" creationId="{430CB33F-1850-4FD9-9AF6-2F833E56A06F}"/>
          </ac:picMkLst>
        </pc:picChg>
        <pc:picChg chg="mod">
          <ac:chgData name="Shino Saruta" userId="ab4e129b-00e7-49c7-8d13-77f4825b62b5" providerId="ADAL" clId="{334C7808-1280-4820-BD6A-4C10CB37406B}" dt="2022-11-28T21:26:46.182" v="27" actId="1076"/>
          <ac:picMkLst>
            <pc:docMk/>
            <pc:sldMk cId="2246540761" sldId="2146848197"/>
            <ac:picMk id="58" creationId="{C3FFDEB5-364C-49E2-A9D0-B20EDA9E0787}"/>
          </ac:picMkLst>
        </pc:picChg>
        <pc:picChg chg="mod">
          <ac:chgData name="Shino Saruta" userId="ab4e129b-00e7-49c7-8d13-77f4825b62b5" providerId="ADAL" clId="{334C7808-1280-4820-BD6A-4C10CB37406B}" dt="2022-11-28T21:25:26.732" v="17" actId="1076"/>
          <ac:picMkLst>
            <pc:docMk/>
            <pc:sldMk cId="2246540761" sldId="2146848197"/>
            <ac:picMk id="59" creationId="{189934CB-C727-480F-A01E-B656567AA491}"/>
          </ac:picMkLst>
        </pc:picChg>
        <pc:picChg chg="add mod">
          <ac:chgData name="Shino Saruta" userId="ab4e129b-00e7-49c7-8d13-77f4825b62b5" providerId="ADAL" clId="{334C7808-1280-4820-BD6A-4C10CB37406B}" dt="2022-12-01T21:45:54.935" v="671" actId="1076"/>
          <ac:picMkLst>
            <pc:docMk/>
            <pc:sldMk cId="2246540761" sldId="2146848197"/>
            <ac:picMk id="1026" creationId="{E8C73C19-98B9-4811-87A8-B3BCA385674F}"/>
          </ac:picMkLst>
        </pc:picChg>
        <pc:picChg chg="add mod">
          <ac:chgData name="Shino Saruta" userId="ab4e129b-00e7-49c7-8d13-77f4825b62b5" providerId="ADAL" clId="{334C7808-1280-4820-BD6A-4C10CB37406B}" dt="2022-12-01T21:48:05.185" v="725" actId="1076"/>
          <ac:picMkLst>
            <pc:docMk/>
            <pc:sldMk cId="2246540761" sldId="2146848197"/>
            <ac:picMk id="1027" creationId="{6B55393C-FDBD-42F5-B6D4-2C0C915853AB}"/>
          </ac:picMkLst>
        </pc:picChg>
      </pc:sldChg>
    </pc:docChg>
  </pc:docChgLst>
  <pc:docChgLst>
    <pc:chgData name="Heather Mae Kipnis" userId="8e245099-b98d-43c9-be27-677cc11174ce" providerId="ADAL" clId="{03272382-A2AA-794F-987F-79622227445D}"/>
    <pc:docChg chg="undo custSel modSld">
      <pc:chgData name="Heather Mae Kipnis" userId="8e245099-b98d-43c9-be27-677cc11174ce" providerId="ADAL" clId="{03272382-A2AA-794F-987F-79622227445D}" dt="2022-12-02T20:40:08.996" v="138" actId="20577"/>
      <pc:docMkLst>
        <pc:docMk/>
      </pc:docMkLst>
      <pc:sldChg chg="modSp">
        <pc:chgData name="Heather Mae Kipnis" userId="8e245099-b98d-43c9-be27-677cc11174ce" providerId="ADAL" clId="{03272382-A2AA-794F-987F-79622227445D}" dt="2022-12-02T20:40:08.996" v="138" actId="20577"/>
        <pc:sldMkLst>
          <pc:docMk/>
          <pc:sldMk cId="1920074551" sldId="2264"/>
        </pc:sldMkLst>
        <pc:spChg chg="mod">
          <ac:chgData name="Heather Mae Kipnis" userId="8e245099-b98d-43c9-be27-677cc11174ce" providerId="ADAL" clId="{03272382-A2AA-794F-987F-79622227445D}" dt="2022-12-02T20:38:21.068" v="4" actId="1076"/>
          <ac:spMkLst>
            <pc:docMk/>
            <pc:sldMk cId="1920074551" sldId="2264"/>
            <ac:spMk id="7" creationId="{DAC4A4D0-4861-4790-9E63-F74950762EDB}"/>
          </ac:spMkLst>
        </pc:spChg>
        <pc:spChg chg="mod">
          <ac:chgData name="Heather Mae Kipnis" userId="8e245099-b98d-43c9-be27-677cc11174ce" providerId="ADAL" clId="{03272382-A2AA-794F-987F-79622227445D}" dt="2022-12-02T20:40:08.996" v="138" actId="20577"/>
          <ac:spMkLst>
            <pc:docMk/>
            <pc:sldMk cId="1920074551" sldId="2264"/>
            <ac:spMk id="16" creationId="{0D7E5F25-EE95-4BF2-A63F-A91951D6394D}"/>
          </ac:spMkLst>
        </pc:spChg>
      </pc:sldChg>
      <pc:sldChg chg="addCm">
        <pc:chgData name="Heather Mae Kipnis" userId="8e245099-b98d-43c9-be27-677cc11174ce" providerId="ADAL" clId="{03272382-A2AA-794F-987F-79622227445D}" dt="2022-12-02T20:35:36.328" v="2"/>
        <pc:sldMkLst>
          <pc:docMk/>
          <pc:sldMk cId="1379342214" sldId="4557"/>
        </pc:sldMkLst>
      </pc:sldChg>
      <pc:sldChg chg="addCm">
        <pc:chgData name="Heather Mae Kipnis" userId="8e245099-b98d-43c9-be27-677cc11174ce" providerId="ADAL" clId="{03272382-A2AA-794F-987F-79622227445D}" dt="2022-12-02T20:34:28.901" v="1"/>
        <pc:sldMkLst>
          <pc:docMk/>
          <pc:sldMk cId="1800905597" sldId="2146848186"/>
        </pc:sldMkLst>
      </pc:sldChg>
      <pc:sldChg chg="addCm">
        <pc:chgData name="Heather Mae Kipnis" userId="8e245099-b98d-43c9-be27-677cc11174ce" providerId="ADAL" clId="{03272382-A2AA-794F-987F-79622227445D}" dt="2022-12-02T20:32:46.032" v="0"/>
        <pc:sldMkLst>
          <pc:docMk/>
          <pc:sldMk cId="2246540761" sldId="214684819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72486-5A99-4B48-8C25-9F5852515EF3}" type="doc">
      <dgm:prSet loTypeId="urn:microsoft.com/office/officeart/2005/8/layout/cycle4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D47952A-F0C6-4BD5-8C33-EE6EB2F1928C}">
      <dgm:prSet phldrT="[Text]"/>
      <dgm:spPr>
        <a:solidFill>
          <a:schemeClr val="bg2">
            <a:lumMod val="60000"/>
            <a:lumOff val="40000"/>
          </a:schemeClr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 altLang="ja-JP" dirty="0"/>
            <a:t>Market Research</a:t>
          </a:r>
          <a:endParaRPr lang="en-US" dirty="0"/>
        </a:p>
      </dgm:t>
    </dgm:pt>
    <dgm:pt modelId="{DF02B21A-91F0-470E-AE4D-84C0CD760D8D}" type="parTrans" cxnId="{AC055DEF-8BDA-4A31-ACD2-8FE388B6C502}">
      <dgm:prSet/>
      <dgm:spPr/>
      <dgm:t>
        <a:bodyPr/>
        <a:lstStyle/>
        <a:p>
          <a:endParaRPr lang="en-US"/>
        </a:p>
      </dgm:t>
    </dgm:pt>
    <dgm:pt modelId="{30313046-CD64-49B4-9364-9438889E7780}" type="sibTrans" cxnId="{AC055DEF-8BDA-4A31-ACD2-8FE388B6C502}">
      <dgm:prSet/>
      <dgm:spPr/>
      <dgm:t>
        <a:bodyPr/>
        <a:lstStyle/>
        <a:p>
          <a:endParaRPr lang="en-US"/>
        </a:p>
      </dgm:t>
    </dgm:pt>
    <dgm:pt modelId="{AB006367-70D4-4BDA-9EF3-11F2FC1D07E0}">
      <dgm:prSet phldrT="[Text]"/>
      <dgm:spPr>
        <a:solidFill>
          <a:schemeClr val="bg2">
            <a:lumMod val="75000"/>
          </a:schemeClr>
        </a:solidFill>
        <a:ln w="57150"/>
      </dgm:spPr>
      <dgm:t>
        <a:bodyPr/>
        <a:lstStyle/>
        <a:p>
          <a:r>
            <a:rPr lang="en-US" altLang="ja-JP" dirty="0">
              <a:solidFill>
                <a:schemeClr val="bg1"/>
              </a:solidFill>
            </a:rPr>
            <a:t>Corporate Buyer Peer Learning and Advisory </a:t>
          </a:r>
          <a:endParaRPr lang="en-US" dirty="0">
            <a:solidFill>
              <a:schemeClr val="bg1"/>
            </a:solidFill>
          </a:endParaRPr>
        </a:p>
      </dgm:t>
    </dgm:pt>
    <dgm:pt modelId="{6831F4B4-821C-426E-BCCD-926149D6911B}" type="parTrans" cxnId="{BF9E8A5D-CFFB-4081-A54E-1F57F9E41C44}">
      <dgm:prSet/>
      <dgm:spPr/>
      <dgm:t>
        <a:bodyPr/>
        <a:lstStyle/>
        <a:p>
          <a:endParaRPr lang="en-US"/>
        </a:p>
      </dgm:t>
    </dgm:pt>
    <dgm:pt modelId="{7A62DC28-81DF-4102-B3B1-46AD2835DAF3}" type="sibTrans" cxnId="{BF9E8A5D-CFFB-4081-A54E-1F57F9E41C44}">
      <dgm:prSet/>
      <dgm:spPr/>
      <dgm:t>
        <a:bodyPr/>
        <a:lstStyle/>
        <a:p>
          <a:endParaRPr lang="en-US"/>
        </a:p>
      </dgm:t>
    </dgm:pt>
    <dgm:pt modelId="{BA3BE569-AB66-4974-A9B4-15D7BE299C26}">
      <dgm:prSet phldrT="[Text]"/>
      <dgm:spPr>
        <a:solidFill>
          <a:schemeClr val="tx1">
            <a:lumMod val="25000"/>
            <a:lumOff val="75000"/>
          </a:schemeClr>
        </a:solidFill>
        <a:ln w="57150">
          <a:solidFill>
            <a:srgbClr val="00153E"/>
          </a:solidFill>
        </a:ln>
      </dgm:spPr>
      <dgm:t>
        <a:bodyPr/>
        <a:lstStyle/>
        <a:p>
          <a:r>
            <a:rPr lang="en-US" dirty="0"/>
            <a:t>Supply Chain Finance Solutions</a:t>
          </a:r>
        </a:p>
      </dgm:t>
    </dgm:pt>
    <dgm:pt modelId="{E3F07105-B060-4614-9352-0129F348A132}" type="parTrans" cxnId="{ED7A7F8A-8B2F-420B-9418-6B48666E6E59}">
      <dgm:prSet/>
      <dgm:spPr/>
      <dgm:t>
        <a:bodyPr/>
        <a:lstStyle/>
        <a:p>
          <a:endParaRPr lang="en-US"/>
        </a:p>
      </dgm:t>
    </dgm:pt>
    <dgm:pt modelId="{2739D28D-5074-464F-916A-BA13B72375F4}" type="sibTrans" cxnId="{ED7A7F8A-8B2F-420B-9418-6B48666E6E59}">
      <dgm:prSet/>
      <dgm:spPr/>
      <dgm:t>
        <a:bodyPr/>
        <a:lstStyle/>
        <a:p>
          <a:endParaRPr lang="en-US"/>
        </a:p>
      </dgm:t>
    </dgm:pt>
    <dgm:pt modelId="{E02F7B0E-EA11-447E-A4C1-716994A4BB77}">
      <dgm:prSet phldrT="[Text]"/>
      <dgm:spPr>
        <a:solidFill>
          <a:schemeClr val="tx1">
            <a:lumMod val="50000"/>
            <a:lumOff val="50000"/>
          </a:schemeClr>
        </a:solidFill>
        <a:ln w="57150">
          <a:solidFill>
            <a:srgbClr val="00153E"/>
          </a:solidFill>
        </a:ln>
      </dgm:spPr>
      <dgm:t>
        <a:bodyPr/>
        <a:lstStyle/>
        <a:p>
          <a:r>
            <a:rPr lang="en-US" dirty="0"/>
            <a:t>Capacity Building Women Entrepreneurs</a:t>
          </a:r>
        </a:p>
      </dgm:t>
    </dgm:pt>
    <dgm:pt modelId="{C0DA65EB-8526-4FBC-8AE5-72B65FBE7EED}" type="parTrans" cxnId="{74088CA5-0D9C-40FB-BBCE-ABBAAF5FAC9B}">
      <dgm:prSet/>
      <dgm:spPr/>
      <dgm:t>
        <a:bodyPr/>
        <a:lstStyle/>
        <a:p>
          <a:endParaRPr lang="en-US"/>
        </a:p>
      </dgm:t>
    </dgm:pt>
    <dgm:pt modelId="{2AF67105-4096-4C70-8D23-AA483389AF87}" type="sibTrans" cxnId="{74088CA5-0D9C-40FB-BBCE-ABBAAF5FAC9B}">
      <dgm:prSet/>
      <dgm:spPr/>
      <dgm:t>
        <a:bodyPr/>
        <a:lstStyle/>
        <a:p>
          <a:endParaRPr lang="en-US"/>
        </a:p>
      </dgm:t>
    </dgm:pt>
    <dgm:pt modelId="{1A4F636F-927D-46CC-976E-7A070DE70375}" type="pres">
      <dgm:prSet presAssocID="{B8972486-5A99-4B48-8C25-9F5852515EF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06E3AE7-7C49-4089-A9B1-EF5C471F5D82}" type="pres">
      <dgm:prSet presAssocID="{B8972486-5A99-4B48-8C25-9F5852515EF3}" presName="children" presStyleCnt="0"/>
      <dgm:spPr/>
    </dgm:pt>
    <dgm:pt modelId="{D885C010-77C0-4917-8D1F-56272B27FD64}" type="pres">
      <dgm:prSet presAssocID="{B8972486-5A99-4B48-8C25-9F5852515EF3}" presName="childPlaceholder" presStyleCnt="0"/>
      <dgm:spPr/>
    </dgm:pt>
    <dgm:pt modelId="{D3016B0F-9D70-42C3-9976-B17C27256A2A}" type="pres">
      <dgm:prSet presAssocID="{B8972486-5A99-4B48-8C25-9F5852515EF3}" presName="circle" presStyleCnt="0"/>
      <dgm:spPr/>
    </dgm:pt>
    <dgm:pt modelId="{755B1DD0-96D1-4F6A-94C0-A68E221DE945}" type="pres">
      <dgm:prSet presAssocID="{B8972486-5A99-4B48-8C25-9F5852515EF3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E75DFA9-BE56-4E7C-957C-718D15478007}" type="pres">
      <dgm:prSet presAssocID="{B8972486-5A99-4B48-8C25-9F5852515EF3}" presName="quadrant2" presStyleLbl="node1" presStyleIdx="1" presStyleCnt="4" custLinFactNeighborX="-250" custLinFactNeighborY="-89">
        <dgm:presLayoutVars>
          <dgm:chMax val="1"/>
          <dgm:bulletEnabled val="1"/>
        </dgm:presLayoutVars>
      </dgm:prSet>
      <dgm:spPr/>
    </dgm:pt>
    <dgm:pt modelId="{86B186E5-2E91-4592-B593-B3A7142C679A}" type="pres">
      <dgm:prSet presAssocID="{B8972486-5A99-4B48-8C25-9F5852515EF3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C9F5D1E-E16E-4E1B-9C4F-045231351DEC}" type="pres">
      <dgm:prSet presAssocID="{B8972486-5A99-4B48-8C25-9F5852515EF3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741CBAC-BE9E-4676-8E84-5BC3E44C992F}" type="pres">
      <dgm:prSet presAssocID="{B8972486-5A99-4B48-8C25-9F5852515EF3}" presName="quadrantPlaceholder" presStyleCnt="0"/>
      <dgm:spPr/>
    </dgm:pt>
    <dgm:pt modelId="{06AD542A-7C2B-4770-B642-7D5F6A809FDB}" type="pres">
      <dgm:prSet presAssocID="{B8972486-5A99-4B48-8C25-9F5852515EF3}" presName="center1" presStyleLbl="fgShp" presStyleIdx="0" presStyleCnt="2" custLinFactNeighborX="3374" custLinFactNeighborY="-7872"/>
      <dgm:spPr>
        <a:noFill/>
        <a:ln>
          <a:noFill/>
        </a:ln>
      </dgm:spPr>
    </dgm:pt>
    <dgm:pt modelId="{E4C97A0A-F1F2-49C6-8AD6-C72345CB33FA}" type="pres">
      <dgm:prSet presAssocID="{B8972486-5A99-4B48-8C25-9F5852515EF3}" presName="center2" presStyleLbl="fgShp" presStyleIdx="1" presStyleCnt="2" custLinFactNeighborX="3374" custLinFactNeighborY="3326"/>
      <dgm:spPr>
        <a:noFill/>
        <a:ln>
          <a:noFill/>
        </a:ln>
      </dgm:spPr>
    </dgm:pt>
  </dgm:ptLst>
  <dgm:cxnLst>
    <dgm:cxn modelId="{E5FF4F1B-D2D6-486A-BCAF-E4548D6A5335}" type="presOf" srcId="{AB006367-70D4-4BDA-9EF3-11F2FC1D07E0}" destId="{7E75DFA9-BE56-4E7C-957C-718D15478007}" srcOrd="0" destOrd="0" presId="urn:microsoft.com/office/officeart/2005/8/layout/cycle4"/>
    <dgm:cxn modelId="{BF9E8A5D-CFFB-4081-A54E-1F57F9E41C44}" srcId="{B8972486-5A99-4B48-8C25-9F5852515EF3}" destId="{AB006367-70D4-4BDA-9EF3-11F2FC1D07E0}" srcOrd="1" destOrd="0" parTransId="{6831F4B4-821C-426E-BCCD-926149D6911B}" sibTransId="{7A62DC28-81DF-4102-B3B1-46AD2835DAF3}"/>
    <dgm:cxn modelId="{8A022E42-CEC0-4623-B2B4-C202B05F74B4}" type="presOf" srcId="{BA3BE569-AB66-4974-A9B4-15D7BE299C26}" destId="{86B186E5-2E91-4592-B593-B3A7142C679A}" srcOrd="0" destOrd="0" presId="urn:microsoft.com/office/officeart/2005/8/layout/cycle4"/>
    <dgm:cxn modelId="{DA3B6B62-A87E-4101-84CC-6DD60AC54E04}" type="presOf" srcId="{B8972486-5A99-4B48-8C25-9F5852515EF3}" destId="{1A4F636F-927D-46CC-976E-7A070DE70375}" srcOrd="0" destOrd="0" presId="urn:microsoft.com/office/officeart/2005/8/layout/cycle4"/>
    <dgm:cxn modelId="{ED7A7F8A-8B2F-420B-9418-6B48666E6E59}" srcId="{B8972486-5A99-4B48-8C25-9F5852515EF3}" destId="{BA3BE569-AB66-4974-A9B4-15D7BE299C26}" srcOrd="2" destOrd="0" parTransId="{E3F07105-B060-4614-9352-0129F348A132}" sibTransId="{2739D28D-5074-464F-916A-BA13B72375F4}"/>
    <dgm:cxn modelId="{599C578B-E19E-4F78-A995-2AC9D32776F5}" type="presOf" srcId="{ED47952A-F0C6-4BD5-8C33-EE6EB2F1928C}" destId="{755B1DD0-96D1-4F6A-94C0-A68E221DE945}" srcOrd="0" destOrd="0" presId="urn:microsoft.com/office/officeart/2005/8/layout/cycle4"/>
    <dgm:cxn modelId="{74088CA5-0D9C-40FB-BBCE-ABBAAF5FAC9B}" srcId="{B8972486-5A99-4B48-8C25-9F5852515EF3}" destId="{E02F7B0E-EA11-447E-A4C1-716994A4BB77}" srcOrd="3" destOrd="0" parTransId="{C0DA65EB-8526-4FBC-8AE5-72B65FBE7EED}" sibTransId="{2AF67105-4096-4C70-8D23-AA483389AF87}"/>
    <dgm:cxn modelId="{22AFFAD1-1461-43C3-8DB0-694F8A09FE13}" type="presOf" srcId="{E02F7B0E-EA11-447E-A4C1-716994A4BB77}" destId="{BC9F5D1E-E16E-4E1B-9C4F-045231351DEC}" srcOrd="0" destOrd="0" presId="urn:microsoft.com/office/officeart/2005/8/layout/cycle4"/>
    <dgm:cxn modelId="{AC055DEF-8BDA-4A31-ACD2-8FE388B6C502}" srcId="{B8972486-5A99-4B48-8C25-9F5852515EF3}" destId="{ED47952A-F0C6-4BD5-8C33-EE6EB2F1928C}" srcOrd="0" destOrd="0" parTransId="{DF02B21A-91F0-470E-AE4D-84C0CD760D8D}" sibTransId="{30313046-CD64-49B4-9364-9438889E7780}"/>
    <dgm:cxn modelId="{32418BF3-7C72-471C-9CF1-A1AD9F70279D}" type="presParOf" srcId="{1A4F636F-927D-46CC-976E-7A070DE70375}" destId="{906E3AE7-7C49-4089-A9B1-EF5C471F5D82}" srcOrd="0" destOrd="0" presId="urn:microsoft.com/office/officeart/2005/8/layout/cycle4"/>
    <dgm:cxn modelId="{278FD938-D68E-48BA-B3B9-017D226D6C07}" type="presParOf" srcId="{906E3AE7-7C49-4089-A9B1-EF5C471F5D82}" destId="{D885C010-77C0-4917-8D1F-56272B27FD64}" srcOrd="0" destOrd="0" presId="urn:microsoft.com/office/officeart/2005/8/layout/cycle4"/>
    <dgm:cxn modelId="{B25822DC-1723-42A8-8B7B-E86D6C509B6A}" type="presParOf" srcId="{1A4F636F-927D-46CC-976E-7A070DE70375}" destId="{D3016B0F-9D70-42C3-9976-B17C27256A2A}" srcOrd="1" destOrd="0" presId="urn:microsoft.com/office/officeart/2005/8/layout/cycle4"/>
    <dgm:cxn modelId="{7680040C-8D20-4DE5-BADA-16DEDE0A4BF7}" type="presParOf" srcId="{D3016B0F-9D70-42C3-9976-B17C27256A2A}" destId="{755B1DD0-96D1-4F6A-94C0-A68E221DE945}" srcOrd="0" destOrd="0" presId="urn:microsoft.com/office/officeart/2005/8/layout/cycle4"/>
    <dgm:cxn modelId="{66F21E17-575B-40A7-812E-9B34ACA74816}" type="presParOf" srcId="{D3016B0F-9D70-42C3-9976-B17C27256A2A}" destId="{7E75DFA9-BE56-4E7C-957C-718D15478007}" srcOrd="1" destOrd="0" presId="urn:microsoft.com/office/officeart/2005/8/layout/cycle4"/>
    <dgm:cxn modelId="{547E8CA7-35DA-4A51-9DEF-29EEE908466D}" type="presParOf" srcId="{D3016B0F-9D70-42C3-9976-B17C27256A2A}" destId="{86B186E5-2E91-4592-B593-B3A7142C679A}" srcOrd="2" destOrd="0" presId="urn:microsoft.com/office/officeart/2005/8/layout/cycle4"/>
    <dgm:cxn modelId="{5EDB4EAC-AADA-4AB4-B8A5-A2D1A6BD5839}" type="presParOf" srcId="{D3016B0F-9D70-42C3-9976-B17C27256A2A}" destId="{BC9F5D1E-E16E-4E1B-9C4F-045231351DEC}" srcOrd="3" destOrd="0" presId="urn:microsoft.com/office/officeart/2005/8/layout/cycle4"/>
    <dgm:cxn modelId="{CBE741EC-2573-4821-BE68-1D1950B592BF}" type="presParOf" srcId="{D3016B0F-9D70-42C3-9976-B17C27256A2A}" destId="{B741CBAC-BE9E-4676-8E84-5BC3E44C992F}" srcOrd="4" destOrd="0" presId="urn:microsoft.com/office/officeart/2005/8/layout/cycle4"/>
    <dgm:cxn modelId="{DD9BF3D7-2AEA-4B9B-AE94-E0CD9A5068A4}" type="presParOf" srcId="{1A4F636F-927D-46CC-976E-7A070DE70375}" destId="{06AD542A-7C2B-4770-B642-7D5F6A809FDB}" srcOrd="2" destOrd="0" presId="urn:microsoft.com/office/officeart/2005/8/layout/cycle4"/>
    <dgm:cxn modelId="{0DC52D5C-9F68-40B1-935B-990EE13F93C9}" type="presParOf" srcId="{1A4F636F-927D-46CC-976E-7A070DE70375}" destId="{E4C97A0A-F1F2-49C6-8AD6-C72345CB33F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B1DD0-96D1-4F6A-94C0-A68E221DE945}">
      <dsp:nvSpPr>
        <dsp:cNvPr id="0" name=""/>
        <dsp:cNvSpPr/>
      </dsp:nvSpPr>
      <dsp:spPr>
        <a:xfrm>
          <a:off x="1637759" y="293711"/>
          <a:ext cx="2231174" cy="2231174"/>
        </a:xfrm>
        <a:prstGeom prst="pieWedge">
          <a:avLst/>
        </a:prstGeom>
        <a:solidFill>
          <a:schemeClr val="bg2">
            <a:lumMod val="60000"/>
            <a:lumOff val="40000"/>
          </a:schemeClr>
        </a:solidFill>
        <a:ln w="5715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600" kern="1200" dirty="0"/>
            <a:t>Market Research</a:t>
          </a:r>
          <a:endParaRPr lang="en-US" sz="1600" kern="1200" dirty="0"/>
        </a:p>
      </dsp:txBody>
      <dsp:txXfrm>
        <a:off x="2291255" y="947207"/>
        <a:ext cx="1577678" cy="1577678"/>
      </dsp:txXfrm>
    </dsp:sp>
    <dsp:sp modelId="{7E75DFA9-BE56-4E7C-957C-718D15478007}">
      <dsp:nvSpPr>
        <dsp:cNvPr id="0" name=""/>
        <dsp:cNvSpPr/>
      </dsp:nvSpPr>
      <dsp:spPr>
        <a:xfrm rot="5400000">
          <a:off x="3966412" y="291725"/>
          <a:ext cx="2231174" cy="2231174"/>
        </a:xfrm>
        <a:prstGeom prst="pieWedge">
          <a:avLst/>
        </a:prstGeom>
        <a:solidFill>
          <a:schemeClr val="bg2">
            <a:lumMod val="75000"/>
          </a:schemeClr>
        </a:solidFill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ja-JP" sz="1600" kern="1200" dirty="0">
              <a:solidFill>
                <a:schemeClr val="bg1"/>
              </a:solidFill>
            </a:rPr>
            <a:t>Corporate Buyer Peer Learning and Advisory </a:t>
          </a:r>
          <a:endParaRPr lang="en-US" sz="1600" kern="1200" dirty="0">
            <a:solidFill>
              <a:schemeClr val="bg1"/>
            </a:solidFill>
          </a:endParaRPr>
        </a:p>
      </dsp:txBody>
      <dsp:txXfrm rot="-5400000">
        <a:off x="3966412" y="945221"/>
        <a:ext cx="1577678" cy="1577678"/>
      </dsp:txXfrm>
    </dsp:sp>
    <dsp:sp modelId="{86B186E5-2E91-4592-B593-B3A7142C679A}">
      <dsp:nvSpPr>
        <dsp:cNvPr id="0" name=""/>
        <dsp:cNvSpPr/>
      </dsp:nvSpPr>
      <dsp:spPr>
        <a:xfrm rot="10800000">
          <a:off x="3971990" y="2627941"/>
          <a:ext cx="2231174" cy="2231174"/>
        </a:xfrm>
        <a:prstGeom prst="pieWedge">
          <a:avLst/>
        </a:prstGeom>
        <a:solidFill>
          <a:schemeClr val="tx1">
            <a:lumMod val="25000"/>
            <a:lumOff val="75000"/>
          </a:schemeClr>
        </a:solidFill>
        <a:ln w="57150" cap="flat" cmpd="sng" algn="ctr">
          <a:solidFill>
            <a:srgbClr val="00153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Supply Chain Finance Solutions</a:t>
          </a:r>
        </a:p>
      </dsp:txBody>
      <dsp:txXfrm rot="10800000">
        <a:off x="3971990" y="2627941"/>
        <a:ext cx="1577678" cy="1577678"/>
      </dsp:txXfrm>
    </dsp:sp>
    <dsp:sp modelId="{BC9F5D1E-E16E-4E1B-9C4F-045231351DEC}">
      <dsp:nvSpPr>
        <dsp:cNvPr id="0" name=""/>
        <dsp:cNvSpPr/>
      </dsp:nvSpPr>
      <dsp:spPr>
        <a:xfrm rot="16200000">
          <a:off x="1637759" y="2627941"/>
          <a:ext cx="2231174" cy="2231174"/>
        </a:xfrm>
        <a:prstGeom prst="pieWedge">
          <a:avLst/>
        </a:prstGeom>
        <a:solidFill>
          <a:schemeClr val="tx1">
            <a:lumMod val="50000"/>
            <a:lumOff val="50000"/>
          </a:schemeClr>
        </a:solidFill>
        <a:ln w="57150" cap="flat" cmpd="sng" algn="ctr">
          <a:solidFill>
            <a:srgbClr val="00153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Capacity Building Women Entrepreneurs</a:t>
          </a:r>
        </a:p>
      </dsp:txBody>
      <dsp:txXfrm rot="5400000">
        <a:off x="2291255" y="2627941"/>
        <a:ext cx="1577678" cy="1577678"/>
      </dsp:txXfrm>
    </dsp:sp>
    <dsp:sp modelId="{06AD542A-7C2B-4770-B642-7D5F6A809FDB}">
      <dsp:nvSpPr>
        <dsp:cNvPr id="0" name=""/>
        <dsp:cNvSpPr/>
      </dsp:nvSpPr>
      <dsp:spPr>
        <a:xfrm>
          <a:off x="3561279" y="2059927"/>
          <a:ext cx="770347" cy="669867"/>
        </a:xfrm>
        <a:prstGeom prst="circular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C97A0A-F1F2-49C6-8AD6-C72345CB33FA}">
      <dsp:nvSpPr>
        <dsp:cNvPr id="0" name=""/>
        <dsp:cNvSpPr/>
      </dsp:nvSpPr>
      <dsp:spPr>
        <a:xfrm rot="10800000">
          <a:off x="3561279" y="2392580"/>
          <a:ext cx="770347" cy="669867"/>
        </a:xfrm>
        <a:prstGeom prst="circular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710E49-2FAD-44DC-80F7-C97442E98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398CD2-2E45-41DA-8472-614FD0FFD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AEB4EF2-9B1F-4AF0-96AB-AAEB44605972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BC46B-3360-45A2-A18C-6168020D7D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451A6-2AE5-4C1E-A4E2-EBF4D8E3E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28C623D-1BE5-47F5-80F0-FE4FFFF50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104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C38824D-2C90-4B4A-9A30-52226F70D18A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A84753B-59FF-45C9-A491-A1E291BC8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04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c.org/wps/wcm/connect/topics_ext_content/ifc_external_corporate_site/gender+at+ifc/resources/sourcing2equal-study-keny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we work with corporates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Through direct investments + PBIs, but it is hard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Programs like S2E  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80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12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BA84753B-59FF-45C9-A491-A1E291BC8FF7}" type="slidenum">
              <a:rPr lang="en-US">
                <a:solidFill>
                  <a:prstClr val="black"/>
                </a:solidFill>
                <a:latin typeface="Calibri" panose="020F0502020204030204"/>
                <a:cs typeface="Times New Roman" pitchFamily="18" charset="0"/>
              </a:rPr>
              <a:pPr defTabSz="966612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20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13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5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100" kern="0" dirty="0" err="1">
                <a:solidFill>
                  <a:srgbClr val="021F43"/>
                </a:solidFill>
                <a:latin typeface="Trebuchet MS" pitchFamily="34" charset="0"/>
                <a:cs typeface="Times New Roman" pitchFamily="18" charset="0"/>
              </a:rPr>
              <a:t>MaxAB</a:t>
            </a:r>
            <a:endParaRPr lang="en-US" sz="1100" kern="0" dirty="0">
              <a:solidFill>
                <a:srgbClr val="021F43"/>
              </a:solidFill>
              <a:latin typeface="Trebuchet MS" pitchFamily="34" charset="0"/>
              <a:cs typeface="Times New Roman" pitchFamily="18" charset="0"/>
            </a:endParaRPr>
          </a:p>
          <a:p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7089" fontAlgn="base">
              <a:spcBef>
                <a:spcPct val="0"/>
              </a:spcBef>
              <a:spcAft>
                <a:spcPct val="0"/>
              </a:spcAft>
              <a:defRPr/>
            </a:pPr>
            <a:fld id="{BA84753B-59FF-45C9-A491-A1E291BC8FF7}" type="slidenum"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defTabSz="957089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7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100" kern="0" dirty="0">
                <a:solidFill>
                  <a:srgbClr val="021F43"/>
                </a:solidFill>
                <a:latin typeface="Trebuchet MS" pitchFamily="34" charset="0"/>
                <a:cs typeface="Times New Roman" pitchFamily="18" charset="0"/>
              </a:rPr>
              <a:t>250 from We-Fi, but app the same amount from other Sources </a:t>
            </a:r>
          </a:p>
          <a:p>
            <a:pPr defTabSz="966612">
              <a:defRPr/>
            </a:pPr>
            <a:r>
              <a:rPr lang="en-US" sz="1100" kern="0" dirty="0">
                <a:solidFill>
                  <a:srgbClr val="021F43"/>
                </a:solidFill>
                <a:latin typeface="Trebuchet MS" pitchFamily="34" charset="0"/>
                <a:cs typeface="Times New Roman" pitchFamily="18" charset="0"/>
              </a:rPr>
              <a:t>Learning briefs: country specific (Kenya, Bangladesh) + all around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Barriers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hlinkClick r:id="rId3"/>
              </a:rPr>
              <a:t>and Approaches to Increase Access to Markets for Women-Owned Businesses 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defTabSz="966612"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Preparatory work for country pilots </a:t>
            </a:r>
          </a:p>
          <a:p>
            <a:pPr defTabSz="966612"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Global research – ongoing, based on survey of 240 companies. Best practices etc. </a:t>
            </a:r>
          </a:p>
          <a:p>
            <a:pPr defTabSz="966612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defTabSz="966612"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Capacity building for WSMEs:</a:t>
            </a:r>
          </a:p>
          <a:p>
            <a:pPr marL="171450" indent="-171450" defTabSz="966612">
              <a:buFontTx/>
              <a:buChar char="-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230 WSMEs received support, and 30 – connected to buyer contracts </a:t>
            </a:r>
          </a:p>
          <a:p>
            <a:pPr marL="171450" indent="-171450" defTabSz="966612">
              <a:buFontTx/>
              <a:buChar char="-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Matchmaking events </a:t>
            </a:r>
          </a:p>
          <a:p>
            <a:pPr marL="171450" indent="-171450" defTabSz="966612">
              <a:buFontTx/>
              <a:buChar char="-"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Training delivery – Kenya, Brazil (incl. Microsoft)</a:t>
            </a:r>
          </a:p>
          <a:p>
            <a:endParaRPr lang="en-US" sz="11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Buyers</a:t>
            </a:r>
          </a:p>
          <a:p>
            <a:pPr marL="171450" indent="-171450"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Lenya and Colombia </a:t>
            </a:r>
          </a:p>
          <a:p>
            <a:pPr marL="171450" indent="-171450"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26 corporates made commitments to advance gender inclusive sourcing</a:t>
            </a:r>
          </a:p>
          <a:p>
            <a:pPr marL="171450" marR="0" indent="-1714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Corporates Diagnostic tool: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IFC’s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Sourcing2Equal Diagnostic Tool </a:t>
            </a: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supports companies to </a:t>
            </a:r>
            <a:r>
              <a:rPr lang="en-US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identify gaps and opportunities </a:t>
            </a:r>
            <a:r>
              <a:rPr lang="en-US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 increase procurement spend with WSME suppliers by analyzing the company’s supplier base and procurement operations and policies.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Tool analysis quantitative and qualitative data, and presents how a company performs across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pillars</a:t>
            </a:r>
          </a:p>
          <a:p>
            <a:pPr marL="171450" marR="0" indent="-1714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dirty="0">
                <a:effectLst/>
                <a:latin typeface="-apple-system"/>
              </a:rPr>
              <a:t>Commitments are around </a:t>
            </a:r>
            <a:r>
              <a:rPr lang="en-US" b="1" dirty="0">
                <a:effectLst/>
                <a:latin typeface="-apple-system"/>
              </a:rPr>
              <a:t>mapping the supplier base, putting in place a policy and strategy, defining targets, making internal awareness, etc... </a:t>
            </a:r>
          </a:p>
          <a:p>
            <a:pPr marL="171450" marR="0" indent="-1714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dirty="0"/>
              <a:t>Everyone who is part of the PEP need to make commitments: there are 11 in Kenya, 15 in Colombia and we also had other PLPs in Mexico and Nigeria with companies making gender inclusive sourcing commitments</a:t>
            </a:r>
            <a:endParaRPr lang="en-US" b="1" dirty="0">
              <a:effectLst/>
              <a:latin typeface="-apple-system"/>
            </a:endParaRPr>
          </a:p>
          <a:p>
            <a:pPr marL="171450" marR="0" indent="-1714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dirty="0"/>
              <a:t>There is also an impact indicators on increase in # contracts and spend by project but we will know number at the end of the respective country programs  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7089" fontAlgn="base">
              <a:spcBef>
                <a:spcPct val="0"/>
              </a:spcBef>
              <a:spcAft>
                <a:spcPct val="0"/>
              </a:spcAft>
              <a:defRPr/>
            </a:pPr>
            <a:fld id="{BA84753B-59FF-45C9-A491-A1E291BC8FF7}" type="slidenum">
              <a:rPr lang="en-US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defTabSz="957089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3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8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IFC’s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Sourcing2Equal Diagnostic Tool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supports companies to </a:t>
            </a:r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identify gaps and opportunities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 increase procurement spend with WSME suppliers by analyzing the company’s supplier base and procurement operations and policies.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Tool analysis quantitative and qualitative data, and presents how a company performs across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pillars: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720597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028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16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7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541" y="288637"/>
            <a:ext cx="10761227" cy="461819"/>
          </a:xfrm>
        </p:spPr>
        <p:txBody>
          <a:bodyPr anchor="b"/>
          <a:lstStyle>
            <a:lvl1pPr>
              <a:defRPr sz="2267" b="0" i="0" baseline="0">
                <a:solidFill>
                  <a:srgbClr val="021F43"/>
                </a:solidFill>
                <a:latin typeface="Arial" panose="020B0604020202020204" pitchFamily="34" charset="0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723901" y="968966"/>
            <a:ext cx="10756900" cy="52794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717551" y="6350002"/>
            <a:ext cx="736600" cy="3587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D2E3-3E9E-2D47-9921-23133CD7BE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579036" y="6356352"/>
            <a:ext cx="7609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6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2AF3-8D57-436F-828B-4DE086CE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CFBF9-16B8-4A42-8F57-CDD801EC1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4CEFC-0415-489B-BCEF-70599ECCE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5EECC-46E7-4483-8FC2-C91B79FF9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497B3-2F11-4D19-92BD-973FEE5F9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548F19-1E4B-42D0-B17D-6442B3D8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4B49CE-FCC8-45F4-97FA-A542666F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90E7F-5130-4E95-BABB-94F7C73D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8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9B0D-D2A9-4FE4-B808-E3C0CF63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499D5-3A93-436C-A383-8420C734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21D7F-E03A-49C4-8F95-07BA82D7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CDC77-2524-40C0-98ED-19380CFF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DBC6B9-84C6-4358-9AE4-0F94E47B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96887-B405-444A-9F25-165DC45D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75F12-FA75-4258-A76A-F29ACE15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09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7D18-DBA1-4CDE-8DFB-A0B982FD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1B618-6CA4-4B38-8747-0A1BA469F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B87B5-B836-4F6E-A926-C4D2C6794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59807-86B8-4437-ACBF-DF3513FD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2AF70-1D01-4932-916D-8950F289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8A0A6-CCFC-4850-8F0D-85712929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3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2E0D-E0C1-4CDE-B8BC-70CA3CD3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3AFCD-2BE7-4E84-8090-FDD6BA96C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4396B-1267-45F7-B728-5CC832666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F081B-705E-4BD7-AA3D-BD78F0B3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937AC-F291-490C-8969-33EE611F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2A01C-B700-4A1F-81F9-3EC5052C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2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F35D-AF5E-481C-A945-8A6800B2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74BF3-BFD7-4BA2-921E-2E33C3800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D59FB-FDF4-45DD-8A60-0611215D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DF5F7-B9C9-43E5-A6F3-F7FE175D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CC841-A9D0-4C3D-AA99-C70964B5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64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5314B-D37F-4E7F-864B-54930CFCB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65CBC-2C10-4130-B542-F5E6C645F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B84C7-49E7-4BAF-A14E-C16E336C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D7592-CC14-4DCB-9CB6-67D03A33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1AD08-389B-404D-8C90-E47C7DFB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4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030A6-D7B8-4BDD-BFC0-F5C892FF1877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563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56310"/>
            <a:ext cx="9305925" cy="0"/>
          </a:xfrm>
          <a:custGeom>
            <a:avLst/>
            <a:gdLst/>
            <a:ahLst/>
            <a:cxnLst/>
            <a:rect l="l" t="t" r="r" b="b"/>
            <a:pathLst>
              <a:path w="9305925">
                <a:moveTo>
                  <a:pt x="0" y="0"/>
                </a:moveTo>
                <a:lnTo>
                  <a:pt x="9305544" y="0"/>
                </a:lnTo>
              </a:path>
            </a:pathLst>
          </a:custGeom>
          <a:ln w="56387">
            <a:solidFill>
              <a:srgbClr val="129A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305543" y="956310"/>
            <a:ext cx="2886710" cy="0"/>
          </a:xfrm>
          <a:custGeom>
            <a:avLst/>
            <a:gdLst/>
            <a:ahLst/>
            <a:cxnLst/>
            <a:rect l="l" t="t" r="r" b="b"/>
            <a:pathLst>
              <a:path w="2886709">
                <a:moveTo>
                  <a:pt x="0" y="0"/>
                </a:moveTo>
                <a:lnTo>
                  <a:pt x="2886455" y="0"/>
                </a:lnTo>
              </a:path>
            </a:pathLst>
          </a:custGeom>
          <a:ln w="56387">
            <a:solidFill>
              <a:srgbClr val="011F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192000" cy="928369"/>
          </a:xfrm>
          <a:custGeom>
            <a:avLst/>
            <a:gdLst/>
            <a:ahLst/>
            <a:cxnLst/>
            <a:rect l="l" t="t" r="r" b="b"/>
            <a:pathLst>
              <a:path w="12192000" h="928369">
                <a:moveTo>
                  <a:pt x="0" y="928115"/>
                </a:moveTo>
                <a:lnTo>
                  <a:pt x="12192000" y="928115"/>
                </a:lnTo>
                <a:lnTo>
                  <a:pt x="12192000" y="0"/>
                </a:lnTo>
                <a:lnTo>
                  <a:pt x="0" y="0"/>
                </a:lnTo>
                <a:lnTo>
                  <a:pt x="0" y="928115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rgbClr val="011F4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C39A0-F929-4F05-AB0B-3FE0E42CBB78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493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56310"/>
            <a:ext cx="9305925" cy="0"/>
          </a:xfrm>
          <a:custGeom>
            <a:avLst/>
            <a:gdLst/>
            <a:ahLst/>
            <a:cxnLst/>
            <a:rect l="l" t="t" r="r" b="b"/>
            <a:pathLst>
              <a:path w="9305925">
                <a:moveTo>
                  <a:pt x="0" y="0"/>
                </a:moveTo>
                <a:lnTo>
                  <a:pt x="9305544" y="0"/>
                </a:lnTo>
              </a:path>
            </a:pathLst>
          </a:custGeom>
          <a:ln w="56387">
            <a:solidFill>
              <a:srgbClr val="129A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305543" y="956310"/>
            <a:ext cx="2886710" cy="0"/>
          </a:xfrm>
          <a:custGeom>
            <a:avLst/>
            <a:gdLst/>
            <a:ahLst/>
            <a:cxnLst/>
            <a:rect l="l" t="t" r="r" b="b"/>
            <a:pathLst>
              <a:path w="2886709">
                <a:moveTo>
                  <a:pt x="0" y="0"/>
                </a:moveTo>
                <a:lnTo>
                  <a:pt x="2886455" y="0"/>
                </a:lnTo>
              </a:path>
            </a:pathLst>
          </a:custGeom>
          <a:ln w="56387">
            <a:solidFill>
              <a:srgbClr val="011F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192000" cy="928369"/>
          </a:xfrm>
          <a:custGeom>
            <a:avLst/>
            <a:gdLst/>
            <a:ahLst/>
            <a:cxnLst/>
            <a:rect l="l" t="t" r="r" b="b"/>
            <a:pathLst>
              <a:path w="12192000" h="928369">
                <a:moveTo>
                  <a:pt x="0" y="928115"/>
                </a:moveTo>
                <a:lnTo>
                  <a:pt x="12192000" y="928115"/>
                </a:lnTo>
                <a:lnTo>
                  <a:pt x="12192000" y="0"/>
                </a:lnTo>
                <a:lnTo>
                  <a:pt x="0" y="0"/>
                </a:lnTo>
                <a:lnTo>
                  <a:pt x="0" y="928115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59422" y="2037333"/>
            <a:ext cx="490918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011F4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E6578-2174-4831-AFA4-6C928720F313}" type="datetime1">
              <a:rPr lang="en-US" smtClean="0"/>
              <a:t>6/7/2023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61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086"/>
          <p:cNvSpPr>
            <a:spLocks noChangeShapeType="1"/>
          </p:cNvSpPr>
          <p:nvPr/>
        </p:nvSpPr>
        <p:spPr bwMode="auto">
          <a:xfrm>
            <a:off x="645586" y="617540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7" name="Line 1087"/>
          <p:cNvSpPr>
            <a:spLocks noChangeShapeType="1"/>
          </p:cNvSpPr>
          <p:nvPr/>
        </p:nvSpPr>
        <p:spPr bwMode="auto">
          <a:xfrm>
            <a:off x="645586" y="617540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8" name="Rectangle 1088"/>
          <p:cNvSpPr>
            <a:spLocks noChangeArrowheads="1"/>
          </p:cNvSpPr>
          <p:nvPr/>
        </p:nvSpPr>
        <p:spPr bwMode="auto">
          <a:xfrm>
            <a:off x="645586" y="617540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9" name="Rectangle 1089"/>
          <p:cNvSpPr>
            <a:spLocks noChangeArrowheads="1"/>
          </p:cNvSpPr>
          <p:nvPr/>
        </p:nvSpPr>
        <p:spPr bwMode="auto">
          <a:xfrm>
            <a:off x="645586" y="617540"/>
            <a:ext cx="2116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10" name="Freeform 1098"/>
          <p:cNvSpPr>
            <a:spLocks/>
          </p:cNvSpPr>
          <p:nvPr/>
        </p:nvSpPr>
        <p:spPr bwMode="auto">
          <a:xfrm>
            <a:off x="649820" y="617540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0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0 w 2"/>
              <a:gd name="T25" fmla="*/ 0 h 1587"/>
              <a:gd name="T26" fmla="*/ 0 w 2"/>
              <a:gd name="T27" fmla="*/ 0 h 1587"/>
              <a:gd name="T28" fmla="*/ 0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1" name="Freeform 1115"/>
          <p:cNvSpPr>
            <a:spLocks/>
          </p:cNvSpPr>
          <p:nvPr/>
        </p:nvSpPr>
        <p:spPr bwMode="auto">
          <a:xfrm>
            <a:off x="611720" y="473077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2 w 2"/>
              <a:gd name="T15" fmla="*/ 2 h 2"/>
              <a:gd name="T16" fmla="*/ 2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2 w 2"/>
              <a:gd name="T29" fmla="*/ 2 h 2"/>
              <a:gd name="T30" fmla="*/ 2 w 2"/>
              <a:gd name="T31" fmla="*/ 2 h 2"/>
              <a:gd name="T32" fmla="*/ 2 w 2"/>
              <a:gd name="T33" fmla="*/ 2 h 2"/>
              <a:gd name="T34" fmla="*/ 2 w 2"/>
              <a:gd name="T35" fmla="*/ 2 h 2"/>
              <a:gd name="T36" fmla="*/ 2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2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2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2" name="Freeform 1120"/>
          <p:cNvSpPr>
            <a:spLocks/>
          </p:cNvSpPr>
          <p:nvPr/>
        </p:nvSpPr>
        <p:spPr bwMode="auto">
          <a:xfrm>
            <a:off x="611720" y="463553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2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0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2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0 h 2"/>
              <a:gd name="T58" fmla="*/ 0 w 2"/>
              <a:gd name="T59" fmla="*/ 0 h 2"/>
              <a:gd name="T60" fmla="*/ 0 w 2"/>
              <a:gd name="T61" fmla="*/ 0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3" name="Freeform 1134"/>
          <p:cNvSpPr>
            <a:spLocks/>
          </p:cNvSpPr>
          <p:nvPr/>
        </p:nvSpPr>
        <p:spPr bwMode="auto">
          <a:xfrm>
            <a:off x="937686" y="514350"/>
            <a:ext cx="4233" cy="6351"/>
          </a:xfrm>
          <a:custGeom>
            <a:avLst/>
            <a:gdLst>
              <a:gd name="T0" fmla="*/ 2 w 2"/>
              <a:gd name="T1" fmla="*/ 4 h 4"/>
              <a:gd name="T2" fmla="*/ 2 w 2"/>
              <a:gd name="T3" fmla="*/ 4 h 4"/>
              <a:gd name="T4" fmla="*/ 2 w 2"/>
              <a:gd name="T5" fmla="*/ 4 h 4"/>
              <a:gd name="T6" fmla="*/ 2 w 2"/>
              <a:gd name="T7" fmla="*/ 2 h 4"/>
              <a:gd name="T8" fmla="*/ 2 w 2"/>
              <a:gd name="T9" fmla="*/ 0 h 4"/>
              <a:gd name="T10" fmla="*/ 2 w 2"/>
              <a:gd name="T11" fmla="*/ 0 h 4"/>
              <a:gd name="T12" fmla="*/ 2 w 2"/>
              <a:gd name="T13" fmla="*/ 0 h 4"/>
              <a:gd name="T14" fmla="*/ 0 w 2"/>
              <a:gd name="T15" fmla="*/ 2 h 4"/>
              <a:gd name="T16" fmla="*/ 2 w 2"/>
              <a:gd name="T17" fmla="*/ 4 h 4"/>
              <a:gd name="T18" fmla="*/ 2 w 2"/>
              <a:gd name="T19" fmla="*/ 2 h 4"/>
              <a:gd name="T20" fmla="*/ 2 w 2"/>
              <a:gd name="T21" fmla="*/ 2 h 4"/>
              <a:gd name="T22" fmla="*/ 2 w 2"/>
              <a:gd name="T23" fmla="*/ 0 h 4"/>
              <a:gd name="T24" fmla="*/ 2 w 2"/>
              <a:gd name="T25" fmla="*/ 2 h 4"/>
              <a:gd name="T26" fmla="*/ 2 w 2"/>
              <a:gd name="T27" fmla="*/ 2 h 4"/>
              <a:gd name="T28" fmla="*/ 2 w 2"/>
              <a:gd name="T29" fmla="*/ 2 h 4"/>
              <a:gd name="T30" fmla="*/ 2 w 2"/>
              <a:gd name="T31" fmla="*/ 2 h 4"/>
              <a:gd name="T32" fmla="*/ 2 w 2"/>
              <a:gd name="T33" fmla="*/ 2 h 4"/>
              <a:gd name="T34" fmla="*/ 2 w 2"/>
              <a:gd name="T35" fmla="*/ 2 h 4"/>
              <a:gd name="T36" fmla="*/ 2 w 2"/>
              <a:gd name="T37" fmla="*/ 2 h 4"/>
              <a:gd name="T38" fmla="*/ 2 w 2"/>
              <a:gd name="T39" fmla="*/ 2 h 4"/>
              <a:gd name="T40" fmla="*/ 2 w 2"/>
              <a:gd name="T41" fmla="*/ 2 h 4"/>
              <a:gd name="T42" fmla="*/ 2 w 2"/>
              <a:gd name="T43" fmla="*/ 2 h 4"/>
              <a:gd name="T44" fmla="*/ 2 w 2"/>
              <a:gd name="T45" fmla="*/ 2 h 4"/>
              <a:gd name="T46" fmla="*/ 2 w 2"/>
              <a:gd name="T47" fmla="*/ 2 h 4"/>
              <a:gd name="T48" fmla="*/ 2 w 2"/>
              <a:gd name="T49" fmla="*/ 2 h 4"/>
              <a:gd name="T50" fmla="*/ 2 w 2"/>
              <a:gd name="T51" fmla="*/ 2 h 4"/>
              <a:gd name="T52" fmla="*/ 0 w 2"/>
              <a:gd name="T53" fmla="*/ 2 h 4"/>
              <a:gd name="T54" fmla="*/ 2 w 2"/>
              <a:gd name="T55" fmla="*/ 4 h 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" h="4">
                <a:moveTo>
                  <a:pt x="2" y="4"/>
                </a:move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4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2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4" name="Freeform 1141"/>
          <p:cNvSpPr>
            <a:spLocks/>
          </p:cNvSpPr>
          <p:nvPr/>
        </p:nvSpPr>
        <p:spPr bwMode="auto">
          <a:xfrm>
            <a:off x="941919" y="479426"/>
            <a:ext cx="2116" cy="6351"/>
          </a:xfrm>
          <a:custGeom>
            <a:avLst/>
            <a:gdLst>
              <a:gd name="T0" fmla="*/ 0 w 1587"/>
              <a:gd name="T1" fmla="*/ 4 h 4"/>
              <a:gd name="T2" fmla="*/ 0 w 1587"/>
              <a:gd name="T3" fmla="*/ 2 h 4"/>
              <a:gd name="T4" fmla="*/ 0 w 1587"/>
              <a:gd name="T5" fmla="*/ 0 h 4"/>
              <a:gd name="T6" fmla="*/ 0 w 1587"/>
              <a:gd name="T7" fmla="*/ 0 h 4"/>
              <a:gd name="T8" fmla="*/ 0 w 1587"/>
              <a:gd name="T9" fmla="*/ 2 h 4"/>
              <a:gd name="T10" fmla="*/ 0 w 1587"/>
              <a:gd name="T11" fmla="*/ 2 h 4"/>
              <a:gd name="T12" fmla="*/ 0 w 1587"/>
              <a:gd name="T13" fmla="*/ 4 h 4"/>
              <a:gd name="T14" fmla="*/ 0 w 1587"/>
              <a:gd name="T15" fmla="*/ 2 h 4"/>
              <a:gd name="T16" fmla="*/ 0 w 1587"/>
              <a:gd name="T17" fmla="*/ 2 h 4"/>
              <a:gd name="T18" fmla="*/ 0 w 1587"/>
              <a:gd name="T19" fmla="*/ 2 h 4"/>
              <a:gd name="T20" fmla="*/ 0 w 1587"/>
              <a:gd name="T21" fmla="*/ 2 h 4"/>
              <a:gd name="T22" fmla="*/ 0 w 1587"/>
              <a:gd name="T23" fmla="*/ 2 h 4"/>
              <a:gd name="T24" fmla="*/ 0 w 1587"/>
              <a:gd name="T25" fmla="*/ 2 h 4"/>
              <a:gd name="T26" fmla="*/ 0 w 1587"/>
              <a:gd name="T27" fmla="*/ 2 h 4"/>
              <a:gd name="T28" fmla="*/ 0 w 1587"/>
              <a:gd name="T29" fmla="*/ 4 h 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587" h="4">
                <a:moveTo>
                  <a:pt x="0" y="4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0" y="4"/>
                </a:lnTo>
                <a:lnTo>
                  <a:pt x="0" y="2"/>
                </a:lnTo>
                <a:lnTo>
                  <a:pt x="0" y="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5" name="Freeform 1148"/>
          <p:cNvSpPr>
            <a:spLocks/>
          </p:cNvSpPr>
          <p:nvPr/>
        </p:nvSpPr>
        <p:spPr bwMode="auto">
          <a:xfrm>
            <a:off x="924986" y="460376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0 h 2"/>
              <a:gd name="T4" fmla="*/ 2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2 w 2"/>
              <a:gd name="T27" fmla="*/ 0 h 2"/>
              <a:gd name="T28" fmla="*/ 2 w 2"/>
              <a:gd name="T29" fmla="*/ 0 h 2"/>
              <a:gd name="T30" fmla="*/ 0 w 2"/>
              <a:gd name="T31" fmla="*/ 2 h 2"/>
              <a:gd name="T32" fmla="*/ 2 w 2"/>
              <a:gd name="T33" fmla="*/ 2 h 2"/>
              <a:gd name="T34" fmla="*/ 2 w 2"/>
              <a:gd name="T35" fmla="*/ 0 h 2"/>
              <a:gd name="T36" fmla="*/ 0 w 2"/>
              <a:gd name="T37" fmla="*/ 2 h 2"/>
              <a:gd name="T38" fmla="*/ 2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2 w 2"/>
              <a:gd name="T59" fmla="*/ 2 h 2"/>
              <a:gd name="T60" fmla="*/ 2 w 2"/>
              <a:gd name="T61" fmla="*/ 2 h 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6" name="Freeform 1150"/>
          <p:cNvSpPr>
            <a:spLocks/>
          </p:cNvSpPr>
          <p:nvPr/>
        </p:nvSpPr>
        <p:spPr bwMode="auto">
          <a:xfrm>
            <a:off x="912286" y="447678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0 h 2"/>
              <a:gd name="T4" fmla="*/ 0 w 1587"/>
              <a:gd name="T5" fmla="*/ 2 h 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7" name="Freeform 1152"/>
          <p:cNvSpPr>
            <a:spLocks/>
          </p:cNvSpPr>
          <p:nvPr/>
        </p:nvSpPr>
        <p:spPr bwMode="auto">
          <a:xfrm>
            <a:off x="912286" y="447678"/>
            <a:ext cx="4233" cy="3175"/>
          </a:xfrm>
          <a:custGeom>
            <a:avLst/>
            <a:gdLst>
              <a:gd name="T0" fmla="*/ 2 w 2"/>
              <a:gd name="T1" fmla="*/ 0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0 h 2"/>
              <a:gd name="T8" fmla="*/ 0 w 2"/>
              <a:gd name="T9" fmla="*/ 2 h 2"/>
              <a:gd name="T10" fmla="*/ 2 w 2"/>
              <a:gd name="T11" fmla="*/ 2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2 h 2"/>
              <a:gd name="T22" fmla="*/ 2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8" name="Freeform 1154"/>
          <p:cNvSpPr>
            <a:spLocks/>
          </p:cNvSpPr>
          <p:nvPr/>
        </p:nvSpPr>
        <p:spPr bwMode="auto">
          <a:xfrm>
            <a:off x="886886" y="434975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9" name="Freeform 1156"/>
          <p:cNvSpPr>
            <a:spLocks/>
          </p:cNvSpPr>
          <p:nvPr/>
        </p:nvSpPr>
        <p:spPr bwMode="auto">
          <a:xfrm>
            <a:off x="886886" y="431802"/>
            <a:ext cx="4233" cy="3175"/>
          </a:xfrm>
          <a:custGeom>
            <a:avLst/>
            <a:gdLst>
              <a:gd name="T0" fmla="*/ 2 w 2"/>
              <a:gd name="T1" fmla="*/ 2 h 2"/>
              <a:gd name="T2" fmla="*/ 0 w 2"/>
              <a:gd name="T3" fmla="*/ 0 h 2"/>
              <a:gd name="T4" fmla="*/ 0 w 2"/>
              <a:gd name="T5" fmla="*/ 0 h 2"/>
              <a:gd name="T6" fmla="*/ 0 w 2"/>
              <a:gd name="T7" fmla="*/ 2 h 2"/>
              <a:gd name="T8" fmla="*/ 2 w 2"/>
              <a:gd name="T9" fmla="*/ 2 h 2"/>
              <a:gd name="T10" fmla="*/ 2 w 2"/>
              <a:gd name="T11" fmla="*/ 2 h 2"/>
              <a:gd name="T12" fmla="*/ 2 w 2"/>
              <a:gd name="T13" fmla="*/ 2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2 h 2"/>
              <a:gd name="T24" fmla="*/ 2 w 2"/>
              <a:gd name="T25" fmla="*/ 2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0" name="Freeform 1163"/>
          <p:cNvSpPr>
            <a:spLocks/>
          </p:cNvSpPr>
          <p:nvPr/>
        </p:nvSpPr>
        <p:spPr bwMode="auto">
          <a:xfrm>
            <a:off x="814917" y="415927"/>
            <a:ext cx="8467" cy="3175"/>
          </a:xfrm>
          <a:custGeom>
            <a:avLst/>
            <a:gdLst>
              <a:gd name="T0" fmla="*/ 2 w 4"/>
              <a:gd name="T1" fmla="*/ 2 h 2"/>
              <a:gd name="T2" fmla="*/ 2 w 4"/>
              <a:gd name="T3" fmla="*/ 2 h 2"/>
              <a:gd name="T4" fmla="*/ 4 w 4"/>
              <a:gd name="T5" fmla="*/ 2 h 2"/>
              <a:gd name="T6" fmla="*/ 4 w 4"/>
              <a:gd name="T7" fmla="*/ 0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  <a:gd name="T14" fmla="*/ 0 w 4"/>
              <a:gd name="T15" fmla="*/ 2 h 2"/>
              <a:gd name="T16" fmla="*/ 2 w 4"/>
              <a:gd name="T17" fmla="*/ 2 h 2"/>
              <a:gd name="T18" fmla="*/ 2 w 4"/>
              <a:gd name="T19" fmla="*/ 0 h 2"/>
              <a:gd name="T20" fmla="*/ 4 w 4"/>
              <a:gd name="T21" fmla="*/ 2 h 2"/>
              <a:gd name="T22" fmla="*/ 4 w 4"/>
              <a:gd name="T23" fmla="*/ 0 h 2"/>
              <a:gd name="T24" fmla="*/ 4 w 4"/>
              <a:gd name="T25" fmla="*/ 0 h 2"/>
              <a:gd name="T26" fmla="*/ 2 w 4"/>
              <a:gd name="T27" fmla="*/ 0 h 2"/>
              <a:gd name="T28" fmla="*/ 2 w 4"/>
              <a:gd name="T29" fmla="*/ 0 h 2"/>
              <a:gd name="T30" fmla="*/ 0 w 4"/>
              <a:gd name="T31" fmla="*/ 0 h 2"/>
              <a:gd name="T32" fmla="*/ 2 w 4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" h="2">
                <a:moveTo>
                  <a:pt x="2" y="2"/>
                </a:moveTo>
                <a:lnTo>
                  <a:pt x="2" y="2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4" y="2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1" name="Freeform 1172"/>
          <p:cNvSpPr>
            <a:spLocks/>
          </p:cNvSpPr>
          <p:nvPr/>
        </p:nvSpPr>
        <p:spPr bwMode="auto">
          <a:xfrm>
            <a:off x="776820" y="476253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0 w 2"/>
              <a:gd name="T39" fmla="*/ 2 h 2"/>
              <a:gd name="T40" fmla="*/ 0 w 2"/>
              <a:gd name="T41" fmla="*/ 2 h 2"/>
              <a:gd name="T42" fmla="*/ 0 w 2"/>
              <a:gd name="T43" fmla="*/ 2 h 2"/>
              <a:gd name="T44" fmla="*/ 0 w 2"/>
              <a:gd name="T45" fmla="*/ 2 h 2"/>
              <a:gd name="T46" fmla="*/ 0 w 2"/>
              <a:gd name="T47" fmla="*/ 2 h 2"/>
              <a:gd name="T48" fmla="*/ 0 w 2"/>
              <a:gd name="T49" fmla="*/ 2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0 w 2"/>
              <a:gd name="T57" fmla="*/ 2 h 2"/>
              <a:gd name="T58" fmla="*/ 0 w 2"/>
              <a:gd name="T59" fmla="*/ 2 h 2"/>
              <a:gd name="T60" fmla="*/ 0 w 2"/>
              <a:gd name="T61" fmla="*/ 2 h 2"/>
              <a:gd name="T62" fmla="*/ 0 w 2"/>
              <a:gd name="T63" fmla="*/ 2 h 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2" name="Freeform 1177"/>
          <p:cNvSpPr>
            <a:spLocks/>
          </p:cNvSpPr>
          <p:nvPr/>
        </p:nvSpPr>
        <p:spPr bwMode="auto">
          <a:xfrm>
            <a:off x="742953" y="534990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2 h 2"/>
              <a:gd name="T40" fmla="*/ 0 w 2"/>
              <a:gd name="T41" fmla="*/ 2 h 2"/>
              <a:gd name="T42" fmla="*/ 2 w 2"/>
              <a:gd name="T43" fmla="*/ 2 h 2"/>
              <a:gd name="T44" fmla="*/ 2 w 2"/>
              <a:gd name="T45" fmla="*/ 0 h 2"/>
              <a:gd name="T46" fmla="*/ 2 w 2"/>
              <a:gd name="T47" fmla="*/ 0 h 2"/>
              <a:gd name="T48" fmla="*/ 2 w 2"/>
              <a:gd name="T49" fmla="*/ 0 h 2"/>
              <a:gd name="T50" fmla="*/ 2 w 2"/>
              <a:gd name="T51" fmla="*/ 0 h 2"/>
              <a:gd name="T52" fmla="*/ 2 w 2"/>
              <a:gd name="T53" fmla="*/ 0 h 2"/>
              <a:gd name="T54" fmla="*/ 2 w 2"/>
              <a:gd name="T55" fmla="*/ 0 h 2"/>
              <a:gd name="T56" fmla="*/ 2 w 2"/>
              <a:gd name="T57" fmla="*/ 0 h 2"/>
              <a:gd name="T58" fmla="*/ 2 w 2"/>
              <a:gd name="T59" fmla="*/ 0 h 2"/>
              <a:gd name="T60" fmla="*/ 2 w 2"/>
              <a:gd name="T61" fmla="*/ 0 h 2"/>
              <a:gd name="T62" fmla="*/ 2 w 2"/>
              <a:gd name="T63" fmla="*/ 0 h 2"/>
              <a:gd name="T64" fmla="*/ 2 w 2"/>
              <a:gd name="T65" fmla="*/ 0 h 2"/>
              <a:gd name="T66" fmla="*/ 2 w 2"/>
              <a:gd name="T67" fmla="*/ 2 h 2"/>
              <a:gd name="T68" fmla="*/ 2 w 2"/>
              <a:gd name="T69" fmla="*/ 0 h 2"/>
              <a:gd name="T70" fmla="*/ 2 w 2"/>
              <a:gd name="T71" fmla="*/ 0 h 2"/>
              <a:gd name="T72" fmla="*/ 0 w 2"/>
              <a:gd name="T73" fmla="*/ 0 h 2"/>
              <a:gd name="T74" fmla="*/ 0 w 2"/>
              <a:gd name="T75" fmla="*/ 0 h 2"/>
              <a:gd name="T76" fmla="*/ 0 w 2"/>
              <a:gd name="T77" fmla="*/ 2 h 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3" name="Freeform 1180"/>
          <p:cNvSpPr>
            <a:spLocks/>
          </p:cNvSpPr>
          <p:nvPr/>
        </p:nvSpPr>
        <p:spPr bwMode="auto">
          <a:xfrm>
            <a:off x="747186" y="530227"/>
            <a:ext cx="4233" cy="4763"/>
          </a:xfrm>
          <a:custGeom>
            <a:avLst/>
            <a:gdLst>
              <a:gd name="T0" fmla="*/ 0 w 2"/>
              <a:gd name="T1" fmla="*/ 3 h 3"/>
              <a:gd name="T2" fmla="*/ 0 w 2"/>
              <a:gd name="T3" fmla="*/ 3 h 3"/>
              <a:gd name="T4" fmla="*/ 2 w 2"/>
              <a:gd name="T5" fmla="*/ 3 h 3"/>
              <a:gd name="T6" fmla="*/ 2 w 2"/>
              <a:gd name="T7" fmla="*/ 3 h 3"/>
              <a:gd name="T8" fmla="*/ 0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0 w 2"/>
              <a:gd name="T19" fmla="*/ 3 h 3"/>
              <a:gd name="T20" fmla="*/ 0 w 2"/>
              <a:gd name="T21" fmla="*/ 3 h 3"/>
              <a:gd name="T22" fmla="*/ 0 w 2"/>
              <a:gd name="T23" fmla="*/ 0 h 3"/>
              <a:gd name="T24" fmla="*/ 0 w 2"/>
              <a:gd name="T25" fmla="*/ 3 h 3"/>
              <a:gd name="T26" fmla="*/ 0 w 2"/>
              <a:gd name="T27" fmla="*/ 3 h 3"/>
              <a:gd name="T28" fmla="*/ 0 w 2"/>
              <a:gd name="T29" fmla="*/ 3 h 3"/>
              <a:gd name="T30" fmla="*/ 0 w 2"/>
              <a:gd name="T31" fmla="*/ 3 h 3"/>
              <a:gd name="T32" fmla="*/ 0 w 2"/>
              <a:gd name="T33" fmla="*/ 3 h 3"/>
              <a:gd name="T34" fmla="*/ 0 w 2"/>
              <a:gd name="T35" fmla="*/ 3 h 3"/>
              <a:gd name="T36" fmla="*/ 0 w 2"/>
              <a:gd name="T37" fmla="*/ 3 h 3"/>
              <a:gd name="T38" fmla="*/ 0 w 2"/>
              <a:gd name="T39" fmla="*/ 3 h 3"/>
              <a:gd name="T40" fmla="*/ 0 w 2"/>
              <a:gd name="T41" fmla="*/ 3 h 3"/>
              <a:gd name="T42" fmla="*/ 0 w 2"/>
              <a:gd name="T43" fmla="*/ 3 h 3"/>
              <a:gd name="T44" fmla="*/ 0 w 2"/>
              <a:gd name="T45" fmla="*/ 3 h 3"/>
              <a:gd name="T46" fmla="*/ 0 w 2"/>
              <a:gd name="T47" fmla="*/ 3 h 3"/>
              <a:gd name="T48" fmla="*/ 0 w 2"/>
              <a:gd name="T49" fmla="*/ 3 h 3"/>
              <a:gd name="T50" fmla="*/ 0 w 2"/>
              <a:gd name="T51" fmla="*/ 3 h 3"/>
              <a:gd name="T52" fmla="*/ 0 w 2"/>
              <a:gd name="T53" fmla="*/ 3 h 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0" y="3"/>
                </a:lnTo>
                <a:lnTo>
                  <a:pt x="2" y="3"/>
                </a:lnTo>
                <a:lnTo>
                  <a:pt x="0" y="0"/>
                </a:lnTo>
                <a:lnTo>
                  <a:pt x="0" y="3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4" name="Line 1187"/>
          <p:cNvSpPr>
            <a:spLocks noChangeShapeType="1"/>
          </p:cNvSpPr>
          <p:nvPr/>
        </p:nvSpPr>
        <p:spPr bwMode="auto">
          <a:xfrm>
            <a:off x="759886" y="520701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5" name="Line 1188"/>
          <p:cNvSpPr>
            <a:spLocks noChangeShapeType="1"/>
          </p:cNvSpPr>
          <p:nvPr/>
        </p:nvSpPr>
        <p:spPr bwMode="auto">
          <a:xfrm>
            <a:off x="759886" y="520701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6" name="Freeform 1208"/>
          <p:cNvSpPr>
            <a:spLocks/>
          </p:cNvSpPr>
          <p:nvPr/>
        </p:nvSpPr>
        <p:spPr bwMode="auto">
          <a:xfrm>
            <a:off x="793751" y="557215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7" name="Freeform 1210"/>
          <p:cNvSpPr>
            <a:spLocks/>
          </p:cNvSpPr>
          <p:nvPr/>
        </p:nvSpPr>
        <p:spPr bwMode="auto">
          <a:xfrm>
            <a:off x="793753" y="557215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2 w 2"/>
              <a:gd name="T9" fmla="*/ 0 h 2"/>
              <a:gd name="T10" fmla="*/ 0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2 w 2"/>
              <a:gd name="T21" fmla="*/ 2 h 2"/>
              <a:gd name="T22" fmla="*/ 2 w 2"/>
              <a:gd name="T23" fmla="*/ 0 h 2"/>
              <a:gd name="T24" fmla="*/ 2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2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8" name="Freeform 1214"/>
          <p:cNvSpPr>
            <a:spLocks/>
          </p:cNvSpPr>
          <p:nvPr/>
        </p:nvSpPr>
        <p:spPr bwMode="auto">
          <a:xfrm>
            <a:off x="793753" y="557215"/>
            <a:ext cx="4233" cy="3175"/>
          </a:xfrm>
          <a:custGeom>
            <a:avLst/>
            <a:gdLst>
              <a:gd name="T0" fmla="*/ 0 w 2"/>
              <a:gd name="T1" fmla="*/ 2 h 2"/>
              <a:gd name="T2" fmla="*/ 2 w 2"/>
              <a:gd name="T3" fmla="*/ 2 h 2"/>
              <a:gd name="T4" fmla="*/ 0 w 2"/>
              <a:gd name="T5" fmla="*/ 0 h 2"/>
              <a:gd name="T6" fmla="*/ 0 w 2"/>
              <a:gd name="T7" fmla="*/ 2 h 2"/>
              <a:gd name="T8" fmla="*/ 0 w 2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29" name="Rectangle 1215"/>
          <p:cNvSpPr>
            <a:spLocks noChangeArrowheads="1"/>
          </p:cNvSpPr>
          <p:nvPr/>
        </p:nvSpPr>
        <p:spPr bwMode="auto">
          <a:xfrm>
            <a:off x="793751" y="627065"/>
            <a:ext cx="2116" cy="15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30" name="Freeform 1217"/>
          <p:cNvSpPr>
            <a:spLocks/>
          </p:cNvSpPr>
          <p:nvPr/>
        </p:nvSpPr>
        <p:spPr bwMode="auto">
          <a:xfrm>
            <a:off x="793751" y="627065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1" name="Freeform 1219"/>
          <p:cNvSpPr>
            <a:spLocks/>
          </p:cNvSpPr>
          <p:nvPr/>
        </p:nvSpPr>
        <p:spPr bwMode="auto">
          <a:xfrm>
            <a:off x="975786" y="541340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2" name="Freeform 1221"/>
          <p:cNvSpPr>
            <a:spLocks/>
          </p:cNvSpPr>
          <p:nvPr/>
        </p:nvSpPr>
        <p:spPr bwMode="auto">
          <a:xfrm>
            <a:off x="975786" y="541341"/>
            <a:ext cx="4233" cy="3175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0 h 2"/>
              <a:gd name="T6" fmla="*/ 0 w 2"/>
              <a:gd name="T7" fmla="*/ 0 h 2"/>
              <a:gd name="T8" fmla="*/ 0 w 2"/>
              <a:gd name="T9" fmla="*/ 0 h 2"/>
              <a:gd name="T10" fmla="*/ 0 w 2"/>
              <a:gd name="T11" fmla="*/ 2 h 2"/>
              <a:gd name="T12" fmla="*/ 2 w 2"/>
              <a:gd name="T13" fmla="*/ 0 h 2"/>
              <a:gd name="T14" fmla="*/ 2 w 2"/>
              <a:gd name="T15" fmla="*/ 0 h 2"/>
              <a:gd name="T16" fmla="*/ 2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2 h 2"/>
              <a:gd name="T24" fmla="*/ 2 w 2"/>
              <a:gd name="T25" fmla="*/ 0 h 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3" name="Freeform 1234"/>
          <p:cNvSpPr>
            <a:spLocks/>
          </p:cNvSpPr>
          <p:nvPr/>
        </p:nvSpPr>
        <p:spPr bwMode="auto">
          <a:xfrm>
            <a:off x="963086" y="550865"/>
            <a:ext cx="4233" cy="1587"/>
          </a:xfrm>
          <a:custGeom>
            <a:avLst/>
            <a:gdLst>
              <a:gd name="T0" fmla="*/ 0 w 2"/>
              <a:gd name="T1" fmla="*/ 0 h 1587"/>
              <a:gd name="T2" fmla="*/ 0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2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0 w 2"/>
              <a:gd name="T19" fmla="*/ 0 h 1587"/>
              <a:gd name="T20" fmla="*/ 0 w 2"/>
              <a:gd name="T21" fmla="*/ 0 h 1587"/>
              <a:gd name="T22" fmla="*/ 0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0 w 2"/>
              <a:gd name="T31" fmla="*/ 0 h 1587"/>
              <a:gd name="T32" fmla="*/ 0 w 2"/>
              <a:gd name="T33" fmla="*/ 0 h 1587"/>
              <a:gd name="T34" fmla="*/ 2 w 2"/>
              <a:gd name="T35" fmla="*/ 0 h 1587"/>
              <a:gd name="T36" fmla="*/ 0 w 2"/>
              <a:gd name="T37" fmla="*/ 0 h 1587"/>
              <a:gd name="T38" fmla="*/ 0 w 2"/>
              <a:gd name="T39" fmla="*/ 0 h 1587"/>
              <a:gd name="T40" fmla="*/ 0 w 2"/>
              <a:gd name="T41" fmla="*/ 0 h 1587"/>
              <a:gd name="T42" fmla="*/ 0 w 2"/>
              <a:gd name="T43" fmla="*/ 0 h 1587"/>
              <a:gd name="T44" fmla="*/ 0 w 2"/>
              <a:gd name="T45" fmla="*/ 0 h 1587"/>
              <a:gd name="T46" fmla="*/ 0 w 2"/>
              <a:gd name="T47" fmla="*/ 0 h 1587"/>
              <a:gd name="T48" fmla="*/ 0 w 2"/>
              <a:gd name="T49" fmla="*/ 0 h 1587"/>
              <a:gd name="T50" fmla="*/ 0 w 2"/>
              <a:gd name="T51" fmla="*/ 0 h 1587"/>
              <a:gd name="T52" fmla="*/ 0 w 2"/>
              <a:gd name="T53" fmla="*/ 0 h 1587"/>
              <a:gd name="T54" fmla="*/ 0 w 2"/>
              <a:gd name="T55" fmla="*/ 0 h 1587"/>
              <a:gd name="T56" fmla="*/ 0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4" name="Line 1237"/>
          <p:cNvSpPr>
            <a:spLocks noChangeShapeType="1"/>
          </p:cNvSpPr>
          <p:nvPr/>
        </p:nvSpPr>
        <p:spPr bwMode="auto">
          <a:xfrm>
            <a:off x="971551" y="544515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5" name="Line 1238"/>
          <p:cNvSpPr>
            <a:spLocks noChangeShapeType="1"/>
          </p:cNvSpPr>
          <p:nvPr/>
        </p:nvSpPr>
        <p:spPr bwMode="auto">
          <a:xfrm>
            <a:off x="971551" y="544515"/>
            <a:ext cx="2116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6" name="Freeform 1240"/>
          <p:cNvSpPr>
            <a:spLocks/>
          </p:cNvSpPr>
          <p:nvPr/>
        </p:nvSpPr>
        <p:spPr bwMode="auto">
          <a:xfrm>
            <a:off x="971551" y="541341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7" name="Freeform 1243"/>
          <p:cNvSpPr>
            <a:spLocks/>
          </p:cNvSpPr>
          <p:nvPr/>
        </p:nvSpPr>
        <p:spPr bwMode="auto">
          <a:xfrm>
            <a:off x="971553" y="538165"/>
            <a:ext cx="4233" cy="3175"/>
          </a:xfrm>
          <a:custGeom>
            <a:avLst/>
            <a:gdLst>
              <a:gd name="T0" fmla="*/ 2 w 2"/>
              <a:gd name="T1" fmla="*/ 2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2 w 2"/>
              <a:gd name="T13" fmla="*/ 2 h 2"/>
              <a:gd name="T14" fmla="*/ 0 w 2"/>
              <a:gd name="T15" fmla="*/ 2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0 w 2"/>
              <a:gd name="T25" fmla="*/ 2 h 2"/>
              <a:gd name="T26" fmla="*/ 0 w 2"/>
              <a:gd name="T27" fmla="*/ 2 h 2"/>
              <a:gd name="T28" fmla="*/ 0 w 2"/>
              <a:gd name="T29" fmla="*/ 2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2 h 2"/>
              <a:gd name="T38" fmla="*/ 2 w 2"/>
              <a:gd name="T39" fmla="*/ 2 h 2"/>
              <a:gd name="T40" fmla="*/ 2 w 2"/>
              <a:gd name="T41" fmla="*/ 2 h 2"/>
              <a:gd name="T42" fmla="*/ 2 w 2"/>
              <a:gd name="T43" fmla="*/ 2 h 2"/>
              <a:gd name="T44" fmla="*/ 2 w 2"/>
              <a:gd name="T45" fmla="*/ 2 h 2"/>
              <a:gd name="T46" fmla="*/ 2 w 2"/>
              <a:gd name="T47" fmla="*/ 2 h 2"/>
              <a:gd name="T48" fmla="*/ 0 w 2"/>
              <a:gd name="T49" fmla="*/ 0 h 2"/>
              <a:gd name="T50" fmla="*/ 0 w 2"/>
              <a:gd name="T51" fmla="*/ 2 h 2"/>
              <a:gd name="T52" fmla="*/ 0 w 2"/>
              <a:gd name="T53" fmla="*/ 2 h 2"/>
              <a:gd name="T54" fmla="*/ 0 w 2"/>
              <a:gd name="T55" fmla="*/ 2 h 2"/>
              <a:gd name="T56" fmla="*/ 2 w 2"/>
              <a:gd name="T57" fmla="*/ 2 h 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" h="2">
                <a:moveTo>
                  <a:pt x="2" y="2"/>
                </a:move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8" name="Freeform 1246"/>
          <p:cNvSpPr>
            <a:spLocks/>
          </p:cNvSpPr>
          <p:nvPr/>
        </p:nvSpPr>
        <p:spPr bwMode="auto">
          <a:xfrm>
            <a:off x="967320" y="547690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0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  <a:gd name="T12" fmla="*/ 0 w 2"/>
              <a:gd name="T13" fmla="*/ 2 h 2"/>
              <a:gd name="T14" fmla="*/ 0 w 2"/>
              <a:gd name="T15" fmla="*/ 2 h 2"/>
              <a:gd name="T16" fmla="*/ 2 w 2"/>
              <a:gd name="T17" fmla="*/ 0 h 2"/>
              <a:gd name="T18" fmla="*/ 2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w 2"/>
              <a:gd name="T35" fmla="*/ 0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2 h 2"/>
              <a:gd name="T48" fmla="*/ 0 w 2"/>
              <a:gd name="T49" fmla="*/ 2 h 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39" name="Freeform 1250"/>
          <p:cNvSpPr>
            <a:spLocks/>
          </p:cNvSpPr>
          <p:nvPr/>
        </p:nvSpPr>
        <p:spPr bwMode="auto">
          <a:xfrm>
            <a:off x="975786" y="530226"/>
            <a:ext cx="4233" cy="1588"/>
          </a:xfrm>
          <a:custGeom>
            <a:avLst/>
            <a:gdLst>
              <a:gd name="T0" fmla="*/ 2 w 2"/>
              <a:gd name="T1" fmla="*/ 0 h 1588"/>
              <a:gd name="T2" fmla="*/ 0 w 2"/>
              <a:gd name="T3" fmla="*/ 0 h 1588"/>
              <a:gd name="T4" fmla="*/ 2 w 2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1588">
                <a:moveTo>
                  <a:pt x="2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0" name="Freeform 1252"/>
          <p:cNvSpPr>
            <a:spLocks/>
          </p:cNvSpPr>
          <p:nvPr/>
        </p:nvSpPr>
        <p:spPr bwMode="auto">
          <a:xfrm>
            <a:off x="975786" y="527049"/>
            <a:ext cx="4233" cy="7939"/>
          </a:xfrm>
          <a:custGeom>
            <a:avLst/>
            <a:gdLst>
              <a:gd name="T0" fmla="*/ 2 w 2"/>
              <a:gd name="T1" fmla="*/ 2 h 5"/>
              <a:gd name="T2" fmla="*/ 2 w 2"/>
              <a:gd name="T3" fmla="*/ 2 h 5"/>
              <a:gd name="T4" fmla="*/ 0 w 2"/>
              <a:gd name="T5" fmla="*/ 0 h 5"/>
              <a:gd name="T6" fmla="*/ 0 w 2"/>
              <a:gd name="T7" fmla="*/ 2 h 5"/>
              <a:gd name="T8" fmla="*/ 0 w 2"/>
              <a:gd name="T9" fmla="*/ 2 h 5"/>
              <a:gd name="T10" fmla="*/ 2 w 2"/>
              <a:gd name="T11" fmla="*/ 5 h 5"/>
              <a:gd name="T12" fmla="*/ 2 w 2"/>
              <a:gd name="T13" fmla="*/ 2 h 5"/>
              <a:gd name="T14" fmla="*/ 2 w 2"/>
              <a:gd name="T15" fmla="*/ 2 h 5"/>
              <a:gd name="T16" fmla="*/ 0 w 2"/>
              <a:gd name="T17" fmla="*/ 0 h 5"/>
              <a:gd name="T18" fmla="*/ 0 w 2"/>
              <a:gd name="T19" fmla="*/ 2 h 5"/>
              <a:gd name="T20" fmla="*/ 0 w 2"/>
              <a:gd name="T21" fmla="*/ 2 h 5"/>
              <a:gd name="T22" fmla="*/ 2 w 2"/>
              <a:gd name="T23" fmla="*/ 5 h 5"/>
              <a:gd name="T24" fmla="*/ 2 w 2"/>
              <a:gd name="T25" fmla="*/ 2 h 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">
                <a:moveTo>
                  <a:pt x="2" y="2"/>
                </a:move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  <a:lnTo>
                  <a:pt x="0" y="0"/>
                </a:lnTo>
                <a:lnTo>
                  <a:pt x="0" y="2"/>
                </a:lnTo>
                <a:lnTo>
                  <a:pt x="2" y="5"/>
                </a:lnTo>
                <a:lnTo>
                  <a:pt x="2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1" name="Freeform 1255"/>
          <p:cNvSpPr>
            <a:spLocks/>
          </p:cNvSpPr>
          <p:nvPr/>
        </p:nvSpPr>
        <p:spPr bwMode="auto">
          <a:xfrm>
            <a:off x="950386" y="550865"/>
            <a:ext cx="4233" cy="1587"/>
          </a:xfrm>
          <a:custGeom>
            <a:avLst/>
            <a:gdLst>
              <a:gd name="T0" fmla="*/ 0 w 2"/>
              <a:gd name="T1" fmla="*/ 0 h 1587"/>
              <a:gd name="T2" fmla="*/ 2 w 2"/>
              <a:gd name="T3" fmla="*/ 0 h 1587"/>
              <a:gd name="T4" fmla="*/ 2 w 2"/>
              <a:gd name="T5" fmla="*/ 0 h 1587"/>
              <a:gd name="T6" fmla="*/ 2 w 2"/>
              <a:gd name="T7" fmla="*/ 0 h 1587"/>
              <a:gd name="T8" fmla="*/ 2 w 2"/>
              <a:gd name="T9" fmla="*/ 0 h 1587"/>
              <a:gd name="T10" fmla="*/ 0 w 2"/>
              <a:gd name="T11" fmla="*/ 0 h 1587"/>
              <a:gd name="T12" fmla="*/ 0 w 2"/>
              <a:gd name="T13" fmla="*/ 0 h 1587"/>
              <a:gd name="T14" fmla="*/ 0 w 2"/>
              <a:gd name="T15" fmla="*/ 0 h 1587"/>
              <a:gd name="T16" fmla="*/ 0 w 2"/>
              <a:gd name="T17" fmla="*/ 0 h 1587"/>
              <a:gd name="T18" fmla="*/ 2 w 2"/>
              <a:gd name="T19" fmla="*/ 0 h 1587"/>
              <a:gd name="T20" fmla="*/ 2 w 2"/>
              <a:gd name="T21" fmla="*/ 0 h 1587"/>
              <a:gd name="T22" fmla="*/ 2 w 2"/>
              <a:gd name="T23" fmla="*/ 0 h 1587"/>
              <a:gd name="T24" fmla="*/ 2 w 2"/>
              <a:gd name="T25" fmla="*/ 0 h 1587"/>
              <a:gd name="T26" fmla="*/ 2 w 2"/>
              <a:gd name="T27" fmla="*/ 0 h 1587"/>
              <a:gd name="T28" fmla="*/ 2 w 2"/>
              <a:gd name="T29" fmla="*/ 0 h 1587"/>
              <a:gd name="T30" fmla="*/ 2 w 2"/>
              <a:gd name="T31" fmla="*/ 0 h 1587"/>
              <a:gd name="T32" fmla="*/ 2 w 2"/>
              <a:gd name="T33" fmla="*/ 0 h 1587"/>
              <a:gd name="T34" fmla="*/ 2 w 2"/>
              <a:gd name="T35" fmla="*/ 0 h 1587"/>
              <a:gd name="T36" fmla="*/ 2 w 2"/>
              <a:gd name="T37" fmla="*/ 0 h 1587"/>
              <a:gd name="T38" fmla="*/ 2 w 2"/>
              <a:gd name="T39" fmla="*/ 0 h 1587"/>
              <a:gd name="T40" fmla="*/ 2 w 2"/>
              <a:gd name="T41" fmla="*/ 0 h 1587"/>
              <a:gd name="T42" fmla="*/ 2 w 2"/>
              <a:gd name="T43" fmla="*/ 0 h 1587"/>
              <a:gd name="T44" fmla="*/ 2 w 2"/>
              <a:gd name="T45" fmla="*/ 0 h 1587"/>
              <a:gd name="T46" fmla="*/ 2 w 2"/>
              <a:gd name="T47" fmla="*/ 0 h 1587"/>
              <a:gd name="T48" fmla="*/ 2 w 2"/>
              <a:gd name="T49" fmla="*/ 0 h 1587"/>
              <a:gd name="T50" fmla="*/ 2 w 2"/>
              <a:gd name="T51" fmla="*/ 0 h 1587"/>
              <a:gd name="T52" fmla="*/ 2 w 2"/>
              <a:gd name="T53" fmla="*/ 0 h 1587"/>
              <a:gd name="T54" fmla="*/ 2 w 2"/>
              <a:gd name="T55" fmla="*/ 0 h 1587"/>
              <a:gd name="T56" fmla="*/ 2 w 2"/>
              <a:gd name="T57" fmla="*/ 0 h 1587"/>
              <a:gd name="T58" fmla="*/ 0 w 2"/>
              <a:gd name="T59" fmla="*/ 0 h 1587"/>
              <a:gd name="T60" fmla="*/ 0 w 2"/>
              <a:gd name="T61" fmla="*/ 0 h 1587"/>
              <a:gd name="T62" fmla="*/ 0 w 2"/>
              <a:gd name="T63" fmla="*/ 0 h 15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" h="1587">
                <a:moveTo>
                  <a:pt x="0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2" name="Rectangle 1256"/>
          <p:cNvSpPr>
            <a:spLocks noChangeArrowheads="1"/>
          </p:cNvSpPr>
          <p:nvPr/>
        </p:nvSpPr>
        <p:spPr bwMode="auto">
          <a:xfrm>
            <a:off x="963086" y="550865"/>
            <a:ext cx="2116" cy="15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43" name="Freeform 1258"/>
          <p:cNvSpPr>
            <a:spLocks/>
          </p:cNvSpPr>
          <p:nvPr/>
        </p:nvSpPr>
        <p:spPr bwMode="auto">
          <a:xfrm>
            <a:off x="963086" y="550865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4" name="Freeform 1266"/>
          <p:cNvSpPr>
            <a:spLocks/>
          </p:cNvSpPr>
          <p:nvPr/>
        </p:nvSpPr>
        <p:spPr bwMode="auto">
          <a:xfrm>
            <a:off x="971551" y="534989"/>
            <a:ext cx="2116" cy="1587"/>
          </a:xfrm>
          <a:custGeom>
            <a:avLst/>
            <a:gdLst>
              <a:gd name="T0" fmla="*/ 0 w 1587"/>
              <a:gd name="T1" fmla="*/ 0 h 1587"/>
              <a:gd name="T2" fmla="*/ 0 w 1587"/>
              <a:gd name="T3" fmla="*/ 0 h 1587"/>
              <a:gd name="T4" fmla="*/ 0 w 1587"/>
              <a:gd name="T5" fmla="*/ 0 h 1587"/>
              <a:gd name="T6" fmla="*/ 0 w 1587"/>
              <a:gd name="T7" fmla="*/ 0 h 1587"/>
              <a:gd name="T8" fmla="*/ 0 w 1587"/>
              <a:gd name="T9" fmla="*/ 0 h 1587"/>
              <a:gd name="T10" fmla="*/ 0 w 1587"/>
              <a:gd name="T11" fmla="*/ 0 h 1587"/>
              <a:gd name="T12" fmla="*/ 0 w 1587"/>
              <a:gd name="T13" fmla="*/ 0 h 1587"/>
              <a:gd name="T14" fmla="*/ 0 w 1587"/>
              <a:gd name="T15" fmla="*/ 0 h 1587"/>
              <a:gd name="T16" fmla="*/ 0 w 1587"/>
              <a:gd name="T17" fmla="*/ 0 h 1587"/>
              <a:gd name="T18" fmla="*/ 0 w 1587"/>
              <a:gd name="T19" fmla="*/ 0 h 1587"/>
              <a:gd name="T20" fmla="*/ 0 w 1587"/>
              <a:gd name="T21" fmla="*/ 0 h 1587"/>
              <a:gd name="T22" fmla="*/ 0 w 1587"/>
              <a:gd name="T23" fmla="*/ 0 h 1587"/>
              <a:gd name="T24" fmla="*/ 0 w 1587"/>
              <a:gd name="T25" fmla="*/ 0 h 1587"/>
              <a:gd name="T26" fmla="*/ 0 w 1587"/>
              <a:gd name="T27" fmla="*/ 0 h 1587"/>
              <a:gd name="T28" fmla="*/ 0 w 1587"/>
              <a:gd name="T29" fmla="*/ 0 h 1587"/>
              <a:gd name="T30" fmla="*/ 0 w 1587"/>
              <a:gd name="T31" fmla="*/ 0 h 1587"/>
              <a:gd name="T32" fmla="*/ 0 w 1587"/>
              <a:gd name="T33" fmla="*/ 0 h 1587"/>
              <a:gd name="T34" fmla="*/ 0 w 1587"/>
              <a:gd name="T35" fmla="*/ 0 h 1587"/>
              <a:gd name="T36" fmla="*/ 0 w 1587"/>
              <a:gd name="T37" fmla="*/ 0 h 1587"/>
              <a:gd name="T38" fmla="*/ 0 w 1587"/>
              <a:gd name="T39" fmla="*/ 0 h 1587"/>
              <a:gd name="T40" fmla="*/ 0 w 1587"/>
              <a:gd name="T41" fmla="*/ 0 h 1587"/>
              <a:gd name="T42" fmla="*/ 0 w 1587"/>
              <a:gd name="T43" fmla="*/ 0 h 1587"/>
              <a:gd name="T44" fmla="*/ 0 w 1587"/>
              <a:gd name="T45" fmla="*/ 0 h 1587"/>
              <a:gd name="T46" fmla="*/ 0 w 1587"/>
              <a:gd name="T47" fmla="*/ 0 h 1587"/>
              <a:gd name="T48" fmla="*/ 0 w 1587"/>
              <a:gd name="T49" fmla="*/ 0 h 1587"/>
              <a:gd name="T50" fmla="*/ 0 w 1587"/>
              <a:gd name="T51" fmla="*/ 0 h 1587"/>
              <a:gd name="T52" fmla="*/ 0 w 1587"/>
              <a:gd name="T53" fmla="*/ 0 h 1587"/>
              <a:gd name="T54" fmla="*/ 0 w 1587"/>
              <a:gd name="T55" fmla="*/ 0 h 1587"/>
              <a:gd name="T56" fmla="*/ 0 w 1587"/>
              <a:gd name="T57" fmla="*/ 0 h 1587"/>
              <a:gd name="T58" fmla="*/ 0 w 1587"/>
              <a:gd name="T59" fmla="*/ 0 h 1587"/>
              <a:gd name="T60" fmla="*/ 0 w 1587"/>
              <a:gd name="T61" fmla="*/ 0 h 1587"/>
              <a:gd name="T62" fmla="*/ 0 w 1587"/>
              <a:gd name="T63" fmla="*/ 0 h 1587"/>
              <a:gd name="T64" fmla="*/ 0 w 1587"/>
              <a:gd name="T65" fmla="*/ 0 h 1587"/>
              <a:gd name="T66" fmla="*/ 0 w 1587"/>
              <a:gd name="T67" fmla="*/ 0 h 1587"/>
              <a:gd name="T68" fmla="*/ 0 w 1587"/>
              <a:gd name="T69" fmla="*/ 0 h 1587"/>
              <a:gd name="T70" fmla="*/ 0 w 1587"/>
              <a:gd name="T71" fmla="*/ 0 h 1587"/>
              <a:gd name="T72" fmla="*/ 0 w 1587"/>
              <a:gd name="T73" fmla="*/ 0 h 1587"/>
              <a:gd name="T74" fmla="*/ 0 w 1587"/>
              <a:gd name="T75" fmla="*/ 0 h 1587"/>
              <a:gd name="T76" fmla="*/ 0 w 1587"/>
              <a:gd name="T77" fmla="*/ 0 h 1587"/>
              <a:gd name="T78" fmla="*/ 0 w 1587"/>
              <a:gd name="T79" fmla="*/ 0 h 1587"/>
              <a:gd name="T80" fmla="*/ 0 w 1587"/>
              <a:gd name="T81" fmla="*/ 0 h 1587"/>
              <a:gd name="T82" fmla="*/ 0 w 1587"/>
              <a:gd name="T83" fmla="*/ 0 h 1587"/>
              <a:gd name="T84" fmla="*/ 0 w 1587"/>
              <a:gd name="T85" fmla="*/ 0 h 1587"/>
              <a:gd name="T86" fmla="*/ 0 w 1587"/>
              <a:gd name="T87" fmla="*/ 0 h 15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587" h="1587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5" name="Freeform 1269"/>
          <p:cNvSpPr>
            <a:spLocks/>
          </p:cNvSpPr>
          <p:nvPr/>
        </p:nvSpPr>
        <p:spPr bwMode="auto">
          <a:xfrm>
            <a:off x="971553" y="530227"/>
            <a:ext cx="4233" cy="4763"/>
          </a:xfrm>
          <a:custGeom>
            <a:avLst/>
            <a:gdLst>
              <a:gd name="T0" fmla="*/ 0 w 2"/>
              <a:gd name="T1" fmla="*/ 3 h 3"/>
              <a:gd name="T2" fmla="*/ 2 w 2"/>
              <a:gd name="T3" fmla="*/ 0 h 3"/>
              <a:gd name="T4" fmla="*/ 2 w 2"/>
              <a:gd name="T5" fmla="*/ 0 h 3"/>
              <a:gd name="T6" fmla="*/ 2 w 2"/>
              <a:gd name="T7" fmla="*/ 0 h 3"/>
              <a:gd name="T8" fmla="*/ 2 w 2"/>
              <a:gd name="T9" fmla="*/ 0 h 3"/>
              <a:gd name="T10" fmla="*/ 0 w 2"/>
              <a:gd name="T11" fmla="*/ 0 h 3"/>
              <a:gd name="T12" fmla="*/ 0 w 2"/>
              <a:gd name="T13" fmla="*/ 0 h 3"/>
              <a:gd name="T14" fmla="*/ 0 w 2"/>
              <a:gd name="T15" fmla="*/ 3 h 3"/>
              <a:gd name="T16" fmla="*/ 0 w 2"/>
              <a:gd name="T17" fmla="*/ 3 h 3"/>
              <a:gd name="T18" fmla="*/ 2 w 2"/>
              <a:gd name="T19" fmla="*/ 0 h 3"/>
              <a:gd name="T20" fmla="*/ 2 w 2"/>
              <a:gd name="T21" fmla="*/ 0 h 3"/>
              <a:gd name="T22" fmla="*/ 0 w 2"/>
              <a:gd name="T23" fmla="*/ 0 h 3"/>
              <a:gd name="T24" fmla="*/ 0 w 2"/>
              <a:gd name="T25" fmla="*/ 0 h 3"/>
              <a:gd name="T26" fmla="*/ 0 w 2"/>
              <a:gd name="T27" fmla="*/ 0 h 3"/>
              <a:gd name="T28" fmla="*/ 0 w 2"/>
              <a:gd name="T29" fmla="*/ 0 h 3"/>
              <a:gd name="T30" fmla="*/ 0 w 2"/>
              <a:gd name="T31" fmla="*/ 0 h 3"/>
              <a:gd name="T32" fmla="*/ 0 w 2"/>
              <a:gd name="T33" fmla="*/ 0 h 3"/>
              <a:gd name="T34" fmla="*/ 0 w 2"/>
              <a:gd name="T35" fmla="*/ 0 h 3"/>
              <a:gd name="T36" fmla="*/ 0 w 2"/>
              <a:gd name="T37" fmla="*/ 0 h 3"/>
              <a:gd name="T38" fmla="*/ 0 w 2"/>
              <a:gd name="T39" fmla="*/ 3 h 3"/>
              <a:gd name="T40" fmla="*/ 0 w 2"/>
              <a:gd name="T41" fmla="*/ 3 h 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" h="3">
                <a:moveTo>
                  <a:pt x="0" y="3"/>
                </a:move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  <a:lnTo>
                  <a:pt x="2" y="0"/>
                </a:lnTo>
                <a:lnTo>
                  <a:pt x="0" y="0"/>
                </a:lnTo>
                <a:lnTo>
                  <a:pt x="0" y="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6" name="Line 1270"/>
          <p:cNvSpPr>
            <a:spLocks noChangeShapeType="1"/>
          </p:cNvSpPr>
          <p:nvPr/>
        </p:nvSpPr>
        <p:spPr bwMode="auto">
          <a:xfrm>
            <a:off x="971551" y="530226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7" name="Line 1271"/>
          <p:cNvSpPr>
            <a:spLocks noChangeShapeType="1"/>
          </p:cNvSpPr>
          <p:nvPr/>
        </p:nvSpPr>
        <p:spPr bwMode="auto">
          <a:xfrm>
            <a:off x="971551" y="530226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48" name="Rectangle 1272"/>
          <p:cNvSpPr>
            <a:spLocks noChangeArrowheads="1"/>
          </p:cNvSpPr>
          <p:nvPr/>
        </p:nvSpPr>
        <p:spPr bwMode="auto">
          <a:xfrm>
            <a:off x="971551" y="530226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49" name="Rectangle 1273"/>
          <p:cNvSpPr>
            <a:spLocks noChangeArrowheads="1"/>
          </p:cNvSpPr>
          <p:nvPr/>
        </p:nvSpPr>
        <p:spPr bwMode="auto">
          <a:xfrm>
            <a:off x="971551" y="530226"/>
            <a:ext cx="2116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50" name="Line 1274"/>
          <p:cNvSpPr>
            <a:spLocks noChangeShapeType="1"/>
          </p:cNvSpPr>
          <p:nvPr/>
        </p:nvSpPr>
        <p:spPr bwMode="auto">
          <a:xfrm>
            <a:off x="971551" y="527051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51" name="Line 1275"/>
          <p:cNvSpPr>
            <a:spLocks noChangeShapeType="1"/>
          </p:cNvSpPr>
          <p:nvPr/>
        </p:nvSpPr>
        <p:spPr bwMode="auto">
          <a:xfrm>
            <a:off x="971551" y="527051"/>
            <a:ext cx="2116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52" name="Freeform 1277"/>
          <p:cNvSpPr>
            <a:spLocks/>
          </p:cNvSpPr>
          <p:nvPr/>
        </p:nvSpPr>
        <p:spPr bwMode="auto">
          <a:xfrm>
            <a:off x="971551" y="523878"/>
            <a:ext cx="2116" cy="3175"/>
          </a:xfrm>
          <a:custGeom>
            <a:avLst/>
            <a:gdLst>
              <a:gd name="T0" fmla="*/ 0 w 1587"/>
              <a:gd name="T1" fmla="*/ 2 h 2"/>
              <a:gd name="T2" fmla="*/ 0 w 1587"/>
              <a:gd name="T3" fmla="*/ 2 h 2"/>
              <a:gd name="T4" fmla="*/ 0 w 1587"/>
              <a:gd name="T5" fmla="*/ 0 h 2"/>
              <a:gd name="T6" fmla="*/ 0 w 1587"/>
              <a:gd name="T7" fmla="*/ 2 h 2"/>
              <a:gd name="T8" fmla="*/ 0 w 1587"/>
              <a:gd name="T9" fmla="*/ 2 h 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7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53" name="Freeform 1287"/>
          <p:cNvSpPr>
            <a:spLocks/>
          </p:cNvSpPr>
          <p:nvPr/>
        </p:nvSpPr>
        <p:spPr bwMode="auto">
          <a:xfrm>
            <a:off x="958853" y="514351"/>
            <a:ext cx="4233" cy="3175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2 h 2"/>
              <a:gd name="T18" fmla="*/ 0 w 2"/>
              <a:gd name="T19" fmla="*/ 2 h 2"/>
              <a:gd name="T20" fmla="*/ 0 w 2"/>
              <a:gd name="T21" fmla="*/ 2 h 2"/>
              <a:gd name="T22" fmla="*/ 0 w 2"/>
              <a:gd name="T23" fmla="*/ 2 h 2"/>
              <a:gd name="T24" fmla="*/ 2 w 2"/>
              <a:gd name="T25" fmla="*/ 2 h 2"/>
              <a:gd name="T26" fmla="*/ 2 w 2"/>
              <a:gd name="T27" fmla="*/ 2 h 2"/>
              <a:gd name="T28" fmla="*/ 0 w 2"/>
              <a:gd name="T29" fmla="*/ 0 h 2"/>
              <a:gd name="T30" fmla="*/ 0 w 2"/>
              <a:gd name="T31" fmla="*/ 0 h 2"/>
              <a:gd name="T32" fmla="*/ 0 w 2"/>
              <a:gd name="T33" fmla="*/ 0 h 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54" name="Freeform 1290"/>
          <p:cNvSpPr>
            <a:spLocks/>
          </p:cNvSpPr>
          <p:nvPr/>
        </p:nvSpPr>
        <p:spPr bwMode="auto">
          <a:xfrm>
            <a:off x="958853" y="517527"/>
            <a:ext cx="4233" cy="3175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2 w 2"/>
              <a:gd name="T21" fmla="*/ 0 h 2"/>
              <a:gd name="T22" fmla="*/ 0 w 2"/>
              <a:gd name="T23" fmla="*/ 0 h 2"/>
              <a:gd name="T24" fmla="*/ 0 w 2"/>
              <a:gd name="T25" fmla="*/ 0 h 2"/>
              <a:gd name="T26" fmla="*/ 0 w 2"/>
              <a:gd name="T27" fmla="*/ 0 h 2"/>
              <a:gd name="T28" fmla="*/ 0 w 2"/>
              <a:gd name="T29" fmla="*/ 0 h 2"/>
              <a:gd name="T30" fmla="*/ 0 w 2"/>
              <a:gd name="T31" fmla="*/ 2 h 2"/>
              <a:gd name="T32" fmla="*/ 0 w 2"/>
              <a:gd name="T33" fmla="*/ 2 h 2"/>
              <a:gd name="T34" fmla="*/ 0 w 2"/>
              <a:gd name="T35" fmla="*/ 2 h 2"/>
              <a:gd name="T36" fmla="*/ 0 w 2"/>
              <a:gd name="T37" fmla="*/ 0 h 2"/>
              <a:gd name="T38" fmla="*/ 0 w 2"/>
              <a:gd name="T39" fmla="*/ 0 h 2"/>
              <a:gd name="T40" fmla="*/ 0 w 2"/>
              <a:gd name="T41" fmla="*/ 0 h 2"/>
              <a:gd name="T42" fmla="*/ 0 w 2"/>
              <a:gd name="T43" fmla="*/ 0 h 2"/>
              <a:gd name="T44" fmla="*/ 0 w 2"/>
              <a:gd name="T45" fmla="*/ 0 h 2"/>
              <a:gd name="T46" fmla="*/ 0 w 2"/>
              <a:gd name="T47" fmla="*/ 0 h 2"/>
              <a:gd name="T48" fmla="*/ 0 w 2"/>
              <a:gd name="T49" fmla="*/ 2 h 2"/>
              <a:gd name="T50" fmla="*/ 2 w 2"/>
              <a:gd name="T51" fmla="*/ 2 h 2"/>
              <a:gd name="T52" fmla="*/ 2 w 2"/>
              <a:gd name="T53" fmla="*/ 0 h 2"/>
              <a:gd name="T54" fmla="*/ 2 w 2"/>
              <a:gd name="T55" fmla="*/ 0 h 2"/>
              <a:gd name="T56" fmla="*/ 0 w 2"/>
              <a:gd name="T57" fmla="*/ 0 h 2"/>
              <a:gd name="T58" fmla="*/ 0 w 2"/>
              <a:gd name="T59" fmla="*/ 0 h 2"/>
              <a:gd name="T60" fmla="*/ 0 w 2"/>
              <a:gd name="T61" fmla="*/ 2 h 2"/>
              <a:gd name="T62" fmla="*/ 0 w 2"/>
              <a:gd name="T63" fmla="*/ 2 h 2"/>
              <a:gd name="T64" fmla="*/ 2 w 2"/>
              <a:gd name="T65" fmla="*/ 2 h 2"/>
              <a:gd name="T66" fmla="*/ 2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0" y="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55" name="Rectangle 1335"/>
          <p:cNvSpPr>
            <a:spLocks noChangeArrowheads="1"/>
          </p:cNvSpPr>
          <p:nvPr/>
        </p:nvSpPr>
        <p:spPr bwMode="auto">
          <a:xfrm>
            <a:off x="624419" y="508001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56" name="Rectangle 1336"/>
          <p:cNvSpPr>
            <a:spLocks noChangeArrowheads="1"/>
          </p:cNvSpPr>
          <p:nvPr/>
        </p:nvSpPr>
        <p:spPr bwMode="auto">
          <a:xfrm>
            <a:off x="632886" y="495301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57" name="Rectangle 1337"/>
          <p:cNvSpPr>
            <a:spLocks noChangeArrowheads="1"/>
          </p:cNvSpPr>
          <p:nvPr/>
        </p:nvSpPr>
        <p:spPr bwMode="auto">
          <a:xfrm>
            <a:off x="632886" y="495301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58" name="Rectangle 1340"/>
          <p:cNvSpPr>
            <a:spLocks noChangeArrowheads="1"/>
          </p:cNvSpPr>
          <p:nvPr/>
        </p:nvSpPr>
        <p:spPr bwMode="auto">
          <a:xfrm>
            <a:off x="624419" y="508001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59" name="Rectangle 1341"/>
          <p:cNvSpPr>
            <a:spLocks noChangeArrowheads="1"/>
          </p:cNvSpPr>
          <p:nvPr/>
        </p:nvSpPr>
        <p:spPr bwMode="auto">
          <a:xfrm>
            <a:off x="624419" y="508001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60" name="Rectangle 1342"/>
          <p:cNvSpPr>
            <a:spLocks noChangeArrowheads="1"/>
          </p:cNvSpPr>
          <p:nvPr/>
        </p:nvSpPr>
        <p:spPr bwMode="auto">
          <a:xfrm>
            <a:off x="624419" y="508001"/>
            <a:ext cx="2116" cy="15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61" name="Rectangle 1343"/>
          <p:cNvSpPr>
            <a:spLocks noChangeArrowheads="1"/>
          </p:cNvSpPr>
          <p:nvPr/>
        </p:nvSpPr>
        <p:spPr bwMode="auto">
          <a:xfrm>
            <a:off x="624419" y="508001"/>
            <a:ext cx="2116" cy="15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62" name="Rectangle 1344"/>
          <p:cNvSpPr>
            <a:spLocks noChangeArrowheads="1"/>
          </p:cNvSpPr>
          <p:nvPr/>
        </p:nvSpPr>
        <p:spPr bwMode="auto">
          <a:xfrm>
            <a:off x="620186" y="485778"/>
            <a:ext cx="2116" cy="31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1333" b="0">
              <a:latin typeface="Arial" panose="020B0604020202020204" pitchFamily="34" charset="0"/>
            </a:endParaRP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8951384" y="4308477"/>
            <a:ext cx="3240616" cy="1825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marL="115885" indent="-115885">
              <a:spcBef>
                <a:spcPct val="50000"/>
              </a:spcBef>
              <a:buFontTx/>
              <a:buChar char="•"/>
            </a:pPr>
            <a:endParaRPr lang="en-US" sz="1333" b="0">
              <a:solidFill>
                <a:srgbClr val="C8BB7E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2" y="4310063"/>
            <a:ext cx="9302751" cy="1825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marL="115885" indent="-115885">
              <a:spcBef>
                <a:spcPct val="50000"/>
              </a:spcBef>
              <a:buFontTx/>
              <a:buChar char="•"/>
            </a:pPr>
            <a:endParaRPr lang="en-US" sz="1333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0" name="Title 329"/>
          <p:cNvSpPr>
            <a:spLocks noGrp="1"/>
          </p:cNvSpPr>
          <p:nvPr>
            <p:ph type="title"/>
          </p:nvPr>
        </p:nvSpPr>
        <p:spPr>
          <a:xfrm>
            <a:off x="823384" y="1189792"/>
            <a:ext cx="9295741" cy="1822161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3600" b="1" baseline="0">
                <a:solidFill>
                  <a:srgbClr val="021F4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/>
          </p:nvPr>
        </p:nvSpPr>
        <p:spPr>
          <a:xfrm>
            <a:off x="840118" y="3000005"/>
            <a:ext cx="9279009" cy="87588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0" i="0" cap="all" baseline="0">
                <a:solidFill>
                  <a:srgbClr val="021F43"/>
                </a:solidFill>
                <a:latin typeface="Arial" panose="020B0604020202020204" pitchFamily="34" charset="0"/>
                <a:cs typeface="Andes ExtraLight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Rectangle 1028"/>
          <p:cNvSpPr>
            <a:spLocks noGrp="1" noChangeArrowheads="1"/>
          </p:cNvSpPr>
          <p:nvPr>
            <p:ph type="dt" sz="half" idx="15"/>
          </p:nvPr>
        </p:nvSpPr>
        <p:spPr>
          <a:xfrm>
            <a:off x="7573435" y="6107115"/>
            <a:ext cx="3750733" cy="306387"/>
          </a:xfrm>
        </p:spPr>
        <p:txBody>
          <a:bodyPr rIns="0"/>
          <a:lstStyle>
            <a:lvl1pPr algn="r">
              <a:defRPr b="0" i="0" smtClean="0">
                <a:solidFill>
                  <a:schemeClr val="tx1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pPr>
              <a:defRPr/>
            </a:pPr>
            <a:fld id="{821124FE-045C-47B1-BE73-F8F6E41A582D}" type="datetime1">
              <a:rPr lang="en-US" smtClean="0"/>
              <a:t>6/7/2023</a:t>
            </a:fld>
            <a:endParaRPr lang="en-US"/>
          </a:p>
        </p:txBody>
      </p:sp>
      <p:sp>
        <p:nvSpPr>
          <p:cNvPr id="66" name="Footer Placeholder 1"/>
          <p:cNvSpPr>
            <a:spLocks noGrp="1"/>
          </p:cNvSpPr>
          <p:nvPr>
            <p:ph type="ftr" sz="quarter" idx="16"/>
          </p:nvPr>
        </p:nvSpPr>
        <p:spPr>
          <a:xfrm>
            <a:off x="1919819" y="6416677"/>
            <a:ext cx="9419167" cy="301625"/>
          </a:xfrm>
        </p:spPr>
        <p:txBody>
          <a:bodyPr rIns="0" anchor="t" anchorCtr="0"/>
          <a:lstStyle>
            <a:lvl1pPr>
              <a:defRPr b="0" dirty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" name="Text Placeholder 331"/>
          <p:cNvSpPr>
            <a:spLocks noGrp="1"/>
          </p:cNvSpPr>
          <p:nvPr>
            <p:ph type="body" sz="quarter" idx="14"/>
          </p:nvPr>
        </p:nvSpPr>
        <p:spPr>
          <a:xfrm>
            <a:off x="7576097" y="4699003"/>
            <a:ext cx="3761560" cy="1393637"/>
          </a:xfrm>
        </p:spPr>
        <p:txBody>
          <a:bodyPr anchor="b"/>
          <a:lstStyle>
            <a:lvl1pPr algn="r">
              <a:lnSpc>
                <a:spcPct val="100000"/>
              </a:lnSpc>
              <a:defRPr sz="1467" b="0" i="0" baseline="0">
                <a:solidFill>
                  <a:schemeClr val="tx1"/>
                </a:solidFill>
                <a:latin typeface="Arial" panose="020B0604020202020204" pitchFamily="34" charset="0"/>
                <a:cs typeface="Arial"/>
              </a:defRPr>
            </a:lvl1pPr>
            <a:lvl2pPr algn="r">
              <a:defRPr sz="1467" b="0" i="0">
                <a:latin typeface="Arial" panose="020B0604020202020204" pitchFamily="34" charset="0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r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783C"/>
              </a:buClr>
              <a:buSzTx/>
              <a:buFontTx/>
              <a:buNone/>
              <a:tabLst/>
              <a:defRPr/>
            </a:pPr>
            <a:r>
              <a:rPr lang="en-US"/>
              <a:t>Second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21F0D-ADC3-431B-8F04-DBDFC3826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864" y="4706112"/>
            <a:ext cx="5010912" cy="1273184"/>
          </a:xfrm>
          <a:prstGeom prst="rect">
            <a:avLst/>
          </a:prstGeom>
        </p:spPr>
      </p:pic>
      <p:pic>
        <p:nvPicPr>
          <p:cNvPr id="4" name="Picture 3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695CA5DE-8B8A-4733-8218-E037928818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13722" y="2"/>
            <a:ext cx="7678277" cy="430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7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E4CDB-C800-486E-8C84-B04903E694A5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312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4480560"/>
          </a:xfrm>
          <a:custGeom>
            <a:avLst/>
            <a:gdLst/>
            <a:ahLst/>
            <a:cxnLst/>
            <a:rect l="l" t="t" r="r" b="b"/>
            <a:pathLst>
              <a:path w="12192000" h="4480560">
                <a:moveTo>
                  <a:pt x="0" y="4480560"/>
                </a:moveTo>
                <a:lnTo>
                  <a:pt x="12192000" y="4480560"/>
                </a:lnTo>
                <a:lnTo>
                  <a:pt x="12192000" y="0"/>
                </a:lnTo>
                <a:lnTo>
                  <a:pt x="0" y="0"/>
                </a:lnTo>
                <a:lnTo>
                  <a:pt x="0" y="4480560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268968" y="3047"/>
            <a:ext cx="2923031" cy="4314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256776" cy="4357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214871" y="0"/>
            <a:ext cx="3099180" cy="4363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659368" y="4317491"/>
            <a:ext cx="3533140" cy="847725"/>
          </a:xfrm>
          <a:custGeom>
            <a:avLst/>
            <a:gdLst/>
            <a:ahLst/>
            <a:cxnLst/>
            <a:rect l="l" t="t" r="r" b="b"/>
            <a:pathLst>
              <a:path w="3533140" h="847725">
                <a:moveTo>
                  <a:pt x="0" y="847343"/>
                </a:moveTo>
                <a:lnTo>
                  <a:pt x="3532631" y="847343"/>
                </a:lnTo>
                <a:lnTo>
                  <a:pt x="3532631" y="0"/>
                </a:lnTo>
                <a:lnTo>
                  <a:pt x="0" y="0"/>
                </a:lnTo>
                <a:lnTo>
                  <a:pt x="0" y="847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46176" y="61721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94004" y="626363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3" y="3048"/>
                </a:lnTo>
                <a:lnTo>
                  <a:pt x="1523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63167" y="550163"/>
            <a:ext cx="1905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0" y="3048"/>
                </a:moveTo>
                <a:lnTo>
                  <a:pt x="1524" y="3048"/>
                </a:ln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72311" y="530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632459" y="49530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632459" y="49530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620268" y="486155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3" y="3048"/>
                </a:lnTo>
                <a:lnTo>
                  <a:pt x="1523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9302495" y="4308347"/>
            <a:ext cx="2889885" cy="182880"/>
          </a:xfrm>
          <a:custGeom>
            <a:avLst/>
            <a:gdLst/>
            <a:ahLst/>
            <a:cxnLst/>
            <a:rect l="l" t="t" r="r" b="b"/>
            <a:pathLst>
              <a:path w="2889884" h="182879">
                <a:moveTo>
                  <a:pt x="0" y="182879"/>
                </a:moveTo>
                <a:lnTo>
                  <a:pt x="2889504" y="182879"/>
                </a:lnTo>
                <a:lnTo>
                  <a:pt x="2889504" y="0"/>
                </a:lnTo>
                <a:lnTo>
                  <a:pt x="0" y="0"/>
                </a:lnTo>
                <a:lnTo>
                  <a:pt x="0" y="182879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0" y="4309871"/>
            <a:ext cx="9302750" cy="182880"/>
          </a:xfrm>
          <a:custGeom>
            <a:avLst/>
            <a:gdLst/>
            <a:ahLst/>
            <a:cxnLst/>
            <a:rect l="l" t="t" r="r" b="b"/>
            <a:pathLst>
              <a:path w="9302750" h="182879">
                <a:moveTo>
                  <a:pt x="0" y="182879"/>
                </a:moveTo>
                <a:lnTo>
                  <a:pt x="9302496" y="182879"/>
                </a:lnTo>
                <a:lnTo>
                  <a:pt x="9302496" y="0"/>
                </a:lnTo>
                <a:lnTo>
                  <a:pt x="0" y="0"/>
                </a:lnTo>
                <a:lnTo>
                  <a:pt x="0" y="182879"/>
                </a:lnTo>
                <a:close/>
              </a:path>
            </a:pathLst>
          </a:custGeom>
          <a:solidFill>
            <a:srgbClr val="129A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697991" y="4706111"/>
            <a:ext cx="4949952" cy="12740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0" y="0"/>
            <a:ext cx="12192000" cy="33710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047DB-72E4-4BE2-BCC3-A68E275C2EC1}" type="datetime1">
              <a:rPr lang="en-US" smtClean="0"/>
              <a:t>6/7/2023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686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DFA6A-D8F4-4C39-A93F-82431F380CA6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27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56310"/>
            <a:ext cx="9305925" cy="0"/>
          </a:xfrm>
          <a:custGeom>
            <a:avLst/>
            <a:gdLst/>
            <a:ahLst/>
            <a:cxnLst/>
            <a:rect l="l" t="t" r="r" b="b"/>
            <a:pathLst>
              <a:path w="9305925">
                <a:moveTo>
                  <a:pt x="0" y="0"/>
                </a:moveTo>
                <a:lnTo>
                  <a:pt x="9305544" y="0"/>
                </a:lnTo>
              </a:path>
            </a:pathLst>
          </a:custGeom>
          <a:ln w="56387">
            <a:solidFill>
              <a:srgbClr val="129A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305543" y="956310"/>
            <a:ext cx="2886710" cy="0"/>
          </a:xfrm>
          <a:custGeom>
            <a:avLst/>
            <a:gdLst/>
            <a:ahLst/>
            <a:cxnLst/>
            <a:rect l="l" t="t" r="r" b="b"/>
            <a:pathLst>
              <a:path w="2886709">
                <a:moveTo>
                  <a:pt x="0" y="0"/>
                </a:moveTo>
                <a:lnTo>
                  <a:pt x="2886455" y="0"/>
                </a:lnTo>
              </a:path>
            </a:pathLst>
          </a:custGeom>
          <a:ln w="56387">
            <a:solidFill>
              <a:srgbClr val="011F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192000" cy="928369"/>
          </a:xfrm>
          <a:custGeom>
            <a:avLst/>
            <a:gdLst/>
            <a:ahLst/>
            <a:cxnLst/>
            <a:rect l="l" t="t" r="r" b="b"/>
            <a:pathLst>
              <a:path w="12192000" h="928369">
                <a:moveTo>
                  <a:pt x="0" y="928115"/>
                </a:moveTo>
                <a:lnTo>
                  <a:pt x="12192000" y="928115"/>
                </a:lnTo>
                <a:lnTo>
                  <a:pt x="12192000" y="0"/>
                </a:lnTo>
                <a:lnTo>
                  <a:pt x="0" y="0"/>
                </a:lnTo>
                <a:lnTo>
                  <a:pt x="0" y="928115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rgbClr val="011F43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A9D8B-F347-4726-9741-9F2A4DE1E249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9600" y="6374891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14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56310"/>
            <a:ext cx="9305925" cy="0"/>
          </a:xfrm>
          <a:custGeom>
            <a:avLst/>
            <a:gdLst/>
            <a:ahLst/>
            <a:cxnLst/>
            <a:rect l="l" t="t" r="r" b="b"/>
            <a:pathLst>
              <a:path w="9305925">
                <a:moveTo>
                  <a:pt x="0" y="0"/>
                </a:moveTo>
                <a:lnTo>
                  <a:pt x="9305544" y="0"/>
                </a:lnTo>
              </a:path>
            </a:pathLst>
          </a:custGeom>
          <a:ln w="56387">
            <a:solidFill>
              <a:srgbClr val="129A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305543" y="956310"/>
            <a:ext cx="2886710" cy="0"/>
          </a:xfrm>
          <a:custGeom>
            <a:avLst/>
            <a:gdLst/>
            <a:ahLst/>
            <a:cxnLst/>
            <a:rect l="l" t="t" r="r" b="b"/>
            <a:pathLst>
              <a:path w="2886709">
                <a:moveTo>
                  <a:pt x="0" y="0"/>
                </a:moveTo>
                <a:lnTo>
                  <a:pt x="2886455" y="0"/>
                </a:lnTo>
              </a:path>
            </a:pathLst>
          </a:custGeom>
          <a:ln w="56387">
            <a:solidFill>
              <a:srgbClr val="011F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192000" cy="928369"/>
          </a:xfrm>
          <a:custGeom>
            <a:avLst/>
            <a:gdLst/>
            <a:ahLst/>
            <a:cxnLst/>
            <a:rect l="l" t="t" r="r" b="b"/>
            <a:pathLst>
              <a:path w="12192000" h="928369">
                <a:moveTo>
                  <a:pt x="0" y="928115"/>
                </a:moveTo>
                <a:lnTo>
                  <a:pt x="12192000" y="928115"/>
                </a:lnTo>
                <a:lnTo>
                  <a:pt x="12192000" y="0"/>
                </a:lnTo>
                <a:lnTo>
                  <a:pt x="0" y="0"/>
                </a:lnTo>
                <a:lnTo>
                  <a:pt x="0" y="928115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59422" y="2037333"/>
            <a:ext cx="4909184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011F43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28EC6-79CB-4B64-8AEC-7616ACA19286}" type="datetime1">
              <a:rPr lang="en-US" smtClean="0"/>
              <a:t>6/7/2023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83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7559E-4C06-436B-BBBE-854205911712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111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4480560"/>
          </a:xfrm>
          <a:custGeom>
            <a:avLst/>
            <a:gdLst/>
            <a:ahLst/>
            <a:cxnLst/>
            <a:rect l="l" t="t" r="r" b="b"/>
            <a:pathLst>
              <a:path w="12192000" h="4480560">
                <a:moveTo>
                  <a:pt x="0" y="4480560"/>
                </a:moveTo>
                <a:lnTo>
                  <a:pt x="12192000" y="4480560"/>
                </a:lnTo>
                <a:lnTo>
                  <a:pt x="12192000" y="0"/>
                </a:lnTo>
                <a:lnTo>
                  <a:pt x="0" y="0"/>
                </a:lnTo>
                <a:lnTo>
                  <a:pt x="0" y="4480560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268968" y="3047"/>
            <a:ext cx="2923031" cy="4314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9256776" cy="4357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214871" y="0"/>
            <a:ext cx="3099180" cy="4363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659368" y="4317491"/>
            <a:ext cx="3533140" cy="847725"/>
          </a:xfrm>
          <a:custGeom>
            <a:avLst/>
            <a:gdLst/>
            <a:ahLst/>
            <a:cxnLst/>
            <a:rect l="l" t="t" r="r" b="b"/>
            <a:pathLst>
              <a:path w="3533140" h="847725">
                <a:moveTo>
                  <a:pt x="0" y="847343"/>
                </a:moveTo>
                <a:lnTo>
                  <a:pt x="3532631" y="847343"/>
                </a:lnTo>
                <a:lnTo>
                  <a:pt x="3532631" y="0"/>
                </a:lnTo>
                <a:lnTo>
                  <a:pt x="0" y="0"/>
                </a:lnTo>
                <a:lnTo>
                  <a:pt x="0" y="8473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46176" y="61721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94004" y="626363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3" y="3048"/>
                </a:lnTo>
                <a:lnTo>
                  <a:pt x="1523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963167" y="550163"/>
            <a:ext cx="1905" cy="3175"/>
          </a:xfrm>
          <a:custGeom>
            <a:avLst/>
            <a:gdLst/>
            <a:ahLst/>
            <a:cxnLst/>
            <a:rect l="l" t="t" r="r" b="b"/>
            <a:pathLst>
              <a:path w="1905" h="3175">
                <a:moveTo>
                  <a:pt x="0" y="3048"/>
                </a:moveTo>
                <a:lnTo>
                  <a:pt x="1524" y="3048"/>
                </a:lnTo>
                <a:lnTo>
                  <a:pt x="1524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972311" y="5303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1524"/>
                </a:moveTo>
                <a:lnTo>
                  <a:pt x="1524" y="1524"/>
                </a:lnTo>
                <a:lnTo>
                  <a:pt x="1524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632459" y="49530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632459" y="495300"/>
            <a:ext cx="3175" cy="1905"/>
          </a:xfrm>
          <a:custGeom>
            <a:avLst/>
            <a:gdLst/>
            <a:ahLst/>
            <a:cxnLst/>
            <a:rect l="l" t="t" r="r" b="b"/>
            <a:pathLst>
              <a:path w="3175" h="1904">
                <a:moveTo>
                  <a:pt x="0" y="1524"/>
                </a:moveTo>
                <a:lnTo>
                  <a:pt x="3048" y="1524"/>
                </a:lnTo>
                <a:lnTo>
                  <a:pt x="3048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624840" y="50749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524"/>
                </a:moveTo>
                <a:lnTo>
                  <a:pt x="1523" y="1524"/>
                </a:lnTo>
                <a:lnTo>
                  <a:pt x="1523" y="0"/>
                </a:lnTo>
                <a:lnTo>
                  <a:pt x="0" y="0"/>
                </a:lnTo>
                <a:lnTo>
                  <a:pt x="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620268" y="486155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0" y="3048"/>
                </a:moveTo>
                <a:lnTo>
                  <a:pt x="1523" y="3048"/>
                </a:lnTo>
                <a:lnTo>
                  <a:pt x="1523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9302495" y="4308347"/>
            <a:ext cx="2889885" cy="182880"/>
          </a:xfrm>
          <a:custGeom>
            <a:avLst/>
            <a:gdLst/>
            <a:ahLst/>
            <a:cxnLst/>
            <a:rect l="l" t="t" r="r" b="b"/>
            <a:pathLst>
              <a:path w="2889884" h="182879">
                <a:moveTo>
                  <a:pt x="0" y="182879"/>
                </a:moveTo>
                <a:lnTo>
                  <a:pt x="2889504" y="182879"/>
                </a:lnTo>
                <a:lnTo>
                  <a:pt x="2889504" y="0"/>
                </a:lnTo>
                <a:lnTo>
                  <a:pt x="0" y="0"/>
                </a:lnTo>
                <a:lnTo>
                  <a:pt x="0" y="182879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0" y="4309871"/>
            <a:ext cx="9302750" cy="182880"/>
          </a:xfrm>
          <a:custGeom>
            <a:avLst/>
            <a:gdLst/>
            <a:ahLst/>
            <a:cxnLst/>
            <a:rect l="l" t="t" r="r" b="b"/>
            <a:pathLst>
              <a:path w="9302750" h="182879">
                <a:moveTo>
                  <a:pt x="0" y="182879"/>
                </a:moveTo>
                <a:lnTo>
                  <a:pt x="9302496" y="182879"/>
                </a:lnTo>
                <a:lnTo>
                  <a:pt x="9302496" y="0"/>
                </a:lnTo>
                <a:lnTo>
                  <a:pt x="0" y="0"/>
                </a:lnTo>
                <a:lnTo>
                  <a:pt x="0" y="182879"/>
                </a:lnTo>
                <a:close/>
              </a:path>
            </a:pathLst>
          </a:custGeom>
          <a:solidFill>
            <a:srgbClr val="129A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697991" y="4706111"/>
            <a:ext cx="4949952" cy="12740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0" y="0"/>
            <a:ext cx="12192000" cy="33710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86359-870D-43DB-8E8F-DCE4E1AA56EF}" type="datetime1">
              <a:rPr lang="en-US" smtClean="0"/>
              <a:t>6/7/2023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20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: Entrepreneurship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B46E647-04F1-448E-9499-0A47070C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351" t="29818" r="14128" b="29272"/>
          <a:stretch/>
        </p:blipFill>
        <p:spPr>
          <a:xfrm>
            <a:off x="0" y="-27493"/>
            <a:ext cx="12194928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F8CD8F-C13C-444F-8633-7FAE242C969A}"/>
              </a:ext>
            </a:extLst>
          </p:cNvPr>
          <p:cNvSpPr/>
          <p:nvPr userDrawn="1"/>
        </p:nvSpPr>
        <p:spPr bwMode="auto">
          <a:xfrm>
            <a:off x="0" y="0"/>
            <a:ext cx="12188952" cy="640080"/>
          </a:xfrm>
          <a:prstGeom prst="rect">
            <a:avLst/>
          </a:prstGeom>
          <a:solidFill>
            <a:srgbClr val="002F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72FB71-F7FC-4CEE-8C8A-2775BCB5D485}"/>
              </a:ext>
            </a:extLst>
          </p:cNvPr>
          <p:cNvSpPr/>
          <p:nvPr userDrawn="1"/>
        </p:nvSpPr>
        <p:spPr bwMode="auto">
          <a:xfrm>
            <a:off x="0" y="54864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3F5438-8E0D-41F9-8F67-D602302FA08C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457200"/>
          </a:xfrm>
          <a:prstGeom prst="rect">
            <a:avLst/>
          </a:prstGeom>
          <a:solidFill>
            <a:srgbClr val="002F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786D7B-9CF7-4AEC-8D61-10E1AAD50521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4AD6A-A498-43D2-95CF-A2A5642D9001}"/>
              </a:ext>
            </a:extLst>
          </p:cNvPr>
          <p:cNvSpPr txBox="1"/>
          <p:nvPr userDrawn="1"/>
        </p:nvSpPr>
        <p:spPr>
          <a:xfrm>
            <a:off x="457200" y="6537960"/>
            <a:ext cx="155651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+mn-lt"/>
              </a:rPr>
              <a:t>ENTREPRENEURSHIP</a:t>
            </a:r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57AE6-EB08-4F91-B930-0AE40C193771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41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: Employm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B46E647-04F1-448E-9499-0A47070C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351" t="29818" r="14128" b="29272"/>
          <a:stretch/>
        </p:blipFill>
        <p:spPr>
          <a:xfrm>
            <a:off x="0" y="-27493"/>
            <a:ext cx="12194928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F8CD8F-C13C-444F-8633-7FAE242C969A}"/>
              </a:ext>
            </a:extLst>
          </p:cNvPr>
          <p:cNvSpPr/>
          <p:nvPr userDrawn="1"/>
        </p:nvSpPr>
        <p:spPr bwMode="auto">
          <a:xfrm>
            <a:off x="0" y="0"/>
            <a:ext cx="12188952" cy="640080"/>
          </a:xfrm>
          <a:prstGeom prst="rect">
            <a:avLst/>
          </a:prstGeom>
          <a:solidFill>
            <a:srgbClr val="002F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72FB71-F7FC-4CEE-8C8A-2775BCB5D485}"/>
              </a:ext>
            </a:extLst>
          </p:cNvPr>
          <p:cNvSpPr/>
          <p:nvPr userDrawn="1"/>
        </p:nvSpPr>
        <p:spPr bwMode="auto">
          <a:xfrm>
            <a:off x="0" y="54864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3F5438-8E0D-41F9-8F67-D602302FA08C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457200"/>
          </a:xfrm>
          <a:prstGeom prst="rect">
            <a:avLst/>
          </a:prstGeom>
          <a:solidFill>
            <a:srgbClr val="002F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786D7B-9CF7-4AEC-8D61-10E1AAD50521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4AD6A-A498-43D2-95CF-A2A5642D9001}"/>
              </a:ext>
            </a:extLst>
          </p:cNvPr>
          <p:cNvSpPr txBox="1"/>
          <p:nvPr userDrawn="1"/>
        </p:nvSpPr>
        <p:spPr>
          <a:xfrm>
            <a:off x="457200" y="6537960"/>
            <a:ext cx="103714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+mn-lt"/>
              </a:rPr>
              <a:t>EMPLOYMENT</a:t>
            </a:r>
            <a:endParaRPr lang="en-US" sz="14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57AE6-EB08-4F91-B930-0AE40C193771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84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7572588" y="6107067"/>
            <a:ext cx="3752529" cy="306564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066801" y="1189790"/>
            <a:ext cx="10245772" cy="1822161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200" b="1" i="0" baseline="0">
                <a:solidFill>
                  <a:srgbClr val="021F4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  <p:sp>
        <p:nvSpPr>
          <p:cNvPr id="332" name="Text Placeholder 331"/>
          <p:cNvSpPr>
            <a:spLocks noGrp="1"/>
          </p:cNvSpPr>
          <p:nvPr>
            <p:ph type="body" sz="quarter" idx="13" hasCustomPrompt="1"/>
          </p:nvPr>
        </p:nvSpPr>
        <p:spPr>
          <a:xfrm>
            <a:off x="1085244" y="3000005"/>
            <a:ext cx="10227330" cy="875885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0" i="0" cap="all" baseline="0">
                <a:solidFill>
                  <a:schemeClr val="bg2"/>
                </a:solidFill>
                <a:latin typeface="+mn-lt"/>
                <a:cs typeface="Arial Regular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Subtitle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69" name="Text Placeholder 331"/>
          <p:cNvSpPr>
            <a:spLocks noGrp="1"/>
          </p:cNvSpPr>
          <p:nvPr>
            <p:ph type="body" sz="quarter" idx="14" hasCustomPrompt="1"/>
          </p:nvPr>
        </p:nvSpPr>
        <p:spPr>
          <a:xfrm>
            <a:off x="7576097" y="4612641"/>
            <a:ext cx="3761560" cy="1479998"/>
          </a:xfrm>
        </p:spPr>
        <p:txBody>
          <a:bodyPr lIns="0" tIns="0" rIns="0" bIns="0" anchor="b"/>
          <a:lstStyle>
            <a:lvl1pPr algn="r">
              <a:lnSpc>
                <a:spcPct val="100000"/>
              </a:lnSpc>
              <a:defRPr sz="15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b="0" i="0">
                <a:latin typeface="Andes ExtraLight"/>
                <a:cs typeface="Andes ExtraLight"/>
              </a:defRPr>
            </a:lvl2pPr>
            <a:lvl3pPr>
              <a:defRPr b="0" i="0">
                <a:latin typeface="Andes ExtraLight"/>
                <a:cs typeface="Andes ExtraLight"/>
              </a:defRPr>
            </a:lvl3pPr>
            <a:lvl4pPr>
              <a:defRPr b="0" i="0">
                <a:latin typeface="Andes ExtraLight"/>
                <a:cs typeface="Andes ExtraLight"/>
              </a:defRPr>
            </a:lvl4pPr>
            <a:lvl5pPr>
              <a:defRPr b="0" i="0">
                <a:latin typeface="Andes ExtraLight"/>
                <a:cs typeface="Andes ExtraLight"/>
              </a:defRPr>
            </a:lvl5pPr>
          </a:lstStyle>
          <a:p>
            <a:pPr lvl="0"/>
            <a:r>
              <a:rPr lang="en-US"/>
              <a:t>Presenter Information</a:t>
            </a:r>
          </a:p>
          <a:p>
            <a:pPr lvl="0"/>
            <a:r>
              <a:rPr lang="en-US"/>
              <a:t>Location</a:t>
            </a:r>
          </a:p>
        </p:txBody>
      </p:sp>
      <p:sp>
        <p:nvSpPr>
          <p:cNvPr id="73" name="Rectangle 72"/>
          <p:cNvSpPr>
            <a:spLocks noChangeAspect="1"/>
          </p:cNvSpPr>
          <p:nvPr/>
        </p:nvSpPr>
        <p:spPr bwMode="auto">
          <a:xfrm>
            <a:off x="8952090" y="4308928"/>
            <a:ext cx="3239911" cy="182880"/>
          </a:xfrm>
          <a:prstGeom prst="rect">
            <a:avLst/>
          </a:prstGeom>
          <a:solidFill>
            <a:srgbClr val="00ADE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sp>
        <p:nvSpPr>
          <p:cNvPr id="72" name="Rectangle 71"/>
          <p:cNvSpPr>
            <a:spLocks noChangeAspect="1"/>
          </p:cNvSpPr>
          <p:nvPr/>
        </p:nvSpPr>
        <p:spPr bwMode="auto">
          <a:xfrm>
            <a:off x="1" y="4308928"/>
            <a:ext cx="9302044" cy="18288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8" marR="0" indent="-115888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 Regular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8A1DF7-5826-5142-AD2D-FCE2DE4F94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11" y="4867826"/>
            <a:ext cx="4875289" cy="12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3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38C2EBA-EF0C-4F2D-9DC9-FBA4E20EF293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C1983-B08B-F04A-858B-C11DF7861E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05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912" y="307475"/>
            <a:ext cx="11213472" cy="983693"/>
          </a:xfrm>
        </p:spPr>
        <p:txBody>
          <a:bodyPr anchor="t">
            <a:normAutofit/>
          </a:bodyPr>
          <a:lstStyle>
            <a:lvl1pPr>
              <a:defRPr sz="2200" b="0" i="0" cap="none" baseline="0">
                <a:solidFill>
                  <a:srgbClr val="021F43"/>
                </a:solidFill>
                <a:latin typeface="+mj-lt"/>
                <a:cs typeface="Andes ExtraLight"/>
              </a:defRPr>
            </a:lvl1pPr>
          </a:lstStyle>
          <a:p>
            <a:r>
              <a:rPr lang="en-US"/>
              <a:t>Slide Title up to </a:t>
            </a:r>
            <a:br>
              <a:rPr lang="en-US"/>
            </a:br>
            <a:r>
              <a:rPr lang="en-US"/>
              <a:t>Three Lines</a:t>
            </a:r>
            <a:br>
              <a:rPr lang="en-US"/>
            </a:br>
            <a:r>
              <a:rPr lang="en-US"/>
              <a:t>May Be All Caps or Title Case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5912" y="1788583"/>
            <a:ext cx="5511031" cy="4399780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/>
            </a:pPr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209904" y="1788510"/>
            <a:ext cx="5510784" cy="4402163"/>
          </a:xfrm>
        </p:spPr>
        <p:txBody>
          <a:bodyPr lIns="182880" rIns="182880" anchor="ctr"/>
          <a:lstStyle>
            <a:lvl1pPr marL="0" marR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 sz="1600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ts val="1800"/>
              </a:spcBef>
              <a:spcAft>
                <a:spcPct val="0"/>
              </a:spcAft>
              <a:buClr>
                <a:schemeClr val="tx2">
                  <a:lumMod val="75000"/>
                  <a:lumOff val="25000"/>
                </a:schemeClr>
              </a:buClr>
              <a:buSzTx/>
              <a:buFontTx/>
              <a:buNone/>
              <a:tabLst/>
              <a:defRPr/>
            </a:pPr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475912" y="1429561"/>
            <a:ext cx="5511031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Area Title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209905" y="1421540"/>
            <a:ext cx="5510784" cy="264331"/>
          </a:xfrm>
        </p:spPr>
        <p:txBody>
          <a:bodyPr anchor="ctr">
            <a:normAutofit/>
          </a:bodyPr>
          <a:lstStyle>
            <a:lvl1pPr algn="ctr">
              <a:defRPr sz="1400" cap="all">
                <a:solidFill>
                  <a:srgbClr val="595959"/>
                </a:solidFill>
              </a:defRPr>
            </a:lvl1pPr>
            <a:lvl2pPr>
              <a:defRPr sz="1600">
                <a:solidFill>
                  <a:srgbClr val="595959"/>
                </a:solidFill>
              </a:defRPr>
            </a:lvl2pPr>
            <a:lvl3pPr>
              <a:defRPr sz="16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6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Area Title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>
          <a:xfrm>
            <a:off x="475913" y="6350002"/>
            <a:ext cx="736377" cy="358440"/>
          </a:xfrm>
        </p:spPr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36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956310"/>
            <a:ext cx="9305925" cy="0"/>
          </a:xfrm>
          <a:custGeom>
            <a:avLst/>
            <a:gdLst/>
            <a:ahLst/>
            <a:cxnLst/>
            <a:rect l="l" t="t" r="r" b="b"/>
            <a:pathLst>
              <a:path w="9305925">
                <a:moveTo>
                  <a:pt x="0" y="0"/>
                </a:moveTo>
                <a:lnTo>
                  <a:pt x="9305544" y="0"/>
                </a:lnTo>
              </a:path>
            </a:pathLst>
          </a:custGeom>
          <a:ln w="56387">
            <a:solidFill>
              <a:srgbClr val="129A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305543" y="956310"/>
            <a:ext cx="2886710" cy="0"/>
          </a:xfrm>
          <a:custGeom>
            <a:avLst/>
            <a:gdLst/>
            <a:ahLst/>
            <a:cxnLst/>
            <a:rect l="l" t="t" r="r" b="b"/>
            <a:pathLst>
              <a:path w="2886709">
                <a:moveTo>
                  <a:pt x="0" y="0"/>
                </a:moveTo>
                <a:lnTo>
                  <a:pt x="2886455" y="0"/>
                </a:lnTo>
              </a:path>
            </a:pathLst>
          </a:custGeom>
          <a:ln w="56387">
            <a:solidFill>
              <a:srgbClr val="011F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192000" cy="928369"/>
          </a:xfrm>
          <a:custGeom>
            <a:avLst/>
            <a:gdLst/>
            <a:ahLst/>
            <a:cxnLst/>
            <a:rect l="l" t="t" r="r" b="b"/>
            <a:pathLst>
              <a:path w="12192000" h="928369">
                <a:moveTo>
                  <a:pt x="0" y="928115"/>
                </a:moveTo>
                <a:lnTo>
                  <a:pt x="12192000" y="928115"/>
                </a:lnTo>
                <a:lnTo>
                  <a:pt x="12192000" y="0"/>
                </a:lnTo>
                <a:lnTo>
                  <a:pt x="0" y="0"/>
                </a:lnTo>
                <a:lnTo>
                  <a:pt x="0" y="928115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1">
                <a:solidFill>
                  <a:srgbClr val="011F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C39A0-F929-4F05-AB0B-3FE0E42CBB78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617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E0BD-A6D8-4CEC-8AC5-A026D1478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CB140-A35B-4CC3-9A42-F5D2FED80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E1EC-43BC-4AF7-99EE-4062D1B3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0A20-0D31-4A51-996E-8A83FF8BCFD9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09E64-8748-4E6E-A8B1-FA0894AE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4E0EF-39B6-4F2C-940F-EE55DA7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15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01628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  <a:br>
              <a:rPr lang="en-US"/>
            </a:br>
            <a:r>
              <a:rPr lang="en-US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C0BEF-D543-5D47-A63F-B84186B472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2F321-E1AE-BF46-A073-69DFA417F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574" y="6158432"/>
            <a:ext cx="2188143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09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01628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  <a:br>
              <a:rPr lang="en-US"/>
            </a:br>
            <a:r>
              <a:rPr lang="en-US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D94A9A5-B09B-C448-847C-05A9CBBE1F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D99D3-C161-3847-ACB4-D90E070F2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574" y="6158432"/>
            <a:ext cx="2188143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6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44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01628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  <a:br>
              <a:rPr lang="en-US"/>
            </a:br>
            <a:r>
              <a:rPr lang="en-US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C0BEF-D543-5D47-A63F-B84186B472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2F321-E1AE-BF46-A073-69DFA417F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574" y="6158432"/>
            <a:ext cx="2188143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37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01628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  <a:br>
              <a:rPr lang="en-US"/>
            </a:br>
            <a:r>
              <a:rPr lang="en-US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D94A9A5-B09B-C448-847C-05A9CBBE1F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D99D3-C161-3847-ACB4-D90E070F2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574" y="6158432"/>
            <a:ext cx="2188143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17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31557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D94A9A5-B09B-C448-847C-05A9CBBE1F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5EEAF-E1B3-8241-9818-2112118EFD76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588" y="6162965"/>
            <a:ext cx="2167928" cy="5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5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2448"/>
            <a:ext cx="11425544" cy="461819"/>
          </a:xfrm>
        </p:spPr>
        <p:txBody>
          <a:bodyPr anchor="b">
            <a:noAutofit/>
          </a:bodyPr>
          <a:lstStyle>
            <a:lvl1pPr>
              <a:defRPr sz="2400"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ONE LINE TITLE MAY BE ALL CAPS OR TITLE CASE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0457" y="1443791"/>
            <a:ext cx="7076351" cy="4545263"/>
          </a:xfrm>
        </p:spPr>
        <p:txBody>
          <a:bodyPr anchor="t"/>
          <a:lstStyle>
            <a:lvl1pPr marL="0" indent="0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None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Paragraph content or Graphic Element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28126" y="1003049"/>
            <a:ext cx="4117137" cy="4972050"/>
          </a:xfrm>
        </p:spPr>
        <p:txBody>
          <a:bodyPr lIns="0" rIns="182880" anchor="ctr"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Blank or Paragraph Content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830235" y="976315"/>
            <a:ext cx="7058749" cy="414003"/>
          </a:xfrm>
        </p:spPr>
        <p:txBody>
          <a:bodyPr/>
          <a:lstStyle>
            <a:lvl1pPr marL="0" indent="0" algn="ctr">
              <a:buNone/>
              <a:defRPr sz="1600" b="1" cap="all"/>
            </a:lvl1pPr>
          </a:lstStyle>
          <a:p>
            <a:pPr lvl="0"/>
            <a:r>
              <a:rPr lang="en-US"/>
              <a:t>AREA TITLE</a:t>
            </a:r>
          </a:p>
        </p:txBody>
      </p:sp>
    </p:spTree>
    <p:extLst>
      <p:ext uri="{BB962C8B-B14F-4D97-AF65-F5344CB8AC3E}">
        <p14:creationId xmlns:p14="http://schemas.microsoft.com/office/powerpoint/2010/main" val="419536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541" y="288637"/>
            <a:ext cx="10761227" cy="461819"/>
          </a:xfrm>
        </p:spPr>
        <p:txBody>
          <a:bodyPr anchor="b"/>
          <a:lstStyle>
            <a:lvl1pPr>
              <a:defRPr sz="2267" b="0" i="0" baseline="0">
                <a:solidFill>
                  <a:srgbClr val="021F43"/>
                </a:solidFill>
                <a:latin typeface="+mn-lt"/>
                <a:cs typeface="Andes Extra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723901" y="968966"/>
            <a:ext cx="10756900" cy="527943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717551" y="6350002"/>
            <a:ext cx="736600" cy="35877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5D2E3-3E9E-2D47-9921-23133CD7B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1579036" y="6356352"/>
            <a:ext cx="76094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27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7814"/>
            <a:ext cx="8636000" cy="1017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62708" y="1565276"/>
            <a:ext cx="5197231" cy="4530725"/>
          </a:xfrm>
        </p:spPr>
        <p:txBody>
          <a:bodyPr/>
          <a:lstStyle/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7508" y="1565276"/>
            <a:ext cx="5199185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55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15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01628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  <a:br>
              <a:rPr lang="en-US"/>
            </a:br>
            <a:r>
              <a:rPr lang="en-US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C0BEF-D543-5D47-A63F-B84186B472A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2F321-E1AE-BF46-A073-69DFA417FD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574" y="6158432"/>
            <a:ext cx="2188143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8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01628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  <a:br>
              <a:rPr lang="en-US"/>
            </a:br>
            <a:r>
              <a:rPr lang="en-US"/>
              <a:t>MAY BE ALL CAPS OR TITLE CASE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D94A9A5-B09B-C448-847C-05A9CBBE1F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D99D3-C161-3847-ACB4-D90E070F2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574" y="6158432"/>
            <a:ext cx="2188143" cy="5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05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reeform 1682"/>
          <p:cNvSpPr>
            <a:spLocks/>
          </p:cNvSpPr>
          <p:nvPr userDrawn="1"/>
        </p:nvSpPr>
        <p:spPr bwMode="auto">
          <a:xfrm flipH="1">
            <a:off x="8506884" y="615953"/>
            <a:ext cx="1352549" cy="189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260" name="Freeform 1683"/>
          <p:cNvSpPr>
            <a:spLocks/>
          </p:cNvSpPr>
          <p:nvPr userDrawn="1"/>
        </p:nvSpPr>
        <p:spPr bwMode="auto">
          <a:xfrm flipH="1">
            <a:off x="9880600" y="3175"/>
            <a:ext cx="950384" cy="5842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324" name="Title 323"/>
          <p:cNvSpPr>
            <a:spLocks noGrp="1"/>
          </p:cNvSpPr>
          <p:nvPr>
            <p:ph type="title" hasCustomPrompt="1"/>
          </p:nvPr>
        </p:nvSpPr>
        <p:spPr>
          <a:xfrm>
            <a:off x="457868" y="331557"/>
            <a:ext cx="11252869" cy="1031875"/>
          </a:xfrm>
        </p:spPr>
        <p:txBody>
          <a:bodyPr anchor="t" anchorCtr="0"/>
          <a:lstStyle>
            <a:lvl1pPr>
              <a:defRPr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SLIDE TITLE</a:t>
            </a:r>
            <a:br>
              <a:rPr lang="en-US"/>
            </a:br>
            <a:r>
              <a:rPr lang="en-US"/>
              <a:t>UP TO THREE LINES </a:t>
            </a:r>
          </a:p>
        </p:txBody>
      </p:sp>
      <p:sp>
        <p:nvSpPr>
          <p:cNvPr id="331" name="Content Placeholder 330"/>
          <p:cNvSpPr>
            <a:spLocks noGrp="1"/>
          </p:cNvSpPr>
          <p:nvPr>
            <p:ph sz="quarter" idx="10" hasCustomPrompt="1"/>
          </p:nvPr>
        </p:nvSpPr>
        <p:spPr>
          <a:xfrm>
            <a:off x="457870" y="1460503"/>
            <a:ext cx="11253740" cy="4600863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Bef>
                <a:spcPts val="1200"/>
              </a:spcBef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lnSpc>
                <a:spcPct val="130000"/>
              </a:lnSpc>
              <a:spcBef>
                <a:spcPts val="120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lnSpc>
                <a:spcPct val="130000"/>
              </a:lnSpc>
              <a:spcBef>
                <a:spcPts val="0"/>
              </a:spcBef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D94A9A5-B09B-C448-847C-05A9CBBE1F1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1600" b="1" kern="1200">
                <a:solidFill>
                  <a:schemeClr val="tx1"/>
                </a:solidFill>
                <a:latin typeface="Trebuchet MS" pitchFamily="34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fld id="{A91C009A-D183-4B06-A7F0-ADEC358427FA}" type="slidenum">
              <a:rPr lang="en-US" sz="1100" smtClean="0"/>
              <a:pPr>
                <a:defRPr/>
              </a:pPr>
              <a:t>‹#›</a:t>
            </a:fld>
            <a:endParaRPr lang="en-US" sz="1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5EEAF-E1B3-8241-9818-2112118EFD76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588" y="6162965"/>
            <a:ext cx="2167928" cy="5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41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agraph with Graphic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32448"/>
            <a:ext cx="11425544" cy="461819"/>
          </a:xfrm>
        </p:spPr>
        <p:txBody>
          <a:bodyPr anchor="b">
            <a:noAutofit/>
          </a:bodyPr>
          <a:lstStyle>
            <a:lvl1pPr>
              <a:defRPr sz="2400" b="1" i="0" cap="none" baseline="0">
                <a:solidFill>
                  <a:schemeClr val="tx2">
                    <a:lumMod val="85000"/>
                    <a:lumOff val="1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ONE LINE TITLE MAY BE ALL CAPS OR TITLE CASE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30457" y="1443791"/>
            <a:ext cx="7076351" cy="4545263"/>
          </a:xfrm>
        </p:spPr>
        <p:txBody>
          <a:bodyPr anchor="t"/>
          <a:lstStyle>
            <a:lvl1pPr marL="0" indent="0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None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1pPr>
            <a:lvl2pPr marL="285744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2pPr>
            <a:lvl3pPr marL="557770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3pPr>
            <a:lvl4pPr marL="832083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4pPr>
            <a:lvl5pPr marL="1197834" indent="-285744">
              <a:buClr>
                <a:schemeClr val="tx2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solidFill>
                  <a:schemeClr val="tx2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Paragraph content or Graphic Element</a:t>
            </a:r>
          </a:p>
          <a:p>
            <a:pPr lvl="1"/>
            <a:r>
              <a:rPr lang="en-US"/>
              <a:t>Bullets </a:t>
            </a:r>
          </a:p>
          <a:p>
            <a:pPr lvl="2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28126" y="1003049"/>
            <a:ext cx="4117137" cy="4972050"/>
          </a:xfrm>
        </p:spPr>
        <p:txBody>
          <a:bodyPr lIns="0" rIns="182880" anchor="ctr"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/>
              <a:t>Blank or Paragraph Content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830235" y="976315"/>
            <a:ext cx="7058749" cy="414003"/>
          </a:xfrm>
        </p:spPr>
        <p:txBody>
          <a:bodyPr/>
          <a:lstStyle>
            <a:lvl1pPr marL="0" indent="0" algn="ctr">
              <a:buNone/>
              <a:defRPr sz="1600" b="1" cap="all"/>
            </a:lvl1pPr>
          </a:lstStyle>
          <a:p>
            <a:pPr lvl="0"/>
            <a:r>
              <a:rPr lang="en-US"/>
              <a:t>AREA TITLE</a:t>
            </a:r>
          </a:p>
        </p:txBody>
      </p:sp>
    </p:spTree>
    <p:extLst>
      <p:ext uri="{BB962C8B-B14F-4D97-AF65-F5344CB8AC3E}">
        <p14:creationId xmlns:p14="http://schemas.microsoft.com/office/powerpoint/2010/main" val="972509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9B0EBB-2902-F640-965C-B0805B1458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0" name="Title 329"/>
          <p:cNvSpPr>
            <a:spLocks noGrp="1"/>
          </p:cNvSpPr>
          <p:nvPr>
            <p:ph type="title" hasCustomPrompt="1"/>
          </p:nvPr>
        </p:nvSpPr>
        <p:spPr>
          <a:xfrm>
            <a:off x="1196032" y="1863560"/>
            <a:ext cx="9295741" cy="1822161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Up to Three Lines at this size</a:t>
            </a:r>
          </a:p>
        </p:txBody>
      </p:sp>
    </p:spTree>
    <p:extLst>
      <p:ext uri="{BB962C8B-B14F-4D97-AF65-F5344CB8AC3E}">
        <p14:creationId xmlns:p14="http://schemas.microsoft.com/office/powerpoint/2010/main" val="4269616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7814"/>
            <a:ext cx="8636000" cy="1017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62708" y="1565276"/>
            <a:ext cx="5197231" cy="4530725"/>
          </a:xfrm>
        </p:spPr>
        <p:txBody>
          <a:bodyPr/>
          <a:lstStyle/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7508" y="1565276"/>
            <a:ext cx="5199185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61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52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E0BD-A6D8-4CEC-8AC5-A026D1478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CB140-A35B-4CC3-9A42-F5D2FED80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E1EC-43BC-4AF7-99EE-4062D1B3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50A22-3A46-414C-B585-722CADB2A3A0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09E64-8748-4E6E-A8B1-FA0894AE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4E0EF-39B6-4F2C-940F-EE55DA7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04D6238-6FF5-4F51-8FA3-A50A0DEEC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9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3633FE0-E287-4598-A3C5-BE26AF888E79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C1983-B08B-F04A-858B-C11DF7861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53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D100F-B11F-4BFF-BF13-4406EBA4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08019-778D-4FCB-AE9C-B8C734977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D657D-47C5-42DB-B792-B38B5A81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78B6-BE24-4621-AED4-652C98CB275D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DF6D1-1749-4163-B467-710F38F1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55730-BF16-4662-AB34-8E7D578C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746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5D3A-240B-44CE-9D49-A2D9A4EBA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5A3E8-BE2E-4351-94D3-81823A3E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AF61-6872-4564-9594-E1975778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BAD7E-0862-4CEC-AD98-9041527A4BE8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C1E00-E880-4A13-9C34-CAB2C9BB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10AC3-CCB6-4231-B6D1-394508D5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9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6C92-04EB-43AD-9EC8-E7DF64A9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4A1C-28EA-4E33-8A51-680BD0AD8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FD084-573A-40EF-ADCC-3B7DB0070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6C6D4-0675-4BB5-9FA5-CE3863EE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66B97-0C3F-4B9F-B1E7-696103940432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A0B55-B52C-495F-89EF-37D32E69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A851C-CBE9-427D-8719-F031A706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70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2AF3-8D57-436F-828B-4DE086CE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CFBF9-16B8-4A42-8F57-CDD801EC1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4CEFC-0415-489B-BCEF-70599ECCE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5EECC-46E7-4483-8FC2-C91B79FF9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497B3-2F11-4D19-92BD-973FEE5F9A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548F19-1E4B-42D0-B17D-6442B3D8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21282-D859-47ED-A419-4CAEB815DF97}" type="datetime1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4B49CE-FCC8-45F4-97FA-A542666F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90E7F-5130-4E95-BABB-94F7C73D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8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F9B0D-D2A9-4FE4-B808-E3C0CF63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499D5-3A93-436C-A383-8420C734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C727-A951-4848-B6A3-3BEA872568C4}" type="datetime1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21D7F-E03A-49C4-8F95-07BA82D7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CDC77-2524-40C0-98ED-19380CFF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4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DBC6B9-84C6-4358-9AE4-0F94E47B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54A0-2600-440D-8554-C64C62F0C301}" type="datetime1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96887-B405-444A-9F25-165DC45D3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75F12-FA75-4258-A76A-F29ACE15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09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27D18-DBA1-4CDE-8DFB-A0B982FD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1B618-6CA4-4B38-8747-0A1BA469F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B87B5-B836-4F6E-A926-C4D2C6794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59807-86B8-4437-ACBF-DF3513FD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5FBA2-8194-4080-9B41-69970EECA039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2AF70-1D01-4932-916D-8950F289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8A0A6-CCFC-4850-8F0D-85712929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95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2E0D-E0C1-4CDE-B8BC-70CA3CD3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3AFCD-2BE7-4E84-8090-FDD6BA96C3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4396B-1267-45F7-B728-5CC832666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F081B-705E-4BD7-AA3D-BD78F0B3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9E79E-7768-4080-9636-C456A28325B2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937AC-F291-490C-8969-33EE611F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2A01C-B700-4A1F-81F9-3EC5052C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2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F35D-AF5E-481C-A945-8A6800B2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74BF3-BFD7-4BA2-921E-2E33C3800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D59FB-FDF4-45DD-8A60-0611215D1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A8CA-D649-4668-8CD3-D52AD116F84D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DF5F7-B9C9-43E5-A6F3-F7FE175D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CC841-A9D0-4C3D-AA99-C70964B5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10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5314B-D37F-4E7F-864B-54930CFCB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65CBC-2C10-4130-B542-F5E6C645F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B84C7-49E7-4BAF-A14E-C16E336C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C5C91-2077-4B24-8ED6-13109D491AFE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D7592-CC14-4DCB-9CB6-67D03A33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1AD08-389B-404D-8C90-E47C7DFB8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6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CE0BD-A6D8-4CEC-8AC5-A026D1478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CB140-A35B-4CC3-9A42-F5D2FED80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FE1EC-43BC-4AF7-99EE-4062D1B3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09E64-8748-4E6E-A8B1-FA0894AEE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4E0EF-39B6-4F2C-940F-EE55DA7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421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: Entrepreneurship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4B46E647-04F1-448E-9499-0A47070C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351" t="29818" r="14128" b="29272"/>
          <a:stretch/>
        </p:blipFill>
        <p:spPr>
          <a:xfrm>
            <a:off x="0" y="-27493"/>
            <a:ext cx="12194928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F8CD8F-C13C-444F-8633-7FAE242C969A}"/>
              </a:ext>
            </a:extLst>
          </p:cNvPr>
          <p:cNvSpPr/>
          <p:nvPr userDrawn="1"/>
        </p:nvSpPr>
        <p:spPr bwMode="auto">
          <a:xfrm>
            <a:off x="0" y="0"/>
            <a:ext cx="12188952" cy="640080"/>
          </a:xfrm>
          <a:prstGeom prst="rect">
            <a:avLst/>
          </a:prstGeom>
          <a:solidFill>
            <a:srgbClr val="002F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72FB71-F7FC-4CEE-8C8A-2775BCB5D485}"/>
              </a:ext>
            </a:extLst>
          </p:cNvPr>
          <p:cNvSpPr/>
          <p:nvPr userDrawn="1"/>
        </p:nvSpPr>
        <p:spPr bwMode="auto">
          <a:xfrm>
            <a:off x="0" y="54864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3F5438-8E0D-41F9-8F67-D602302FA08C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457200"/>
          </a:xfrm>
          <a:prstGeom prst="rect">
            <a:avLst/>
          </a:prstGeom>
          <a:solidFill>
            <a:srgbClr val="002F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786D7B-9CF7-4AEC-8D61-10E1AAD50521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4AD6A-A498-43D2-95CF-A2A5642D9001}"/>
              </a:ext>
            </a:extLst>
          </p:cNvPr>
          <p:cNvSpPr txBox="1"/>
          <p:nvPr userDrawn="1"/>
        </p:nvSpPr>
        <p:spPr>
          <a:xfrm>
            <a:off x="457200" y="6537960"/>
            <a:ext cx="190917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</a:rPr>
              <a:t>ENTREPRENEURSHIP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57AE6-EB08-4F91-B930-0AE40C193771}"/>
              </a:ext>
            </a:extLst>
          </p:cNvPr>
          <p:cNvSpPr/>
          <p:nvPr userDrawn="1"/>
        </p:nvSpPr>
        <p:spPr bwMode="auto">
          <a:xfrm rot="10800000">
            <a:off x="0" y="6400800"/>
            <a:ext cx="12188952" cy="91440"/>
          </a:xfrm>
          <a:prstGeom prst="rect">
            <a:avLst/>
          </a:prstGeom>
          <a:solidFill>
            <a:srgbClr val="008B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203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956310"/>
            <a:ext cx="9305925" cy="0"/>
          </a:xfrm>
          <a:custGeom>
            <a:avLst/>
            <a:gdLst/>
            <a:ahLst/>
            <a:cxnLst/>
            <a:rect l="l" t="t" r="r" b="b"/>
            <a:pathLst>
              <a:path w="9305925">
                <a:moveTo>
                  <a:pt x="0" y="0"/>
                </a:moveTo>
                <a:lnTo>
                  <a:pt x="9305544" y="0"/>
                </a:lnTo>
              </a:path>
            </a:pathLst>
          </a:custGeom>
          <a:ln w="56387">
            <a:solidFill>
              <a:srgbClr val="129AEF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9305543" y="956310"/>
            <a:ext cx="2886710" cy="0"/>
          </a:xfrm>
          <a:custGeom>
            <a:avLst/>
            <a:gdLst/>
            <a:ahLst/>
            <a:cxnLst/>
            <a:rect l="l" t="t" r="r" b="b"/>
            <a:pathLst>
              <a:path w="2886709">
                <a:moveTo>
                  <a:pt x="0" y="0"/>
                </a:moveTo>
                <a:lnTo>
                  <a:pt x="2886455" y="0"/>
                </a:lnTo>
              </a:path>
            </a:pathLst>
          </a:custGeom>
          <a:ln w="56387">
            <a:solidFill>
              <a:srgbClr val="011F43"/>
            </a:solidFill>
          </a:ln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12192000" cy="928369"/>
          </a:xfrm>
          <a:custGeom>
            <a:avLst/>
            <a:gdLst/>
            <a:ahLst/>
            <a:cxnLst/>
            <a:rect l="l" t="t" r="r" b="b"/>
            <a:pathLst>
              <a:path w="12192000" h="928369">
                <a:moveTo>
                  <a:pt x="0" y="928115"/>
                </a:moveTo>
                <a:lnTo>
                  <a:pt x="12192000" y="928115"/>
                </a:lnTo>
                <a:lnTo>
                  <a:pt x="12192000" y="0"/>
                </a:lnTo>
                <a:lnTo>
                  <a:pt x="0" y="0"/>
                </a:lnTo>
                <a:lnTo>
                  <a:pt x="0" y="928115"/>
                </a:lnTo>
                <a:close/>
              </a:path>
            </a:pathLst>
          </a:custGeom>
          <a:solidFill>
            <a:srgbClr val="011F43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1F43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59422" y="2037333"/>
            <a:ext cx="4909184" cy="180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011F43"/>
                </a:solidFill>
                <a:latin typeface="Arial" panose="020B0604020202020204" pitchFamily="34" charset="0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lang="en-US" sz="1200" b="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9E5E8655-1348-402C-A1E8-BFDDB3BA3761}" type="datetime1">
              <a:rPr lang="en-US" smtClean="0"/>
              <a:pPr/>
              <a:t>6/7/2023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96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D100F-B11F-4BFF-BF13-4406EBA4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08019-778D-4FCB-AE9C-B8C734977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D657D-47C5-42DB-B792-B38B5A81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DF6D1-1749-4163-B467-710F38F1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55730-BF16-4662-AB34-8E7D578C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5D3A-240B-44CE-9D49-A2D9A4EBA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5A3E8-BE2E-4351-94D3-81823A3EC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FAF61-6872-4564-9594-E1975778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C1E00-E880-4A13-9C34-CAB2C9BB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10AC3-CCB6-4231-B6D1-394508D5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8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6C92-04EB-43AD-9EC8-E7DF64A9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D4A1C-28EA-4E33-8A51-680BD0AD8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2FD084-573A-40EF-ADCC-3B7DB0070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6C6D4-0675-4BB5-9FA5-CE3863EE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A0B55-B52C-495F-89EF-37D32E69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CA851C-CBE9-427D-8719-F031A706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0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84"/>
          <p:cNvSpPr>
            <a:spLocks/>
          </p:cNvSpPr>
          <p:nvPr/>
        </p:nvSpPr>
        <p:spPr bwMode="auto">
          <a:xfrm flipH="1">
            <a:off x="10919885" y="6323015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0243" name="Freeform 85"/>
          <p:cNvSpPr>
            <a:spLocks/>
          </p:cNvSpPr>
          <p:nvPr/>
        </p:nvSpPr>
        <p:spPr bwMode="auto">
          <a:xfrm flipH="1">
            <a:off x="11394017" y="6146801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>
              <a:latin typeface="Arial" panose="020B0604020202020204" pitchFamily="34" charset="0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393" y="301625"/>
            <a:ext cx="1064814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3901" y="1697040"/>
            <a:ext cx="1067011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251" y="6350002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67" b="0" smtClean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Arial"/>
              </a:defRPr>
            </a:lvl1pPr>
          </a:lstStyle>
          <a:p>
            <a:pPr>
              <a:defRPr/>
            </a:pPr>
            <a:fld id="{D39DB6DF-96B7-424F-BE12-5C31B3149D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11578168" y="6207126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591736" y="6356352"/>
            <a:ext cx="7609417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 b="0" smtClean="0">
                <a:solidFill>
                  <a:srgbClr val="7F7F7F"/>
                </a:solidFill>
                <a:latin typeface="Arial" panose="020B0604020202020204" pitchFamily="34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F5B93-FD58-4486-973D-EF98174782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3060" y="6196215"/>
            <a:ext cx="1828800" cy="4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9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 cap="none">
          <a:solidFill>
            <a:schemeClr val="tx1"/>
          </a:solidFill>
          <a:latin typeface="Arial" panose="020B0604020202020204" pitchFamily="34" charset="0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 panose="020B0604020202020204" pitchFamily="34" charset="0"/>
          <a:ea typeface="ＭＳ Ｐゴシック" charset="0"/>
          <a:cs typeface="Arial"/>
        </a:defRPr>
      </a:lvl1pPr>
      <a:lvl2pPr marL="285744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 panose="020B0604020202020204" pitchFamily="34" charset="0"/>
          <a:ea typeface="ＭＳ Ｐゴシック" charset="0"/>
          <a:cs typeface="Arial"/>
        </a:defRPr>
      </a:lvl2pPr>
      <a:lvl3pPr marL="285744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30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 panose="020B0604020202020204" pitchFamily="34" charset="0"/>
          <a:ea typeface="ＭＳ Ｐゴシック" charset="0"/>
          <a:cs typeface="Arial"/>
        </a:defRPr>
      </a:lvl4pPr>
      <a:lvl5pPr marL="1196945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 panose="020B0604020202020204" pitchFamily="34" charset="0"/>
          <a:ea typeface="ＭＳ Ｐゴシック" charset="0"/>
          <a:cs typeface="Arial"/>
        </a:defRPr>
      </a:lvl5pPr>
      <a:lvl6pPr marL="502907" indent="-228594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67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E00B0-2550-4604-95FD-F1471279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E72D7-0104-45C9-8AD2-25EC2920E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A2E23-6A6D-402C-B803-8F6BDFB70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1FF585C-3501-417E-AAF6-911EEF71FDCD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7D24F-F797-4FE1-A0C1-BBFF4BEB3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6354E-51C4-49B2-ABA9-0408C4EA6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690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304D6238-6FF5-4F51-8FA3-A50A0DEEC9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84"/>
          <p:cNvSpPr>
            <a:spLocks/>
          </p:cNvSpPr>
          <p:nvPr/>
        </p:nvSpPr>
        <p:spPr bwMode="auto">
          <a:xfrm flipH="1">
            <a:off x="10919885" y="6323015"/>
            <a:ext cx="465667" cy="534987"/>
          </a:xfrm>
          <a:custGeom>
            <a:avLst/>
            <a:gdLst>
              <a:gd name="T0" fmla="*/ 0 w 638"/>
              <a:gd name="T1" fmla="*/ 0 h 1194"/>
              <a:gd name="T2" fmla="*/ 38 w 638"/>
              <a:gd name="T3" fmla="*/ 110 h 1194"/>
              <a:gd name="T4" fmla="*/ 78 w 638"/>
              <a:gd name="T5" fmla="*/ 216 h 1194"/>
              <a:gd name="T6" fmla="*/ 106 w 638"/>
              <a:gd name="T7" fmla="*/ 304 h 1194"/>
              <a:gd name="T8" fmla="*/ 136 w 638"/>
              <a:gd name="T9" fmla="*/ 398 h 1194"/>
              <a:gd name="T10" fmla="*/ 164 w 638"/>
              <a:gd name="T11" fmla="*/ 506 h 1194"/>
              <a:gd name="T12" fmla="*/ 206 w 638"/>
              <a:gd name="T13" fmla="*/ 672 h 1194"/>
              <a:gd name="T14" fmla="*/ 236 w 638"/>
              <a:gd name="T15" fmla="*/ 788 h 1194"/>
              <a:gd name="T16" fmla="*/ 272 w 638"/>
              <a:gd name="T17" fmla="*/ 990 h 1194"/>
              <a:gd name="T18" fmla="*/ 286 w 638"/>
              <a:gd name="T19" fmla="*/ 1086 h 1194"/>
              <a:gd name="T20" fmla="*/ 302 w 638"/>
              <a:gd name="T21" fmla="*/ 1194 h 1194"/>
              <a:gd name="T22" fmla="*/ 638 w 638"/>
              <a:gd name="T23" fmla="*/ 1194 h 1194"/>
              <a:gd name="T24" fmla="*/ 624 w 638"/>
              <a:gd name="T25" fmla="*/ 1142 h 1194"/>
              <a:gd name="T26" fmla="*/ 598 w 638"/>
              <a:gd name="T27" fmla="*/ 1060 h 1194"/>
              <a:gd name="T28" fmla="*/ 572 w 638"/>
              <a:gd name="T29" fmla="*/ 980 h 1194"/>
              <a:gd name="T30" fmla="*/ 548 w 638"/>
              <a:gd name="T31" fmla="*/ 912 h 1194"/>
              <a:gd name="T32" fmla="*/ 494 w 638"/>
              <a:gd name="T33" fmla="*/ 784 h 1194"/>
              <a:gd name="T34" fmla="*/ 456 w 638"/>
              <a:gd name="T35" fmla="*/ 698 h 1194"/>
              <a:gd name="T36" fmla="*/ 424 w 638"/>
              <a:gd name="T37" fmla="*/ 626 h 1194"/>
              <a:gd name="T38" fmla="*/ 378 w 638"/>
              <a:gd name="T39" fmla="*/ 532 h 1194"/>
              <a:gd name="T40" fmla="*/ 340 w 638"/>
              <a:gd name="T41" fmla="*/ 470 h 1194"/>
              <a:gd name="T42" fmla="*/ 306 w 638"/>
              <a:gd name="T43" fmla="*/ 414 h 1194"/>
              <a:gd name="T44" fmla="*/ 268 w 638"/>
              <a:gd name="T45" fmla="*/ 342 h 1194"/>
              <a:gd name="T46" fmla="*/ 228 w 638"/>
              <a:gd name="T47" fmla="*/ 286 h 1194"/>
              <a:gd name="T48" fmla="*/ 174 w 638"/>
              <a:gd name="T49" fmla="*/ 210 h 1194"/>
              <a:gd name="T50" fmla="*/ 122 w 638"/>
              <a:gd name="T51" fmla="*/ 140 h 1194"/>
              <a:gd name="T52" fmla="*/ 58 w 638"/>
              <a:gd name="T53" fmla="*/ 52 h 1194"/>
              <a:gd name="T54" fmla="*/ 30 w 638"/>
              <a:gd name="T55" fmla="*/ 20 h 1194"/>
              <a:gd name="T56" fmla="*/ 0 w 638"/>
              <a:gd name="T57" fmla="*/ 0 h 119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243" name="Freeform 85"/>
          <p:cNvSpPr>
            <a:spLocks/>
          </p:cNvSpPr>
          <p:nvPr/>
        </p:nvSpPr>
        <p:spPr bwMode="auto">
          <a:xfrm flipH="1">
            <a:off x="11394017" y="6146801"/>
            <a:ext cx="328083" cy="165100"/>
          </a:xfrm>
          <a:custGeom>
            <a:avLst/>
            <a:gdLst>
              <a:gd name="T0" fmla="*/ 448 w 448"/>
              <a:gd name="T1" fmla="*/ 372 h 372"/>
              <a:gd name="T2" fmla="*/ 388 w 448"/>
              <a:gd name="T3" fmla="*/ 302 h 372"/>
              <a:gd name="T4" fmla="*/ 280 w 448"/>
              <a:gd name="T5" fmla="*/ 208 h 372"/>
              <a:gd name="T6" fmla="*/ 210 w 448"/>
              <a:gd name="T7" fmla="*/ 142 h 372"/>
              <a:gd name="T8" fmla="*/ 140 w 448"/>
              <a:gd name="T9" fmla="*/ 94 h 372"/>
              <a:gd name="T10" fmla="*/ 64 w 448"/>
              <a:gd name="T11" fmla="*/ 44 h 372"/>
              <a:gd name="T12" fmla="*/ 0 w 448"/>
              <a:gd name="T13" fmla="*/ 0 h 372"/>
              <a:gd name="T14" fmla="*/ 280 w 448"/>
              <a:gd name="T15" fmla="*/ 0 h 372"/>
              <a:gd name="T16" fmla="*/ 300 w 448"/>
              <a:gd name="T17" fmla="*/ 36 h 372"/>
              <a:gd name="T18" fmla="*/ 324 w 448"/>
              <a:gd name="T19" fmla="*/ 82 h 372"/>
              <a:gd name="T20" fmla="*/ 346 w 448"/>
              <a:gd name="T21" fmla="*/ 134 h 372"/>
              <a:gd name="T22" fmla="*/ 378 w 448"/>
              <a:gd name="T23" fmla="*/ 206 h 372"/>
              <a:gd name="T24" fmla="*/ 408 w 448"/>
              <a:gd name="T25" fmla="*/ 264 h 372"/>
              <a:gd name="T26" fmla="*/ 434 w 448"/>
              <a:gd name="T27" fmla="*/ 334 h 372"/>
              <a:gd name="T28" fmla="*/ 448 w 448"/>
              <a:gd name="T29" fmla="*/ 372 h 37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/>
          <a:lstStyle/>
          <a:p>
            <a:endParaRPr lang="en-US" sz="1600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3393" y="301625"/>
            <a:ext cx="1064814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3901" y="1697040"/>
            <a:ext cx="1067011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251" y="6350002"/>
            <a:ext cx="7366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67" b="0" smtClean="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D39DB6DF-96B7-424F-BE12-5C31B3149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11578168" y="6207126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 sz="160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591736" y="6356352"/>
            <a:ext cx="7609417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 b="0" smtClean="0">
                <a:solidFill>
                  <a:srgbClr val="7F7F7F"/>
                </a:solidFill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F5B93-FD58-4486-973D-EF98174782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53060" y="6196215"/>
            <a:ext cx="1828800" cy="4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 cap="none">
          <a:solidFill>
            <a:schemeClr val="tx1"/>
          </a:solidFill>
          <a:latin typeface="+mn-lt"/>
          <a:ea typeface="ＭＳ Ｐゴシック" charset="0"/>
          <a:cs typeface="Andes ExtraLight"/>
        </a:defRPr>
      </a:lvl1pPr>
      <a:lvl2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Font typeface="Arial" charset="0"/>
        <a:defRPr sz="2267">
          <a:solidFill>
            <a:srgbClr val="595959"/>
          </a:solidFill>
          <a:latin typeface="Arial" charset="0"/>
          <a:ea typeface="ＭＳ Ｐゴシック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2667" b="1">
          <a:solidFill>
            <a:srgbClr val="014C6D"/>
          </a:solidFill>
          <a:latin typeface="Trebuchet MS" pitchFamily="34" charset="0"/>
        </a:defRPr>
      </a:lvl9pPr>
    </p:titleStyle>
    <p:bodyStyle>
      <a:lvl1pPr algn="l" rtl="0" eaLnBrk="0" fontAlgn="base" hangingPunct="0">
        <a:lnSpc>
          <a:spcPct val="150000"/>
        </a:lnSpc>
        <a:spcBef>
          <a:spcPts val="1800"/>
        </a:spcBef>
        <a:spcAft>
          <a:spcPct val="0"/>
        </a:spcAft>
        <a:buClr>
          <a:srgbClr val="404040"/>
        </a:buClr>
        <a:defRPr>
          <a:solidFill>
            <a:srgbClr val="595959"/>
          </a:solidFill>
          <a:latin typeface="Arial"/>
          <a:ea typeface="ＭＳ Ｐゴシック" charset="0"/>
          <a:cs typeface="Arial"/>
        </a:defRPr>
      </a:lvl1pPr>
      <a:lvl2pPr marL="285744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2pPr>
      <a:lvl3pPr marL="285744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>
          <a:solidFill>
            <a:schemeClr val="tx2"/>
          </a:solidFill>
          <a:latin typeface="Arial"/>
          <a:ea typeface="ＭＳ Ｐゴシック" charset="0"/>
          <a:cs typeface="Arial"/>
        </a:defRPr>
      </a:lvl3pPr>
      <a:lvl4pPr marL="831830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4pPr>
      <a:lvl5pPr marL="1196945" indent="-285744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595959"/>
        </a:buClr>
        <a:buFont typeface="Arial" charset="0"/>
        <a:buChar char="•"/>
        <a:defRPr>
          <a:solidFill>
            <a:srgbClr val="595959"/>
          </a:solidFill>
          <a:latin typeface="Arial"/>
          <a:ea typeface="ＭＳ Ｐゴシック" charset="0"/>
          <a:cs typeface="Arial"/>
        </a:defRPr>
      </a:lvl5pPr>
      <a:lvl6pPr marL="502907" indent="-228594" algn="l" rtl="0" fontAlgn="base">
        <a:spcBef>
          <a:spcPct val="20000"/>
        </a:spcBef>
        <a:spcAft>
          <a:spcPct val="0"/>
        </a:spcAft>
        <a:buClr>
          <a:schemeClr val="tx2">
            <a:lumMod val="65000"/>
            <a:lumOff val="35000"/>
          </a:schemeClr>
        </a:buClr>
        <a:buFont typeface="Arial"/>
        <a:buChar char="•"/>
        <a:defRPr sz="1867">
          <a:solidFill>
            <a:schemeClr val="tx2">
              <a:lumMod val="65000"/>
              <a:lumOff val="35000"/>
            </a:schemeClr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E00B0-2550-4604-95FD-F14712799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E72D7-0104-45C9-8AD2-25EC2920E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A2E23-6A6D-402C-B803-8F6BDFB70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B00A2-D36D-487C-85CF-03AC9BB3C604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7D24F-F797-4FE1-A0C1-BBFF4BEB3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6354E-51C4-49B2-ABA9-0408C4EA6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D6238-6FF5-4F51-8FA3-A50A0DEEC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6500" y="1612849"/>
            <a:ext cx="2159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11F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7677" y="1290066"/>
            <a:ext cx="1075664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1">
                <a:solidFill>
                  <a:srgbClr val="011F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EABE8-8C65-496B-ADC4-2FEEFF7A90C6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40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hf hdr="0" ftr="0" dt="0"/>
  <p:txStyles>
    <p:titleStyle>
      <a:lvl1pPr>
        <a:defRPr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>
        <a:defRPr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877043" y="6260591"/>
            <a:ext cx="1883663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6500" y="1612849"/>
            <a:ext cx="21590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11F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17677" y="1290066"/>
            <a:ext cx="1075664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1">
                <a:solidFill>
                  <a:srgbClr val="011F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F7AF9-97A5-4B23-BEEC-F148AA001D8F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9600" y="6383655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9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hf hdr="0" ftr="0" dt="0"/>
  <p:txStyles>
    <p:titleStyle>
      <a:lvl1pPr>
        <a:defRPr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>
        <a:defRPr>
          <a:latin typeface="Arial Narrow" panose="020B0606020202030204" pitchFamily="34" charset="0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71538"/>
            <a:ext cx="103632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912617" y="6329614"/>
            <a:ext cx="2844800" cy="365125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>
            <a:lvl1pPr algn="l">
              <a:defRPr sz="10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i="0" cap="all">
          <a:solidFill>
            <a:schemeClr val="tx2">
              <a:lumMod val="85000"/>
              <a:lumOff val="15000"/>
            </a:schemeClr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lr>
          <a:srgbClr val="00783C"/>
        </a:buClr>
        <a:buNone/>
        <a:defRPr sz="1800">
          <a:solidFill>
            <a:schemeClr val="tx2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Font typeface="Wingdings" pitchFamily="2" charset="2"/>
        <a:buNone/>
        <a:defRPr sz="1800">
          <a:solidFill>
            <a:schemeClr val="tx2">
              <a:lumMod val="85000"/>
              <a:lumOff val="15000"/>
            </a:schemeClr>
          </a:solidFill>
          <a:latin typeface="+mn-lt"/>
        </a:defRPr>
      </a:lvl2pPr>
      <a:lvl3pPr marL="4763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800">
          <a:solidFill>
            <a:schemeClr val="tx2">
              <a:lumMod val="85000"/>
              <a:lumOff val="15000"/>
            </a:schemeClr>
          </a:solidFill>
          <a:latin typeface="+mn-lt"/>
        </a:defRPr>
      </a:lvl3pPr>
      <a:lvl4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800">
          <a:solidFill>
            <a:schemeClr val="tx2">
              <a:lumMod val="85000"/>
              <a:lumOff val="15000"/>
            </a:schemeClr>
          </a:solidFill>
          <a:latin typeface="+mn-lt"/>
        </a:defRPr>
      </a:lvl4pPr>
      <a:lvl5pPr marL="0" indent="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None/>
        <a:defRPr sz="1800">
          <a:solidFill>
            <a:schemeClr val="tx2">
              <a:lumMod val="85000"/>
              <a:lumOff val="15000"/>
            </a:schemeClr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Freeform 84"/>
          <p:cNvSpPr>
            <a:spLocks/>
          </p:cNvSpPr>
          <p:nvPr/>
        </p:nvSpPr>
        <p:spPr bwMode="auto">
          <a:xfrm flipH="1">
            <a:off x="10919885" y="6323016"/>
            <a:ext cx="465667" cy="534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2000" b="0" i="0" baseline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5914" y="301627"/>
            <a:ext cx="11282705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5913" y="1697789"/>
            <a:ext cx="11306123" cy="438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78169" y="620712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0" i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6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50" r:id="rId3"/>
  </p:sldLayoutIdLst>
  <p:hf sldNum="0" hdr="0" ftr="0" dt="0"/>
  <p:txStyles>
    <p:titleStyle>
      <a:lvl1pPr marL="0" indent="0" algn="ctr" rtl="0" eaLnBrk="1" fontAlgn="base" hangingPunct="1">
        <a:lnSpc>
          <a:spcPct val="100000"/>
        </a:lnSpc>
        <a:spcBef>
          <a:spcPts val="0"/>
        </a:spcBef>
        <a:spcAft>
          <a:spcPct val="0"/>
        </a:spcAft>
        <a:buFont typeface="Arial"/>
        <a:buNone/>
        <a:defRPr sz="2400" b="1" i="0" cap="all" baseline="0">
          <a:solidFill>
            <a:schemeClr val="tx2">
              <a:lumMod val="85000"/>
              <a:lumOff val="15000"/>
            </a:schemeClr>
          </a:solidFill>
          <a:latin typeface="Arial Black Regular"/>
          <a:ea typeface="+mj-ea"/>
          <a:cs typeface="Arial Black Regular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50000"/>
        </a:lnSpc>
        <a:spcBef>
          <a:spcPts val="1800"/>
        </a:spcBef>
        <a:spcAft>
          <a:spcPct val="0"/>
        </a:spcAft>
        <a:buClr>
          <a:schemeClr val="tx2">
            <a:lumMod val="75000"/>
            <a:lumOff val="25000"/>
          </a:schemeClr>
        </a:buClr>
        <a:buNone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ea typeface="+mn-ea"/>
          <a:cs typeface="Arial"/>
        </a:defRPr>
      </a:lvl1pPr>
      <a:lvl2pPr marL="28574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2pPr>
      <a:lvl3pPr marL="28574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1"/>
        </a:buClr>
        <a:buFont typeface="Arial"/>
        <a:buChar char="•"/>
        <a:defRPr sz="1800" b="0" i="0" baseline="0">
          <a:solidFill>
            <a:schemeClr val="tx2"/>
          </a:solidFill>
          <a:latin typeface="Arial"/>
          <a:cs typeface="Arial"/>
        </a:defRPr>
      </a:lvl3pPr>
      <a:lvl4pPr marL="832083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4pPr>
      <a:lvl5pPr marL="119783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5pPr>
      <a:lvl6pPr marL="502907" indent="-228594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>
          <a:solidFill>
            <a:schemeClr val="tx2">
              <a:lumMod val="85000"/>
              <a:lumOff val="15000"/>
            </a:schemeClr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Freeform 84"/>
          <p:cNvSpPr>
            <a:spLocks/>
          </p:cNvSpPr>
          <p:nvPr/>
        </p:nvSpPr>
        <p:spPr bwMode="auto">
          <a:xfrm flipH="1">
            <a:off x="10919885" y="6323016"/>
            <a:ext cx="465667" cy="534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2000" b="0" i="0" baseline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5914" y="301627"/>
            <a:ext cx="11282705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5913" y="1697789"/>
            <a:ext cx="11306123" cy="438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78169" y="620712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0" i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5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7" r:id="rId5"/>
    <p:sldLayoutId id="2147483758" r:id="rId6"/>
  </p:sldLayoutIdLst>
  <p:hf sldNum="0" hdr="0" ftr="0" dt="0"/>
  <p:txStyles>
    <p:titleStyle>
      <a:lvl1pPr marL="0" indent="0" algn="ctr" rtl="0" eaLnBrk="1" fontAlgn="base" hangingPunct="1">
        <a:lnSpc>
          <a:spcPct val="100000"/>
        </a:lnSpc>
        <a:spcBef>
          <a:spcPts val="0"/>
        </a:spcBef>
        <a:spcAft>
          <a:spcPct val="0"/>
        </a:spcAft>
        <a:buFont typeface="Arial"/>
        <a:buNone/>
        <a:defRPr sz="2400" b="1" i="0" cap="all" baseline="0">
          <a:solidFill>
            <a:schemeClr val="tx2">
              <a:lumMod val="85000"/>
              <a:lumOff val="15000"/>
            </a:schemeClr>
          </a:solidFill>
          <a:latin typeface="Arial Black Regular"/>
          <a:ea typeface="+mj-ea"/>
          <a:cs typeface="Arial Black Regular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50000"/>
        </a:lnSpc>
        <a:spcBef>
          <a:spcPts val="1800"/>
        </a:spcBef>
        <a:spcAft>
          <a:spcPct val="0"/>
        </a:spcAft>
        <a:buClr>
          <a:schemeClr val="tx2">
            <a:lumMod val="75000"/>
            <a:lumOff val="25000"/>
          </a:schemeClr>
        </a:buClr>
        <a:buNone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ea typeface="+mn-ea"/>
          <a:cs typeface="Arial"/>
        </a:defRPr>
      </a:lvl1pPr>
      <a:lvl2pPr marL="28574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2pPr>
      <a:lvl3pPr marL="28574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1"/>
        </a:buClr>
        <a:buFont typeface="Arial"/>
        <a:buChar char="•"/>
        <a:defRPr sz="1800" b="0" i="0" baseline="0">
          <a:solidFill>
            <a:schemeClr val="tx2"/>
          </a:solidFill>
          <a:latin typeface="Arial"/>
          <a:cs typeface="Arial"/>
        </a:defRPr>
      </a:lvl3pPr>
      <a:lvl4pPr marL="832083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4pPr>
      <a:lvl5pPr marL="119783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5pPr>
      <a:lvl6pPr marL="502907" indent="-228594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>
          <a:solidFill>
            <a:schemeClr val="tx2">
              <a:lumMod val="85000"/>
              <a:lumOff val="15000"/>
            </a:schemeClr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Freeform 84"/>
          <p:cNvSpPr>
            <a:spLocks/>
          </p:cNvSpPr>
          <p:nvPr/>
        </p:nvSpPr>
        <p:spPr bwMode="auto">
          <a:xfrm flipH="1">
            <a:off x="10919885" y="6323016"/>
            <a:ext cx="465667" cy="534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" y="110"/>
              </a:cxn>
              <a:cxn ang="0">
                <a:pos x="78" y="216"/>
              </a:cxn>
              <a:cxn ang="0">
                <a:pos x="106" y="304"/>
              </a:cxn>
              <a:cxn ang="0">
                <a:pos x="136" y="398"/>
              </a:cxn>
              <a:cxn ang="0">
                <a:pos x="164" y="506"/>
              </a:cxn>
              <a:cxn ang="0">
                <a:pos x="206" y="672"/>
              </a:cxn>
              <a:cxn ang="0">
                <a:pos x="236" y="788"/>
              </a:cxn>
              <a:cxn ang="0">
                <a:pos x="272" y="990"/>
              </a:cxn>
              <a:cxn ang="0">
                <a:pos x="286" y="1086"/>
              </a:cxn>
              <a:cxn ang="0">
                <a:pos x="302" y="1194"/>
              </a:cxn>
              <a:cxn ang="0">
                <a:pos x="638" y="1194"/>
              </a:cxn>
              <a:cxn ang="0">
                <a:pos x="624" y="1142"/>
              </a:cxn>
              <a:cxn ang="0">
                <a:pos x="598" y="1060"/>
              </a:cxn>
              <a:cxn ang="0">
                <a:pos x="572" y="980"/>
              </a:cxn>
              <a:cxn ang="0">
                <a:pos x="548" y="912"/>
              </a:cxn>
              <a:cxn ang="0">
                <a:pos x="494" y="784"/>
              </a:cxn>
              <a:cxn ang="0">
                <a:pos x="456" y="698"/>
              </a:cxn>
              <a:cxn ang="0">
                <a:pos x="424" y="626"/>
              </a:cxn>
              <a:cxn ang="0">
                <a:pos x="378" y="532"/>
              </a:cxn>
              <a:cxn ang="0">
                <a:pos x="340" y="470"/>
              </a:cxn>
              <a:cxn ang="0">
                <a:pos x="306" y="414"/>
              </a:cxn>
              <a:cxn ang="0">
                <a:pos x="268" y="342"/>
              </a:cxn>
              <a:cxn ang="0">
                <a:pos x="228" y="286"/>
              </a:cxn>
              <a:cxn ang="0">
                <a:pos x="174" y="210"/>
              </a:cxn>
              <a:cxn ang="0">
                <a:pos x="122" y="140"/>
              </a:cxn>
              <a:cxn ang="0">
                <a:pos x="58" y="52"/>
              </a:cxn>
              <a:cxn ang="0">
                <a:pos x="30" y="20"/>
              </a:cxn>
              <a:cxn ang="0">
                <a:pos x="0" y="0"/>
              </a:cxn>
            </a:cxnLst>
            <a:rect l="0" t="0" r="r" b="b"/>
            <a:pathLst>
              <a:path w="638" h="1194">
                <a:moveTo>
                  <a:pt x="0" y="0"/>
                </a:moveTo>
                <a:lnTo>
                  <a:pt x="38" y="110"/>
                </a:lnTo>
                <a:lnTo>
                  <a:pt x="78" y="216"/>
                </a:lnTo>
                <a:lnTo>
                  <a:pt x="106" y="304"/>
                </a:lnTo>
                <a:lnTo>
                  <a:pt x="136" y="398"/>
                </a:lnTo>
                <a:lnTo>
                  <a:pt x="164" y="506"/>
                </a:lnTo>
                <a:lnTo>
                  <a:pt x="206" y="672"/>
                </a:lnTo>
                <a:lnTo>
                  <a:pt x="236" y="788"/>
                </a:lnTo>
                <a:lnTo>
                  <a:pt x="272" y="990"/>
                </a:lnTo>
                <a:lnTo>
                  <a:pt x="286" y="1086"/>
                </a:lnTo>
                <a:lnTo>
                  <a:pt x="302" y="1194"/>
                </a:lnTo>
                <a:lnTo>
                  <a:pt x="638" y="1194"/>
                </a:lnTo>
                <a:lnTo>
                  <a:pt x="624" y="1142"/>
                </a:lnTo>
                <a:lnTo>
                  <a:pt x="598" y="1060"/>
                </a:lnTo>
                <a:lnTo>
                  <a:pt x="572" y="980"/>
                </a:lnTo>
                <a:lnTo>
                  <a:pt x="548" y="912"/>
                </a:lnTo>
                <a:lnTo>
                  <a:pt x="494" y="784"/>
                </a:lnTo>
                <a:lnTo>
                  <a:pt x="456" y="698"/>
                </a:lnTo>
                <a:lnTo>
                  <a:pt x="424" y="626"/>
                </a:lnTo>
                <a:lnTo>
                  <a:pt x="378" y="532"/>
                </a:lnTo>
                <a:lnTo>
                  <a:pt x="340" y="470"/>
                </a:lnTo>
                <a:lnTo>
                  <a:pt x="306" y="414"/>
                </a:lnTo>
                <a:lnTo>
                  <a:pt x="268" y="342"/>
                </a:lnTo>
                <a:lnTo>
                  <a:pt x="228" y="286"/>
                </a:lnTo>
                <a:lnTo>
                  <a:pt x="174" y="210"/>
                </a:lnTo>
                <a:lnTo>
                  <a:pt x="122" y="140"/>
                </a:lnTo>
                <a:lnTo>
                  <a:pt x="58" y="52"/>
                </a:lnTo>
                <a:lnTo>
                  <a:pt x="30" y="2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1300" b="0" i="0">
              <a:latin typeface="Arial Regular" charset="0"/>
            </a:endParaRPr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 flipH="1">
            <a:off x="11394017" y="6146800"/>
            <a:ext cx="328083" cy="165100"/>
          </a:xfrm>
          <a:custGeom>
            <a:avLst/>
            <a:gdLst/>
            <a:ahLst/>
            <a:cxnLst>
              <a:cxn ang="0">
                <a:pos x="448" y="372"/>
              </a:cxn>
              <a:cxn ang="0">
                <a:pos x="388" y="302"/>
              </a:cxn>
              <a:cxn ang="0">
                <a:pos x="280" y="208"/>
              </a:cxn>
              <a:cxn ang="0">
                <a:pos x="210" y="142"/>
              </a:cxn>
              <a:cxn ang="0">
                <a:pos x="140" y="94"/>
              </a:cxn>
              <a:cxn ang="0">
                <a:pos x="64" y="44"/>
              </a:cxn>
              <a:cxn ang="0">
                <a:pos x="0" y="0"/>
              </a:cxn>
              <a:cxn ang="0">
                <a:pos x="280" y="0"/>
              </a:cxn>
              <a:cxn ang="0">
                <a:pos x="300" y="36"/>
              </a:cxn>
              <a:cxn ang="0">
                <a:pos x="324" y="82"/>
              </a:cxn>
              <a:cxn ang="0">
                <a:pos x="346" y="134"/>
              </a:cxn>
              <a:cxn ang="0">
                <a:pos x="378" y="206"/>
              </a:cxn>
              <a:cxn ang="0">
                <a:pos x="408" y="264"/>
              </a:cxn>
              <a:cxn ang="0">
                <a:pos x="434" y="334"/>
              </a:cxn>
              <a:cxn ang="0">
                <a:pos x="448" y="372"/>
              </a:cxn>
            </a:cxnLst>
            <a:rect l="0" t="0" r="r" b="b"/>
            <a:pathLst>
              <a:path w="448" h="372">
                <a:moveTo>
                  <a:pt x="448" y="372"/>
                </a:moveTo>
                <a:lnTo>
                  <a:pt x="388" y="302"/>
                </a:lnTo>
                <a:lnTo>
                  <a:pt x="280" y="208"/>
                </a:lnTo>
                <a:lnTo>
                  <a:pt x="210" y="142"/>
                </a:lnTo>
                <a:lnTo>
                  <a:pt x="140" y="94"/>
                </a:lnTo>
                <a:lnTo>
                  <a:pt x="64" y="44"/>
                </a:lnTo>
                <a:lnTo>
                  <a:pt x="0" y="0"/>
                </a:lnTo>
                <a:lnTo>
                  <a:pt x="280" y="0"/>
                </a:lnTo>
                <a:lnTo>
                  <a:pt x="300" y="36"/>
                </a:lnTo>
                <a:lnTo>
                  <a:pt x="324" y="82"/>
                </a:lnTo>
                <a:lnTo>
                  <a:pt x="346" y="134"/>
                </a:lnTo>
                <a:lnTo>
                  <a:pt x="378" y="206"/>
                </a:lnTo>
                <a:lnTo>
                  <a:pt x="408" y="264"/>
                </a:lnTo>
                <a:lnTo>
                  <a:pt x="434" y="334"/>
                </a:lnTo>
                <a:lnTo>
                  <a:pt x="448" y="372"/>
                </a:lnTo>
                <a:close/>
              </a:path>
            </a:pathLst>
          </a:cu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en-US" sz="2000" b="0" i="0" baseline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5914" y="301627"/>
            <a:ext cx="11282705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5913" y="1697789"/>
            <a:ext cx="11306123" cy="438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Paragraph content</a:t>
            </a:r>
          </a:p>
          <a:p>
            <a:pPr lvl="1"/>
            <a:r>
              <a:rPr lang="en-US"/>
              <a:t>Bullets</a:t>
            </a:r>
          </a:p>
          <a:p>
            <a:pPr lvl="5"/>
            <a:r>
              <a:rPr lang="en-US"/>
              <a:t>Bullets</a:t>
            </a:r>
          </a:p>
          <a:p>
            <a:pPr lvl="3"/>
            <a:r>
              <a:rPr lang="en-US"/>
              <a:t>Bullets</a:t>
            </a:r>
          </a:p>
          <a:p>
            <a:pPr lvl="4"/>
            <a:r>
              <a:rPr lang="en-US"/>
              <a:t>Bullets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5914" y="6350002"/>
            <a:ext cx="736377" cy="35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100" b="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91C009A-D183-4B06-A7F0-ADEC358427F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78169" y="620712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b="0" i="0"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0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hf sldNum="0" hdr="0" ftr="0" dt="0"/>
  <p:txStyles>
    <p:titleStyle>
      <a:lvl1pPr marL="0" indent="0" algn="ctr" rtl="0" eaLnBrk="1" fontAlgn="base" hangingPunct="1">
        <a:lnSpc>
          <a:spcPct val="100000"/>
        </a:lnSpc>
        <a:spcBef>
          <a:spcPts val="0"/>
        </a:spcBef>
        <a:spcAft>
          <a:spcPct val="0"/>
        </a:spcAft>
        <a:buFont typeface="Arial"/>
        <a:buNone/>
        <a:defRPr sz="2400" b="1" i="0" cap="all" baseline="0">
          <a:solidFill>
            <a:schemeClr val="tx2">
              <a:lumMod val="85000"/>
              <a:lumOff val="15000"/>
            </a:schemeClr>
          </a:solidFill>
          <a:latin typeface="Arial Black Regular"/>
          <a:ea typeface="+mj-ea"/>
          <a:cs typeface="Arial Black Regular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14C6D"/>
          </a:solidFill>
          <a:latin typeface="Trebuchet MS" pitchFamily="34" charset="0"/>
        </a:defRPr>
      </a:lvl9pPr>
    </p:titleStyle>
    <p:bodyStyle>
      <a:lvl1pPr marL="0" indent="0" algn="l" rtl="0" eaLnBrk="1" fontAlgn="base" hangingPunct="1">
        <a:lnSpc>
          <a:spcPct val="150000"/>
        </a:lnSpc>
        <a:spcBef>
          <a:spcPts val="1800"/>
        </a:spcBef>
        <a:spcAft>
          <a:spcPct val="0"/>
        </a:spcAft>
        <a:buClr>
          <a:schemeClr val="tx2">
            <a:lumMod val="75000"/>
            <a:lumOff val="25000"/>
          </a:schemeClr>
        </a:buClr>
        <a:buNone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ea typeface="+mn-ea"/>
          <a:cs typeface="Arial"/>
        </a:defRPr>
      </a:lvl1pPr>
      <a:lvl2pPr marL="28574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2pPr>
      <a:lvl3pPr marL="28574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1"/>
        </a:buClr>
        <a:buFont typeface="Arial"/>
        <a:buChar char="•"/>
        <a:defRPr sz="1800" b="0" i="0" baseline="0">
          <a:solidFill>
            <a:schemeClr val="tx2"/>
          </a:solidFill>
          <a:latin typeface="Arial"/>
          <a:cs typeface="Arial"/>
        </a:defRPr>
      </a:lvl3pPr>
      <a:lvl4pPr marL="832083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4pPr>
      <a:lvl5pPr marL="1197834" indent="-285744" algn="l" rtl="0" eaLnBrk="1" fontAlgn="base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 b="0" i="0" baseline="0">
          <a:solidFill>
            <a:schemeClr val="tx2">
              <a:lumMod val="85000"/>
              <a:lumOff val="15000"/>
            </a:schemeClr>
          </a:solidFill>
          <a:latin typeface="Arial"/>
          <a:cs typeface="Arial"/>
        </a:defRPr>
      </a:lvl5pPr>
      <a:lvl6pPr marL="502907" indent="-228594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Arial"/>
        <a:buChar char="•"/>
        <a:defRPr sz="1800">
          <a:solidFill>
            <a:schemeClr val="tx2">
              <a:lumMod val="85000"/>
              <a:lumOff val="15000"/>
            </a:schemeClr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00783C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hyperlink" Target="https://www.ifc.org/wps/wcm/connect/region__ext_content/ifc_external_corporate_site/latin+america+and+the+caribbean/priorities/sourcing2equal-colombia-en" TargetMode="Externa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sv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png"/><Relationship Id="rId3" Type="http://schemas.openxmlformats.org/officeDocument/2006/relationships/hyperlink" Target="https://www.ifc.org/wps/wcm/connect/7b8fa342-bc30-4796-b62b-18a411b36a60/202210-Supply-Chain-Finance-Market-Assessment-Kenya.pdf?MOD=AJPERES&amp;CVID=of8sOQG" TargetMode="External"/><Relationship Id="rId7" Type="http://schemas.openxmlformats.org/officeDocument/2006/relationships/image" Target="../media/image85.sv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png"/><Relationship Id="rId11" Type="http://schemas.openxmlformats.org/officeDocument/2006/relationships/hyperlink" Target="https://www.ifc.org/wps/wcm/connect/topics_ext_content/ifc_external_corporate_site/gender+at+ifc/resources/sourcing2equal-study-kenya" TargetMode="External"/><Relationship Id="rId5" Type="http://schemas.openxmlformats.org/officeDocument/2006/relationships/image" Target="../media/image8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kipnis@ifc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-weconnectinternational-org.s3.amazonaws.com/2020/08/Business-Case.pdf" TargetMode="External"/><Relationship Id="rId13" Type="http://schemas.openxmlformats.org/officeDocument/2006/relationships/diagramQuickStyle" Target="../diagrams/quickStyle1.xml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36.svg"/><Relationship Id="rId7" Type="http://schemas.openxmlformats.org/officeDocument/2006/relationships/image" Target="../media/image28.svg"/><Relationship Id="rId12" Type="http://schemas.openxmlformats.org/officeDocument/2006/relationships/diagramLayout" Target="../diagrams/layout1.xml"/><Relationship Id="rId17" Type="http://schemas.openxmlformats.org/officeDocument/2006/relationships/image" Target="../media/image32.svg"/><Relationship Id="rId25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11" Type="http://schemas.openxmlformats.org/officeDocument/2006/relationships/diagramData" Target="../diagrams/data1.xml"/><Relationship Id="rId24" Type="http://schemas.openxmlformats.org/officeDocument/2006/relationships/image" Target="../media/image39.png"/><Relationship Id="rId5" Type="http://schemas.openxmlformats.org/officeDocument/2006/relationships/hyperlink" Target="https://www.ifc.org/wps/wcm/connect/topics_ext_content/ifc_external_corporate_site/gender+at+ifc/priorities/entrepreneurship/sourcing2equal" TargetMode="External"/><Relationship Id="rId15" Type="http://schemas.microsoft.com/office/2007/relationships/diagramDrawing" Target="../diagrams/drawing1.xml"/><Relationship Id="rId23" Type="http://schemas.openxmlformats.org/officeDocument/2006/relationships/image" Target="../media/image38.svg"/><Relationship Id="rId10" Type="http://schemas.openxmlformats.org/officeDocument/2006/relationships/image" Target="../media/image30.svg"/><Relationship Id="rId19" Type="http://schemas.openxmlformats.org/officeDocument/2006/relationships/image" Target="../media/image34.svg"/><Relationship Id="rId4" Type="http://schemas.openxmlformats.org/officeDocument/2006/relationships/image" Target="../media/image26.svg"/><Relationship Id="rId9" Type="http://schemas.openxmlformats.org/officeDocument/2006/relationships/image" Target="../media/image29.png"/><Relationship Id="rId14" Type="http://schemas.openxmlformats.org/officeDocument/2006/relationships/diagramColors" Target="../diagrams/colors1.xml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3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png"/><Relationship Id="rId11" Type="http://schemas.openxmlformats.org/officeDocument/2006/relationships/hyperlink" Target="https://www.ifc.org/wps/wcm/connect/news_ext_content/ifc_external_corporate_site/news+and+events/news/elevating-women-small-business-owners-in-kenya" TargetMode="External"/><Relationship Id="rId5" Type="http://schemas.openxmlformats.org/officeDocument/2006/relationships/hyperlink" Target="https://www.ifc.org/wps/wcm/connect/topics_ext_content/ifc_external_corporate_site/gender+at+ifc/resources/sourcing2equal-study-kenya" TargetMode="External"/><Relationship Id="rId15" Type="http://schemas.openxmlformats.org/officeDocument/2006/relationships/image" Target="../media/image34.svg"/><Relationship Id="rId10" Type="http://schemas.openxmlformats.org/officeDocument/2006/relationships/hyperlink" Target="https://ifcwcm9.ifc.org/wps/wcm/connect/REGION__EXT_Content/IFC_External_Corporate_Site/Latin+America+and+the+Caribbean/Priorities/sourcing2equal_colombia_en?wcmitemid=b4fc6ea7-8c0f-48f0-90b4-64b1f4b8cf97&amp;wcmitemisdraft=true" TargetMode="External"/><Relationship Id="rId19" Type="http://schemas.openxmlformats.org/officeDocument/2006/relationships/image" Target="../media/image44.svg"/><Relationship Id="rId4" Type="http://schemas.openxmlformats.org/officeDocument/2006/relationships/hyperlink" Target="https://www.ifc.org/wps/wcm/connect/topics_ext_content/ifc_external_corporate_site/gender+at+ifc/priorities/entrepreneurship/sourcing2equal" TargetMode="External"/><Relationship Id="rId9" Type="http://schemas.openxmlformats.org/officeDocument/2006/relationships/hyperlink" Target="https://www.ifc.org/wps/wcm/connect/region__ext_content/ifc_external_corporate_site/sub-saharan+africa/priorities/gender/sorcing2equal-kenya" TargetMode="External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factornetwork.com/en-financiamiento-a-la-cadena-de-suministro.html" TargetMode="External"/><Relationship Id="rId13" Type="http://schemas.openxmlformats.org/officeDocument/2006/relationships/image" Target="../media/image40.png"/><Relationship Id="rId3" Type="http://schemas.openxmlformats.org/officeDocument/2006/relationships/image" Target="../media/image46.png"/><Relationship Id="rId7" Type="http://schemas.openxmlformats.org/officeDocument/2006/relationships/hyperlink" Target="https://www.capitalfm.co.ke/business/2021/03/citibank-to-boost-women-led-smes-through-sh300mn-loan-facility/" TargetMode="Externa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svg"/><Relationship Id="rId11" Type="http://schemas.openxmlformats.org/officeDocument/2006/relationships/image" Target="../media/image51.sv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47.svg"/><Relationship Id="rId9" Type="http://schemas.openxmlformats.org/officeDocument/2006/relationships/hyperlink" Target="https://www.unwomen.org/sites/default/files/2023-05/case-study-series-innovative-financing-for-gender-equality-via-bonds-south-africa-en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1.png"/><Relationship Id="rId3" Type="http://schemas.openxmlformats.org/officeDocument/2006/relationships/hyperlink" Target="https://www.ifc.org/wps/wcm/connect/topics_ext_content/ifc_external_corporate_site/gender+at+ifc/resources/sourcing2equal-study-kenya" TargetMode="External"/><Relationship Id="rId7" Type="http://schemas.openxmlformats.org/officeDocument/2006/relationships/hyperlink" Target="https://www.ifc.org/wps/wcm/connect/8e6039c8-1597-4254-aa08-cf731dbaafff/IFC+South+Africa+Learning+Brief+-+4.26+-+Final.pdf?MOD=AJPERES&amp;CVID=mFW7vd1" TargetMode="Externa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ifc.org/wps/wcm/connect/0cc1ad27-1c83-427d-9b7e-c8d560f02891/IFC-WEConnect+International+India+Learning+Brief.pdf?MOD=AJPERES&amp;CVID=na0gsJ2" TargetMode="External"/><Relationship Id="rId11" Type="http://schemas.openxmlformats.org/officeDocument/2006/relationships/image" Target="../media/image56.png"/><Relationship Id="rId5" Type="http://schemas.openxmlformats.org/officeDocument/2006/relationships/hyperlink" Target="https://www.ifc.org/wps/wcm/connect/b92dceff-02a3-4399-9712-d37a276d8f54/202101_Bangladesh_LearningBrief.pdf?MOD=AJPERES&amp;CVID=nsHXPZL" TargetMode="External"/><Relationship Id="rId10" Type="http://schemas.openxmlformats.org/officeDocument/2006/relationships/image" Target="../media/image55.png"/><Relationship Id="rId4" Type="http://schemas.openxmlformats.org/officeDocument/2006/relationships/hyperlink" Target="https://www.ifc.org/wps/wcm/connect/6bfa85cb-8031-47e7-81b0-a241e4195f8c/202101_COVID_LearningBrief.pdf?MOD=AJPERES&amp;CVID=nsHYhgq" TargetMode="External"/><Relationship Id="rId9" Type="http://schemas.openxmlformats.org/officeDocument/2006/relationships/image" Target="../media/image54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unilever.com/planet-and-society/equity-diversity-and-inclusion/promoting-diverse-suppliers/" TargetMode="External"/><Relationship Id="rId5" Type="http://schemas.openxmlformats.org/officeDocument/2006/relationships/hyperlink" Target="https://www.ifc.org/wps/wcm/connect/81ae8002-f350-4cab-a59f-79e5dbf6fb2b/IFC+Source2Equal+Overview_June_2020+FINAL.pdf?MOD=AJPERES&amp;CVID=ndOO0G3" TargetMode="External"/><Relationship Id="rId4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F733F2-2266-4495-961C-F456C1D6187C}"/>
              </a:ext>
            </a:extLst>
          </p:cNvPr>
          <p:cNvSpPr/>
          <p:nvPr/>
        </p:nvSpPr>
        <p:spPr>
          <a:xfrm>
            <a:off x="-1397" y="0"/>
            <a:ext cx="12193397" cy="4700879"/>
          </a:xfrm>
          <a:prstGeom prst="rect">
            <a:avLst/>
          </a:prstGeom>
          <a:solidFill>
            <a:srgbClr val="0015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B9351-D04A-4723-891C-AC1659D0091F}"/>
              </a:ext>
            </a:extLst>
          </p:cNvPr>
          <p:cNvSpPr txBox="1"/>
          <p:nvPr/>
        </p:nvSpPr>
        <p:spPr>
          <a:xfrm>
            <a:off x="165372" y="267971"/>
            <a:ext cx="4211699" cy="40097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Sourcing2Equal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Global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We-Fi Knowledge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Forum</a:t>
            </a:r>
            <a:endParaRPr lang="es-CO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defRPr/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7000"/>
              </a:lnSpc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Marrakesh, Morocco</a:t>
            </a:r>
          </a:p>
          <a:p>
            <a:pPr fontAlgn="base">
              <a:lnSpc>
                <a:spcPct val="107000"/>
              </a:lnSpc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2023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959A46-1752-4E9F-A1A3-08946115DFAD}"/>
              </a:ext>
            </a:extLst>
          </p:cNvPr>
          <p:cNvGrpSpPr/>
          <p:nvPr/>
        </p:nvGrpSpPr>
        <p:grpSpPr>
          <a:xfrm>
            <a:off x="344136" y="5445827"/>
            <a:ext cx="2854565" cy="993017"/>
            <a:chOff x="-168880" y="5364645"/>
            <a:chExt cx="2854565" cy="99301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0BA3652-BA24-4E53-A2FA-56BD57D2A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1683712" y="5717582"/>
              <a:ext cx="881981" cy="640080"/>
            </a:xfrm>
            <a:prstGeom prst="rect">
              <a:avLst/>
            </a:prstGeom>
          </p:spPr>
        </p:pic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30AACF24-D59C-4532-A8FF-67BD0BD92E57}"/>
                </a:ext>
              </a:extLst>
            </p:cNvPr>
            <p:cNvSpPr txBox="1"/>
            <p:nvPr/>
          </p:nvSpPr>
          <p:spPr>
            <a:xfrm>
              <a:off x="-168880" y="5364645"/>
              <a:ext cx="28545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>
                  <a:ln>
                    <a:noFill/>
                  </a:ln>
                  <a:solidFill>
                    <a:srgbClr val="021F4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PARTNERSHIP WITH: </a:t>
              </a:r>
            </a:p>
          </p:txBody>
        </p:sp>
        <p:pic>
          <p:nvPicPr>
            <p:cNvPr id="16" name="Picture 15" descr="Resultado de imagen de women entreprenerus finance initiative logo">
              <a:extLst>
                <a:ext uri="{FF2B5EF4-FFF2-40B4-BE49-F238E27FC236}">
                  <a16:creationId xmlns:a16="http://schemas.microsoft.com/office/drawing/2014/main" id="{2DF55BE9-8422-4CE6-B427-1BDCA5DC50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09" b="16285"/>
            <a:stretch/>
          </p:blipFill>
          <p:spPr bwMode="auto">
            <a:xfrm>
              <a:off x="98773" y="5716076"/>
              <a:ext cx="1348395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D57B04-A088-40D9-ADAB-06EBBC841DDC}"/>
              </a:ext>
            </a:extLst>
          </p:cNvPr>
          <p:cNvGrpSpPr/>
          <p:nvPr/>
        </p:nvGrpSpPr>
        <p:grpSpPr>
          <a:xfrm>
            <a:off x="3608252" y="209356"/>
            <a:ext cx="8418376" cy="3743274"/>
            <a:chOff x="3525767" y="482473"/>
            <a:chExt cx="8418376" cy="3743274"/>
          </a:xfrm>
        </p:grpSpPr>
        <p:pic>
          <p:nvPicPr>
            <p:cNvPr id="4" name="Picture 3" descr="A group of people wearing hardhats and posing for a photo&#10;&#10;Description automatically generated with medium confidence">
              <a:extLst>
                <a:ext uri="{FF2B5EF4-FFF2-40B4-BE49-F238E27FC236}">
                  <a16:creationId xmlns:a16="http://schemas.microsoft.com/office/drawing/2014/main" id="{D0F643F6-48C5-4F07-91BD-B42334118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767" y="510900"/>
              <a:ext cx="2740222" cy="1828800"/>
            </a:xfrm>
            <a:prstGeom prst="rect">
              <a:avLst/>
            </a:prstGeom>
          </p:spPr>
        </p:pic>
        <p:pic>
          <p:nvPicPr>
            <p:cNvPr id="8" name="Picture 7" descr="A couple of women sitting at a table with a computer&#10;&#10;Description automatically generated with low confidence">
              <a:extLst>
                <a:ext uri="{FF2B5EF4-FFF2-40B4-BE49-F238E27FC236}">
                  <a16:creationId xmlns:a16="http://schemas.microsoft.com/office/drawing/2014/main" id="{26A03CC4-9BA0-4B69-A905-84BAAE873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5767" y="2396947"/>
              <a:ext cx="2760453" cy="1828800"/>
            </a:xfrm>
            <a:prstGeom prst="rect">
              <a:avLst/>
            </a:prstGeom>
          </p:spPr>
        </p:pic>
        <p:pic>
          <p:nvPicPr>
            <p:cNvPr id="21" name="Picture 20" descr="A picture containing person, outdoor&#10;&#10;Description automatically generated">
              <a:extLst>
                <a:ext uri="{FF2B5EF4-FFF2-40B4-BE49-F238E27FC236}">
                  <a16:creationId xmlns:a16="http://schemas.microsoft.com/office/drawing/2014/main" id="{BC9E4C96-6174-46F6-946E-D3BEB79FF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93" y="482473"/>
              <a:ext cx="2743200" cy="1828800"/>
            </a:xfrm>
            <a:prstGeom prst="rect">
              <a:avLst/>
            </a:prstGeom>
          </p:spPr>
        </p:pic>
        <p:pic>
          <p:nvPicPr>
            <p:cNvPr id="23" name="Picture 22" descr="A picture containing marketplace, store, fruit, produce&#10;&#10;Description automatically generated">
              <a:extLst>
                <a:ext uri="{FF2B5EF4-FFF2-40B4-BE49-F238E27FC236}">
                  <a16:creationId xmlns:a16="http://schemas.microsoft.com/office/drawing/2014/main" id="{88BE45D5-F0E0-4E04-82E7-D0CF9BEE8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777" y="482473"/>
              <a:ext cx="2748366" cy="1828800"/>
            </a:xfrm>
            <a:prstGeom prst="rect">
              <a:avLst/>
            </a:prstGeom>
          </p:spPr>
        </p:pic>
        <p:pic>
          <p:nvPicPr>
            <p:cNvPr id="24" name="Picture 23" descr="A couple of women looking out a window&#10;&#10;Description automatically generated with low confidence">
              <a:extLst>
                <a:ext uri="{FF2B5EF4-FFF2-40B4-BE49-F238E27FC236}">
                  <a16:creationId xmlns:a16="http://schemas.microsoft.com/office/drawing/2014/main" id="{88B73459-EB90-4CD3-9C74-89DC1C468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942" y="2396947"/>
              <a:ext cx="2743201" cy="18288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64C85F5-D6CC-46D2-A64E-22AEC92AB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70094" y="2396947"/>
              <a:ext cx="2743199" cy="1828800"/>
            </a:xfrm>
            <a:prstGeom prst="rect">
              <a:avLst/>
            </a:prstGeom>
          </p:spPr>
        </p:pic>
      </p:grpSp>
      <p:pic>
        <p:nvPicPr>
          <p:cNvPr id="5" name="Picture 4" descr="Blu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3CA4E24-C1A6-AA7B-C98B-DDA1569A20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52" y="5390660"/>
            <a:ext cx="2424482" cy="1371600"/>
          </a:xfrm>
          <a:prstGeom prst="rect">
            <a:avLst/>
          </a:prstGeom>
        </p:spPr>
      </p:pic>
      <p:pic>
        <p:nvPicPr>
          <p:cNvPr id="7" name="Picture 6" descr="A picture containing text, graphics, font, logo&#10;&#10;Description automatically generated">
            <a:extLst>
              <a:ext uri="{FF2B5EF4-FFF2-40B4-BE49-F238E27FC236}">
                <a16:creationId xmlns:a16="http://schemas.microsoft.com/office/drawing/2014/main" id="{5A63D1E2-8FB3-2920-EFB5-88FDC994B5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34" y="5756420"/>
            <a:ext cx="3444377" cy="64008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8FB596-3CE8-5A33-2638-3A71394C1F48}"/>
              </a:ext>
            </a:extLst>
          </p:cNvPr>
          <p:cNvCxnSpPr/>
          <p:nvPr/>
        </p:nvCxnSpPr>
        <p:spPr>
          <a:xfrm>
            <a:off x="8539997" y="5756420"/>
            <a:ext cx="0" cy="661449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691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E4873843-47CD-CAE0-6DDA-9AC4E7EB3541}"/>
              </a:ext>
            </a:extLst>
          </p:cNvPr>
          <p:cNvSpPr txBox="1"/>
          <p:nvPr/>
        </p:nvSpPr>
        <p:spPr>
          <a:xfrm>
            <a:off x="162697" y="1717923"/>
            <a:ext cx="6227499" cy="3478491"/>
          </a:xfrm>
          <a:prstGeom prst="rect">
            <a:avLst/>
          </a:prstGeom>
          <a:solidFill>
            <a:srgbClr val="26ACE2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ABEB2D-D73B-464E-B205-B22F259D1968}"/>
              </a:ext>
            </a:extLst>
          </p:cNvPr>
          <p:cNvSpPr txBox="1"/>
          <p:nvPr/>
        </p:nvSpPr>
        <p:spPr>
          <a:xfrm>
            <a:off x="6742545" y="979054"/>
            <a:ext cx="5449455" cy="5888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64279AAC-087A-422D-9B2C-F8CAE434F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454" y="274945"/>
            <a:ext cx="991333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spc="-5">
                <a:solidFill>
                  <a:srgbClr val="FFFFFF"/>
                </a:solidFill>
              </a:rPr>
              <a:t>Country Program Example: Sourcing2Equal Colombia</a:t>
            </a:r>
            <a:endParaRPr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9CCDE-9F86-4E06-A123-A16E605945FD}"/>
              </a:ext>
            </a:extLst>
          </p:cNvPr>
          <p:cNvSpPr/>
          <p:nvPr/>
        </p:nvSpPr>
        <p:spPr>
          <a:xfrm>
            <a:off x="329274" y="1318121"/>
            <a:ext cx="5894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Sourcing2Equal Colombia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components: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53420-2417-4C21-BD87-863A100FAD2C}"/>
              </a:ext>
            </a:extLst>
          </p:cNvPr>
          <p:cNvSpPr txBox="1"/>
          <p:nvPr/>
        </p:nvSpPr>
        <p:spPr>
          <a:xfrm>
            <a:off x="7457419" y="1133455"/>
            <a:ext cx="40178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263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Launch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263E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1100">
                <a:solidFill>
                  <a:srgbClr val="263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27, 2023,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Bogot</a:t>
            </a:r>
            <a:r>
              <a:rPr lang="en-US" sz="1100">
                <a:solidFill>
                  <a:srgbClr val="263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srgbClr val="263E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CD93754-0FAA-892C-61D6-F0CB66102CBF}"/>
              </a:ext>
            </a:extLst>
          </p:cNvPr>
          <p:cNvGrpSpPr/>
          <p:nvPr/>
        </p:nvGrpSpPr>
        <p:grpSpPr>
          <a:xfrm>
            <a:off x="480961" y="2334835"/>
            <a:ext cx="5711649" cy="2340848"/>
            <a:chOff x="819094" y="2040802"/>
            <a:chExt cx="5711649" cy="234084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9C61B31-E86D-F032-D796-FCAA7A4452C8}"/>
                </a:ext>
              </a:extLst>
            </p:cNvPr>
            <p:cNvGrpSpPr/>
            <p:nvPr/>
          </p:nvGrpSpPr>
          <p:grpSpPr>
            <a:xfrm>
              <a:off x="2605287" y="3731460"/>
              <a:ext cx="2296302" cy="650190"/>
              <a:chOff x="1229187" y="5094323"/>
              <a:chExt cx="2865889" cy="973077"/>
            </a:xfrm>
            <a:solidFill>
              <a:srgbClr val="26ACE2"/>
            </a:solidFill>
          </p:grpSpPr>
          <p:sp>
            <p:nvSpPr>
              <p:cNvPr id="7" name="Rounded Rectangle 8">
                <a:extLst>
                  <a:ext uri="{FF2B5EF4-FFF2-40B4-BE49-F238E27FC236}">
                    <a16:creationId xmlns:a16="http://schemas.microsoft.com/office/drawing/2014/main" id="{3FBC3F54-8B1B-3F9B-E94C-6790E923A751}"/>
                  </a:ext>
                </a:extLst>
              </p:cNvPr>
              <p:cNvSpPr/>
              <p:nvPr/>
            </p:nvSpPr>
            <p:spPr bwMode="auto">
              <a:xfrm>
                <a:off x="1229187" y="5094323"/>
                <a:ext cx="2865889" cy="973077"/>
              </a:xfrm>
              <a:prstGeom prst="roundRect">
                <a:avLst/>
              </a:prstGeom>
              <a:solidFill>
                <a:srgbClr val="002F5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115888" marR="0" lvl="0" indent="-115888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sz="1100" b="0" i="0" u="none" strike="noStrike" kern="1200" cap="none" spc="0" normalizeH="0" baseline="0">
                  <a:ln>
                    <a:noFill/>
                  </a:ln>
                  <a:solidFill>
                    <a:srgbClr val="26ACE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769121-591C-E335-D68F-BEC016EBDCA9}"/>
                  </a:ext>
                </a:extLst>
              </p:cNvPr>
              <p:cNvSpPr txBox="1"/>
              <p:nvPr/>
            </p:nvSpPr>
            <p:spPr>
              <a:xfrm>
                <a:off x="1272147" y="5192310"/>
                <a:ext cx="2707658" cy="783053"/>
              </a:xfrm>
              <a:prstGeom prst="rect">
                <a:avLst/>
              </a:prstGeom>
              <a:solidFill>
                <a:srgbClr val="002F54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i="1">
                    <a:solidFill>
                      <a:prstClr val="white"/>
                    </a:solidFill>
                    <a:latin typeface="Arial" panose="020B0604020202020204" pitchFamily="34" charset="0"/>
                    <a:ea typeface="Noto Sans" panose="020B0502040504020204" pitchFamily="34" charset="0"/>
                    <a:cs typeface="Arial" panose="020B0604020202020204" pitchFamily="34" charset="0"/>
                  </a:rPr>
                  <a:t>Increase volume of purchases from WSMEs </a:t>
                </a:r>
                <a:endParaRPr kumimoji="0" lang="en-US" sz="1400" b="0" i="1" u="none" strike="noStrike" kern="1200" cap="none" spc="0" normalizeH="0" baseline="0">
                  <a:ln>
                    <a:noFill/>
                  </a:ln>
                  <a:solidFill>
                    <a:srgbClr val="021F43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C634DB-1E62-0771-D9EA-793EF914062E}"/>
                </a:ext>
              </a:extLst>
            </p:cNvPr>
            <p:cNvGrpSpPr/>
            <p:nvPr/>
          </p:nvGrpSpPr>
          <p:grpSpPr>
            <a:xfrm>
              <a:off x="2860843" y="2365500"/>
              <a:ext cx="1711114" cy="745091"/>
              <a:chOff x="5384857" y="1833747"/>
              <a:chExt cx="2135547" cy="1115105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607490C-5295-A6FF-8229-B8494B19D5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573175" y="2948852"/>
                <a:ext cx="1739608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chemeClr val="bg1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146D0E-DFD9-0C9C-AC0B-CE61658689EB}"/>
                  </a:ext>
                </a:extLst>
              </p:cNvPr>
              <p:cNvSpPr txBox="1"/>
              <p:nvPr/>
            </p:nvSpPr>
            <p:spPr>
              <a:xfrm>
                <a:off x="5384857" y="1833747"/>
                <a:ext cx="2135547" cy="690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>
                    <a:solidFill>
                      <a:srgbClr val="002F54"/>
                    </a:solidFill>
                    <a:latin typeface="Arial" panose="020B0604020202020204" pitchFamily="34" charset="0"/>
                    <a:ea typeface="Noto Sans"/>
                    <a:cs typeface="Arial" panose="020B0604020202020204" pitchFamily="34" charset="0"/>
                  </a:rPr>
                  <a:t>Buyer- Supplier</a:t>
                </a:r>
              </a:p>
              <a:p>
                <a:pPr algn="ctr"/>
                <a:r>
                  <a:rPr lang="en-US" sz="1200" b="1">
                    <a:solidFill>
                      <a:srgbClr val="002F54"/>
                    </a:solidFill>
                    <a:latin typeface="Arial" panose="020B0604020202020204" pitchFamily="34" charset="0"/>
                    <a:ea typeface="Noto Sans"/>
                    <a:cs typeface="Arial" panose="020B0604020202020204" pitchFamily="34" charset="0"/>
                  </a:rPr>
                  <a:t>CONNEXIONS</a:t>
                </a:r>
                <a:endParaRPr lang="es-CO" sz="1200" b="1">
                  <a:solidFill>
                    <a:srgbClr val="002F5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DA75A12-6919-3BE8-8884-8254C37724A1}"/>
                </a:ext>
              </a:extLst>
            </p:cNvPr>
            <p:cNvGrpSpPr/>
            <p:nvPr/>
          </p:nvGrpSpPr>
          <p:grpSpPr>
            <a:xfrm>
              <a:off x="819094" y="2040802"/>
              <a:ext cx="2006645" cy="1569584"/>
              <a:chOff x="2050212" y="2593378"/>
              <a:chExt cx="2504384" cy="2349044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E790F1B-EDAB-B9E7-F663-979C8BA89235}"/>
                  </a:ext>
                </a:extLst>
              </p:cNvPr>
              <p:cNvSpPr txBox="1"/>
              <p:nvPr/>
            </p:nvSpPr>
            <p:spPr>
              <a:xfrm>
                <a:off x="2050212" y="2593378"/>
                <a:ext cx="2504384" cy="368495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>
                <a:defPPr>
                  <a:defRPr lang="en-US"/>
                </a:defPPr>
                <a:lvl1pPr marL="349250" indent="-34925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Blip>
                    <a:blip r:embed="rId4"/>
                  </a:buBlip>
                  <a:defRPr sz="2800">
                    <a:latin typeface="+mn-lt"/>
                    <a:cs typeface="+mn-cs"/>
                  </a:defRPr>
                </a:lvl1pPr>
                <a:lvl2pPr marL="0" lvl="1" indent="0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0">
                    <a:solidFill>
                      <a:schemeClr val="bg1"/>
                    </a:solidFill>
                    <a:latin typeface="FEDRASANSSTD-BOOK" panose="020B0403040000020004" pitchFamily="34" charset="77"/>
                    <a:ea typeface="Noto Sans" panose="020B0502040504020204" pitchFamily="34" charset="0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pPr marL="0" marR="0" lvl="1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600" b="1" u="none" strike="noStrike" kern="1200" cap="none" spc="0" normalizeH="0" baseline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Buyers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645CE6-5BB3-3357-55FE-74E5001D93F2}"/>
                  </a:ext>
                </a:extLst>
              </p:cNvPr>
              <p:cNvSpPr txBox="1"/>
              <p:nvPr/>
            </p:nvSpPr>
            <p:spPr>
              <a:xfrm>
                <a:off x="2124884" y="3710778"/>
                <a:ext cx="2197538" cy="1231644"/>
              </a:xfrm>
              <a:prstGeom prst="rect">
                <a:avLst/>
              </a:prstGeom>
              <a:solidFill>
                <a:srgbClr val="26ACE2">
                  <a:alpha val="11874"/>
                </a:srgbClr>
              </a:solidFill>
              <a:ln w="19050"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marR="0" lvl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0" lang="en-US" sz="1200" b="1" i="0" u="none" strike="noStrike" kern="1200" cap="none" spc="0" normalizeH="0" baseline="0">
                  <a:ln>
                    <a:noFill/>
                  </a:ln>
                  <a:solidFill>
                    <a:srgbClr val="002F54"/>
                  </a:solidFill>
                  <a:effectLst/>
                  <a:uLnTx/>
                  <a:uFillTx/>
                  <a:latin typeface="Arial" panose="020B0604020202020204" pitchFamily="34" charset="0"/>
                  <a:ea typeface="Noto Sans" panose="020B0502040504020204" pitchFamily="34" charset="0"/>
                  <a:cs typeface="Arial" panose="020B0604020202020204" pitchFamily="34" charset="0"/>
                </a:endParaRPr>
              </a:p>
              <a:p>
                <a:pPr marR="0" lvl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002F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oto Sans"/>
                    <a:cs typeface="Arial" panose="020B0604020202020204" pitchFamily="34" charset="0"/>
                  </a:rPr>
                  <a:t>Peer learning and </a:t>
                </a:r>
              </a:p>
              <a:p>
                <a:pPr marR="0" lvl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002F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oto Sans"/>
                    <a:cs typeface="Arial" panose="020B0604020202020204" pitchFamily="34" charset="0"/>
                  </a:rPr>
                  <a:t>advisory services</a:t>
                </a:r>
                <a:endPara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2F54"/>
                  </a:solidFill>
                  <a:effectLst/>
                  <a:uLnTx/>
                  <a:uFillTx/>
                  <a:latin typeface="Arial" panose="020B0604020202020204" pitchFamily="34" charset="0"/>
                  <a:ea typeface="Noto Sans" panose="020B0502040504020204" pitchFamily="34" charset="0"/>
                  <a:cs typeface="Arial" panose="020B0604020202020204" pitchFamily="34" charset="0"/>
                </a:endParaRPr>
              </a:p>
              <a:p>
                <a:pPr marR="0" lvl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2F54"/>
                  </a:solidFill>
                  <a:effectLst/>
                  <a:uLnTx/>
                  <a:uFillTx/>
                  <a:latin typeface="Arial" panose="020B0604020202020204" pitchFamily="34" charset="0"/>
                  <a:ea typeface="Noto Sans" panose="020B0502040504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BA78D734-181A-19AD-8EBE-AC98B171BBC2}"/>
                  </a:ext>
                </a:extLst>
              </p:cNvPr>
              <p:cNvGrpSpPr/>
              <p:nvPr/>
            </p:nvGrpSpPr>
            <p:grpSpPr>
              <a:xfrm>
                <a:off x="2768381" y="3053727"/>
                <a:ext cx="957946" cy="1001422"/>
                <a:chOff x="389401" y="3258608"/>
                <a:chExt cx="957946" cy="1001422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F5F63803-4143-5D98-5393-61A48257C5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401" y="3258608"/>
                  <a:ext cx="957946" cy="957946"/>
                </a:xfrm>
                <a:prstGeom prst="roundRect">
                  <a:avLst/>
                </a:prstGeom>
                <a:solidFill>
                  <a:srgbClr val="26AC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1200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5" name="Graphic 24" descr="Boardroom with solid fill">
                  <a:extLst>
                    <a:ext uri="{FF2B5EF4-FFF2-40B4-BE49-F238E27FC236}">
                      <a16:creationId xmlns:a16="http://schemas.microsoft.com/office/drawing/2014/main" id="{CD7F7088-6F6D-EC93-4426-D02726E22E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/>
                <a:stretch/>
              </p:blipFill>
              <p:spPr>
                <a:xfrm>
                  <a:off x="469714" y="3302084"/>
                  <a:ext cx="837194" cy="95794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21A236-1941-AF6C-DA45-2AA7F5BA40AE}"/>
                </a:ext>
              </a:extLst>
            </p:cNvPr>
            <p:cNvGrpSpPr/>
            <p:nvPr/>
          </p:nvGrpSpPr>
          <p:grpSpPr>
            <a:xfrm>
              <a:off x="4326464" y="2056803"/>
              <a:ext cx="2204279" cy="1458225"/>
              <a:chOff x="6738749" y="2466517"/>
              <a:chExt cx="2751042" cy="218238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877FD0-4FF3-BC10-B85D-4149707DAA27}"/>
                  </a:ext>
                </a:extLst>
              </p:cNvPr>
              <p:cNvSpPr txBox="1"/>
              <p:nvPr/>
            </p:nvSpPr>
            <p:spPr>
              <a:xfrm>
                <a:off x="7045134" y="3681601"/>
                <a:ext cx="2282427" cy="967302"/>
              </a:xfrm>
              <a:prstGeom prst="rect">
                <a:avLst/>
              </a:prstGeom>
              <a:solidFill>
                <a:srgbClr val="26ACE2">
                  <a:alpha val="11715"/>
                </a:srgbClr>
              </a:solidFill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2F54"/>
                  </a:solidFill>
                  <a:effectLst/>
                  <a:uLnTx/>
                  <a:uFillTx/>
                  <a:latin typeface="Arial" panose="020B0604020202020204" pitchFamily="34" charset="0"/>
                  <a:ea typeface="Noto Sans" panose="020B0502040504020204" pitchFamily="34" charset="0"/>
                  <a:cs typeface="Arial" panose="020B0604020202020204" pitchFamily="34" charset="0"/>
                </a:endParaRPr>
              </a:p>
              <a:p>
                <a:pPr marR="0" lvl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002F54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Noto Sans" panose="020B0502040504020204" pitchFamily="34" charset="0"/>
                    <a:cs typeface="Arial" panose="020B0604020202020204" pitchFamily="34" charset="0"/>
                  </a:rPr>
                  <a:t>Capacity Building</a:t>
                </a:r>
              </a:p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endParaRPr kumimoji="0" lang="en-US" sz="1200" b="0" i="0" u="none" strike="noStrike" kern="1200" cap="none" spc="0" normalizeH="0" baseline="0">
                  <a:ln>
                    <a:noFill/>
                  </a:ln>
                  <a:solidFill>
                    <a:srgbClr val="002F54"/>
                  </a:solidFill>
                  <a:effectLst/>
                  <a:uLnTx/>
                  <a:uFillTx/>
                  <a:latin typeface="Arial" panose="020B0604020202020204" pitchFamily="34" charset="0"/>
                  <a:ea typeface="Noto Sans" panose="020B0502040504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B09A3858-DE2F-9051-0265-D794758D9FC4}"/>
                  </a:ext>
                </a:extLst>
              </p:cNvPr>
              <p:cNvGrpSpPr/>
              <p:nvPr/>
            </p:nvGrpSpPr>
            <p:grpSpPr>
              <a:xfrm>
                <a:off x="7529418" y="2959931"/>
                <a:ext cx="959143" cy="957946"/>
                <a:chOff x="4074318" y="2962299"/>
                <a:chExt cx="959143" cy="957946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17E5FD05-7020-678A-4393-EEB43A85CB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74318" y="2962299"/>
                  <a:ext cx="957948" cy="957946"/>
                </a:xfrm>
                <a:prstGeom prst="roundRect">
                  <a:avLst/>
                </a:prstGeom>
                <a:solidFill>
                  <a:srgbClr val="26ACE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419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31" name="Graphic 30" descr="Programmer female with solid fill">
                  <a:extLst>
                    <a:ext uri="{FF2B5EF4-FFF2-40B4-BE49-F238E27FC236}">
                      <a16:creationId xmlns:a16="http://schemas.microsoft.com/office/drawing/2014/main" id="{F85835D8-DD1A-09BB-6765-CDD918CF46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rcRect/>
                <a:stretch/>
              </p:blipFill>
              <p:spPr>
                <a:xfrm>
                  <a:off x="4349213" y="3042137"/>
                  <a:ext cx="684248" cy="684248"/>
                </a:xfrm>
                <a:prstGeom prst="rect">
                  <a:avLst/>
                </a:prstGeom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9B3DA8-1CFC-812A-DDCA-26CDB7A227F0}"/>
                  </a:ext>
                </a:extLst>
              </p:cNvPr>
              <p:cNvSpPr txBox="1"/>
              <p:nvPr/>
            </p:nvSpPr>
            <p:spPr>
              <a:xfrm>
                <a:off x="6738749" y="2466517"/>
                <a:ext cx="2751042" cy="368496"/>
              </a:xfrm>
              <a:prstGeom prst="rect">
                <a:avLst/>
              </a:prstGeom>
            </p:spPr>
            <p:txBody>
              <a:bodyPr wrap="square" lIns="0" tIns="0" rIns="0" bIns="0" anchor="t">
                <a:spAutoFit/>
              </a:bodyPr>
              <a:lstStyle>
                <a:defPPr>
                  <a:defRPr lang="en-US"/>
                </a:defPPr>
                <a:lvl1pPr marL="349250" indent="-349250" defTabSz="914400" eaLnBrk="1" latinLnBrk="0" hangingPunct="1">
                  <a:lnSpc>
                    <a:spcPct val="90000"/>
                  </a:lnSpc>
                  <a:spcBef>
                    <a:spcPts val="1000"/>
                  </a:spcBef>
                  <a:buFontTx/>
                  <a:buBlip>
                    <a:blip r:embed="rId4"/>
                  </a:buBlip>
                  <a:defRPr sz="2800">
                    <a:latin typeface="+mn-lt"/>
                    <a:cs typeface="+mn-cs"/>
                  </a:defRPr>
                </a:lvl1pPr>
                <a:lvl2pPr marL="0" marR="0" lvl="1" indent="0" defTabSz="914400" eaLnBrk="1" latinLnBrk="0" hangingPunct="1">
                  <a:lnSpc>
                    <a:spcPct val="100000"/>
                  </a:lnSpc>
                  <a:spcBef>
                    <a:spcPts val="0"/>
                  </a:spcBef>
                  <a:buClrTx/>
                  <a:buSzTx/>
                  <a:buFont typeface="Arial" panose="020B0604020202020204" pitchFamily="34" charset="0"/>
                  <a:buNone/>
                  <a:tabLst/>
                  <a:defRPr kumimoji="0" sz="1400" i="0" u="none" strike="noStrike" cap="none" spc="0" normalizeH="0" baseline="0">
                    <a:ln>
                      <a:noFill/>
                    </a:ln>
                    <a:solidFill>
                      <a:srgbClr val="26ACE2"/>
                    </a:solidFill>
                    <a:effectLst/>
                    <a:uLnTx/>
                    <a:uFillTx/>
                    <a:latin typeface="FEDRASANSSTD-BOOK" panose="020B0403040000020004" pitchFamily="34" charset="0"/>
                    <a:ea typeface="Noto Sans" panose="020B0502040504020204" pitchFamily="34" charset="0"/>
                    <a:cs typeface="+mn-cs"/>
                  </a:defRPr>
                </a:lvl2pPr>
                <a:lvl3pPr marL="11430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latin typeface="+mn-lt"/>
                    <a:cs typeface="+mn-cs"/>
                  </a:defRPr>
                </a:lvl3pPr>
                <a:lvl4pPr marL="16002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4pPr>
                <a:lvl5pPr marL="2057400" indent="-228600" defTabSz="91440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>
                    <a:latin typeface="+mn-lt"/>
                    <a:cs typeface="+mn-cs"/>
                  </a:defRPr>
                </a:lvl9pPr>
              </a:lstStyle>
              <a:p>
                <a:pPr lvl="1" algn="ctr" fontAlgn="base">
                  <a:spcAft>
                    <a:spcPct val="0"/>
                  </a:spcAft>
                  <a:defRPr/>
                </a:pPr>
                <a:r>
                  <a:rPr lang="es-419" sz="1600" b="1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WSMEs</a:t>
                </a:r>
                <a:endParaRPr lang="es-419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93F0CF4-FA5F-9A55-7400-36DEBA26755F}"/>
              </a:ext>
            </a:extLst>
          </p:cNvPr>
          <p:cNvSpPr txBox="1"/>
          <p:nvPr/>
        </p:nvSpPr>
        <p:spPr>
          <a:xfrm>
            <a:off x="82756" y="5459995"/>
            <a:ext cx="61098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50" i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am convinced that the resources we put in the hands of women multiply as well-being opportunities for their communities. For this reason, we have joined Sourcing2Equal Colombia. This is not a complex issue. This is a matter of will.” </a:t>
            </a:r>
            <a:r>
              <a:rPr lang="en-US" sz="1050" b="1" i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Isabel Acosta, Director of Diversity, Equity and Inclusion at </a:t>
            </a:r>
            <a:r>
              <a:rPr lang="en-US" sz="1050" b="1" i="1" err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Bancolombia</a:t>
            </a:r>
            <a:endParaRPr lang="es-CO" sz="1050" i="1">
              <a:solidFill>
                <a:srgbClr val="002F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D32B22-7A51-67FF-262B-4A7A65D1126A}"/>
              </a:ext>
            </a:extLst>
          </p:cNvPr>
          <p:cNvSpPr txBox="1"/>
          <p:nvPr/>
        </p:nvSpPr>
        <p:spPr>
          <a:xfrm>
            <a:off x="6742545" y="5844391"/>
            <a:ext cx="52593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50" i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will only ask two things. The ones that Libero </a:t>
            </a:r>
            <a:r>
              <a:rPr lang="en-US" sz="1050" i="1" err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Cobre</a:t>
            </a:r>
            <a:r>
              <a:rPr lang="en-US" sz="1050" i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gave to me: to give us the opportunity and to support us along the journey, especially regarding the tendering paperwork, which can be challenging”. </a:t>
            </a:r>
            <a:r>
              <a:rPr lang="es-CO" sz="1050" b="1" i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Magali Rodriguez, Director and </a:t>
            </a:r>
            <a:r>
              <a:rPr lang="es-CO" sz="1050" b="1" i="1" err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</a:t>
            </a:r>
            <a:r>
              <a:rPr lang="es-CO" sz="1050" b="1" i="1">
                <a:solidFill>
                  <a:srgbClr val="002F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Diverso Mocoa (WSME)</a:t>
            </a:r>
          </a:p>
        </p:txBody>
      </p:sp>
      <p:pic>
        <p:nvPicPr>
          <p:cNvPr id="39" name="Picture 3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4DFF9D5A-B56C-4A60-2FA9-5C9877F03D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3" b="11510"/>
          <a:stretch/>
        </p:blipFill>
        <p:spPr>
          <a:xfrm>
            <a:off x="7019262" y="1799337"/>
            <a:ext cx="4982652" cy="1945581"/>
          </a:xfrm>
          <a:prstGeom prst="rect">
            <a:avLst/>
          </a:prstGeom>
        </p:spPr>
      </p:pic>
      <p:pic>
        <p:nvPicPr>
          <p:cNvPr id="41" name="Picture 40" descr="A group of women standing in front of a banner&#10;&#10;Description automatically generated">
            <a:extLst>
              <a:ext uri="{FF2B5EF4-FFF2-40B4-BE49-F238E27FC236}">
                <a16:creationId xmlns:a16="http://schemas.microsoft.com/office/drawing/2014/main" id="{6F3EA3E4-C115-2932-74B2-712639CE39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23083"/>
          <a:stretch/>
        </p:blipFill>
        <p:spPr>
          <a:xfrm>
            <a:off x="7019262" y="3740855"/>
            <a:ext cx="2545375" cy="1869963"/>
          </a:xfrm>
          <a:prstGeom prst="rect">
            <a:avLst/>
          </a:prstGeom>
        </p:spPr>
      </p:pic>
      <p:pic>
        <p:nvPicPr>
          <p:cNvPr id="43" name="Picture 42" descr="A person writing on a white board&#10;&#10;Description automatically generated with medium confidence">
            <a:extLst>
              <a:ext uri="{FF2B5EF4-FFF2-40B4-BE49-F238E27FC236}">
                <a16:creationId xmlns:a16="http://schemas.microsoft.com/office/drawing/2014/main" id="{DE7AA43E-B4DF-8635-1A77-B8DCFF96C4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r="17709"/>
          <a:stretch/>
        </p:blipFill>
        <p:spPr>
          <a:xfrm>
            <a:off x="9546523" y="3737570"/>
            <a:ext cx="2455391" cy="1871054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015D713-5A18-9145-0B83-AE931EF54144}"/>
              </a:ext>
            </a:extLst>
          </p:cNvPr>
          <p:cNvSpPr/>
          <p:nvPr/>
        </p:nvSpPr>
        <p:spPr>
          <a:xfrm>
            <a:off x="541749" y="2665783"/>
            <a:ext cx="1828800" cy="1188720"/>
          </a:xfrm>
          <a:prstGeom prst="roundRect">
            <a:avLst/>
          </a:prstGeom>
          <a:noFill/>
          <a:ln>
            <a:solidFill>
              <a:srgbClr val="002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3980C04-C230-9E1B-B3ED-9EDA6BD71E20}"/>
              </a:ext>
            </a:extLst>
          </p:cNvPr>
          <p:cNvSpPr/>
          <p:nvPr/>
        </p:nvSpPr>
        <p:spPr>
          <a:xfrm>
            <a:off x="4233823" y="2671481"/>
            <a:ext cx="1828800" cy="1188720"/>
          </a:xfrm>
          <a:prstGeom prst="roundRect">
            <a:avLst/>
          </a:prstGeom>
          <a:noFill/>
          <a:ln>
            <a:solidFill>
              <a:srgbClr val="002F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0159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9D4D0BE3-7B2F-408D-A69D-DC9068812E66}"/>
              </a:ext>
            </a:extLst>
          </p:cNvPr>
          <p:cNvSpPr txBox="1"/>
          <p:nvPr/>
        </p:nvSpPr>
        <p:spPr>
          <a:xfrm>
            <a:off x="-1" y="993076"/>
            <a:ext cx="7183121" cy="58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163ED-C546-42BD-90AB-3F1CC08667D5}"/>
              </a:ext>
            </a:extLst>
          </p:cNvPr>
          <p:cNvSpPr txBox="1"/>
          <p:nvPr/>
        </p:nvSpPr>
        <p:spPr>
          <a:xfrm>
            <a:off x="263039" y="236569"/>
            <a:ext cx="11307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Firm </a:t>
            </a:r>
            <a:r>
              <a:rPr lang="en-US" sz="2400" b="1" spc="-5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Advisory Service - </a:t>
            </a:r>
            <a:r>
              <a:rPr kumimoji="0" lang="en-US" sz="2400" b="1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Sourcing2Equal Diagnostic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159C2-4474-4724-9585-F5EBA3E12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9" y="2655650"/>
            <a:ext cx="6390211" cy="10967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E38B9A-38EA-4AF8-B8E1-0211C0E8E0D1}"/>
              </a:ext>
            </a:extLst>
          </p:cNvPr>
          <p:cNvSpPr txBox="1"/>
          <p:nvPr/>
        </p:nvSpPr>
        <p:spPr>
          <a:xfrm>
            <a:off x="230328" y="1452037"/>
            <a:ext cx="6768624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IFC’s </a:t>
            </a: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Sourcing2Equal Diagnostic Tool </a:t>
            </a:r>
            <a:r>
              <a:rPr lang="en-US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supports companies to </a:t>
            </a:r>
            <a:r>
              <a:rPr lang="en-US" sz="11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identify gaps and opportunities </a:t>
            </a:r>
            <a:r>
              <a:rPr lang="en-US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to increase procurement spend with WSME suppliers by analyzing the company’s supplier base and procurement operations and policies.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Tool analysis quantitative and qualitative data, and presents how a company performs across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eight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pillars: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6ACBE6-365E-4E81-8978-3BBBE4C7DABE}"/>
              </a:ext>
            </a:extLst>
          </p:cNvPr>
          <p:cNvSpPr txBox="1"/>
          <p:nvPr/>
        </p:nvSpPr>
        <p:spPr>
          <a:xfrm>
            <a:off x="791897" y="4287418"/>
            <a:ext cx="6112563" cy="2071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company will receive a </a:t>
            </a:r>
            <a:r>
              <a:rPr lang="en-US" sz="11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Report </a:t>
            </a:r>
            <a:r>
              <a:rPr lang="en-US" sz="11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that will include:</a:t>
            </a:r>
          </a:p>
          <a:p>
            <a:pPr marL="171450" marR="0" indent="-1714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1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00B0F0"/>
                </a:solidFill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</a:t>
            </a:r>
            <a:r>
              <a:rPr lang="en-US" sz="11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indings and recommendations </a:t>
            </a:r>
            <a:r>
              <a:rPr lang="en-US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to advance gender-inclusive sourcing under each diagnostic pillar.</a:t>
            </a:r>
            <a:endParaRPr lang="en-US" sz="1100" b="1" dirty="0">
              <a:solidFill>
                <a:srgbClr val="00B0F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Maturity Level Analysis (MLA) </a:t>
            </a:r>
            <a:r>
              <a:rPr lang="en-US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that</a:t>
            </a:r>
            <a:r>
              <a:rPr lang="en-US" sz="11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assesses the company’s current level of efforts to increase sourcing from WSMEs </a:t>
            </a:r>
            <a:r>
              <a:rPr lang="en-US" sz="11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(</a:t>
            </a:r>
            <a:r>
              <a:rPr lang="en-US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initiating, progressing, advanced and leading edge). </a:t>
            </a:r>
            <a:endParaRPr lang="en-US" sz="1100" b="1" dirty="0">
              <a:solidFill>
                <a:srgbClr val="00B0F0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1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Diagnostic chart </a:t>
            </a:r>
            <a:r>
              <a:rPr lang="en-US" sz="11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visually presenting how a company performs at each pillar of the assessment based on the MLA.  </a:t>
            </a:r>
          </a:p>
          <a:p>
            <a:pPr marL="228600" marR="0" indent="-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arenBoth"/>
            </a:pPr>
            <a:endParaRPr lang="en-US" sz="11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assessment culminates with an </a:t>
            </a:r>
            <a:r>
              <a:rPr lang="en-US" sz="11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Action Planning Workshop</a:t>
            </a:r>
            <a:r>
              <a:rPr lang="en-US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to discuss the results and the next steps.</a:t>
            </a:r>
            <a:endParaRPr lang="es-CO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4" name="Graphic 23" descr="Checklist">
            <a:extLst>
              <a:ext uri="{FF2B5EF4-FFF2-40B4-BE49-F238E27FC236}">
                <a16:creationId xmlns:a16="http://schemas.microsoft.com/office/drawing/2014/main" id="{956C3329-278C-43F0-81AD-3CAF6687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43" y="4380255"/>
            <a:ext cx="640080" cy="6400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C0803B-248E-4306-AE3B-C74582EA3655}"/>
              </a:ext>
            </a:extLst>
          </p:cNvPr>
          <p:cNvSpPr txBox="1"/>
          <p:nvPr/>
        </p:nvSpPr>
        <p:spPr>
          <a:xfrm>
            <a:off x="230328" y="3923557"/>
            <a:ext cx="61125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rgbClr val="00A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OF THE ASSESSMENT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ADE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FF5178-9648-4EB3-9110-2E84A9CE1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4368" y="6180712"/>
            <a:ext cx="2375634" cy="677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9BC54F-A694-EF46-8ED4-DB8864CCDFD8}"/>
              </a:ext>
            </a:extLst>
          </p:cNvPr>
          <p:cNvSpPr txBox="1"/>
          <p:nvPr/>
        </p:nvSpPr>
        <p:spPr>
          <a:xfrm>
            <a:off x="9578109" y="6125815"/>
            <a:ext cx="2456873" cy="6835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F5D96-E462-947C-3722-E1F1361A6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8479" y="6211697"/>
            <a:ext cx="3092496" cy="722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6144CC-FC62-8709-861A-44FF92586D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120" y="1272126"/>
            <a:ext cx="4976122" cy="4592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4FB0A8-BFD9-4151-B885-5D6961CD0BFA}"/>
              </a:ext>
            </a:extLst>
          </p:cNvPr>
          <p:cNvSpPr txBox="1"/>
          <p:nvPr/>
        </p:nvSpPr>
        <p:spPr>
          <a:xfrm rot="1273093">
            <a:off x="10843101" y="1902117"/>
            <a:ext cx="1221898" cy="43088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rgbClr val="00AD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ILLUSTRATIVE EXAMPLE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ADE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10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6CBB3D-E726-4572-A1AD-59069AF120E0}"/>
              </a:ext>
            </a:extLst>
          </p:cNvPr>
          <p:cNvSpPr/>
          <p:nvPr/>
        </p:nvSpPr>
        <p:spPr>
          <a:xfrm>
            <a:off x="9550400" y="6160655"/>
            <a:ext cx="2438400" cy="691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69CE3-B5A2-4A50-A6AC-E4A51B9FB0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45958" y="6581001"/>
            <a:ext cx="2804160" cy="27699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D1F7CEF-E64F-4ACD-9368-92FB93E6E159}"/>
              </a:ext>
            </a:extLst>
          </p:cNvPr>
          <p:cNvSpPr txBox="1">
            <a:spLocks/>
          </p:cNvSpPr>
          <p:nvPr/>
        </p:nvSpPr>
        <p:spPr>
          <a:xfrm>
            <a:off x="388810" y="347091"/>
            <a:ext cx="1106694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0">
                <a:solidFill>
                  <a:srgbClr val="011F4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Access to </a:t>
            </a:r>
            <a:r>
              <a:rPr kumimoji="0" lang="es-ES" sz="24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Finance</a:t>
            </a:r>
            <a:r>
              <a:rPr kumimoji="0" lang="es-ES" sz="24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and </a:t>
            </a:r>
            <a:r>
              <a:rPr kumimoji="0" lang="es-ES" sz="24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Investment</a:t>
            </a:r>
            <a:r>
              <a:rPr kumimoji="0" lang="es-ES" sz="24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</a:t>
            </a:r>
            <a:r>
              <a:rPr kumimoji="0" lang="es-ES" sz="24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Linkages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011F4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B5C726-D5D4-467E-949F-A417630267AB}"/>
              </a:ext>
            </a:extLst>
          </p:cNvPr>
          <p:cNvSpPr txBox="1"/>
          <p:nvPr/>
        </p:nvSpPr>
        <p:spPr>
          <a:xfrm>
            <a:off x="1190004" y="4116960"/>
            <a:ext cx="17389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 Gender into Supply Chain Offering </a:t>
            </a:r>
            <a:endParaRPr kumimoji="0" lang="en-US" sz="1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225DFC-E92A-4D61-87A2-892AB7BE097C}"/>
              </a:ext>
            </a:extLst>
          </p:cNvPr>
          <p:cNvSpPr txBox="1"/>
          <p:nvPr/>
        </p:nvSpPr>
        <p:spPr>
          <a:xfrm>
            <a:off x="0" y="984327"/>
            <a:ext cx="7904973" cy="586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D22B1196-5B9A-41D3-91ED-CC693F17618A}"/>
              </a:ext>
            </a:extLst>
          </p:cNvPr>
          <p:cNvSpPr txBox="1">
            <a:spLocks/>
          </p:cNvSpPr>
          <p:nvPr/>
        </p:nvSpPr>
        <p:spPr bwMode="gray">
          <a:xfrm>
            <a:off x="920793" y="1299985"/>
            <a:ext cx="6025057" cy="57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  <a:ea typeface="Arial Unicode MS" pitchFamily="34" charset="-128"/>
                <a:cs typeface="Arial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  <a:ea typeface="Arial Unicode MS" pitchFamily="34" charset="-128"/>
                <a:cs typeface="Arial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  <a:ea typeface="Arial Unicode MS" pitchFamily="34" charset="-128"/>
                <a:cs typeface="Arial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  <a:ea typeface="Arial Unicode MS" pitchFamily="34" charset="-128"/>
                <a:cs typeface="Arial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>
              <a:lnSpc>
                <a:spcPts val="2400"/>
              </a:lnSpc>
              <a:buSzPct val="100000"/>
            </a:pP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EXPAND ACCESS TO FINANCE FOR WSME SUPPLIERS THROUGH SUPPLY CHAIN FINANCE (SCF)</a:t>
            </a:r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6039EA44-B5EB-427B-B63B-53ACCCDBD072}"/>
              </a:ext>
            </a:extLst>
          </p:cNvPr>
          <p:cNvSpPr/>
          <p:nvPr/>
        </p:nvSpPr>
        <p:spPr>
          <a:xfrm>
            <a:off x="1509696" y="2646991"/>
            <a:ext cx="4966860" cy="2590800"/>
          </a:xfrm>
          <a:prstGeom prst="triangl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F574E02-DF2D-43CC-BBE0-B5F7C1872958}"/>
              </a:ext>
            </a:extLst>
          </p:cNvPr>
          <p:cNvSpPr/>
          <p:nvPr/>
        </p:nvSpPr>
        <p:spPr>
          <a:xfrm>
            <a:off x="3187802" y="2421254"/>
            <a:ext cx="1580712" cy="84364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   WSMEs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1869EEB-0964-4CAF-BE00-F80FF1752E38}"/>
              </a:ext>
            </a:extLst>
          </p:cNvPr>
          <p:cNvSpPr/>
          <p:nvPr/>
        </p:nvSpPr>
        <p:spPr>
          <a:xfrm>
            <a:off x="5387340" y="4688218"/>
            <a:ext cx="1614549" cy="85629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            Financial Intermediaries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E5EB795-C1D8-4FBB-B8C3-B617D785E8BC}"/>
              </a:ext>
            </a:extLst>
          </p:cNvPr>
          <p:cNvSpPr/>
          <p:nvPr/>
        </p:nvSpPr>
        <p:spPr>
          <a:xfrm>
            <a:off x="923277" y="4759123"/>
            <a:ext cx="1746783" cy="85629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            Buyers</a:t>
            </a: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14E7BF97-C560-436B-ADDE-C2616F4D2574}"/>
              </a:ext>
            </a:extLst>
          </p:cNvPr>
          <p:cNvSpPr txBox="1">
            <a:spLocks/>
          </p:cNvSpPr>
          <p:nvPr/>
        </p:nvSpPr>
        <p:spPr bwMode="gray">
          <a:xfrm>
            <a:off x="2685641" y="3961616"/>
            <a:ext cx="2535231" cy="57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  <a:ea typeface="Arial Unicode MS" pitchFamily="34" charset="-128"/>
                <a:cs typeface="Arial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  <a:ea typeface="Arial Unicode MS" pitchFamily="34" charset="-128"/>
                <a:cs typeface="Arial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  <a:ea typeface="Arial Unicode MS" pitchFamily="34" charset="-128"/>
                <a:cs typeface="Arial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  <a:ea typeface="Arial Unicode MS" pitchFamily="34" charset="-128"/>
                <a:cs typeface="Arial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  <a:ea typeface="Arial Unicode MS" pitchFamily="34" charset="-128"/>
                <a:cs typeface="Arial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9pPr>
          </a:lstStyle>
          <a:p>
            <a:pPr algn="ctr">
              <a:lnSpc>
                <a:spcPts val="2400"/>
              </a:lnSpc>
              <a:buSzPct val="100000"/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SCF market size in Kenya is           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KES 2.8 trillion ($24.8 billion)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Graphic 55" descr="Female Profile with solid fill">
            <a:extLst>
              <a:ext uri="{FF2B5EF4-FFF2-40B4-BE49-F238E27FC236}">
                <a16:creationId xmlns:a16="http://schemas.microsoft.com/office/drawing/2014/main" id="{92F1AC0F-EFF3-4E12-9090-DD08175BF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63202" y="2549626"/>
            <a:ext cx="578348" cy="578348"/>
          </a:xfrm>
          <a:prstGeom prst="rect">
            <a:avLst/>
          </a:prstGeom>
        </p:spPr>
      </p:pic>
      <p:pic>
        <p:nvPicPr>
          <p:cNvPr id="57" name="Graphic 56" descr="Factory with solid fill">
            <a:extLst>
              <a:ext uri="{FF2B5EF4-FFF2-40B4-BE49-F238E27FC236}">
                <a16:creationId xmlns:a16="http://schemas.microsoft.com/office/drawing/2014/main" id="{430CB33F-1850-4FD9-9AF6-2F833E56A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934" y="4743632"/>
            <a:ext cx="650318" cy="650318"/>
          </a:xfrm>
          <a:prstGeom prst="rect">
            <a:avLst/>
          </a:prstGeom>
        </p:spPr>
      </p:pic>
      <p:pic>
        <p:nvPicPr>
          <p:cNvPr id="58" name="Graphic 57" descr="Bank with solid fill">
            <a:extLst>
              <a:ext uri="{FF2B5EF4-FFF2-40B4-BE49-F238E27FC236}">
                <a16:creationId xmlns:a16="http://schemas.microsoft.com/office/drawing/2014/main" id="{C3FFDEB5-364C-49E2-A9D0-B20EDA9E0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86201" y="4458295"/>
            <a:ext cx="570674" cy="5706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89934CB-C727-480F-A01E-B656567AA4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873" t="51481" r="43461" b="21913"/>
          <a:stretch/>
        </p:blipFill>
        <p:spPr>
          <a:xfrm>
            <a:off x="943130" y="3117639"/>
            <a:ext cx="1580711" cy="771418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80366DF-C187-4349-996D-33FF460EE53B}"/>
              </a:ext>
            </a:extLst>
          </p:cNvPr>
          <p:cNvSpPr txBox="1"/>
          <p:nvPr/>
        </p:nvSpPr>
        <p:spPr>
          <a:xfrm>
            <a:off x="687512" y="5724824"/>
            <a:ext cx="3054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Looking to SCF to solve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payment term mismatches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across value chains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Largely satisfied with SCF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F1E15A-D1A5-4045-87E5-5C841DC66502}"/>
              </a:ext>
            </a:extLst>
          </p:cNvPr>
          <p:cNvSpPr txBox="1"/>
          <p:nvPr/>
        </p:nvSpPr>
        <p:spPr>
          <a:xfrm>
            <a:off x="4888024" y="5689256"/>
            <a:ext cx="301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Many FIs/NBFI players have begun to offer SCF to SMEs but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very few SCF products targeted for WSMEs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475F907-040A-4542-846A-323609AEEAC6}"/>
              </a:ext>
            </a:extLst>
          </p:cNvPr>
          <p:cNvSpPr txBox="1"/>
          <p:nvPr/>
        </p:nvSpPr>
        <p:spPr>
          <a:xfrm>
            <a:off x="4855660" y="2317036"/>
            <a:ext cx="243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2.7B financing gap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among WSME in Kenya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WSMEs need SCF to secure and deliver contracts (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S2E Kenya research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17A2CB-D798-4D61-9B5B-7F48CAA062B4}"/>
              </a:ext>
            </a:extLst>
          </p:cNvPr>
          <p:cNvSpPr txBox="1"/>
          <p:nvPr/>
        </p:nvSpPr>
        <p:spPr>
          <a:xfrm>
            <a:off x="8011445" y="1273014"/>
            <a:ext cx="38414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Progress: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53FCEB0-BEFD-4898-BF7A-AC2AC58CD082}"/>
              </a:ext>
            </a:extLst>
          </p:cNvPr>
          <p:cNvSpPr/>
          <p:nvPr/>
        </p:nvSpPr>
        <p:spPr bwMode="auto">
          <a:xfrm>
            <a:off x="6999739" y="1769864"/>
            <a:ext cx="5190111" cy="6400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Built a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business case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for gender and SCF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Presented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inclusive supply chain finance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 at IFC SCF workshop in Kenya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Engaged with 10 banks on gender SCF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2F7FFA9-AD6A-4936-BC56-639F923045A1}"/>
              </a:ext>
            </a:extLst>
          </p:cNvPr>
          <p:cNvSpPr/>
          <p:nvPr/>
        </p:nvSpPr>
        <p:spPr bwMode="auto">
          <a:xfrm>
            <a:off x="7007982" y="3650331"/>
            <a:ext cx="5054371" cy="64008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 on SCF to WSMEs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Pilot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SCF solution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with a client</a:t>
            </a:r>
            <a:endParaRPr 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Integrate gender into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SCF investment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182518-B042-46D5-8F61-0C1547A699E5}"/>
              </a:ext>
            </a:extLst>
          </p:cNvPr>
          <p:cNvSpPr txBox="1"/>
          <p:nvPr/>
        </p:nvSpPr>
        <p:spPr>
          <a:xfrm>
            <a:off x="8027430" y="3150709"/>
            <a:ext cx="384142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>
                <a:latin typeface="Arial" panose="020B0604020202020204" pitchFamily="34" charset="0"/>
                <a:cs typeface="Arial" panose="020B0604020202020204" pitchFamily="34" charset="0"/>
              </a:rPr>
              <a:t>What’s next: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C73C19-98B9-4811-87A8-B3BCA3856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973" y="4628209"/>
            <a:ext cx="4054372" cy="223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B55393C-FDBD-42F5-B6D4-2C0C9158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149" y="4987283"/>
            <a:ext cx="865041" cy="9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F6B959E-273B-47F0-A1C3-C2945BA4386A}"/>
              </a:ext>
            </a:extLst>
          </p:cNvPr>
          <p:cNvSpPr txBox="1"/>
          <p:nvPr/>
        </p:nvSpPr>
        <p:spPr>
          <a:xfrm>
            <a:off x="9229932" y="5005901"/>
            <a:ext cx="22912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u="none" strike="noStrike">
                <a:solidFill>
                  <a:srgbClr val="002640"/>
                </a:solidFill>
                <a:effectLst/>
                <a:latin typeface="FEDRASANSSTD-BOOKITALIC" panose="020B0403040000090004" pitchFamily="34" charset="0"/>
              </a:rPr>
              <a:t>‘SCF helped us grow our business but need more solutions tailored to the needs of WSMEs’.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46540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7087A05D-75F5-4FE8-BF46-30CC0B3C2DF2}"/>
              </a:ext>
            </a:extLst>
          </p:cNvPr>
          <p:cNvSpPr txBox="1"/>
          <p:nvPr/>
        </p:nvSpPr>
        <p:spPr>
          <a:xfrm>
            <a:off x="223667" y="1916210"/>
            <a:ext cx="2178685" cy="319959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June 29,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4A4D0-4861-4790-9E63-F74950762EDB}"/>
              </a:ext>
            </a:extLst>
          </p:cNvPr>
          <p:cNvSpPr txBox="1"/>
          <p:nvPr/>
        </p:nvSpPr>
        <p:spPr>
          <a:xfrm>
            <a:off x="0" y="0"/>
            <a:ext cx="12192000" cy="5852160"/>
          </a:xfrm>
          <a:prstGeom prst="rect">
            <a:avLst/>
          </a:prstGeom>
          <a:solidFill>
            <a:srgbClr val="011F43"/>
          </a:solidFill>
          <a:ln>
            <a:solidFill>
              <a:srgbClr val="011F4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B9351-D04A-4723-891C-AC1659D0091F}"/>
              </a:ext>
            </a:extLst>
          </p:cNvPr>
          <p:cNvSpPr txBox="1"/>
          <p:nvPr/>
        </p:nvSpPr>
        <p:spPr>
          <a:xfrm>
            <a:off x="223666" y="290325"/>
            <a:ext cx="2178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Contacts: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1C66DB-5930-4462-AC0F-83C6DB61E74C}"/>
              </a:ext>
            </a:extLst>
          </p:cNvPr>
          <p:cNvGrpSpPr/>
          <p:nvPr/>
        </p:nvGrpSpPr>
        <p:grpSpPr>
          <a:xfrm>
            <a:off x="2029078" y="1988400"/>
            <a:ext cx="7934071" cy="2472014"/>
            <a:chOff x="5521213" y="379684"/>
            <a:chExt cx="3863567" cy="247201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7E5F25-EE95-4BF2-A63F-A91951D6394D}"/>
                </a:ext>
              </a:extLst>
            </p:cNvPr>
            <p:cNvSpPr/>
            <p:nvPr/>
          </p:nvSpPr>
          <p:spPr>
            <a:xfrm>
              <a:off x="5521213" y="379684"/>
              <a:ext cx="38635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defRPr/>
              </a:pPr>
              <a:r>
                <a:rPr lang="en-US" b="1" spc="-7" dirty="0">
                  <a:solidFill>
                    <a:prstClr val="white"/>
                  </a:solidFill>
                  <a:latin typeface="Arial"/>
                  <a:ea typeface="ＭＳ Ｐゴシック" charset="0"/>
                  <a:cs typeface="Arial"/>
                </a:rPr>
                <a:t>Heather Kipnis</a:t>
              </a:r>
              <a:endParaRPr lang="en-US" dirty="0">
                <a:solidFill>
                  <a:prstClr val="white"/>
                </a:solidFill>
                <a:latin typeface="Arial"/>
                <a:ea typeface="ＭＳ Ｐゴシック" charset="0"/>
                <a:cs typeface="Arial"/>
              </a:endParaRPr>
            </a:p>
            <a:p>
              <a:pPr defTabSz="1219170"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ＭＳ Ｐゴシック" charset="0"/>
                  <a:cs typeface="Arial"/>
                </a:rPr>
                <a:t>Global Product Lead, Gender ad Economic Inclusion Group, IFC </a:t>
              </a:r>
            </a:p>
            <a:p>
              <a:pPr defTabSz="1219170">
                <a:defRPr/>
              </a:pPr>
              <a:r>
                <a:rPr lang="en-US" dirty="0">
                  <a:solidFill>
                    <a:prstClr val="white"/>
                  </a:solidFill>
                  <a:latin typeface="Arial"/>
                  <a:ea typeface="ＭＳ Ｐゴシック" charset="0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hkipnis</a:t>
              </a:r>
              <a:r>
                <a:rPr lang="en-US" kern="0" dirty="0">
                  <a:solidFill>
                    <a:prstClr val="white"/>
                  </a:solidFill>
                  <a:latin typeface="Arial"/>
                  <a:ea typeface="ＭＳ Ｐゴシック" charset="0"/>
                  <a:cs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@ifc.org</a:t>
              </a:r>
              <a:r>
                <a:rPr lang="en-US" kern="0" dirty="0">
                  <a:solidFill>
                    <a:prstClr val="white"/>
                  </a:solidFill>
                  <a:latin typeface="Arial"/>
                  <a:ea typeface="ＭＳ Ｐゴシック" charset="0"/>
                  <a:cs typeface="Arial"/>
                </a:rPr>
                <a:t> </a:t>
              </a: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48FB14-D14F-490D-ACC9-EF440A2D8FC9}"/>
                </a:ext>
              </a:extLst>
            </p:cNvPr>
            <p:cNvSpPr/>
            <p:nvPr/>
          </p:nvSpPr>
          <p:spPr>
            <a:xfrm>
              <a:off x="5521213" y="1928368"/>
              <a:ext cx="378471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Anna Domingo</a:t>
              </a:r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defTabSz="1219170">
                <a:defRPr/>
              </a:pPr>
              <a:r>
                <a:rPr lang="en-US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Sourcing2Equal Program Lead, </a:t>
              </a:r>
              <a:r>
                <a:rPr lang="en-US" dirty="0">
                  <a:solidFill>
                    <a:prstClr val="white"/>
                  </a:solidFill>
                  <a:latin typeface="Arial"/>
                  <a:ea typeface="ＭＳ Ｐゴシック" charset="0"/>
                  <a:cs typeface="Arial"/>
                </a:rPr>
                <a:t>Gender ad Economic Inclusion Group, IFC </a:t>
              </a:r>
            </a:p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u="sng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adomingoriu@ifc.org 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A4370B7-73D4-4DF6-B17D-4A32679F0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5315" y="6111482"/>
            <a:ext cx="2375634" cy="6772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38A53-A88B-8C5D-B1AE-C2F7495B0C48}"/>
              </a:ext>
            </a:extLst>
          </p:cNvPr>
          <p:cNvSpPr txBox="1"/>
          <p:nvPr/>
        </p:nvSpPr>
        <p:spPr>
          <a:xfrm>
            <a:off x="9578109" y="6125815"/>
            <a:ext cx="2456873" cy="6835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5F8E1-6182-7386-D25E-269623C16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479" y="6211697"/>
            <a:ext cx="3092496" cy="7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74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C92F9E-1621-4F7E-96EF-52339686F894}"/>
              </a:ext>
            </a:extLst>
          </p:cNvPr>
          <p:cNvGrpSpPr/>
          <p:nvPr/>
        </p:nvGrpSpPr>
        <p:grpSpPr>
          <a:xfrm>
            <a:off x="389624" y="1328558"/>
            <a:ext cx="640080" cy="640080"/>
            <a:chOff x="478582" y="914400"/>
            <a:chExt cx="640080" cy="64008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CDED250-6624-4CF5-AD16-6C8625A890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582" y="914400"/>
              <a:ext cx="640080" cy="640080"/>
            </a:xfrm>
            <a:prstGeom prst="ellipse">
              <a:avLst/>
            </a:prstGeom>
            <a:solidFill>
              <a:srgbClr val="002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87C5143-898A-43B9-9620-E378AC0C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7124" y="1042602"/>
              <a:ext cx="411480" cy="38367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9EDEA7B-B0C9-48D0-AE9C-1B218A44877C}"/>
              </a:ext>
            </a:extLst>
          </p:cNvPr>
          <p:cNvSpPr/>
          <p:nvPr/>
        </p:nvSpPr>
        <p:spPr>
          <a:xfrm>
            <a:off x="1044074" y="1648598"/>
            <a:ext cx="4109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Sourcing2Equal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aims to increase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to markets for thousands of women entrepreneurs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private sector procurement opportunities.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B79C5C-9D56-4E12-9703-3B140493C6B8}"/>
              </a:ext>
            </a:extLst>
          </p:cNvPr>
          <p:cNvGrpSpPr/>
          <p:nvPr/>
        </p:nvGrpSpPr>
        <p:grpSpPr>
          <a:xfrm>
            <a:off x="346565" y="2981322"/>
            <a:ext cx="4228311" cy="640080"/>
            <a:chOff x="457200" y="914400"/>
            <a:chExt cx="4228311" cy="64008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42A801-0A62-4B61-9219-762AEB1E01A7}"/>
                </a:ext>
              </a:extLst>
            </p:cNvPr>
            <p:cNvSpPr txBox="1"/>
            <p:nvPr/>
          </p:nvSpPr>
          <p:spPr>
            <a:xfrm>
              <a:off x="1188720" y="1064181"/>
              <a:ext cx="3496791" cy="306467"/>
            </a:xfrm>
            <a:prstGeom prst="round2Diag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000" b="1">
                  <a:solidFill>
                    <a:srgbClr val="002F54"/>
                  </a:solidFill>
                  <a:latin typeface="Arial Narrow" panose="020B0606020202030204" pitchFamily="34" charset="0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2F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NEED FOR INTERVENTION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184A48-70FC-49B0-84C3-9A65AFB2A9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200" y="914400"/>
              <a:ext cx="640080" cy="640080"/>
              <a:chOff x="457200" y="996551"/>
              <a:chExt cx="640080" cy="64008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2B9C323-54F6-4C4E-93FB-E513AF32CA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7200" y="996551"/>
                <a:ext cx="640080" cy="640080"/>
              </a:xfrm>
              <a:prstGeom prst="ellipse">
                <a:avLst/>
              </a:prstGeom>
              <a:solidFill>
                <a:srgbClr val="002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4B21C20B-2255-4916-A330-767146A18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71500" y="1120147"/>
                <a:ext cx="411480" cy="411480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F374CE8-02A4-4920-A448-BCCF5EF8C0FA}"/>
              </a:ext>
            </a:extLst>
          </p:cNvPr>
          <p:cNvSpPr txBox="1"/>
          <p:nvPr/>
        </p:nvSpPr>
        <p:spPr>
          <a:xfrm>
            <a:off x="1122908" y="3559218"/>
            <a:ext cx="4109450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corporations and governments spend less than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1% of their procurement budget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women-owned/led businesses (WOBs)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/>
              </a:rPr>
              <a:t>WEConnect International, 2017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1229DE-9AC3-4FB4-AE20-CF8D3DDC0ADE}"/>
              </a:ext>
            </a:extLst>
          </p:cNvPr>
          <p:cNvSpPr txBox="1"/>
          <p:nvPr/>
        </p:nvSpPr>
        <p:spPr>
          <a:xfrm>
            <a:off x="1146743" y="1328558"/>
            <a:ext cx="1333351" cy="306467"/>
          </a:xfrm>
          <a:prstGeom prst="round2Diag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>
                <a:solidFill>
                  <a:srgbClr val="002F54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67B497-40D2-4A8B-9040-87564C3211AE}"/>
              </a:ext>
            </a:extLst>
          </p:cNvPr>
          <p:cNvGrpSpPr/>
          <p:nvPr/>
        </p:nvGrpSpPr>
        <p:grpSpPr>
          <a:xfrm>
            <a:off x="6398399" y="1281243"/>
            <a:ext cx="640079" cy="631041"/>
            <a:chOff x="468473" y="2044746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DBFB87-2909-4796-B8AD-2C2CF91F18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473" y="2044746"/>
              <a:ext cx="548640" cy="548640"/>
            </a:xfrm>
            <a:prstGeom prst="ellipse">
              <a:avLst/>
            </a:prstGeom>
            <a:solidFill>
              <a:srgbClr val="002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BF0AAB2-E46D-41BD-97A8-A14C7B168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71500" y="2124675"/>
              <a:ext cx="313509" cy="34486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2C6340-DA4E-462A-8C84-453314C3E7BB}"/>
              </a:ext>
            </a:extLst>
          </p:cNvPr>
          <p:cNvSpPr txBox="1"/>
          <p:nvPr/>
        </p:nvSpPr>
        <p:spPr>
          <a:xfrm>
            <a:off x="7257614" y="1343986"/>
            <a:ext cx="2555038" cy="306467"/>
          </a:xfrm>
          <a:prstGeom prst="round2Diag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>
                <a:solidFill>
                  <a:srgbClr val="002F54"/>
                </a:solidFill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 ACTIVITIES</a:t>
            </a:r>
          </a:p>
        </p:txBody>
      </p:sp>
      <p:sp>
        <p:nvSpPr>
          <p:cNvPr id="41" name="Slide Number Placeholder 7">
            <a:extLst>
              <a:ext uri="{FF2B5EF4-FFF2-40B4-BE49-F238E27FC236}">
                <a16:creationId xmlns:a16="http://schemas.microsoft.com/office/drawing/2014/main" id="{89FBD009-686B-464A-8F3A-B90DCC208BCB}"/>
              </a:ext>
            </a:extLst>
          </p:cNvPr>
          <p:cNvSpPr txBox="1">
            <a:spLocks/>
          </p:cNvSpPr>
          <p:nvPr/>
        </p:nvSpPr>
        <p:spPr>
          <a:xfrm>
            <a:off x="602682" y="8788418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3" name="Diagram 42">
            <a:extLst>
              <a:ext uri="{FF2B5EF4-FFF2-40B4-BE49-F238E27FC236}">
                <a16:creationId xmlns:a16="http://schemas.microsoft.com/office/drawing/2014/main" id="{1792C884-8CA6-4AD7-816D-39E3158AD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398630"/>
              </p:ext>
            </p:extLst>
          </p:nvPr>
        </p:nvGraphicFramePr>
        <p:xfrm>
          <a:off x="4614671" y="1484608"/>
          <a:ext cx="7840924" cy="5152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4" name="Graphic 23">
            <a:extLst>
              <a:ext uri="{FF2B5EF4-FFF2-40B4-BE49-F238E27FC236}">
                <a16:creationId xmlns:a16="http://schemas.microsoft.com/office/drawing/2014/main" id="{223E4EAB-FE88-4E60-8D16-F0A901793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98147" y="2313485"/>
            <a:ext cx="598122" cy="578439"/>
          </a:xfrm>
          <a:prstGeom prst="rect">
            <a:avLst/>
          </a:prstGeom>
        </p:spPr>
      </p:pic>
      <p:pic>
        <p:nvPicPr>
          <p:cNvPr id="29" name="Graphic 28" descr="Handshake">
            <a:extLst>
              <a:ext uri="{FF2B5EF4-FFF2-40B4-BE49-F238E27FC236}">
                <a16:creationId xmlns:a16="http://schemas.microsoft.com/office/drawing/2014/main" id="{B10D1E5F-6AA4-400A-9594-5213A7D737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943871" y="2172134"/>
            <a:ext cx="752800" cy="757237"/>
          </a:xfrm>
          <a:prstGeom prst="rect">
            <a:avLst/>
          </a:prstGeom>
        </p:spPr>
      </p:pic>
      <p:pic>
        <p:nvPicPr>
          <p:cNvPr id="47" name="Graphic 46" descr="Bank outline">
            <a:extLst>
              <a:ext uri="{FF2B5EF4-FFF2-40B4-BE49-F238E27FC236}">
                <a16:creationId xmlns:a16="http://schemas.microsoft.com/office/drawing/2014/main" id="{48AE843B-D711-411B-B54F-F18E0EAE16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978479" y="5284844"/>
            <a:ext cx="683585" cy="683585"/>
          </a:xfrm>
          <a:prstGeom prst="rect">
            <a:avLst/>
          </a:prstGeom>
        </p:spPr>
      </p:pic>
      <p:pic>
        <p:nvPicPr>
          <p:cNvPr id="51" name="Graphic 50" descr="Female Profile outline">
            <a:extLst>
              <a:ext uri="{FF2B5EF4-FFF2-40B4-BE49-F238E27FC236}">
                <a16:creationId xmlns:a16="http://schemas.microsoft.com/office/drawing/2014/main" id="{84CC27B9-5622-4EA2-B4D8-A7BCA5D496F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398147" y="5373392"/>
            <a:ext cx="683585" cy="68358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8B7B5A4-6F65-4753-9942-A1504F18E58C}"/>
              </a:ext>
            </a:extLst>
          </p:cNvPr>
          <p:cNvGrpSpPr/>
          <p:nvPr/>
        </p:nvGrpSpPr>
        <p:grpSpPr>
          <a:xfrm>
            <a:off x="453184" y="5013436"/>
            <a:ext cx="4793556" cy="411480"/>
            <a:chOff x="571500" y="1037996"/>
            <a:chExt cx="4793556" cy="41148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C36EA19-9490-439B-B2C5-92ECCA5D5320}"/>
                </a:ext>
              </a:extLst>
            </p:cNvPr>
            <p:cNvSpPr txBox="1"/>
            <p:nvPr/>
          </p:nvSpPr>
          <p:spPr>
            <a:xfrm>
              <a:off x="1188720" y="1064181"/>
              <a:ext cx="4176336" cy="306467"/>
            </a:xfrm>
            <a:prstGeom prst="round2Diag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2000" b="1">
                  <a:solidFill>
                    <a:srgbClr val="002F54"/>
                  </a:solidFill>
                  <a:latin typeface="Arial Narrow" panose="020B0606020202030204" pitchFamily="34" charset="0"/>
                </a:defRPr>
              </a:lvl1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F54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BUSINESS CASE FOR CORPORATES </a:t>
              </a:r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D5128D72-F0A0-422F-92FB-2D1848D1B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00" y="1037996"/>
              <a:ext cx="411480" cy="41148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D07AAEB-8796-49F5-B64C-76BFC696E743}"/>
              </a:ext>
            </a:extLst>
          </p:cNvPr>
          <p:cNvSpPr txBox="1"/>
          <p:nvPr/>
        </p:nvSpPr>
        <p:spPr>
          <a:xfrm>
            <a:off x="1122908" y="5280308"/>
            <a:ext cx="410945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Alignment with Corporate Sustainability Strategy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&amp; Alignment with Customer Needs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Brand Recognition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F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Reduced Supply Chain Risks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2F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0" name="Picture 2" descr="Gender pay gap - Free business and finance icons">
            <a:extLst>
              <a:ext uri="{FF2B5EF4-FFF2-40B4-BE49-F238E27FC236}">
                <a16:creationId xmlns:a16="http://schemas.microsoft.com/office/drawing/2014/main" id="{59EB4851-CA8F-40C9-939A-87B48C4B3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duotone>
              <a:srgbClr val="1F4E79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3334"/>
          <a:stretch/>
        </p:blipFill>
        <p:spPr bwMode="auto">
          <a:xfrm>
            <a:off x="389624" y="4857290"/>
            <a:ext cx="520885" cy="512747"/>
          </a:xfrm>
          <a:prstGeom prst="rect">
            <a:avLst/>
          </a:prstGeom>
          <a:solidFill>
            <a:srgbClr val="5B9BD5">
              <a:lumMod val="50000"/>
            </a:srgbClr>
          </a:solidFill>
          <a:ln>
            <a:noFill/>
          </a:ln>
        </p:spPr>
      </p:pic>
      <p:sp>
        <p:nvSpPr>
          <p:cNvPr id="33" name="object 2">
            <a:extLst>
              <a:ext uri="{FF2B5EF4-FFF2-40B4-BE49-F238E27FC236}">
                <a16:creationId xmlns:a16="http://schemas.microsoft.com/office/drawing/2014/main" id="{064E2FEA-FCBD-42E2-8368-2EBF21341B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454" y="274945"/>
            <a:ext cx="991333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cap="none" spc="-5">
                <a:solidFill>
                  <a:srgbClr val="FFFFFF"/>
                </a:solidFill>
              </a:rPr>
              <a:t>Overview of IFC’s Sourcing2Equal Global Program</a:t>
            </a:r>
            <a:endParaRPr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3CC3E-A796-F6D1-4221-C8629975A3E1}"/>
              </a:ext>
            </a:extLst>
          </p:cNvPr>
          <p:cNvSpPr txBox="1"/>
          <p:nvPr/>
        </p:nvSpPr>
        <p:spPr>
          <a:xfrm>
            <a:off x="9578109" y="6125815"/>
            <a:ext cx="2456873" cy="68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23E93-F36D-3FC9-796F-7E280EB7AE1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78479" y="6211697"/>
            <a:ext cx="3092496" cy="7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9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7">
            <a:extLst>
              <a:ext uri="{FF2B5EF4-FFF2-40B4-BE49-F238E27FC236}">
                <a16:creationId xmlns:a16="http://schemas.microsoft.com/office/drawing/2014/main" id="{89FBD009-686B-464A-8F3A-B90DCC208BCB}"/>
              </a:ext>
            </a:extLst>
          </p:cNvPr>
          <p:cNvSpPr txBox="1">
            <a:spLocks/>
          </p:cNvSpPr>
          <p:nvPr/>
        </p:nvSpPr>
        <p:spPr>
          <a:xfrm>
            <a:off x="602682" y="8788418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064E2FEA-FCBD-42E2-8368-2EBF21341B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474" y="274945"/>
            <a:ext cx="559117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cap="none" spc="-5" dirty="0">
                <a:solidFill>
                  <a:srgbClr val="FFFFFF"/>
                </a:solidFill>
              </a:rPr>
              <a:t> Achievements and Progress to Date</a:t>
            </a:r>
            <a:endParaRPr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C1F91F-41CD-4CB8-BAF2-12E233815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72" y="8257143"/>
            <a:ext cx="2375634" cy="6772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F72BB64-9CB2-439C-8B79-ED0E15297254}"/>
              </a:ext>
            </a:extLst>
          </p:cNvPr>
          <p:cNvSpPr txBox="1"/>
          <p:nvPr/>
        </p:nvSpPr>
        <p:spPr>
          <a:xfrm>
            <a:off x="896236" y="1171204"/>
            <a:ext cx="5120640" cy="32085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2640"/>
                </a:solidFill>
                <a:cs typeface="Arial" panose="020B0604020202020204" pitchFamily="34" charset="0"/>
              </a:rPr>
              <a:t>Market Research </a:t>
            </a:r>
          </a:p>
          <a:p>
            <a:r>
              <a:rPr lang="en-US" sz="1350" dirty="0">
                <a:solidFill>
                  <a:srgbClr val="002640"/>
                </a:solidFill>
                <a:cs typeface="Arial" panose="020B0604020202020204" pitchFamily="34" charset="0"/>
              </a:rPr>
              <a:t>B</a:t>
            </a:r>
            <a:r>
              <a:rPr lang="en-US" sz="1350" dirty="0"/>
              <a:t>u</a:t>
            </a:r>
            <a:r>
              <a:rPr lang="en-US" sz="1350" dirty="0">
                <a:effectLst/>
              </a:rPr>
              <a:t>ilding the </a:t>
            </a:r>
            <a:r>
              <a:rPr lang="en-US" sz="1350" b="1" dirty="0">
                <a:effectLst/>
              </a:rPr>
              <a:t>business </a:t>
            </a:r>
            <a:r>
              <a:rPr lang="en-US" sz="1350" b="1" dirty="0"/>
              <a:t>c</a:t>
            </a:r>
            <a:r>
              <a:rPr lang="en-US" sz="1350" b="1" dirty="0">
                <a:effectLst/>
              </a:rPr>
              <a:t>ase </a:t>
            </a:r>
            <a:r>
              <a:rPr lang="en-US" sz="1350" dirty="0">
                <a:effectLst/>
              </a:rPr>
              <a:t>and </a:t>
            </a:r>
            <a:r>
              <a:rPr lang="en-US" sz="1350" b="1" dirty="0">
                <a:effectLst/>
              </a:rPr>
              <a:t>best </a:t>
            </a:r>
            <a:r>
              <a:rPr lang="en-US" sz="1350" b="1" dirty="0"/>
              <a:t>p</a:t>
            </a:r>
            <a:r>
              <a:rPr lang="en-US" sz="1350" b="1" dirty="0">
                <a:effectLst/>
              </a:rPr>
              <a:t>ractices for Buyers</a:t>
            </a:r>
            <a:r>
              <a:rPr lang="en-US" sz="1350" dirty="0">
                <a:effectLst/>
              </a:rPr>
              <a:t>: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effectLst/>
              </a:rPr>
              <a:t>Engaged over 350 unique Buyers in awareness raising events and best practice sessions across 14 countries. 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P</a:t>
            </a:r>
            <a:r>
              <a:rPr lang="en-US" sz="1350" dirty="0">
                <a:effectLst/>
              </a:rPr>
              <a:t>ublished </a:t>
            </a:r>
            <a:r>
              <a:rPr lang="en-US" sz="1350" dirty="0">
                <a:hlinkClick r:id="rId4"/>
              </a:rPr>
              <a:t>4</a:t>
            </a:r>
            <a:r>
              <a:rPr lang="en-US" sz="1350" dirty="0">
                <a:effectLst/>
                <a:hlinkClick r:id="rId4"/>
              </a:rPr>
              <a:t> learning briefs </a:t>
            </a:r>
            <a:r>
              <a:rPr lang="en-US" sz="1350" dirty="0">
                <a:effectLst/>
              </a:rPr>
              <a:t>on strategies to increase WSME access to corporate procurement.</a:t>
            </a:r>
            <a:endParaRPr lang="en-US" sz="13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effectLst/>
              </a:rPr>
              <a:t>Assessed the </a:t>
            </a:r>
            <a:r>
              <a:rPr lang="en-US" sz="1350" dirty="0">
                <a:effectLst/>
                <a:hlinkClick r:id="rId5"/>
              </a:rPr>
              <a:t>procurement gap and needs </a:t>
            </a:r>
            <a:r>
              <a:rPr lang="en-US" sz="1350" dirty="0">
                <a:effectLst/>
              </a:rPr>
              <a:t>in Kenya to inform S2E Kenya country program. Assessment is underway in Colombia.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effectLst/>
              </a:rPr>
              <a:t>Partnered with global </a:t>
            </a:r>
            <a:r>
              <a:rPr lang="en-US" sz="1350" dirty="0">
                <a:solidFill>
                  <a:srgbClr val="002640"/>
                </a:solidFill>
              </a:rPr>
              <a:t>knowledge partners such as Accenture, WEConnect International (WEC), and the Women's Forum.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2640"/>
                </a:solidFill>
              </a:rPr>
              <a:t>Finalized global research. Surveyed 240 companies on buyers’ best practices,  across  6 sectors and 4 countries. Findings to be shared in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002640"/>
              </a:solidFill>
            </a:endParaRPr>
          </a:p>
        </p:txBody>
      </p:sp>
      <p:pic>
        <p:nvPicPr>
          <p:cNvPr id="4" name="Graphic 3" descr="Medal with solid fill">
            <a:extLst>
              <a:ext uri="{FF2B5EF4-FFF2-40B4-BE49-F238E27FC236}">
                <a16:creationId xmlns:a16="http://schemas.microsoft.com/office/drawing/2014/main" id="{8FAFCC2C-1814-1FB9-542F-0831BCD82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111" y="88020"/>
            <a:ext cx="755363" cy="755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4195DA-8230-5541-9E9C-72181EB4C86F}"/>
              </a:ext>
            </a:extLst>
          </p:cNvPr>
          <p:cNvSpPr txBox="1"/>
          <p:nvPr/>
        </p:nvSpPr>
        <p:spPr>
          <a:xfrm>
            <a:off x="9578109" y="6125815"/>
            <a:ext cx="2456873" cy="68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1F0AD-B6BC-29A6-08E9-FF6D7DEC5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8479" y="6211697"/>
            <a:ext cx="3092496" cy="722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CBD1C-F141-2370-7EA1-F9DC616EF127}"/>
              </a:ext>
            </a:extLst>
          </p:cNvPr>
          <p:cNvSpPr txBox="1"/>
          <p:nvPr/>
        </p:nvSpPr>
        <p:spPr>
          <a:xfrm>
            <a:off x="6906426" y="1171204"/>
            <a:ext cx="5120640" cy="32085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350" b="1" dirty="0"/>
              <a:t>Corporate Buyer Peer Learning and Advisory</a:t>
            </a:r>
            <a:endParaRPr lang="en-US" sz="1350" dirty="0"/>
          </a:p>
          <a:p>
            <a:r>
              <a:rPr lang="en-US" sz="1350" dirty="0"/>
              <a:t>Building the Capacity of corporates to increase sourcing from women entrepreneurs: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Launched country programs in </a:t>
            </a:r>
            <a:r>
              <a:rPr lang="en-US" sz="1350" dirty="0">
                <a:hlinkClick r:id="rId9"/>
              </a:rPr>
              <a:t>Kenya</a:t>
            </a:r>
            <a:r>
              <a:rPr lang="en-US" sz="1350" dirty="0"/>
              <a:t> and </a:t>
            </a:r>
            <a:r>
              <a:rPr lang="en-US" sz="1350" dirty="0">
                <a:hlinkClick r:id="rId10"/>
              </a:rPr>
              <a:t>Colombia</a:t>
            </a:r>
            <a:r>
              <a:rPr lang="en-US" sz="1350" dirty="0"/>
              <a:t>, and supported companies in Mexico and Nigeria.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26 Corporates have made commitments to advance gender-inclusive sourcing.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Developed and tested </a:t>
            </a:r>
            <a:r>
              <a:rPr lang="en-US" sz="1350" b="1" dirty="0"/>
              <a:t>IFC’s Corporate Diagnostic </a:t>
            </a:r>
            <a:r>
              <a:rPr lang="en-US" sz="1350" dirty="0"/>
              <a:t>tool to assess gaps and opportunities to increase sourcing from WSMEs, and to develop an action 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Established partnerships with local implementing stakeholders including </a:t>
            </a:r>
            <a:r>
              <a:rPr lang="en-US" sz="1350" dirty="0">
                <a:solidFill>
                  <a:srgbClr val="002640"/>
                </a:solidFill>
              </a:rPr>
              <a:t>Chamber of Commerce of Cali and Bogota, Invest in Africa Kenya, Organization of Women in International Trade, UN Global Compact (UNGC), UN Women, and WEC Kenya.</a:t>
            </a:r>
            <a:endParaRPr lang="es-CO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649CE-9D12-EDD7-6D1F-EC32EF7865F3}"/>
              </a:ext>
            </a:extLst>
          </p:cNvPr>
          <p:cNvSpPr txBox="1"/>
          <p:nvPr/>
        </p:nvSpPr>
        <p:spPr>
          <a:xfrm>
            <a:off x="896237" y="4650180"/>
            <a:ext cx="5123564" cy="200824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350" b="1" dirty="0">
                <a:effectLst/>
              </a:rPr>
              <a:t>Capacity Building for W</a:t>
            </a:r>
            <a:r>
              <a:rPr lang="en-US" sz="1350" b="1" dirty="0"/>
              <a:t>omen Entrepreneurs</a:t>
            </a:r>
          </a:p>
          <a:p>
            <a:r>
              <a:rPr lang="en-US" sz="1350" dirty="0"/>
              <a:t>Addr</a:t>
            </a:r>
            <a:r>
              <a:rPr lang="en-US" sz="1350" dirty="0">
                <a:effectLst/>
              </a:rPr>
              <a:t>essing constraints women entrepreneurs face to access contracts: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50" dirty="0"/>
              <a:t>Supporting ~230 WSMEs and connected ~30 with contracts.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</a:t>
            </a:r>
            <a:r>
              <a:rPr lang="en-US" sz="1400" dirty="0">
                <a:solidFill>
                  <a:srgbClr val="00264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success stories </a:t>
            </a:r>
            <a:r>
              <a:rPr lang="en-US" sz="1400" dirty="0">
                <a:solidFill>
                  <a:srgbClr val="002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WSMEs.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8 WSME trainings in Kenya, including 1 in Brazil in partnership with Microsoft.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3 Buyer-WSME supplier matchmaking events in Kenya, in partnership with UNGC and WEC.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A5E870-D993-5361-2FC8-B134AD9A873F}"/>
              </a:ext>
            </a:extLst>
          </p:cNvPr>
          <p:cNvSpPr txBox="1"/>
          <p:nvPr/>
        </p:nvSpPr>
        <p:spPr>
          <a:xfrm>
            <a:off x="6914883" y="4652074"/>
            <a:ext cx="5112184" cy="15465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350" b="1" dirty="0">
                <a:effectLst/>
              </a:rPr>
              <a:t>Supply Chain Finance (SCF) Solutions</a:t>
            </a:r>
            <a:endParaRPr lang="en-US" sz="135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Established the business case for gender and SCF.</a:t>
            </a:r>
            <a:endParaRPr lang="en-US" sz="1350" strike="sngStrike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Identifying potential partnership with large global bank and Kenya S2E Corporates to pilot a SCF solution for WSMEs.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Assessing KPIs for sustainability-linked investments on supplier diversity programs and increased spend on women suppliers.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A7B4DC-74A4-F41D-7FAA-E5475C53EF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934" y="1205829"/>
            <a:ext cx="598122" cy="578439"/>
          </a:xfrm>
          <a:prstGeom prst="rect">
            <a:avLst/>
          </a:prstGeom>
        </p:spPr>
      </p:pic>
      <p:pic>
        <p:nvPicPr>
          <p:cNvPr id="12" name="Graphic 11" descr="Handshake">
            <a:extLst>
              <a:ext uri="{FF2B5EF4-FFF2-40B4-BE49-F238E27FC236}">
                <a16:creationId xmlns:a16="http://schemas.microsoft.com/office/drawing/2014/main" id="{AA82FCD7-C3A0-21A9-9427-6D8EDB9128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50056" y="1108633"/>
            <a:ext cx="752800" cy="757237"/>
          </a:xfrm>
          <a:prstGeom prst="rect">
            <a:avLst/>
          </a:prstGeom>
        </p:spPr>
      </p:pic>
      <p:pic>
        <p:nvPicPr>
          <p:cNvPr id="13" name="Graphic 12" descr="Bank outline">
            <a:extLst>
              <a:ext uri="{FF2B5EF4-FFF2-40B4-BE49-F238E27FC236}">
                <a16:creationId xmlns:a16="http://schemas.microsoft.com/office/drawing/2014/main" id="{13AF197A-D0C9-32EA-6C29-49AB2A3C44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31298" y="4650180"/>
            <a:ext cx="683585" cy="683585"/>
          </a:xfrm>
          <a:prstGeom prst="rect">
            <a:avLst/>
          </a:prstGeom>
        </p:spPr>
      </p:pic>
      <p:pic>
        <p:nvPicPr>
          <p:cNvPr id="14" name="Graphic 13" descr="Female Profile outline">
            <a:extLst>
              <a:ext uri="{FF2B5EF4-FFF2-40B4-BE49-F238E27FC236}">
                <a16:creationId xmlns:a16="http://schemas.microsoft.com/office/drawing/2014/main" id="{9864B2CE-36EF-CEB8-6199-6782C7F8DD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0889" y="4650180"/>
            <a:ext cx="683585" cy="6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9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6FC70-9F07-7959-4E25-EB3284B3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29BC4-C0AF-32ED-866F-EB8D77A6B8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839BB-ED2F-CDDC-2D30-D85CFF9F3B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10F81-57E2-5BFA-2086-E3CC0B81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9503" y="2566750"/>
            <a:ext cx="15531006" cy="26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38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69CE3-B5A2-4A50-A6AC-E4A51B9FB02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D1F7CEF-E64F-4ACD-9368-92FB93E6E159}"/>
              </a:ext>
            </a:extLst>
          </p:cNvPr>
          <p:cNvSpPr txBox="1">
            <a:spLocks/>
          </p:cNvSpPr>
          <p:nvPr/>
        </p:nvSpPr>
        <p:spPr>
          <a:xfrm>
            <a:off x="515454" y="274945"/>
            <a:ext cx="1106694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0">
                <a:solidFill>
                  <a:srgbClr val="011F4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kern="0" spc="-5">
                <a:solidFill>
                  <a:srgbClr val="FFFFFF"/>
                </a:solidFill>
                <a:latin typeface="Arial" panose="020B0604020202020204" pitchFamily="34" charset="0"/>
              </a:rPr>
              <a:t>Lessons Learned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011F4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0A30C5-9822-46C6-B12E-0C6372CB1551}"/>
              </a:ext>
            </a:extLst>
          </p:cNvPr>
          <p:cNvGrpSpPr/>
          <p:nvPr/>
        </p:nvGrpSpPr>
        <p:grpSpPr>
          <a:xfrm>
            <a:off x="171778" y="1164631"/>
            <a:ext cx="3719639" cy="5560019"/>
            <a:chOff x="171778" y="1164631"/>
            <a:chExt cx="3719639" cy="556001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E911E59-786B-40C0-8FDE-6F1A220E5893}"/>
                </a:ext>
              </a:extLst>
            </p:cNvPr>
            <p:cNvSpPr/>
            <p:nvPr/>
          </p:nvSpPr>
          <p:spPr>
            <a:xfrm>
              <a:off x="416697" y="1342683"/>
              <a:ext cx="3474720" cy="5381967"/>
            </a:xfrm>
            <a:prstGeom prst="roundRect">
              <a:avLst>
                <a:gd name="adj" fmla="val 5117"/>
              </a:avLst>
            </a:prstGeom>
            <a:solidFill>
              <a:srgbClr val="D3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Gaps</a:t>
              </a:r>
              <a:endPara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Supplier sex-disaggregated data 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key to understand gender gaps and inform corporate inclusive procurement strategy, targets, and operations. Data availability is limited and takes time to collect. 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S2E Diagnostic tool supports this data collection.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impact of corporate efforts to increase gender-inclusive sourcing is difficult to measure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Lack of impact evaluations.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research and S2E Diagnostic tool provides guidance to corporates. IFC exploring an evaluation in Colombia with WBG economists.</a:t>
              </a:r>
              <a:endParaRPr lang="en-US" sz="1150" dirty="0">
                <a:solidFill>
                  <a:srgbClr val="002060"/>
                </a:solidFill>
              </a:endParaRPr>
            </a:p>
            <a:p>
              <a:endParaRPr lang="en-US" sz="11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and We-Fi WSME definition </a:t>
              </a:r>
              <a:r>
                <a:rPr lang="en-US" sz="11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must be adapted to the reality of each sector, the role women play in it, and country-level definitions.</a:t>
              </a:r>
              <a:r>
                <a:rPr lang="en-US" sz="115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clients use different definitions, and many align with country definitions.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Lack of a unified WSME database 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country level makes it difficult for Buyers to identify WSME suppliers. Most data bases have lists that are incomplete, outdated, and are majority micro-size businesses. </a:t>
              </a:r>
              <a:endParaRPr lang="en-US" sz="1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1E10A39-03C8-4131-9E48-17E4B63B85D3}"/>
                </a:ext>
              </a:extLst>
            </p:cNvPr>
            <p:cNvSpPr/>
            <p:nvPr/>
          </p:nvSpPr>
          <p:spPr>
            <a:xfrm>
              <a:off x="171778" y="1164631"/>
              <a:ext cx="640080" cy="6400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Graphic 33" descr="Research with solid fill">
              <a:extLst>
                <a:ext uri="{FF2B5EF4-FFF2-40B4-BE49-F238E27FC236}">
                  <a16:creationId xmlns:a16="http://schemas.microsoft.com/office/drawing/2014/main" id="{C3F2CD3F-9B96-45DF-AB04-660CB412C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801" y="1236633"/>
              <a:ext cx="548640" cy="5486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674BF-5E5B-4800-AB1B-E384B74C6B64}"/>
              </a:ext>
            </a:extLst>
          </p:cNvPr>
          <p:cNvGrpSpPr/>
          <p:nvPr/>
        </p:nvGrpSpPr>
        <p:grpSpPr>
          <a:xfrm>
            <a:off x="4082219" y="1164631"/>
            <a:ext cx="3762479" cy="5381209"/>
            <a:chOff x="4082219" y="1164631"/>
            <a:chExt cx="3762479" cy="538120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42AEC4-BE29-49E9-9563-722FFF7EA5CD}"/>
                </a:ext>
              </a:extLst>
            </p:cNvPr>
            <p:cNvSpPr/>
            <p:nvPr/>
          </p:nvSpPr>
          <p:spPr>
            <a:xfrm>
              <a:off x="4369978" y="1379898"/>
              <a:ext cx="3474720" cy="5165942"/>
            </a:xfrm>
            <a:prstGeom prst="roundRect">
              <a:avLst>
                <a:gd name="adj" fmla="val 5117"/>
              </a:avLst>
            </a:prstGeom>
            <a:solidFill>
              <a:srgbClr val="D3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Awareness and capacity building</a:t>
              </a:r>
            </a:p>
            <a:p>
              <a:endParaRPr lang="en-US" sz="1100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Topic is relatively new to emerging markets. </a:t>
              </a: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Concerted efforts are needed to raise market level awareness of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case and best practices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roundtables, best practice sessions, and research sparks corporate interest. </a:t>
              </a:r>
            </a:p>
            <a:p>
              <a:endParaRPr lang="en-US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Multiple departments within Corporates must be engaged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gain management and internal support, which is key for success.</a:t>
              </a:r>
              <a:r>
                <a:rPr lang="en-US" sz="115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S2E Diagnostic tool provides a mechanism for procurement teams to raise internal awareness and get management buy-in. </a:t>
              </a:r>
            </a:p>
            <a:p>
              <a:endParaRPr lang="en-US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Subject matter expertise 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supplier diversity including gender-inclusive sourcing is scarce in emerging markets. It is key to build the capacity of partners and vendors to advance/implement commitments.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IFC partners with and builds the capacity of local organizations to support program implementation with the goal of sustainability.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dirty="0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DFBAED0-F8E7-472B-8E5D-011357CD9448}"/>
                </a:ext>
              </a:extLst>
            </p:cNvPr>
            <p:cNvSpPr/>
            <p:nvPr/>
          </p:nvSpPr>
          <p:spPr>
            <a:xfrm>
              <a:off x="4082219" y="1164631"/>
              <a:ext cx="640080" cy="6400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/>
            </a:p>
          </p:txBody>
        </p:sp>
        <p:pic>
          <p:nvPicPr>
            <p:cNvPr id="38" name="Graphic 37" descr="Volume with solid fill">
              <a:extLst>
                <a:ext uri="{FF2B5EF4-FFF2-40B4-BE49-F238E27FC236}">
                  <a16:creationId xmlns:a16="http://schemas.microsoft.com/office/drawing/2014/main" id="{14DA28B0-A583-4119-899B-1CD611FF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51859" y="1206831"/>
              <a:ext cx="548640" cy="54864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8823D4-D3F1-4B52-9F6E-2C5C8FE0E8A0}"/>
              </a:ext>
            </a:extLst>
          </p:cNvPr>
          <p:cNvGrpSpPr/>
          <p:nvPr/>
        </p:nvGrpSpPr>
        <p:grpSpPr>
          <a:xfrm>
            <a:off x="8115122" y="1163995"/>
            <a:ext cx="3660181" cy="4836977"/>
            <a:chOff x="4071642" y="4692662"/>
            <a:chExt cx="3660181" cy="4836977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C6CD5FD-1F33-47DC-ACAD-622767714B2A}"/>
                </a:ext>
              </a:extLst>
            </p:cNvPr>
            <p:cNvSpPr/>
            <p:nvPr/>
          </p:nvSpPr>
          <p:spPr>
            <a:xfrm>
              <a:off x="4257103" y="4902437"/>
              <a:ext cx="3474720" cy="4627202"/>
            </a:xfrm>
            <a:prstGeom prst="roundRect">
              <a:avLst>
                <a:gd name="adj" fmla="val 5117"/>
              </a:avLst>
            </a:prstGeom>
            <a:solidFill>
              <a:srgbClr val="D3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Linkage to investment opportunity</a:t>
              </a:r>
            </a:p>
            <a:p>
              <a:pPr algn="ctr"/>
              <a:endPara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SCF solutions that can address WSME specific needs are in demand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IFC research in Kenya revealed there is a market opportunity for SCF, but few products tailored to WSMEs. 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SCF initiatives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hat support WSMEs, such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Citibank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Kenya, or  </a:t>
              </a:r>
              <a:r>
                <a:rPr lang="en-US" sz="115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15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Factor</a:t>
              </a:r>
              <a:r>
                <a:rPr lang="en-US" sz="115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Network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Mexico, can be scaled.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an emerging traction to link </a:t>
              </a:r>
              <a:r>
                <a:rPr lang="en-US" sz="11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sustainability-linked finance solutions </a:t>
              </a:r>
              <a:r>
                <a:rPr lang="en-US" sz="11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targets for gender-inclusive sourcing.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an emerging area, and IFC is assessing KPIs for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9"/>
                </a:rPr>
                <a:t>sustainability-linked investments on supplier diversity programs </a:t>
              </a:r>
              <a:r>
                <a:rPr lang="en-US" sz="11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increased spend on women entrepreneurs.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56760206-C6E4-4283-BABE-CB4E7A839118}"/>
                </a:ext>
              </a:extLst>
            </p:cNvPr>
            <p:cNvSpPr/>
            <p:nvPr/>
          </p:nvSpPr>
          <p:spPr>
            <a:xfrm>
              <a:off x="4071642" y="4692662"/>
              <a:ext cx="640080" cy="64008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/>
            </a:p>
          </p:txBody>
        </p:sp>
      </p:grpSp>
      <p:pic>
        <p:nvPicPr>
          <p:cNvPr id="17" name="Graphic 16" descr="Upward trend with solid fill">
            <a:extLst>
              <a:ext uri="{FF2B5EF4-FFF2-40B4-BE49-F238E27FC236}">
                <a16:creationId xmlns:a16="http://schemas.microsoft.com/office/drawing/2014/main" id="{9543A97C-2055-499F-B23F-0716187A9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60842" y="1206831"/>
            <a:ext cx="548640" cy="5486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DF5D398-C8CC-4580-A87C-6269F2F8FE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4368" y="6180712"/>
            <a:ext cx="2375634" cy="677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8C8896-E137-A23C-BBB5-53F06D3B7FED}"/>
              </a:ext>
            </a:extLst>
          </p:cNvPr>
          <p:cNvSpPr txBox="1"/>
          <p:nvPr/>
        </p:nvSpPr>
        <p:spPr>
          <a:xfrm>
            <a:off x="9578109" y="6125815"/>
            <a:ext cx="2456873" cy="6835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CB4FD-F947-5B6E-5F93-A36EB5609D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8479" y="6211697"/>
            <a:ext cx="3092496" cy="7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3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5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2B7929-151A-4DBF-8707-C06DE6F3E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4951" y="497711"/>
            <a:ext cx="6167049" cy="6360290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04A5275-DD7B-4244-8688-1A2393F2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53" y="2390833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00B0F0"/>
                </a:solidFill>
                <a:cs typeface="Arial" panose="020B0604020202020204" pitchFamily="34" charset="0"/>
              </a:rPr>
              <a:t>ANNEX</a:t>
            </a:r>
            <a:br>
              <a:rPr lang="en-US" sz="3600">
                <a:solidFill>
                  <a:srgbClr val="00B0F0"/>
                </a:solidFill>
                <a:cs typeface="Arial" panose="020B0604020202020204" pitchFamily="34" charset="0"/>
              </a:rPr>
            </a:br>
            <a:br>
              <a:rPr lang="en-US" sz="3600">
                <a:solidFill>
                  <a:srgbClr val="00B0F0"/>
                </a:solidFill>
                <a:cs typeface="Arial" panose="020B0604020202020204" pitchFamily="34" charset="0"/>
              </a:rPr>
            </a:br>
            <a:r>
              <a:rPr lang="en-US" sz="3600" b="1">
                <a:cs typeface="Arial" panose="020B0604020202020204" pitchFamily="34" charset="0"/>
              </a:rPr>
              <a:t>Example of work delivered</a:t>
            </a:r>
          </a:p>
        </p:txBody>
      </p:sp>
    </p:spTree>
    <p:extLst>
      <p:ext uri="{BB962C8B-B14F-4D97-AF65-F5344CB8AC3E}">
        <p14:creationId xmlns:p14="http://schemas.microsoft.com/office/powerpoint/2010/main" val="483046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9BB932-AE96-4B1E-B70A-E507B408181D}"/>
              </a:ext>
            </a:extLst>
          </p:cNvPr>
          <p:cNvSpPr/>
          <p:nvPr/>
        </p:nvSpPr>
        <p:spPr>
          <a:xfrm>
            <a:off x="321368" y="1361589"/>
            <a:ext cx="3851064" cy="56938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lvl="1" indent="-285750" defTabSz="1511300"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Sourcing2Equal Kenya: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hlinkClick r:id="rId3"/>
              </a:rPr>
              <a:t>Barriers and Approaches to Increase Access to Markets for Women-Owned Businesses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(June 2021) </a:t>
            </a:r>
            <a:endParaRPr lang="en-US" sz="13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marL="0" marR="0" lvl="1" indent="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COVID-19 Response: Corporate Strategies for Supporting Small and Medium Enterprise Suppliers in the LAC-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hlinkClick r:id="rId4"/>
              </a:rPr>
              <a:t>Andean Region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(June 2020)</a:t>
            </a: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Key Steps to Increase Gender Inclusive Sourcing Among Corporations in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hlinkClick r:id="rId5"/>
              </a:rPr>
              <a:t>Bangladesh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(February 2020)</a:t>
            </a: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Strategies to Increase Access to Markets for Women Entrepreneurs in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hlinkClick r:id="rId6"/>
              </a:rPr>
              <a:t>India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(December 2019)</a:t>
            </a: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Strategies to Increase Access to Markets for Women-Owned Small and Medium Size Enterprises in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hlinkClick r:id="rId7"/>
              </a:rPr>
              <a:t>South Africa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(February 2019)</a:t>
            </a:r>
          </a:p>
          <a:p>
            <a:pPr marL="0" marR="0" lvl="1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tabLst/>
              <a:defRPr/>
            </a:pPr>
            <a:endParaRPr lang="en-US" sz="13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marL="0" marR="0" lvl="1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Coming Soon!</a:t>
            </a: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 sz="13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Country research in Colombia </a:t>
            </a:r>
            <a:endParaRPr lang="en-US" sz="130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  <a:p>
            <a:pPr marL="285750" marR="0" lvl="1" indent="-285750" algn="l" defTabSz="1511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BBC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Global research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-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Harnessing Procurement Opportunities with Women Entrepreneurs in Emerging Markets (Q3/Q4 2023)</a:t>
            </a:r>
            <a:endParaRPr kumimoji="0" lang="en-US" sz="1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7EB5519A-0694-4DC9-A657-1F90A2C553B4}"/>
              </a:ext>
            </a:extLst>
          </p:cNvPr>
          <p:cNvSpPr txBox="1">
            <a:spLocks/>
          </p:cNvSpPr>
          <p:nvPr/>
        </p:nvSpPr>
        <p:spPr>
          <a:xfrm>
            <a:off x="515454" y="274945"/>
            <a:ext cx="1106694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0">
                <a:solidFill>
                  <a:srgbClr val="011F4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Country </a:t>
            </a:r>
            <a:r>
              <a:rPr kumimoji="0" lang="es-ES" sz="24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Level</a:t>
            </a:r>
            <a:r>
              <a:rPr kumimoji="0" lang="es-ES" sz="24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</a:t>
            </a:r>
            <a:r>
              <a:rPr kumimoji="0" lang="es-ES" sz="24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Research</a:t>
            </a:r>
            <a:r>
              <a:rPr kumimoji="0" lang="es-ES" sz="24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And </a:t>
            </a:r>
            <a:r>
              <a:rPr kumimoji="0" lang="es-ES" sz="24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Knowledge</a:t>
            </a:r>
            <a:r>
              <a:rPr kumimoji="0" lang="es-ES" sz="2400" b="1" i="0" u="none" strike="noStrike" kern="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 </a:t>
            </a:r>
            <a:r>
              <a:rPr kumimoji="0" lang="es-ES" sz="2400" b="1" i="0" u="none" strike="noStrike" kern="0" cap="none" spc="-5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Products</a:t>
            </a:r>
            <a:endParaRPr kumimoji="0" lang="es-ES" sz="2400" b="0" i="0" u="none" strike="noStrike" kern="0" cap="none" spc="0" normalizeH="0" baseline="0" noProof="0">
              <a:ln>
                <a:noFill/>
              </a:ln>
              <a:solidFill>
                <a:srgbClr val="011F43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64218E-C141-4976-BA00-0F2AB711F3D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107" t="15580" r="22222" b="5468"/>
          <a:stretch/>
        </p:blipFill>
        <p:spPr>
          <a:xfrm>
            <a:off x="9692908" y="995197"/>
            <a:ext cx="2436434" cy="3108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0E3AD-3B76-4450-96FC-5E03A61E70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482" t="18247" r="22597" b="4009"/>
          <a:stretch/>
        </p:blipFill>
        <p:spPr>
          <a:xfrm>
            <a:off x="8348515" y="1645919"/>
            <a:ext cx="2345885" cy="30058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71064F-7258-4C7F-837C-0FF22BB388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9107" t="16136" r="22316" b="5618"/>
          <a:stretch/>
        </p:blipFill>
        <p:spPr>
          <a:xfrm>
            <a:off x="7122297" y="2062466"/>
            <a:ext cx="2452436" cy="3108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28A6F-4A6E-4BF7-95CB-11A1DA5B373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9653" t="17045" r="22535" b="4631"/>
          <a:stretch/>
        </p:blipFill>
        <p:spPr>
          <a:xfrm>
            <a:off x="6157051" y="3246120"/>
            <a:ext cx="2191464" cy="28371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DA963-5C31-4C8C-BDA9-EEAC89F53FD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651" t="12285" r="33551" b="13109"/>
          <a:stretch/>
        </p:blipFill>
        <p:spPr>
          <a:xfrm>
            <a:off x="4550663" y="3708386"/>
            <a:ext cx="2453459" cy="3108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7F2C7F-6E6E-4927-8959-4D06FFBE9A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4368" y="6180712"/>
            <a:ext cx="2375634" cy="6772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20E7D7-329A-F0AB-1122-9814C9850A5F}"/>
              </a:ext>
            </a:extLst>
          </p:cNvPr>
          <p:cNvSpPr txBox="1"/>
          <p:nvPr/>
        </p:nvSpPr>
        <p:spPr>
          <a:xfrm>
            <a:off x="9578109" y="6125815"/>
            <a:ext cx="2456873" cy="6835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0" cap="none" spc="0" normalizeH="0" baseline="0" noProof="0">
              <a:ln>
                <a:noFill/>
              </a:ln>
              <a:solidFill>
                <a:srgbClr val="021F43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B4297-DCD0-4543-43E1-E26EF75A35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8479" y="6211697"/>
            <a:ext cx="3092496" cy="72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4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7AF38734-9914-4190-8910-6EEEDDB3E9DC}"/>
              </a:ext>
            </a:extLst>
          </p:cNvPr>
          <p:cNvSpPr txBox="1">
            <a:spLocks/>
          </p:cNvSpPr>
          <p:nvPr/>
        </p:nvSpPr>
        <p:spPr>
          <a:xfrm>
            <a:off x="447457" y="111206"/>
            <a:ext cx="11066946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0" i="0">
                <a:solidFill>
                  <a:srgbClr val="011F4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/>
              </a:rPr>
              <a:t>Sourcing2Equal Global Research – Harnessing Procurement Opportunities with Women Entrepreneurs in Emerging Markets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1418E9-BF88-46E4-AE73-310EA1EDD64D}"/>
              </a:ext>
            </a:extLst>
          </p:cNvPr>
          <p:cNvSpPr txBox="1"/>
          <p:nvPr/>
        </p:nvSpPr>
        <p:spPr>
          <a:xfrm>
            <a:off x="6461299" y="1889994"/>
            <a:ext cx="230314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Countries</a:t>
            </a:r>
          </a:p>
        </p:txBody>
      </p:sp>
      <p:pic>
        <p:nvPicPr>
          <p:cNvPr id="31" name="Graphic 30" descr="Earth globe Africa and Europe">
            <a:extLst>
              <a:ext uri="{FF2B5EF4-FFF2-40B4-BE49-F238E27FC236}">
                <a16:creationId xmlns:a16="http://schemas.microsoft.com/office/drawing/2014/main" id="{B8C37A8D-3184-4FDB-A25F-2FF7706E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1299" y="2284827"/>
            <a:ext cx="507229" cy="50722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53D659A-B2E3-4445-97F5-C0D5EFF59464}"/>
              </a:ext>
            </a:extLst>
          </p:cNvPr>
          <p:cNvSpPr txBox="1"/>
          <p:nvPr/>
        </p:nvSpPr>
        <p:spPr>
          <a:xfrm>
            <a:off x="7038429" y="2278941"/>
            <a:ext cx="164522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Bangladesh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Colombia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Indonesia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Mexico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Nigeria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Türkiye</a:t>
            </a: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B07A29-663A-4F4C-A700-D8E1356A4AC9}"/>
              </a:ext>
            </a:extLst>
          </p:cNvPr>
          <p:cNvSpPr txBox="1"/>
          <p:nvPr/>
        </p:nvSpPr>
        <p:spPr>
          <a:xfrm>
            <a:off x="603734" y="1889994"/>
            <a:ext cx="5364262" cy="3639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Research Questions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1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Gender gap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gender diverse is the procurement spend of private sector companies in emerging markets?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Challenges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What are the key barriers Buyers face in boosting gender diversity in procurement?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Opportunities: 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benefits for companies that advance gender-inclusive sourcing?  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Practices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What practices do Buyers have in place to implement gender-inclusive sourcing?</a:t>
            </a: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Outlook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How might spend with WOBs increase if more companies adopt gender-inclusive supplier diversity practices ?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Recommendations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What steps can Buyers and other key stakeholders including financial intermediaries and governments take to advance gender-inclusive sourcing ?</a:t>
            </a: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0785DD-2A4A-49C0-8C3D-7DD7811C1D22}"/>
              </a:ext>
            </a:extLst>
          </p:cNvPr>
          <p:cNvSpPr txBox="1"/>
          <p:nvPr/>
        </p:nvSpPr>
        <p:spPr>
          <a:xfrm>
            <a:off x="630033" y="1202659"/>
            <a:ext cx="10945746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 research seeks to answer: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How can private sector companies build inclusive supply chains? </a:t>
            </a: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A490AE29-F3B9-4CC2-BBF3-D071E18BE5E5}"/>
              </a:ext>
            </a:extLst>
          </p:cNvPr>
          <p:cNvSpPr txBox="1"/>
          <p:nvPr/>
        </p:nvSpPr>
        <p:spPr>
          <a:xfrm>
            <a:off x="745155" y="5849572"/>
            <a:ext cx="28545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all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PARTNERSHIP WITH: 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E5B816ED-9780-4632-BA68-5BA4BAE1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86" y="6179188"/>
            <a:ext cx="1337663" cy="3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See the source image">
            <a:extLst>
              <a:ext uri="{FF2B5EF4-FFF2-40B4-BE49-F238E27FC236}">
                <a16:creationId xmlns:a16="http://schemas.microsoft.com/office/drawing/2014/main" id="{A8E044D9-6D3D-48EA-8A3B-F8F4D0A0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80" y="6251496"/>
            <a:ext cx="1573890" cy="4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A185FC1-00FF-4C04-8BEC-AC3F8D7C5ABA}"/>
              </a:ext>
            </a:extLst>
          </p:cNvPr>
          <p:cNvSpPr txBox="1"/>
          <p:nvPr/>
        </p:nvSpPr>
        <p:spPr>
          <a:xfrm>
            <a:off x="9011842" y="1889994"/>
            <a:ext cx="2303141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 Sectors</a:t>
            </a:r>
          </a:p>
        </p:txBody>
      </p:sp>
      <p:pic>
        <p:nvPicPr>
          <p:cNvPr id="9" name="Graphic 8" descr="Factory outline">
            <a:extLst>
              <a:ext uri="{FF2B5EF4-FFF2-40B4-BE49-F238E27FC236}">
                <a16:creationId xmlns:a16="http://schemas.microsoft.com/office/drawing/2014/main" id="{746D53B4-D108-4D48-8707-9D063FD23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1842" y="2223587"/>
            <a:ext cx="507230" cy="50723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463EDA8-C594-4528-A916-727B002FA23C}"/>
              </a:ext>
            </a:extLst>
          </p:cNvPr>
          <p:cNvSpPr txBox="1"/>
          <p:nvPr/>
        </p:nvSpPr>
        <p:spPr>
          <a:xfrm>
            <a:off x="9622729" y="2223587"/>
            <a:ext cx="1776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Agribusiness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Manufacturing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 and Distribution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B8B303-7F54-46A4-8D8D-036D030A2660}"/>
              </a:ext>
            </a:extLst>
          </p:cNvPr>
          <p:cNvSpPr txBox="1"/>
          <p:nvPr/>
        </p:nvSpPr>
        <p:spPr>
          <a:xfrm>
            <a:off x="6492257" y="3545051"/>
            <a:ext cx="483257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Research Methodology</a:t>
            </a:r>
          </a:p>
        </p:txBody>
      </p:sp>
      <p:grpSp>
        <p:nvGrpSpPr>
          <p:cNvPr id="56" name="Group 259">
            <a:extLst>
              <a:ext uri="{FF2B5EF4-FFF2-40B4-BE49-F238E27FC236}">
                <a16:creationId xmlns:a16="http://schemas.microsoft.com/office/drawing/2014/main" id="{DD300010-5CBC-4A7D-8E80-77CEBA66EA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6121" y="3955992"/>
            <a:ext cx="278007" cy="370094"/>
            <a:chOff x="5561" y="2997"/>
            <a:chExt cx="320" cy="426"/>
          </a:xfrm>
          <a:solidFill>
            <a:srgbClr val="00B0F0"/>
          </a:solidFill>
        </p:grpSpPr>
        <p:sp>
          <p:nvSpPr>
            <p:cNvPr id="57" name="Freeform 260">
              <a:extLst>
                <a:ext uri="{FF2B5EF4-FFF2-40B4-BE49-F238E27FC236}">
                  <a16:creationId xmlns:a16="http://schemas.microsoft.com/office/drawing/2014/main" id="{7F2D761C-EFDE-4C53-AD4C-1CCC47C8CF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4" y="2997"/>
              <a:ext cx="267" cy="373"/>
            </a:xfrm>
            <a:custGeom>
              <a:avLst/>
              <a:gdLst>
                <a:gd name="T0" fmla="*/ 174 w 180"/>
                <a:gd name="T1" fmla="*/ 252 h 252"/>
                <a:gd name="T2" fmla="*/ 6 w 180"/>
                <a:gd name="T3" fmla="*/ 252 h 252"/>
                <a:gd name="T4" fmla="*/ 0 w 180"/>
                <a:gd name="T5" fmla="*/ 246 h 252"/>
                <a:gd name="T6" fmla="*/ 0 w 180"/>
                <a:gd name="T7" fmla="*/ 6 h 252"/>
                <a:gd name="T8" fmla="*/ 6 w 180"/>
                <a:gd name="T9" fmla="*/ 0 h 252"/>
                <a:gd name="T10" fmla="*/ 102 w 180"/>
                <a:gd name="T11" fmla="*/ 0 h 252"/>
                <a:gd name="T12" fmla="*/ 106 w 180"/>
                <a:gd name="T13" fmla="*/ 1 h 252"/>
                <a:gd name="T14" fmla="*/ 178 w 180"/>
                <a:gd name="T15" fmla="*/ 73 h 252"/>
                <a:gd name="T16" fmla="*/ 180 w 180"/>
                <a:gd name="T17" fmla="*/ 78 h 252"/>
                <a:gd name="T18" fmla="*/ 180 w 180"/>
                <a:gd name="T19" fmla="*/ 246 h 252"/>
                <a:gd name="T20" fmla="*/ 174 w 180"/>
                <a:gd name="T21" fmla="*/ 252 h 252"/>
                <a:gd name="T22" fmla="*/ 12 w 180"/>
                <a:gd name="T23" fmla="*/ 240 h 252"/>
                <a:gd name="T24" fmla="*/ 168 w 180"/>
                <a:gd name="T25" fmla="*/ 240 h 252"/>
                <a:gd name="T26" fmla="*/ 168 w 180"/>
                <a:gd name="T27" fmla="*/ 80 h 252"/>
                <a:gd name="T28" fmla="*/ 100 w 180"/>
                <a:gd name="T29" fmla="*/ 12 h 252"/>
                <a:gd name="T30" fmla="*/ 12 w 180"/>
                <a:gd name="T31" fmla="*/ 12 h 252"/>
                <a:gd name="T32" fmla="*/ 12 w 180"/>
                <a:gd name="T33" fmla="*/ 24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252">
                  <a:moveTo>
                    <a:pt x="174" y="252"/>
                  </a:moveTo>
                  <a:cubicBezTo>
                    <a:pt x="6" y="252"/>
                    <a:pt x="6" y="252"/>
                    <a:pt x="6" y="252"/>
                  </a:cubicBezTo>
                  <a:cubicBezTo>
                    <a:pt x="3" y="252"/>
                    <a:pt x="0" y="249"/>
                    <a:pt x="0" y="24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0"/>
                    <a:pt x="106" y="1"/>
                  </a:cubicBezTo>
                  <a:cubicBezTo>
                    <a:pt x="178" y="73"/>
                    <a:pt x="178" y="73"/>
                    <a:pt x="178" y="73"/>
                  </a:cubicBezTo>
                  <a:cubicBezTo>
                    <a:pt x="180" y="75"/>
                    <a:pt x="180" y="76"/>
                    <a:pt x="180" y="78"/>
                  </a:cubicBezTo>
                  <a:cubicBezTo>
                    <a:pt x="180" y="246"/>
                    <a:pt x="180" y="246"/>
                    <a:pt x="180" y="246"/>
                  </a:cubicBezTo>
                  <a:cubicBezTo>
                    <a:pt x="180" y="249"/>
                    <a:pt x="178" y="252"/>
                    <a:pt x="174" y="252"/>
                  </a:cubicBezTo>
                  <a:close/>
                  <a:moveTo>
                    <a:pt x="12" y="240"/>
                  </a:moveTo>
                  <a:cubicBezTo>
                    <a:pt x="168" y="240"/>
                    <a:pt x="168" y="240"/>
                    <a:pt x="168" y="240"/>
                  </a:cubicBezTo>
                  <a:cubicBezTo>
                    <a:pt x="168" y="80"/>
                    <a:pt x="168" y="80"/>
                    <a:pt x="168" y="80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40"/>
                  </a:ln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  <p:sp>
          <p:nvSpPr>
            <p:cNvPr id="58" name="Freeform 261">
              <a:extLst>
                <a:ext uri="{FF2B5EF4-FFF2-40B4-BE49-F238E27FC236}">
                  <a16:creationId xmlns:a16="http://schemas.microsoft.com/office/drawing/2014/main" id="{F9D1ACE7-C94E-4976-9318-93AD94E5A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" y="2997"/>
              <a:ext cx="124" cy="124"/>
            </a:xfrm>
            <a:custGeom>
              <a:avLst/>
              <a:gdLst>
                <a:gd name="T0" fmla="*/ 78 w 84"/>
                <a:gd name="T1" fmla="*/ 84 h 84"/>
                <a:gd name="T2" fmla="*/ 6 w 84"/>
                <a:gd name="T3" fmla="*/ 84 h 84"/>
                <a:gd name="T4" fmla="*/ 0 w 84"/>
                <a:gd name="T5" fmla="*/ 78 h 84"/>
                <a:gd name="T6" fmla="*/ 0 w 84"/>
                <a:gd name="T7" fmla="*/ 6 h 84"/>
                <a:gd name="T8" fmla="*/ 6 w 84"/>
                <a:gd name="T9" fmla="*/ 0 h 84"/>
                <a:gd name="T10" fmla="*/ 12 w 84"/>
                <a:gd name="T11" fmla="*/ 6 h 84"/>
                <a:gd name="T12" fmla="*/ 12 w 84"/>
                <a:gd name="T13" fmla="*/ 72 h 84"/>
                <a:gd name="T14" fmla="*/ 78 w 84"/>
                <a:gd name="T15" fmla="*/ 72 h 84"/>
                <a:gd name="T16" fmla="*/ 84 w 84"/>
                <a:gd name="T17" fmla="*/ 78 h 84"/>
                <a:gd name="T18" fmla="*/ 78 w 84"/>
                <a:gd name="T1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4">
                  <a:moveTo>
                    <a:pt x="78" y="84"/>
                  </a:moveTo>
                  <a:cubicBezTo>
                    <a:pt x="6" y="84"/>
                    <a:pt x="6" y="84"/>
                    <a:pt x="6" y="84"/>
                  </a:cubicBezTo>
                  <a:cubicBezTo>
                    <a:pt x="3" y="84"/>
                    <a:pt x="0" y="81"/>
                    <a:pt x="0" y="7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" y="0"/>
                    <a:pt x="12" y="2"/>
                    <a:pt x="12" y="6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82" y="72"/>
                    <a:pt x="84" y="74"/>
                    <a:pt x="84" y="78"/>
                  </a:cubicBezTo>
                  <a:cubicBezTo>
                    <a:pt x="84" y="81"/>
                    <a:pt x="82" y="84"/>
                    <a:pt x="78" y="84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  <p:sp>
          <p:nvSpPr>
            <p:cNvPr id="59" name="Freeform 262">
              <a:extLst>
                <a:ext uri="{FF2B5EF4-FFF2-40B4-BE49-F238E27FC236}">
                  <a16:creationId xmlns:a16="http://schemas.microsoft.com/office/drawing/2014/main" id="{E2D7B564-EAC8-484E-A0A2-380092B15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1" y="3050"/>
              <a:ext cx="267" cy="373"/>
            </a:xfrm>
            <a:custGeom>
              <a:avLst/>
              <a:gdLst>
                <a:gd name="T0" fmla="*/ 174 w 180"/>
                <a:gd name="T1" fmla="*/ 252 h 252"/>
                <a:gd name="T2" fmla="*/ 6 w 180"/>
                <a:gd name="T3" fmla="*/ 252 h 252"/>
                <a:gd name="T4" fmla="*/ 0 w 180"/>
                <a:gd name="T5" fmla="*/ 246 h 252"/>
                <a:gd name="T6" fmla="*/ 0 w 180"/>
                <a:gd name="T7" fmla="*/ 6 h 252"/>
                <a:gd name="T8" fmla="*/ 6 w 180"/>
                <a:gd name="T9" fmla="*/ 0 h 252"/>
                <a:gd name="T10" fmla="*/ 42 w 180"/>
                <a:gd name="T11" fmla="*/ 0 h 252"/>
                <a:gd name="T12" fmla="*/ 48 w 180"/>
                <a:gd name="T13" fmla="*/ 6 h 252"/>
                <a:gd name="T14" fmla="*/ 42 w 180"/>
                <a:gd name="T15" fmla="*/ 12 h 252"/>
                <a:gd name="T16" fmla="*/ 12 w 180"/>
                <a:gd name="T17" fmla="*/ 12 h 252"/>
                <a:gd name="T18" fmla="*/ 12 w 180"/>
                <a:gd name="T19" fmla="*/ 240 h 252"/>
                <a:gd name="T20" fmla="*/ 168 w 180"/>
                <a:gd name="T21" fmla="*/ 240 h 252"/>
                <a:gd name="T22" fmla="*/ 168 w 180"/>
                <a:gd name="T23" fmla="*/ 210 h 252"/>
                <a:gd name="T24" fmla="*/ 174 w 180"/>
                <a:gd name="T25" fmla="*/ 204 h 252"/>
                <a:gd name="T26" fmla="*/ 180 w 180"/>
                <a:gd name="T27" fmla="*/ 210 h 252"/>
                <a:gd name="T28" fmla="*/ 180 w 180"/>
                <a:gd name="T29" fmla="*/ 246 h 252"/>
                <a:gd name="T30" fmla="*/ 174 w 180"/>
                <a:gd name="T3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0" h="252">
                  <a:moveTo>
                    <a:pt x="174" y="252"/>
                  </a:moveTo>
                  <a:cubicBezTo>
                    <a:pt x="6" y="252"/>
                    <a:pt x="6" y="252"/>
                    <a:pt x="6" y="252"/>
                  </a:cubicBezTo>
                  <a:cubicBezTo>
                    <a:pt x="3" y="252"/>
                    <a:pt x="0" y="249"/>
                    <a:pt x="0" y="24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8" y="2"/>
                    <a:pt x="48" y="6"/>
                  </a:cubicBezTo>
                  <a:cubicBezTo>
                    <a:pt x="48" y="9"/>
                    <a:pt x="46" y="12"/>
                    <a:pt x="4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240"/>
                    <a:pt x="12" y="240"/>
                    <a:pt x="12" y="240"/>
                  </a:cubicBezTo>
                  <a:cubicBezTo>
                    <a:pt x="168" y="240"/>
                    <a:pt x="168" y="240"/>
                    <a:pt x="168" y="240"/>
                  </a:cubicBezTo>
                  <a:cubicBezTo>
                    <a:pt x="168" y="210"/>
                    <a:pt x="168" y="210"/>
                    <a:pt x="168" y="210"/>
                  </a:cubicBezTo>
                  <a:cubicBezTo>
                    <a:pt x="168" y="206"/>
                    <a:pt x="171" y="204"/>
                    <a:pt x="174" y="204"/>
                  </a:cubicBezTo>
                  <a:cubicBezTo>
                    <a:pt x="178" y="204"/>
                    <a:pt x="180" y="206"/>
                    <a:pt x="180" y="210"/>
                  </a:cubicBezTo>
                  <a:cubicBezTo>
                    <a:pt x="180" y="246"/>
                    <a:pt x="180" y="246"/>
                    <a:pt x="180" y="246"/>
                  </a:cubicBezTo>
                  <a:cubicBezTo>
                    <a:pt x="180" y="249"/>
                    <a:pt x="178" y="252"/>
                    <a:pt x="174" y="252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</p:grpSp>
      <p:pic>
        <p:nvPicPr>
          <p:cNvPr id="87" name="Graphic 86" descr="Statistics">
            <a:extLst>
              <a:ext uri="{FF2B5EF4-FFF2-40B4-BE49-F238E27FC236}">
                <a16:creationId xmlns:a16="http://schemas.microsoft.com/office/drawing/2014/main" id="{5DCA86DC-261F-4DC1-933D-18EE11A56D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46521" y="4797469"/>
            <a:ext cx="492784" cy="44627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219C6C3-F356-4EFE-99EB-90C21919A6B2}"/>
              </a:ext>
            </a:extLst>
          </p:cNvPr>
          <p:cNvSpPr txBox="1"/>
          <p:nvPr/>
        </p:nvSpPr>
        <p:spPr>
          <a:xfrm>
            <a:off x="7094252" y="4008174"/>
            <a:ext cx="1645224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Desktop Research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F083E9A-E0E0-4104-8277-0E775183442C}"/>
              </a:ext>
            </a:extLst>
          </p:cNvPr>
          <p:cNvSpPr txBox="1"/>
          <p:nvPr/>
        </p:nvSpPr>
        <p:spPr>
          <a:xfrm>
            <a:off x="9660492" y="4813516"/>
            <a:ext cx="16452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Outlook analysis on spend with WOBs</a:t>
            </a:r>
          </a:p>
        </p:txBody>
      </p:sp>
      <p:pic>
        <p:nvPicPr>
          <p:cNvPr id="11" name="Graphic 10" descr="Boardroom with solid fill">
            <a:extLst>
              <a:ext uri="{FF2B5EF4-FFF2-40B4-BE49-F238E27FC236}">
                <a16:creationId xmlns:a16="http://schemas.microsoft.com/office/drawing/2014/main" id="{C0DC5924-3CB9-4B94-A63D-12EF0DF005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21690" y="3859208"/>
            <a:ext cx="517615" cy="517615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A90C0E9-195A-4F9A-99D6-F614EC8BFE47}"/>
              </a:ext>
            </a:extLst>
          </p:cNvPr>
          <p:cNvSpPr txBox="1"/>
          <p:nvPr/>
        </p:nvSpPr>
        <p:spPr>
          <a:xfrm>
            <a:off x="9632577" y="3961194"/>
            <a:ext cx="192954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Study Interviews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companies,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financial intermediaries,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Public policy experts)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1200" cap="none" spc="0" normalizeH="0" baseline="0" noProof="0">
              <a:ln>
                <a:noFill/>
              </a:ln>
              <a:solidFill>
                <a:srgbClr val="00153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1" name="Group 109">
            <a:extLst>
              <a:ext uri="{FF2B5EF4-FFF2-40B4-BE49-F238E27FC236}">
                <a16:creationId xmlns:a16="http://schemas.microsoft.com/office/drawing/2014/main" id="{29256316-0AB7-45CB-852F-4A49832AC02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20321" y="4841580"/>
            <a:ext cx="358055" cy="358055"/>
            <a:chOff x="2407" y="2996"/>
            <a:chExt cx="426" cy="426"/>
          </a:xfrm>
          <a:solidFill>
            <a:srgbClr val="00B0F0"/>
          </a:solidFill>
        </p:grpSpPr>
        <p:sp>
          <p:nvSpPr>
            <p:cNvPr id="92" name="Freeform 110">
              <a:extLst>
                <a:ext uri="{FF2B5EF4-FFF2-40B4-BE49-F238E27FC236}">
                  <a16:creationId xmlns:a16="http://schemas.microsoft.com/office/drawing/2014/main" id="{7F0676B8-1757-4E44-A8C2-A30ECE7387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7" y="2996"/>
              <a:ext cx="426" cy="426"/>
            </a:xfrm>
            <a:custGeom>
              <a:avLst/>
              <a:gdLst>
                <a:gd name="T0" fmla="*/ 282 w 288"/>
                <a:gd name="T1" fmla="*/ 288 h 288"/>
                <a:gd name="T2" fmla="*/ 6 w 288"/>
                <a:gd name="T3" fmla="*/ 288 h 288"/>
                <a:gd name="T4" fmla="*/ 0 w 288"/>
                <a:gd name="T5" fmla="*/ 282 h 288"/>
                <a:gd name="T6" fmla="*/ 0 w 288"/>
                <a:gd name="T7" fmla="*/ 6 h 288"/>
                <a:gd name="T8" fmla="*/ 6 w 288"/>
                <a:gd name="T9" fmla="*/ 0 h 288"/>
                <a:gd name="T10" fmla="*/ 282 w 288"/>
                <a:gd name="T11" fmla="*/ 0 h 288"/>
                <a:gd name="T12" fmla="*/ 288 w 288"/>
                <a:gd name="T13" fmla="*/ 6 h 288"/>
                <a:gd name="T14" fmla="*/ 288 w 288"/>
                <a:gd name="T15" fmla="*/ 282 h 288"/>
                <a:gd name="T16" fmla="*/ 282 w 288"/>
                <a:gd name="T17" fmla="*/ 288 h 288"/>
                <a:gd name="T18" fmla="*/ 12 w 288"/>
                <a:gd name="T19" fmla="*/ 276 h 288"/>
                <a:gd name="T20" fmla="*/ 276 w 288"/>
                <a:gd name="T21" fmla="*/ 276 h 288"/>
                <a:gd name="T22" fmla="*/ 276 w 288"/>
                <a:gd name="T23" fmla="*/ 12 h 288"/>
                <a:gd name="T24" fmla="*/ 12 w 288"/>
                <a:gd name="T25" fmla="*/ 12 h 288"/>
                <a:gd name="T26" fmla="*/ 12 w 288"/>
                <a:gd name="T27" fmla="*/ 276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8" h="288">
                  <a:moveTo>
                    <a:pt x="282" y="288"/>
                  </a:moveTo>
                  <a:cubicBezTo>
                    <a:pt x="6" y="288"/>
                    <a:pt x="6" y="288"/>
                    <a:pt x="6" y="288"/>
                  </a:cubicBezTo>
                  <a:cubicBezTo>
                    <a:pt x="3" y="288"/>
                    <a:pt x="0" y="286"/>
                    <a:pt x="0" y="28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85" y="0"/>
                    <a:pt x="288" y="3"/>
                    <a:pt x="288" y="6"/>
                  </a:cubicBezTo>
                  <a:cubicBezTo>
                    <a:pt x="288" y="282"/>
                    <a:pt x="288" y="282"/>
                    <a:pt x="288" y="282"/>
                  </a:cubicBezTo>
                  <a:cubicBezTo>
                    <a:pt x="288" y="286"/>
                    <a:pt x="285" y="288"/>
                    <a:pt x="282" y="288"/>
                  </a:cubicBezTo>
                  <a:close/>
                  <a:moveTo>
                    <a:pt x="12" y="276"/>
                  </a:moveTo>
                  <a:cubicBezTo>
                    <a:pt x="276" y="276"/>
                    <a:pt x="276" y="276"/>
                    <a:pt x="276" y="276"/>
                  </a:cubicBezTo>
                  <a:cubicBezTo>
                    <a:pt x="276" y="12"/>
                    <a:pt x="276" y="12"/>
                    <a:pt x="276" y="12"/>
                  </a:cubicBezTo>
                  <a:cubicBezTo>
                    <a:pt x="12" y="12"/>
                    <a:pt x="12" y="12"/>
                    <a:pt x="12" y="12"/>
                  </a:cubicBezTo>
                  <a:lnTo>
                    <a:pt x="12" y="276"/>
                  </a:ln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  <p:sp>
          <p:nvSpPr>
            <p:cNvPr id="93" name="Freeform 111">
              <a:extLst>
                <a:ext uri="{FF2B5EF4-FFF2-40B4-BE49-F238E27FC236}">
                  <a16:creationId xmlns:a16="http://schemas.microsoft.com/office/drawing/2014/main" id="{E4BA6942-4472-43A6-8ABD-37770F997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3067"/>
              <a:ext cx="145" cy="106"/>
            </a:xfrm>
            <a:custGeom>
              <a:avLst/>
              <a:gdLst>
                <a:gd name="T0" fmla="*/ 31 w 98"/>
                <a:gd name="T1" fmla="*/ 72 h 72"/>
                <a:gd name="T2" fmla="*/ 27 w 98"/>
                <a:gd name="T3" fmla="*/ 70 h 72"/>
                <a:gd name="T4" fmla="*/ 3 w 98"/>
                <a:gd name="T5" fmla="*/ 46 h 72"/>
                <a:gd name="T6" fmla="*/ 3 w 98"/>
                <a:gd name="T7" fmla="*/ 38 h 72"/>
                <a:gd name="T8" fmla="*/ 11 w 98"/>
                <a:gd name="T9" fmla="*/ 38 h 72"/>
                <a:gd name="T10" fmla="*/ 31 w 98"/>
                <a:gd name="T11" fmla="*/ 58 h 72"/>
                <a:gd name="T12" fmla="*/ 87 w 98"/>
                <a:gd name="T13" fmla="*/ 2 h 72"/>
                <a:gd name="T14" fmla="*/ 95 w 98"/>
                <a:gd name="T15" fmla="*/ 2 h 72"/>
                <a:gd name="T16" fmla="*/ 95 w 98"/>
                <a:gd name="T17" fmla="*/ 10 h 72"/>
                <a:gd name="T18" fmla="*/ 35 w 98"/>
                <a:gd name="T19" fmla="*/ 70 h 72"/>
                <a:gd name="T20" fmla="*/ 31 w 98"/>
                <a:gd name="T2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72">
                  <a:moveTo>
                    <a:pt x="31" y="72"/>
                  </a:moveTo>
                  <a:cubicBezTo>
                    <a:pt x="29" y="72"/>
                    <a:pt x="28" y="72"/>
                    <a:pt x="27" y="70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0" y="44"/>
                    <a:pt x="0" y="40"/>
                    <a:pt x="3" y="38"/>
                  </a:cubicBezTo>
                  <a:cubicBezTo>
                    <a:pt x="5" y="36"/>
                    <a:pt x="9" y="36"/>
                    <a:pt x="11" y="3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9" y="0"/>
                    <a:pt x="93" y="0"/>
                    <a:pt x="95" y="2"/>
                  </a:cubicBezTo>
                  <a:cubicBezTo>
                    <a:pt x="98" y="4"/>
                    <a:pt x="98" y="8"/>
                    <a:pt x="95" y="1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4" y="72"/>
                    <a:pt x="32" y="72"/>
                    <a:pt x="31" y="72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  <p:sp>
          <p:nvSpPr>
            <p:cNvPr id="94" name="Freeform 112">
              <a:extLst>
                <a:ext uri="{FF2B5EF4-FFF2-40B4-BE49-F238E27FC236}">
                  <a16:creationId xmlns:a16="http://schemas.microsoft.com/office/drawing/2014/main" id="{BBAAB304-E1BE-41E3-AD5C-9F70FA038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3227"/>
              <a:ext cx="145" cy="106"/>
            </a:xfrm>
            <a:custGeom>
              <a:avLst/>
              <a:gdLst>
                <a:gd name="T0" fmla="*/ 31 w 98"/>
                <a:gd name="T1" fmla="*/ 72 h 72"/>
                <a:gd name="T2" fmla="*/ 27 w 98"/>
                <a:gd name="T3" fmla="*/ 70 h 72"/>
                <a:gd name="T4" fmla="*/ 3 w 98"/>
                <a:gd name="T5" fmla="*/ 46 h 72"/>
                <a:gd name="T6" fmla="*/ 3 w 98"/>
                <a:gd name="T7" fmla="*/ 38 h 72"/>
                <a:gd name="T8" fmla="*/ 11 w 98"/>
                <a:gd name="T9" fmla="*/ 38 h 72"/>
                <a:gd name="T10" fmla="*/ 31 w 98"/>
                <a:gd name="T11" fmla="*/ 58 h 72"/>
                <a:gd name="T12" fmla="*/ 87 w 98"/>
                <a:gd name="T13" fmla="*/ 2 h 72"/>
                <a:gd name="T14" fmla="*/ 95 w 98"/>
                <a:gd name="T15" fmla="*/ 2 h 72"/>
                <a:gd name="T16" fmla="*/ 95 w 98"/>
                <a:gd name="T17" fmla="*/ 10 h 72"/>
                <a:gd name="T18" fmla="*/ 35 w 98"/>
                <a:gd name="T19" fmla="*/ 70 h 72"/>
                <a:gd name="T20" fmla="*/ 31 w 98"/>
                <a:gd name="T2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72">
                  <a:moveTo>
                    <a:pt x="31" y="72"/>
                  </a:moveTo>
                  <a:cubicBezTo>
                    <a:pt x="29" y="72"/>
                    <a:pt x="28" y="72"/>
                    <a:pt x="27" y="70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0" y="44"/>
                    <a:pt x="0" y="40"/>
                    <a:pt x="3" y="38"/>
                  </a:cubicBezTo>
                  <a:cubicBezTo>
                    <a:pt x="5" y="36"/>
                    <a:pt x="9" y="36"/>
                    <a:pt x="11" y="38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9" y="0"/>
                    <a:pt x="93" y="0"/>
                    <a:pt x="95" y="2"/>
                  </a:cubicBezTo>
                  <a:cubicBezTo>
                    <a:pt x="98" y="4"/>
                    <a:pt x="98" y="8"/>
                    <a:pt x="95" y="1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4" y="72"/>
                    <a:pt x="32" y="72"/>
                    <a:pt x="31" y="72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  <p:sp>
          <p:nvSpPr>
            <p:cNvPr id="95" name="Freeform 113">
              <a:extLst>
                <a:ext uri="{FF2B5EF4-FFF2-40B4-BE49-F238E27FC236}">
                  <a16:creationId xmlns:a16="http://schemas.microsoft.com/office/drawing/2014/main" id="{C0979265-F179-4F39-BC94-00ACA7941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3138"/>
              <a:ext cx="160" cy="18"/>
            </a:xfrm>
            <a:custGeom>
              <a:avLst/>
              <a:gdLst>
                <a:gd name="T0" fmla="*/ 102 w 108"/>
                <a:gd name="T1" fmla="*/ 12 h 12"/>
                <a:gd name="T2" fmla="*/ 6 w 108"/>
                <a:gd name="T3" fmla="*/ 12 h 12"/>
                <a:gd name="T4" fmla="*/ 0 w 108"/>
                <a:gd name="T5" fmla="*/ 6 h 12"/>
                <a:gd name="T6" fmla="*/ 6 w 108"/>
                <a:gd name="T7" fmla="*/ 0 h 12"/>
                <a:gd name="T8" fmla="*/ 102 w 108"/>
                <a:gd name="T9" fmla="*/ 0 h 12"/>
                <a:gd name="T10" fmla="*/ 108 w 108"/>
                <a:gd name="T11" fmla="*/ 6 h 12"/>
                <a:gd name="T12" fmla="*/ 102 w 10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2">
                  <a:moveTo>
                    <a:pt x="10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5" y="0"/>
                    <a:pt x="108" y="3"/>
                    <a:pt x="108" y="6"/>
                  </a:cubicBezTo>
                  <a:cubicBezTo>
                    <a:pt x="108" y="10"/>
                    <a:pt x="105" y="12"/>
                    <a:pt x="102" y="12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  <p:sp>
          <p:nvSpPr>
            <p:cNvPr id="96" name="Freeform 114">
              <a:extLst>
                <a:ext uri="{FF2B5EF4-FFF2-40B4-BE49-F238E27FC236}">
                  <a16:creationId xmlns:a16="http://schemas.microsoft.com/office/drawing/2014/main" id="{C3032654-1470-4AE3-87BA-1E9DBBC55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" y="3298"/>
              <a:ext cx="160" cy="18"/>
            </a:xfrm>
            <a:custGeom>
              <a:avLst/>
              <a:gdLst>
                <a:gd name="T0" fmla="*/ 102 w 108"/>
                <a:gd name="T1" fmla="*/ 12 h 12"/>
                <a:gd name="T2" fmla="*/ 6 w 108"/>
                <a:gd name="T3" fmla="*/ 12 h 12"/>
                <a:gd name="T4" fmla="*/ 0 w 108"/>
                <a:gd name="T5" fmla="*/ 6 h 12"/>
                <a:gd name="T6" fmla="*/ 6 w 108"/>
                <a:gd name="T7" fmla="*/ 0 h 12"/>
                <a:gd name="T8" fmla="*/ 102 w 108"/>
                <a:gd name="T9" fmla="*/ 0 h 12"/>
                <a:gd name="T10" fmla="*/ 108 w 108"/>
                <a:gd name="T11" fmla="*/ 6 h 12"/>
                <a:gd name="T12" fmla="*/ 102 w 10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2">
                  <a:moveTo>
                    <a:pt x="10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5" y="0"/>
                    <a:pt x="108" y="3"/>
                    <a:pt x="108" y="6"/>
                  </a:cubicBezTo>
                  <a:cubicBezTo>
                    <a:pt x="108" y="10"/>
                    <a:pt x="105" y="12"/>
                    <a:pt x="102" y="12"/>
                  </a:cubicBezTo>
                  <a:close/>
                </a:path>
              </a:pathLst>
            </a:custGeom>
            <a:grpFill/>
            <a:ln w="9525">
              <a:solidFill>
                <a:srgbClr val="00B0F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5A5A5A"/>
                </a:solidFill>
                <a:effectLst/>
                <a:uLnTx/>
                <a:uFillTx/>
                <a:latin typeface="Graphik"/>
                <a:ea typeface="+mn-ea"/>
                <a:cs typeface="+mn-cs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4EB0CE5B-18DE-4CEA-BA63-922F4534EF79}"/>
              </a:ext>
            </a:extLst>
          </p:cNvPr>
          <p:cNvSpPr txBox="1"/>
          <p:nvPr/>
        </p:nvSpPr>
        <p:spPr>
          <a:xfrm>
            <a:off x="7055132" y="4811161"/>
            <a:ext cx="17191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Survey with private sector companies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(Received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240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153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54594-B2F3-49FE-A33F-635B57BCAC0C}"/>
              </a:ext>
            </a:extLst>
          </p:cNvPr>
          <p:cNvSpPr txBox="1"/>
          <p:nvPr/>
        </p:nvSpPr>
        <p:spPr>
          <a:xfrm>
            <a:off x="8025537" y="5723249"/>
            <a:ext cx="4348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D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report will be launched in </a:t>
            </a:r>
            <a:r>
              <a:rPr lang="en-US" sz="1400">
                <a:solidFill>
                  <a:srgbClr val="000D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Q3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D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2023!</a:t>
            </a:r>
          </a:p>
        </p:txBody>
      </p: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A85032E7-D1DE-487B-83E2-3D918EB6F015}"/>
              </a:ext>
            </a:extLst>
          </p:cNvPr>
          <p:cNvSpPr/>
          <p:nvPr/>
        </p:nvSpPr>
        <p:spPr>
          <a:xfrm>
            <a:off x="6620321" y="5715129"/>
            <a:ext cx="1405216" cy="315897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 Tuned!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06F46-B78E-DB47-6124-BF3EEB2ADD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5657" y="6089064"/>
            <a:ext cx="3090940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81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BABEB2D-D73B-464E-B205-B22F259D1968}"/>
              </a:ext>
            </a:extLst>
          </p:cNvPr>
          <p:cNvSpPr txBox="1"/>
          <p:nvPr/>
        </p:nvSpPr>
        <p:spPr>
          <a:xfrm>
            <a:off x="6742545" y="979054"/>
            <a:ext cx="5449455" cy="5888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8521E-7E0E-4C8B-9BB9-67699D4CA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0" t="23475" r="18001" b="22801"/>
          <a:stretch/>
        </p:blipFill>
        <p:spPr>
          <a:xfrm>
            <a:off x="264542" y="1729195"/>
            <a:ext cx="6279169" cy="321904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64279AAC-087A-422D-9B2C-F8CAE434FF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454" y="274945"/>
            <a:ext cx="991333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spc="-5">
                <a:solidFill>
                  <a:srgbClr val="FFFFFF"/>
                </a:solidFill>
              </a:rPr>
              <a:t>County Program Example: Sourcing2Equal Kenya</a:t>
            </a:r>
            <a:endParaRPr sz="2400"/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5FD1BC-1C5E-4CEC-8679-ABE6175327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5805" r="6002" b="7647"/>
          <a:stretch/>
        </p:blipFill>
        <p:spPr>
          <a:xfrm>
            <a:off x="7069931" y="1729195"/>
            <a:ext cx="4792795" cy="3219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94C935-733D-4868-B16E-EBBAEBD3A275}"/>
              </a:ext>
            </a:extLst>
          </p:cNvPr>
          <p:cNvSpPr txBox="1"/>
          <p:nvPr/>
        </p:nvSpPr>
        <p:spPr>
          <a:xfrm>
            <a:off x="7195861" y="5431902"/>
            <a:ext cx="4542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rgbClr val="002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“I am having conversations </a:t>
            </a:r>
            <a:r>
              <a:rPr lang="en-US" sz="1200" i="1">
                <a:solidFill>
                  <a:srgbClr val="0026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Buyers in Kenya (Absa Bank, </a:t>
            </a:r>
            <a:r>
              <a:rPr lang="en-US" sz="1200" i="1" err="1">
                <a:solidFill>
                  <a:srgbClr val="0026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Bamburi</a:t>
            </a:r>
            <a:r>
              <a:rPr lang="en-US" sz="1200" i="1">
                <a:solidFill>
                  <a:srgbClr val="0026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>
                <a:solidFill>
                  <a:srgbClr val="002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</a:t>
            </a:r>
            <a:r>
              <a:rPr lang="en-US" sz="1200" i="1">
                <a:solidFill>
                  <a:srgbClr val="0026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HFC). I’m so glad you introduced us to them. Thanks a million for Sourcing2Equal.” </a:t>
            </a:r>
            <a:r>
              <a:rPr lang="en-US" sz="1200" b="1" i="1">
                <a:solidFill>
                  <a:srgbClr val="0026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a </a:t>
            </a:r>
            <a:r>
              <a:rPr lang="en-US" sz="1200" b="1" i="1">
                <a:solidFill>
                  <a:srgbClr val="0026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en-US" sz="1200" b="1" i="1">
                <a:solidFill>
                  <a:srgbClr val="00264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entrepreneur in Kenya.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9CCDE-9F86-4E06-A123-A16E605945FD}"/>
              </a:ext>
            </a:extLst>
          </p:cNvPr>
          <p:cNvSpPr/>
          <p:nvPr/>
        </p:nvSpPr>
        <p:spPr>
          <a:xfrm>
            <a:off x="329274" y="1318121"/>
            <a:ext cx="5894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Sourcing2Equal Kenya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263E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project components:</a:t>
            </a:r>
            <a:endParaRPr kumimoji="0" lang="en-US" sz="1400" b="0" i="0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53420-2417-4C21-BD87-863A100FAD2C}"/>
              </a:ext>
            </a:extLst>
          </p:cNvPr>
          <p:cNvSpPr txBox="1"/>
          <p:nvPr/>
        </p:nvSpPr>
        <p:spPr>
          <a:xfrm>
            <a:off x="7457419" y="1133455"/>
            <a:ext cx="40178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263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 Equality in Supply Chains Forum</a:t>
            </a:r>
          </a:p>
          <a:p>
            <a:pPr algn="ctr"/>
            <a:r>
              <a:rPr lang="en-US" sz="1100">
                <a:solidFill>
                  <a:srgbClr val="263E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(September 29, 2022, Nairobi )</a:t>
            </a:r>
            <a:endParaRPr lang="es-CO" sz="1100">
              <a:solidFill>
                <a:srgbClr val="263E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DD9152-FE9C-4954-BD65-4FA8AF1634A3}"/>
              </a:ext>
            </a:extLst>
          </p:cNvPr>
          <p:cNvSpPr txBox="1"/>
          <p:nvPr/>
        </p:nvSpPr>
        <p:spPr>
          <a:xfrm>
            <a:off x="349199" y="5431901"/>
            <a:ext cx="6109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i="1">
                <a:solidFill>
                  <a:srgbClr val="002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“We set targets to increase sourcing from women-owned businesses because we believe it's good for business, good for economic development, and it builds a stronger equitable society” by </a:t>
            </a:r>
            <a:r>
              <a:rPr lang="en-US" sz="1200" b="1" i="1">
                <a:solidFill>
                  <a:srgbClr val="002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Luck Ochieng, Kenya's Managing Director, </a:t>
            </a:r>
            <a:r>
              <a:rPr lang="en-US" sz="1200" b="1" i="1" u="sng">
                <a:solidFill>
                  <a:srgbClr val="002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Unilever</a:t>
            </a:r>
            <a:r>
              <a:rPr lang="en-US" sz="1200" b="1" i="1">
                <a:solidFill>
                  <a:srgbClr val="002F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(member of IFC Kenya Sourcing2Equal Program)</a:t>
            </a:r>
          </a:p>
        </p:txBody>
      </p:sp>
    </p:spTree>
    <p:extLst>
      <p:ext uri="{BB962C8B-B14F-4D97-AF65-F5344CB8AC3E}">
        <p14:creationId xmlns:p14="http://schemas.microsoft.com/office/powerpoint/2010/main" val="2645867820"/>
      </p:ext>
    </p:extLst>
  </p:cSld>
  <p:clrMapOvr>
    <a:masterClrMapping/>
  </p:clrMapOvr>
</p:sld>
</file>

<file path=ppt/theme/theme1.xml><?xml version="1.0" encoding="utf-8"?>
<a:theme xmlns:a="http://schemas.openxmlformats.org/drawingml/2006/main" name="Contact Slid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act Slide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FC Fixed Logo">
  <a:themeElements>
    <a:clrScheme name="IFC2 1">
      <a:dk1>
        <a:srgbClr val="021F43"/>
      </a:dk1>
      <a:lt1>
        <a:srgbClr val="FFFFFF"/>
      </a:lt1>
      <a:dk2>
        <a:srgbClr val="000000"/>
      </a:dk2>
      <a:lt2>
        <a:srgbClr val="139AF0"/>
      </a:lt2>
      <a:accent1>
        <a:srgbClr val="789D49"/>
      </a:accent1>
      <a:accent2>
        <a:srgbClr val="890089"/>
      </a:accent2>
      <a:accent3>
        <a:srgbClr val="440099"/>
      </a:accent3>
      <a:accent4>
        <a:srgbClr val="4C868E"/>
      </a:accent4>
      <a:accent5>
        <a:srgbClr val="C69214"/>
      </a:accent5>
      <a:accent6>
        <a:srgbClr val="BFCED6"/>
      </a:accent6>
      <a:hlink>
        <a:srgbClr val="0000F6"/>
      </a:hlink>
      <a:folHlink>
        <a:srgbClr val="D51A5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ull Page Interior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Full Page Interior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Full Page Interior">
  <a:themeElements>
    <a:clrScheme name="IFC">
      <a:dk1>
        <a:srgbClr val="021F43"/>
      </a:dk1>
      <a:lt1>
        <a:sysClr val="window" lastClr="FFFFFF"/>
      </a:lt1>
      <a:dk2>
        <a:srgbClr val="000000"/>
      </a:dk2>
      <a:lt2>
        <a:srgbClr val="139AF0"/>
      </a:lt2>
      <a:accent1>
        <a:srgbClr val="0B5A37"/>
      </a:accent1>
      <a:accent2>
        <a:srgbClr val="890089"/>
      </a:accent2>
      <a:accent3>
        <a:srgbClr val="C8BB7E"/>
      </a:accent3>
      <a:accent4>
        <a:srgbClr val="A90025"/>
      </a:accent4>
      <a:accent5>
        <a:srgbClr val="FC5307"/>
      </a:accent5>
      <a:accent6>
        <a:srgbClr val="420088"/>
      </a:accent6>
      <a:hlink>
        <a:srgbClr val="C8BB7E"/>
      </a:hlink>
      <a:folHlink>
        <a:srgbClr val="C58006"/>
      </a:folHlink>
    </a:clrScheme>
    <a:fontScheme name="World Bank Arial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15888" marR="0" indent="-115888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02667f-0271-471b-bd6e-11a2e16def1d" xsi:nil="true"/>
    <lcf76f155ced4ddcb4097134ff3c332f xmlns="fc5acc4e-0c25-495a-afe8-cebdbe1b35e5">
      <Terms xmlns="http://schemas.microsoft.com/office/infopath/2007/PartnerControls"/>
    </lcf76f155ced4ddcb4097134ff3c332f>
    <SharedWithUsers xmlns="8c652d72-a731-4ede-abc3-d9bc4a2de092">
      <UserInfo>
        <DisplayName>Anna Domingo Riu</DisplayName>
        <AccountId>161</AccountId>
        <AccountType/>
      </UserInfo>
      <UserInfo>
        <DisplayName>Chieko Yokota</DisplayName>
        <AccountId>44</AccountId>
        <AccountType/>
      </UserInfo>
      <UserInfo>
        <DisplayName>Elena Gaffurini</DisplayName>
        <AccountId>1404</AccountId>
        <AccountType/>
      </UserInfo>
      <UserInfo>
        <DisplayName>Ianifa Ibraimo Imbate</DisplayName>
        <AccountId>1405</AccountId>
        <AccountType/>
      </UserInfo>
      <UserInfo>
        <DisplayName>Heather Mae Kipnis</DisplayName>
        <AccountId>151</AccountId>
        <AccountType/>
      </UserInfo>
      <UserInfo>
        <DisplayName>Priyanka Tayal</DisplayName>
        <AccountId>41</AccountId>
        <AccountType/>
      </UserInfo>
      <UserInfo>
        <DisplayName>Shino Saruta</DisplayName>
        <AccountId>67</AccountId>
        <AccountType/>
      </UserInfo>
    </SharedWithUsers>
    <MediaLengthInSeconds xmlns="fc5acc4e-0c25-495a-afe8-cebdbe1b35e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4578C4F266F345BC9CA4E571ADCDC3" ma:contentTypeVersion="16" ma:contentTypeDescription="Create a new document." ma:contentTypeScope="" ma:versionID="cac65b90517b0d5d0419d16b66a395ad">
  <xsd:schema xmlns:xsd="http://www.w3.org/2001/XMLSchema" xmlns:xs="http://www.w3.org/2001/XMLSchema" xmlns:p="http://schemas.microsoft.com/office/2006/metadata/properties" xmlns:ns2="fc5acc4e-0c25-495a-afe8-cebdbe1b35e5" xmlns:ns3="8c652d72-a731-4ede-abc3-d9bc4a2de092" xmlns:ns4="3e02667f-0271-471b-bd6e-11a2e16def1d" targetNamespace="http://schemas.microsoft.com/office/2006/metadata/properties" ma:root="true" ma:fieldsID="200b689632e6dc747ec8081b58d40bf2" ns2:_="" ns3:_="" ns4:_="">
    <xsd:import namespace="fc5acc4e-0c25-495a-afe8-cebdbe1b35e5"/>
    <xsd:import namespace="8c652d72-a731-4ede-abc3-d9bc4a2de092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acc4e-0c25-495a-afe8-cebdbe1b35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52d72-a731-4ede-abc3-d9bc4a2de09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926b564-27c1-41a1-8131-4b8895b467a0}" ma:internalName="TaxCatchAll" ma:showField="CatchAllData" ma:web="8c652d72-a731-4ede-abc3-d9bc4a2de0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345BFA-CA2C-420A-883C-995D7D7130F1}">
  <ds:schemaRefs>
    <ds:schemaRef ds:uri="3e02667f-0271-471b-bd6e-11a2e16def1d"/>
    <ds:schemaRef ds:uri="02c71671-d188-49d0-8b8c-3c088c322957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8fe5125a-f875-4510-a053-b9ee63e516f9"/>
    <ds:schemaRef ds:uri="http://purl.org/dc/dcmitype/"/>
    <ds:schemaRef ds:uri="903eadfb-88e0-4aec-810a-fe5a5d47b0ed"/>
    <ds:schemaRef ds:uri="683568ef-1259-47d5-b21b-2cf7442bd54c"/>
  </ds:schemaRefs>
</ds:datastoreItem>
</file>

<file path=customXml/itemProps2.xml><?xml version="1.0" encoding="utf-8"?>
<ds:datastoreItem xmlns:ds="http://schemas.openxmlformats.org/officeDocument/2006/customXml" ds:itemID="{A34104F6-9612-4C21-92E8-5B12BA530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DAB116-3235-4CB8-AA96-29126B9E524E}"/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2111</Words>
  <Application>Microsoft Office PowerPoint</Application>
  <PresentationFormat>Widescreen</PresentationFormat>
  <Paragraphs>244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38" baseType="lpstr">
      <vt:lpstr>Andes ExtraLight</vt:lpstr>
      <vt:lpstr>-apple-system</vt:lpstr>
      <vt:lpstr>Arial</vt:lpstr>
      <vt:lpstr>Arial Black</vt:lpstr>
      <vt:lpstr>Arial Black Regular</vt:lpstr>
      <vt:lpstr>Arial Bold</vt:lpstr>
      <vt:lpstr>Arial Narrow</vt:lpstr>
      <vt:lpstr>Arial Regular</vt:lpstr>
      <vt:lpstr>Calibri</vt:lpstr>
      <vt:lpstr>Calibri Light</vt:lpstr>
      <vt:lpstr>FEDRASANSSTD-BOOKITALIC</vt:lpstr>
      <vt:lpstr>Graphik</vt:lpstr>
      <vt:lpstr>Times New Roman</vt:lpstr>
      <vt:lpstr>Trebuchet MS</vt:lpstr>
      <vt:lpstr>Wingdings</vt:lpstr>
      <vt:lpstr>Contact Slide</vt:lpstr>
      <vt:lpstr>1_Contact Slide</vt:lpstr>
      <vt:lpstr>5_Office Theme</vt:lpstr>
      <vt:lpstr>6_Office Theme</vt:lpstr>
      <vt:lpstr>4_Office Theme</vt:lpstr>
      <vt:lpstr>IFC Fixed Logo</vt:lpstr>
      <vt:lpstr>Full Page Interior</vt:lpstr>
      <vt:lpstr>2_Full Page Interior</vt:lpstr>
      <vt:lpstr>1_Full Page Interior</vt:lpstr>
      <vt:lpstr>Office Theme</vt:lpstr>
      <vt:lpstr>PowerPoint Presentation</vt:lpstr>
      <vt:lpstr>Overview of IFC’s Sourcing2Equal Global Program</vt:lpstr>
      <vt:lpstr> Achievements and Progress to Date</vt:lpstr>
      <vt:lpstr>PowerPoint Presentation</vt:lpstr>
      <vt:lpstr>PowerPoint Presentation</vt:lpstr>
      <vt:lpstr>ANNEX  Example of work delivered</vt:lpstr>
      <vt:lpstr>PowerPoint Presentation</vt:lpstr>
      <vt:lpstr>PowerPoint Presentation</vt:lpstr>
      <vt:lpstr>County Program Example: Sourcing2Equal Kenya</vt:lpstr>
      <vt:lpstr>Country Program Example: Sourcing2Equal Colombia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Domingo Riu</dc:creator>
  <cp:lastModifiedBy>Aleksandra Liaplina</cp:lastModifiedBy>
  <cp:revision>2</cp:revision>
  <dcterms:created xsi:type="dcterms:W3CDTF">2021-01-13T11:09:36Z</dcterms:created>
  <dcterms:modified xsi:type="dcterms:W3CDTF">2023-06-07T17:14:35Z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0x010100AF4578C4F266F345BC9CA4E571ADCDC3</vt:lpwstr>
  </property>
  <property fmtid="{D5CDD505-2E9C-101B-9397-08002B2CF9AE}" pid="3" name="Order">
    <vt:r8>4304000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