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80" r:id="rId5"/>
    <p:sldMasterId id="2147483685" r:id="rId6"/>
    <p:sldMasterId id="2147483758" r:id="rId7"/>
    <p:sldMasterId id="2147483765" r:id="rId8"/>
    <p:sldMasterId id="2147483770" r:id="rId9"/>
  </p:sldMasterIdLst>
  <p:notesMasterIdLst>
    <p:notesMasterId r:id="rId18"/>
  </p:notesMasterIdLst>
  <p:sldIdLst>
    <p:sldId id="3742" r:id="rId10"/>
    <p:sldId id="2134804839" r:id="rId11"/>
    <p:sldId id="2134804834" r:id="rId12"/>
    <p:sldId id="2134804837" r:id="rId13"/>
    <p:sldId id="2134804835" r:id="rId14"/>
    <p:sldId id="3762" r:id="rId15"/>
    <p:sldId id="2134803862" r:id="rId16"/>
    <p:sldId id="43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E40F04-51A1-A69C-3D74-877FC22EFC05}" name="Erin Elizabeth Baldwin" initials="EB" userId="S::ebaldwin@ifc.org::60e7df89-fce7-4c4a-9289-1f86748bde48" providerId="AD"/>
  <p188:author id="{98D170B9-BF1A-9CF9-0599-515E38C7E75B}" name="Aleksandra Liaplina" initials="AL" userId="S::aliaplina@ifc.org::ce4f8a51-6e0a-4522-a318-00766d7caec9" providerId="AD"/>
  <p188:author id="{A1D5C5DB-0D55-96AE-675E-801B0FFD81F0}" name="Franziska Hannah Deininger" initials="FHD" userId="S::fdeininger@worldbank.org::da703bbe-bbd4-440e-a8dc-32160a49c0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EFF9"/>
    <a:srgbClr val="0F6FC6"/>
    <a:srgbClr val="000000"/>
    <a:srgbClr val="A5C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84981F-9991-432A-91BA-A2C66C2C194F}" v="2" dt="2023-06-14T12:21:31.40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41" autoAdjust="0"/>
  </p:normalViewPr>
  <p:slideViewPr>
    <p:cSldViewPr snapToGrid="0">
      <p:cViewPr varScale="1">
        <p:scale>
          <a:sx n="89" d="100"/>
          <a:sy n="89" d="100"/>
        </p:scale>
        <p:origin x="13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BDA64-1271-48FD-944E-4CDE838EA9D6}"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A5473-19D1-4993-9056-898B01088731}" type="slidenum">
              <a:rPr lang="en-US" smtClean="0"/>
              <a:t>‹#›</a:t>
            </a:fld>
            <a:endParaRPr lang="en-US"/>
          </a:p>
        </p:txBody>
      </p:sp>
    </p:spTree>
    <p:extLst>
      <p:ext uri="{BB962C8B-B14F-4D97-AF65-F5344CB8AC3E}">
        <p14:creationId xmlns:p14="http://schemas.microsoft.com/office/powerpoint/2010/main" val="172008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cmagroup.org/sustainable-finance/membership-governance-and-working-groups/executive-committee-and-working-group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fc.org/wps/wcm/connect/3deee5d3-9073-4eff-99fb-b061d7137ff6/Handbook-Harmonized-Framework-for-Impact-Reporting-220420.pdf?MOD=AJPERES&amp;CVID=nx6ali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ZA"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F70A0-D5E2-4245-9AD0-B0CE8A2753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8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3E58"/>
                </a:solidFill>
                <a:effectLst/>
                <a:latin typeface="verdana" panose="020B0604030504040204" pitchFamily="34" charset="0"/>
              </a:rPr>
              <a:t>IFC’s Banking on Women Program is playing a catalytic role in helping financial institutions better serve women entrepreneurs.</a:t>
            </a:r>
            <a:endParaRPr lang="en-US" b="0" i="0" dirty="0">
              <a:solidFill>
                <a:srgbClr val="263E58"/>
              </a:solidFill>
              <a:effectLst/>
              <a:latin typeface="Lato" panose="020F0502020204030203" pitchFamily="34" charset="0"/>
            </a:endParaRPr>
          </a:p>
          <a:p>
            <a:r>
              <a:rPr lang="en-US" b="0" i="0" dirty="0">
                <a:solidFill>
                  <a:srgbClr val="263E58"/>
                </a:solidFill>
                <a:effectLst/>
                <a:latin typeface="Lato" panose="020F0502020204030203" pitchFamily="34" charset="0"/>
              </a:rPr>
              <a:t>Since its launch in 2010 - 204 investment and advisory services projects in 70 countries. </a:t>
            </a:r>
          </a:p>
          <a:p>
            <a:r>
              <a:rPr lang="en-US" b="0" i="0" dirty="0">
                <a:solidFill>
                  <a:srgbClr val="263E58"/>
                </a:solidFill>
                <a:effectLst/>
                <a:latin typeface="Lato" panose="020F0502020204030203" pitchFamily="34" charset="0"/>
              </a:rPr>
              <a:t>As of December 2022, IFC's </a:t>
            </a:r>
            <a:r>
              <a:rPr lang="en-US" b="0" i="0" dirty="0" err="1">
                <a:solidFill>
                  <a:srgbClr val="263E58"/>
                </a:solidFill>
                <a:effectLst/>
                <a:latin typeface="Lato" panose="020F0502020204030203" pitchFamily="34" charset="0"/>
              </a:rPr>
              <a:t>BoW</a:t>
            </a:r>
            <a:r>
              <a:rPr lang="en-US" b="0" i="0" dirty="0">
                <a:solidFill>
                  <a:srgbClr val="263E58"/>
                </a:solidFill>
                <a:effectLst/>
                <a:latin typeface="Lato" panose="020F0502020204030203" pitchFamily="34" charset="0"/>
              </a:rPr>
              <a:t> business has mobilized and invested more than $4 billion in financial institutions, specifically to finance women-led SMEs.</a:t>
            </a:r>
          </a:p>
          <a:p>
            <a:endParaRPr lang="en-US" b="0" i="0" dirty="0">
              <a:solidFill>
                <a:srgbClr val="263E58"/>
              </a:solidFill>
              <a:effectLst/>
              <a:latin typeface="Lato" panose="020F0502020204030203" pitchFamily="34" charset="0"/>
            </a:endParaRPr>
          </a:p>
          <a:p>
            <a:r>
              <a:rPr lang="en-US" b="0" i="0" dirty="0">
                <a:solidFill>
                  <a:srgbClr val="263E58"/>
                </a:solidFill>
                <a:effectLst/>
                <a:latin typeface="Lato" panose="020F0502020204030203" pitchFamily="34" charset="0"/>
              </a:rPr>
              <a:t>IFC both issues bonds including social, green and sustainable bonds, and subscribes to bonds issues by clients. </a:t>
            </a:r>
          </a:p>
          <a:p>
            <a:endParaRPr lang="en-US" b="0" i="0" dirty="0">
              <a:solidFill>
                <a:srgbClr val="263E58"/>
              </a:solidFill>
              <a:effectLst/>
              <a:latin typeface="Lato" panose="020F0502020204030203" pitchFamily="34" charset="0"/>
            </a:endParaRPr>
          </a:p>
          <a:p>
            <a:r>
              <a:rPr lang="en-US" b="1" i="0" dirty="0">
                <a:solidFill>
                  <a:srgbClr val="263E58"/>
                </a:solidFill>
                <a:effectLst/>
                <a:latin typeface="Lato" panose="020F0502020204030203" pitchFamily="34" charset="0"/>
              </a:rPr>
              <a:t>IFC’s Social Bond Program</a:t>
            </a:r>
            <a:r>
              <a:rPr lang="en-US" b="0" i="0" dirty="0">
                <a:solidFill>
                  <a:srgbClr val="263E58"/>
                </a:solidFill>
                <a:effectLst/>
                <a:latin typeface="Lato" panose="020F0502020204030203" pitchFamily="34" charset="0"/>
              </a:rPr>
              <a:t>, </a:t>
            </a:r>
            <a:r>
              <a:rPr lang="en-US" b="1" i="0" dirty="0">
                <a:solidFill>
                  <a:srgbClr val="263E58"/>
                </a:solidFill>
                <a:effectLst/>
                <a:latin typeface="Lato" panose="020F0502020204030203" pitchFamily="34" charset="0"/>
              </a:rPr>
              <a:t>launched in 2017, </a:t>
            </a:r>
            <a:r>
              <a:rPr lang="en-US" b="0" i="0" dirty="0">
                <a:solidFill>
                  <a:srgbClr val="263E58"/>
                </a:solidFill>
                <a:effectLst/>
                <a:latin typeface="Lato" panose="020F0502020204030203" pitchFamily="34" charset="0"/>
              </a:rPr>
              <a:t>offers bond investors an opportunity to allocate investments to the achievement of certain SDGs without any additional credit risk than that of IFC as a triple-A rated issuer. </a:t>
            </a:r>
            <a:r>
              <a:rPr lang="en-US" b="1" i="0" dirty="0">
                <a:solidFill>
                  <a:srgbClr val="263E58"/>
                </a:solidFill>
                <a:effectLst/>
                <a:latin typeface="Lato" panose="020F0502020204030203" pitchFamily="34" charset="0"/>
              </a:rPr>
              <a:t>Proceeds from the bonds go towards financing select projects from IFC’s Banking on Women and Inclusive Business programs, which benefit under-served populations in emerging markets including women and low-income communities with limited access to essential services such as basic infrastructure, finance etc.</a:t>
            </a:r>
          </a:p>
          <a:p>
            <a:r>
              <a:rPr lang="en-US" b="0" i="0" dirty="0">
                <a:solidFill>
                  <a:srgbClr val="263E58"/>
                </a:solidFill>
                <a:effectLst/>
                <a:latin typeface="Lato" panose="020F0502020204030203" pitchFamily="34" charset="0"/>
              </a:rPr>
              <a:t>As if 2022, issuance of </a:t>
            </a:r>
            <a:r>
              <a:rPr lang="en-US" b="1" i="0" dirty="0">
                <a:solidFill>
                  <a:srgbClr val="263E58"/>
                </a:solidFill>
                <a:effectLst/>
                <a:latin typeface="Lato" panose="020F0502020204030203" pitchFamily="34" charset="0"/>
              </a:rPr>
              <a:t>5 billion, 76 bonds </a:t>
            </a:r>
          </a:p>
          <a:p>
            <a:endParaRPr lang="en-US" b="0" i="0" dirty="0">
              <a:solidFill>
                <a:srgbClr val="263E58"/>
              </a:solidFill>
              <a:effectLst/>
              <a:latin typeface="Lato" panose="020F0502020204030203" pitchFamily="34" charset="0"/>
            </a:endParaRPr>
          </a:p>
          <a:p>
            <a:pPr algn="l" rtl="0"/>
            <a:r>
              <a:rPr lang="en-US" b="0" i="0" dirty="0">
                <a:solidFill>
                  <a:srgbClr val="263E58"/>
                </a:solidFill>
                <a:effectLst/>
                <a:latin typeface="Lato" panose="020F0502020204030203" pitchFamily="34" charset="0"/>
              </a:rPr>
              <a:t>IFC was also one of the earliest issuers of green bonds, launching a </a:t>
            </a:r>
            <a:r>
              <a:rPr lang="en-US" b="1" i="0" dirty="0">
                <a:solidFill>
                  <a:srgbClr val="263E58"/>
                </a:solidFill>
                <a:effectLst/>
                <a:latin typeface="Lato" panose="020F0502020204030203" pitchFamily="34" charset="0"/>
              </a:rPr>
              <a:t>Green Bond Program in 2010</a:t>
            </a:r>
            <a:r>
              <a:rPr lang="en-US" b="0" i="0" dirty="0">
                <a:solidFill>
                  <a:srgbClr val="263E58"/>
                </a:solidFill>
                <a:effectLst/>
                <a:latin typeface="Lato" panose="020F0502020204030203" pitchFamily="34" charset="0"/>
              </a:rPr>
              <a:t> to help catalyze the market and unlock investment for private sector projects that support renewable energy and energy efficiency. </a:t>
            </a:r>
          </a:p>
          <a:p>
            <a:pPr algn="l" rtl="0"/>
            <a:r>
              <a:rPr lang="en-US" b="0" i="0" dirty="0">
                <a:solidFill>
                  <a:srgbClr val="263E58"/>
                </a:solidFill>
                <a:effectLst/>
                <a:latin typeface="Lato" panose="020F0502020204030203" pitchFamily="34" charset="0"/>
              </a:rPr>
              <a:t>As of December 31st, 2022, IFC has issued </a:t>
            </a:r>
            <a:r>
              <a:rPr lang="en-US" b="1" i="0" dirty="0">
                <a:solidFill>
                  <a:srgbClr val="263E58"/>
                </a:solidFill>
                <a:effectLst/>
                <a:latin typeface="Lato" panose="020F0502020204030203" pitchFamily="34" charset="0"/>
              </a:rPr>
              <a:t>$11.6 billion across 187 bonds in 20 currencies. </a:t>
            </a:r>
          </a:p>
          <a:p>
            <a:pPr algn="l" rtl="0"/>
            <a:r>
              <a:rPr lang="en-US" b="0" i="0" dirty="0">
                <a:solidFill>
                  <a:srgbClr val="263E58"/>
                </a:solidFill>
                <a:effectLst/>
                <a:latin typeface="Lato" panose="020F0502020204030203" pitchFamily="34" charset="0"/>
              </a:rPr>
              <a:t>In addition, IFC plays a leadership role in developing guidelines and procedures for the green bond market as a member of the </a:t>
            </a:r>
            <a:r>
              <a:rPr lang="en-US" b="0" i="0" u="sng" dirty="0">
                <a:solidFill>
                  <a:srgbClr val="000000"/>
                </a:solidFill>
                <a:effectLst/>
                <a:latin typeface="Lato" panose="020F0502020204030203" pitchFamily="34" charset="0"/>
                <a:hlinkClick r:id="rId3"/>
              </a:rPr>
              <a:t>Green Bond Principles Executive Committee </a:t>
            </a:r>
            <a:r>
              <a:rPr lang="en-US" b="0" i="0" dirty="0">
                <a:solidFill>
                  <a:srgbClr val="263E58"/>
                </a:solidFill>
                <a:effectLst/>
                <a:latin typeface="Lato" panose="020F0502020204030203" pitchFamily="34" charset="0"/>
              </a:rPr>
              <a:t>and the </a:t>
            </a:r>
            <a:r>
              <a:rPr lang="en-US" b="0" i="0" u="sng" dirty="0">
                <a:solidFill>
                  <a:srgbClr val="000000"/>
                </a:solidFill>
                <a:effectLst/>
                <a:latin typeface="Lato" panose="020F0502020204030203" pitchFamily="34" charset="0"/>
                <a:hlinkClick r:id="rId4"/>
              </a:rPr>
              <a:t>IFI Handbook — Harmonized Framework for Impact Reporting.</a:t>
            </a:r>
            <a:endParaRPr lang="en-US" b="0" i="0" u="sng" dirty="0">
              <a:solidFill>
                <a:srgbClr val="000000"/>
              </a:solidFill>
              <a:effectLst/>
              <a:latin typeface="Lato" panose="020F0502020204030203" pitchFamily="34" charset="0"/>
            </a:endParaRPr>
          </a:p>
          <a:p>
            <a:pPr algn="l" rtl="0"/>
            <a:r>
              <a:rPr lang="en-US" b="0" i="0" dirty="0">
                <a:solidFill>
                  <a:srgbClr val="263E58"/>
                </a:solidFill>
                <a:effectLst/>
                <a:latin typeface="Lato" panose="020F0502020204030203" pitchFamily="34" charset="0"/>
              </a:rPr>
              <a:t>IFC's Green Bond Program aligns with the Green Bond Principles by the International Capital Markets Association (ICMA).</a:t>
            </a:r>
          </a:p>
          <a:p>
            <a:endParaRPr lang="en-US" dirty="0"/>
          </a:p>
        </p:txBody>
      </p:sp>
      <p:sp>
        <p:nvSpPr>
          <p:cNvPr id="4" name="Slide Number Placeholder 3"/>
          <p:cNvSpPr>
            <a:spLocks noGrp="1"/>
          </p:cNvSpPr>
          <p:nvPr>
            <p:ph type="sldNum" sz="quarter" idx="5"/>
          </p:nvPr>
        </p:nvSpPr>
        <p:spPr/>
        <p:txBody>
          <a:bodyPr/>
          <a:lstStyle/>
          <a:p>
            <a:fld id="{D99A5473-19D1-4993-9056-898B01088731}" type="slidenum">
              <a:rPr lang="en-US" smtClean="0"/>
              <a:t>3</a:t>
            </a:fld>
            <a:endParaRPr lang="en-US"/>
          </a:p>
        </p:txBody>
      </p:sp>
    </p:spTree>
    <p:extLst>
      <p:ext uri="{BB962C8B-B14F-4D97-AF65-F5344CB8AC3E}">
        <p14:creationId xmlns:p14="http://schemas.microsoft.com/office/powerpoint/2010/main" val="119093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1" dirty="0"/>
              <a:t>Bonds to Bridge the Gender Gap: A Practitioner’s Guide to Using Sustainable Debt for Gender Equality</a:t>
            </a:r>
          </a:p>
          <a:p>
            <a:pPr algn="l">
              <a:buFont typeface="+mj-lt"/>
              <a:buNone/>
            </a:pPr>
            <a:endParaRPr lang="en-US" b="0" i="0" dirty="0">
              <a:solidFill>
                <a:srgbClr val="374151"/>
              </a:solidFill>
              <a:effectLst/>
              <a:latin typeface="Söhne"/>
            </a:endParaRPr>
          </a:p>
          <a:p>
            <a:pPr algn="l">
              <a:buFont typeface="+mj-lt"/>
              <a:buNone/>
            </a:pPr>
            <a:r>
              <a:rPr lang="en-US" b="0" i="0" dirty="0">
                <a:solidFill>
                  <a:srgbClr val="374151"/>
                </a:solidFill>
                <a:effectLst/>
                <a:latin typeface="Söhne"/>
              </a:rPr>
              <a:t>Green Bond Principles</a:t>
            </a:r>
          </a:p>
          <a:p>
            <a:pPr algn="l">
              <a:buFont typeface="+mj-lt"/>
              <a:buAutoNum type="arabicPeriod"/>
            </a:pPr>
            <a:r>
              <a:rPr lang="en-US" b="0" i="0" dirty="0">
                <a:solidFill>
                  <a:srgbClr val="374151"/>
                </a:solidFill>
                <a:effectLst/>
                <a:latin typeface="Söhne"/>
              </a:rPr>
              <a:t>Voluntary guidelines: The Green Bond Principles (GBP) are a set of voluntary guidelines established in 2014 by the International Capital Market Association (ICMA). They provide a framework for transparency and integrity in the issuance of green bonds.</a:t>
            </a:r>
          </a:p>
          <a:p>
            <a:pPr algn="l">
              <a:buFont typeface="+mj-lt"/>
              <a:buAutoNum type="arabicPeriod"/>
            </a:pPr>
            <a:r>
              <a:rPr lang="en-US" b="0" i="0" dirty="0">
                <a:solidFill>
                  <a:srgbClr val="374151"/>
                </a:solidFill>
                <a:effectLst/>
                <a:latin typeface="Söhne"/>
              </a:rPr>
              <a:t>Environmental focus: The principles aim to promote environmentally friendly investments by encouraging issuers to use the proceeds from green bonds for projects that have positive environmental impacts, such as </a:t>
            </a:r>
            <a:r>
              <a:rPr lang="en-US" b="1" i="0" dirty="0">
                <a:solidFill>
                  <a:srgbClr val="374151"/>
                </a:solidFill>
                <a:effectLst/>
                <a:latin typeface="Söhne"/>
              </a:rPr>
              <a:t>renewable energy, energy efficiency, or sustainable infrastructure.</a:t>
            </a:r>
          </a:p>
          <a:p>
            <a:pPr algn="l">
              <a:buFont typeface="+mj-lt"/>
              <a:buAutoNum type="arabicPeriod"/>
            </a:pPr>
            <a:r>
              <a:rPr lang="en-US" b="0" i="0" dirty="0">
                <a:solidFill>
                  <a:srgbClr val="374151"/>
                </a:solidFill>
                <a:effectLst/>
                <a:latin typeface="Söhne"/>
              </a:rPr>
              <a:t>Four core components: The GBP consist of four core components: Use of Proceeds, Process for Project Evaluation and Selection, Management of Proceeds, and Reporting. These components outline the criteria for project eligibility, the evaluation and selection process, the tracking and management of funds, and the reporting requirements for green bond issuers.</a:t>
            </a:r>
          </a:p>
          <a:p>
            <a:endParaRPr lang="en-US" dirty="0"/>
          </a:p>
          <a:p>
            <a:pPr algn="l"/>
            <a:r>
              <a:rPr lang="en-US" b="0" i="0" dirty="0">
                <a:solidFill>
                  <a:srgbClr val="374151"/>
                </a:solidFill>
                <a:effectLst/>
                <a:latin typeface="Söhne"/>
              </a:rPr>
              <a:t>Social Bond Principles:</a:t>
            </a:r>
          </a:p>
          <a:p>
            <a:pPr algn="l">
              <a:buFont typeface="+mj-lt"/>
              <a:buAutoNum type="arabicPeriod"/>
            </a:pPr>
            <a:r>
              <a:rPr lang="en-US" b="0" i="0" dirty="0">
                <a:solidFill>
                  <a:srgbClr val="374151"/>
                </a:solidFill>
                <a:effectLst/>
                <a:latin typeface="Söhne"/>
              </a:rPr>
              <a:t>Framework for social impact: The Social Bond Principles (SBP) are a framework developed by the International Capital Market Association (ICMA) in 2017 to promote transparency and integrity in the issuance of social bonds. They focus on financing projects that have positive social impacts and address social issues.</a:t>
            </a:r>
          </a:p>
          <a:p>
            <a:pPr algn="l">
              <a:buFont typeface="+mj-lt"/>
              <a:buAutoNum type="arabicPeriod"/>
            </a:pPr>
            <a:r>
              <a:rPr lang="en-US" b="0" i="0" dirty="0">
                <a:solidFill>
                  <a:srgbClr val="374151"/>
                </a:solidFill>
                <a:effectLst/>
                <a:latin typeface="Söhne"/>
              </a:rPr>
              <a:t>Addressing social challenges: The principles encourage issuers to use the proceeds from social bonds to finance projects aimed at addressing various social challenges, such as affordable housing, healthcare, education, employment generation, and access to essential services. The projects should contribute to the well-being and social development of communities.</a:t>
            </a:r>
          </a:p>
          <a:p>
            <a:pPr algn="l">
              <a:buFont typeface="+mj-lt"/>
              <a:buAutoNum type="arabicPeriod"/>
            </a:pPr>
            <a:r>
              <a:rPr lang="en-US" b="0" i="0" dirty="0">
                <a:solidFill>
                  <a:srgbClr val="374151"/>
                </a:solidFill>
                <a:effectLst/>
                <a:latin typeface="Söhne"/>
              </a:rPr>
              <a:t>Core components: The SBP consist of four core components: Use of Proceeds, Process for Project Evaluation and Selection, Management of Proceeds, and Reporting. These components outline similar criteria as the Green Bond Principles but emphasize social impact. They guide issuers in determining eligible projects, evaluating social benefits, managing funds, and reporting on the use of proceeds.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9A5473-19D1-4993-9056-898B01088731}" type="slidenum">
              <a:rPr lang="en-US" smtClean="0"/>
              <a:t>4</a:t>
            </a:fld>
            <a:endParaRPr lang="en-US"/>
          </a:p>
        </p:txBody>
      </p:sp>
    </p:spTree>
    <p:extLst>
      <p:ext uri="{BB962C8B-B14F-4D97-AF65-F5344CB8AC3E}">
        <p14:creationId xmlns:p14="http://schemas.microsoft.com/office/powerpoint/2010/main" val="229179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63E58"/>
                </a:solidFill>
                <a:effectLst/>
                <a:latin typeface="verdana" panose="020B0604030504040204" pitchFamily="34" charset="0"/>
              </a:rPr>
              <a:t>IFC’s advisory program with Itaú </a:t>
            </a:r>
            <a:r>
              <a:rPr lang="en-US" b="0" i="0" dirty="0" err="1">
                <a:solidFill>
                  <a:srgbClr val="263E58"/>
                </a:solidFill>
                <a:effectLst/>
                <a:latin typeface="verdana" panose="020B0604030504040204" pitchFamily="34" charset="0"/>
              </a:rPr>
              <a:t>Unibanco</a:t>
            </a:r>
            <a:r>
              <a:rPr lang="en-US" b="0" i="0" dirty="0">
                <a:solidFill>
                  <a:srgbClr val="263E58"/>
                </a:solidFill>
                <a:effectLst/>
                <a:latin typeface="verdana" panose="020B0604030504040204" pitchFamily="34" charset="0"/>
              </a:rPr>
              <a:t> follows a $470 million (or almost BRL 1 billion) investment made in June to help the bank expand its women-owned small and medium enterprises (SME) program and to </a:t>
            </a:r>
            <a:r>
              <a:rPr kumimoji="0" lang="en-US" sz="1200" i="0" u="none" strike="noStrike" kern="1200" cap="none" spc="0" normalizeH="0" baseline="0" noProof="0" dirty="0">
                <a:ln>
                  <a:noFill/>
                </a:ln>
                <a:solidFill>
                  <a:prstClr val="white"/>
                </a:solidFill>
                <a:effectLst/>
                <a:uLnTx/>
                <a:uFillTx/>
                <a:latin typeface="Trebuchet MS"/>
                <a:ea typeface="+mn-ea"/>
                <a:cs typeface="+mn-cs"/>
              </a:rPr>
              <a:t>widen access to finance for the acquisition of climate-smart vehicles in Brazil</a:t>
            </a:r>
            <a:r>
              <a:rPr lang="en-US" b="0" i="0" dirty="0">
                <a:solidFill>
                  <a:srgbClr val="263E58"/>
                </a:solidFill>
                <a:effectLst/>
                <a:latin typeface="verdana" panose="020B0604030504040204" pitchFamily="34" charset="0"/>
              </a:rPr>
              <a:t>. That was IFC’s first investment in the Banking on Women Program in Latin America and the largest worldwide.</a:t>
            </a:r>
            <a:endParaRPr lang="en-US" b="0" i="0" dirty="0">
              <a:solidFill>
                <a:srgbClr val="263E58"/>
              </a:solidFill>
              <a:effectLst/>
              <a:latin typeface="Lato" panose="020F0502020204030203" pitchFamily="34" charset="0"/>
            </a:endParaRPr>
          </a:p>
          <a:p>
            <a:pPr algn="l"/>
            <a:r>
              <a:rPr lang="en-US" b="0" i="0" dirty="0">
                <a:solidFill>
                  <a:srgbClr val="263E58"/>
                </a:solidFill>
                <a:effectLst/>
                <a:latin typeface="Lato" panose="020F0502020204030203" pitchFamily="34" charset="0"/>
              </a:rPr>
              <a:t> </a:t>
            </a:r>
          </a:p>
          <a:p>
            <a:pPr algn="l"/>
            <a:r>
              <a:rPr lang="en-US" b="0" i="0" dirty="0">
                <a:solidFill>
                  <a:srgbClr val="263E58"/>
                </a:solidFill>
                <a:effectLst/>
                <a:latin typeface="verdana" panose="020B0604030504040204" pitchFamily="34" charset="0"/>
              </a:rPr>
              <a:t>More than 40 percent of businesses registered in Latin America and the Caribbean are owned by women. </a:t>
            </a:r>
          </a:p>
          <a:p>
            <a:pPr algn="l"/>
            <a:r>
              <a:rPr lang="en-US" b="0" i="0" dirty="0">
                <a:solidFill>
                  <a:srgbClr val="263E58"/>
                </a:solidFill>
                <a:effectLst/>
                <a:latin typeface="verdana" panose="020B0604030504040204" pitchFamily="34" charset="0"/>
              </a:rPr>
              <a:t>However, accessing credit is a challenge for many throughout the region. Brazil has the largest credit gap, with </a:t>
            </a:r>
            <a:r>
              <a:rPr lang="en-US" b="1" i="0" dirty="0">
                <a:solidFill>
                  <a:srgbClr val="263E58"/>
                </a:solidFill>
                <a:effectLst/>
                <a:latin typeface="verdana" panose="020B0604030504040204" pitchFamily="34" charset="0"/>
              </a:rPr>
              <a:t>45 percent of women-owned SMEs pointing to access to finance as a major constraint </a:t>
            </a:r>
            <a:r>
              <a:rPr lang="en-US" b="0" i="0" dirty="0">
                <a:solidFill>
                  <a:srgbClr val="263E58"/>
                </a:solidFill>
                <a:effectLst/>
                <a:latin typeface="verdana" panose="020B0604030504040204" pitchFamily="34" charset="0"/>
              </a:rPr>
              <a:t>in operating and growing their businesses.</a:t>
            </a:r>
            <a:endParaRPr lang="en-US" b="0" i="0" dirty="0">
              <a:solidFill>
                <a:srgbClr val="263E58"/>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A5473-19D1-4993-9056-898B010887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17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dirty="0">
                <a:effectLst/>
                <a:latin typeface="Calibri" panose="020F0502020204030204" pitchFamily="34" charset="0"/>
                <a:ea typeface="Calibri" panose="020F0502020204030204" pitchFamily="34" charset="0"/>
              </a:rPr>
              <a:t>Eighth largest commercial bank in Indonesia</a:t>
            </a:r>
            <a:endParaRPr lang="en-US" dirty="0"/>
          </a:p>
          <a:p>
            <a:pPr marL="0" indent="0">
              <a:buFontTx/>
              <a:buNone/>
            </a:pPr>
            <a:endParaRPr lang="en-US" dirty="0"/>
          </a:p>
          <a:p>
            <a:pPr marL="0" indent="0">
              <a:buFontTx/>
              <a:buNone/>
            </a:pPr>
            <a:r>
              <a:rPr lang="en-US" dirty="0"/>
              <a:t>The project consists of a syndicated loan of $200 million. The performance-based incentive provided along with IFC’s loan, mandates that 50 percent of the loan proceeds are earmarked for on-lending to WSMEs to encourage OCBC to lend more to WSMEs.</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investment will be issued as a gender bond under a sustainability bond program, which is the first such bond in Indonesia. The Project is expected to double NISP’s WSME portfolio in five years from around $105 million) to around $210 million and increase its WSMEs loan portfolio from 860 WSME to 1,180 WSMEs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263E58"/>
                </a:solidFill>
                <a:effectLst/>
                <a:latin typeface="Arial" panose="020B0604020202020204" pitchFamily="34" charset="0"/>
              </a:rPr>
              <a:t>Green: particularly development of green projects and financing of green mortgages.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US" dirty="0"/>
          </a:p>
        </p:txBody>
      </p:sp>
      <p:sp>
        <p:nvSpPr>
          <p:cNvPr id="4" name="Slide Number Placeholder 3"/>
          <p:cNvSpPr>
            <a:spLocks noGrp="1"/>
          </p:cNvSpPr>
          <p:nvPr>
            <p:ph type="sldNum" sz="quarter" idx="5"/>
          </p:nvPr>
        </p:nvSpPr>
        <p:spPr/>
        <p:txBody>
          <a:bodyPr/>
          <a:lstStyle/>
          <a:p>
            <a:fld id="{1DF4D329-E9AF-4F94-98E5-B44A515D2D8B}" type="slidenum">
              <a:rPr lang="en-ZA" smtClean="0"/>
              <a:t>7</a:t>
            </a:fld>
            <a:endParaRPr lang="en-ZA"/>
          </a:p>
        </p:txBody>
      </p:sp>
    </p:spTree>
    <p:extLst>
      <p:ext uri="{BB962C8B-B14F-4D97-AF65-F5344CB8AC3E}">
        <p14:creationId xmlns:p14="http://schemas.microsoft.com/office/powerpoint/2010/main" val="427748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https://transformationalbusiness.live.ft.com/page/2380759/2022-winners</a:t>
            </a:r>
          </a:p>
          <a:p>
            <a:pPr marL="0" indent="0">
              <a:buFontTx/>
              <a:buNone/>
            </a:pPr>
            <a:r>
              <a:rPr lang="en-US" dirty="0"/>
              <a:t>https://pressroom.ifc.org/all/pages/PressDetail.aspx?ID=26917</a:t>
            </a:r>
          </a:p>
        </p:txBody>
      </p:sp>
      <p:sp>
        <p:nvSpPr>
          <p:cNvPr id="4" name="Slide Number Placeholder 3"/>
          <p:cNvSpPr>
            <a:spLocks noGrp="1"/>
          </p:cNvSpPr>
          <p:nvPr>
            <p:ph type="sldNum" sz="quarter" idx="5"/>
          </p:nvPr>
        </p:nvSpPr>
        <p:spPr/>
        <p:txBody>
          <a:bodyPr/>
          <a:lstStyle/>
          <a:p>
            <a:fld id="{1DF4D329-E9AF-4F94-98E5-B44A515D2D8B}" type="slidenum">
              <a:rPr lang="en-ZA" smtClean="0"/>
              <a:t>8</a:t>
            </a:fld>
            <a:endParaRPr lang="en-ZA"/>
          </a:p>
        </p:txBody>
      </p:sp>
    </p:spTree>
    <p:extLst>
      <p:ext uri="{BB962C8B-B14F-4D97-AF65-F5344CB8AC3E}">
        <p14:creationId xmlns:p14="http://schemas.microsoft.com/office/powerpoint/2010/main" val="125324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38.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5.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2.bin"/></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21.xml"/><Relationship Id="rId4" Type="http://schemas.openxmlformats.org/officeDocument/2006/relationships/image" Target="../media/image51.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5.xml"/><Relationship Id="rId1" Type="http://schemas.openxmlformats.org/officeDocument/2006/relationships/tags" Target="../tags/tag22.xml"/><Relationship Id="rId4" Type="http://schemas.openxmlformats.org/officeDocument/2006/relationships/image" Target="../media/image51.emf"/></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38 w 638"/>
              <a:gd name="T3" fmla="*/ 110 h 1194"/>
              <a:gd name="T4" fmla="*/ 78 w 638"/>
              <a:gd name="T5" fmla="*/ 216 h 1194"/>
              <a:gd name="T6" fmla="*/ 106 w 638"/>
              <a:gd name="T7" fmla="*/ 304 h 1194"/>
              <a:gd name="T8" fmla="*/ 136 w 638"/>
              <a:gd name="T9" fmla="*/ 398 h 1194"/>
              <a:gd name="T10" fmla="*/ 164 w 638"/>
              <a:gd name="T11" fmla="*/ 506 h 1194"/>
              <a:gd name="T12" fmla="*/ 206 w 638"/>
              <a:gd name="T13" fmla="*/ 672 h 1194"/>
              <a:gd name="T14" fmla="*/ 236 w 638"/>
              <a:gd name="T15" fmla="*/ 788 h 1194"/>
              <a:gd name="T16" fmla="*/ 272 w 638"/>
              <a:gd name="T17" fmla="*/ 990 h 1194"/>
              <a:gd name="T18" fmla="*/ 286 w 638"/>
              <a:gd name="T19" fmla="*/ 1086 h 1194"/>
              <a:gd name="T20" fmla="*/ 302 w 638"/>
              <a:gd name="T21" fmla="*/ 1194 h 1194"/>
              <a:gd name="T22" fmla="*/ 638 w 638"/>
              <a:gd name="T23" fmla="*/ 1194 h 1194"/>
              <a:gd name="T24" fmla="*/ 624 w 638"/>
              <a:gd name="T25" fmla="*/ 1142 h 1194"/>
              <a:gd name="T26" fmla="*/ 598 w 638"/>
              <a:gd name="T27" fmla="*/ 1060 h 1194"/>
              <a:gd name="T28" fmla="*/ 572 w 638"/>
              <a:gd name="T29" fmla="*/ 980 h 1194"/>
              <a:gd name="T30" fmla="*/ 548 w 638"/>
              <a:gd name="T31" fmla="*/ 912 h 1194"/>
              <a:gd name="T32" fmla="*/ 494 w 638"/>
              <a:gd name="T33" fmla="*/ 784 h 1194"/>
              <a:gd name="T34" fmla="*/ 456 w 638"/>
              <a:gd name="T35" fmla="*/ 698 h 1194"/>
              <a:gd name="T36" fmla="*/ 424 w 638"/>
              <a:gd name="T37" fmla="*/ 626 h 1194"/>
              <a:gd name="T38" fmla="*/ 378 w 638"/>
              <a:gd name="T39" fmla="*/ 532 h 1194"/>
              <a:gd name="T40" fmla="*/ 340 w 638"/>
              <a:gd name="T41" fmla="*/ 470 h 1194"/>
              <a:gd name="T42" fmla="*/ 306 w 638"/>
              <a:gd name="T43" fmla="*/ 414 h 1194"/>
              <a:gd name="T44" fmla="*/ 268 w 638"/>
              <a:gd name="T45" fmla="*/ 342 h 1194"/>
              <a:gd name="T46" fmla="*/ 228 w 638"/>
              <a:gd name="T47" fmla="*/ 286 h 1194"/>
              <a:gd name="T48" fmla="*/ 174 w 638"/>
              <a:gd name="T49" fmla="*/ 210 h 1194"/>
              <a:gd name="T50" fmla="*/ 122 w 638"/>
              <a:gd name="T51" fmla="*/ 140 h 1194"/>
              <a:gd name="T52" fmla="*/ 58 w 638"/>
              <a:gd name="T53" fmla="*/ 52 h 1194"/>
              <a:gd name="T54" fmla="*/ 30 w 638"/>
              <a:gd name="T55" fmla="*/ 20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5" name="Freeform 1683"/>
          <p:cNvSpPr>
            <a:spLocks/>
          </p:cNvSpPr>
          <p:nvPr/>
        </p:nvSpPr>
        <p:spPr bwMode="auto">
          <a:xfrm flipH="1">
            <a:off x="9880600" y="3175"/>
            <a:ext cx="950384" cy="584200"/>
          </a:xfrm>
          <a:custGeom>
            <a:avLst/>
            <a:gdLst>
              <a:gd name="T0" fmla="*/ 448 w 448"/>
              <a:gd name="T1" fmla="*/ 372 h 372"/>
              <a:gd name="T2" fmla="*/ 388 w 448"/>
              <a:gd name="T3" fmla="*/ 302 h 372"/>
              <a:gd name="T4" fmla="*/ 280 w 448"/>
              <a:gd name="T5" fmla="*/ 208 h 372"/>
              <a:gd name="T6" fmla="*/ 210 w 448"/>
              <a:gd name="T7" fmla="*/ 142 h 372"/>
              <a:gd name="T8" fmla="*/ 140 w 448"/>
              <a:gd name="T9" fmla="*/ 94 h 372"/>
              <a:gd name="T10" fmla="*/ 64 w 448"/>
              <a:gd name="T11" fmla="*/ 44 h 372"/>
              <a:gd name="T12" fmla="*/ 0 w 448"/>
              <a:gd name="T13" fmla="*/ 0 h 372"/>
              <a:gd name="T14" fmla="*/ 280 w 448"/>
              <a:gd name="T15" fmla="*/ 0 h 372"/>
              <a:gd name="T16" fmla="*/ 300 w 448"/>
              <a:gd name="T17" fmla="*/ 36 h 372"/>
              <a:gd name="T18" fmla="*/ 324 w 448"/>
              <a:gd name="T19" fmla="*/ 82 h 372"/>
              <a:gd name="T20" fmla="*/ 346 w 448"/>
              <a:gd name="T21" fmla="*/ 134 h 372"/>
              <a:gd name="T22" fmla="*/ 378 w 448"/>
              <a:gd name="T23" fmla="*/ 206 h 372"/>
              <a:gd name="T24" fmla="*/ 408 w 448"/>
              <a:gd name="T25" fmla="*/ 264 h 372"/>
              <a:gd name="T26" fmla="*/ 434 w 448"/>
              <a:gd name="T27" fmla="*/ 334 h 372"/>
              <a:gd name="T28" fmla="*/ 448 w 448"/>
              <a:gd name="T29" fmla="*/ 372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10" name="Freeform 1098"/>
          <p:cNvSpPr>
            <a:spLocks/>
          </p:cNvSpPr>
          <p:nvPr/>
        </p:nvSpPr>
        <p:spPr bwMode="auto">
          <a:xfrm>
            <a:off x="649818" y="617539"/>
            <a:ext cx="4233" cy="1587"/>
          </a:xfrm>
          <a:custGeom>
            <a:avLst/>
            <a:gdLst>
              <a:gd name="T0" fmla="*/ 0 w 2"/>
              <a:gd name="T1" fmla="*/ 0 h 1587"/>
              <a:gd name="T2" fmla="*/ 2 w 2"/>
              <a:gd name="T3" fmla="*/ 0 h 1587"/>
              <a:gd name="T4" fmla="*/ 2 w 2"/>
              <a:gd name="T5" fmla="*/ 0 h 1587"/>
              <a:gd name="T6" fmla="*/ 2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 w 2"/>
              <a:gd name="T35" fmla="*/ 0 h 1587"/>
              <a:gd name="T36" fmla="*/ 2 w 2"/>
              <a:gd name="T37" fmla="*/ 0 h 1587"/>
              <a:gd name="T38" fmla="*/ 2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15"/>
          <p:cNvSpPr>
            <a:spLocks/>
          </p:cNvSpPr>
          <p:nvPr/>
        </p:nvSpPr>
        <p:spPr bwMode="auto">
          <a:xfrm>
            <a:off x="611718" y="473075"/>
            <a:ext cx="4233"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2 w 2"/>
              <a:gd name="T13" fmla="*/ 2 h 2"/>
              <a:gd name="T14" fmla="*/ 2 w 2"/>
              <a:gd name="T15" fmla="*/ 2 h 2"/>
              <a:gd name="T16" fmla="*/ 2 w 2"/>
              <a:gd name="T17" fmla="*/ 0 h 2"/>
              <a:gd name="T18" fmla="*/ 0 w 2"/>
              <a:gd name="T19" fmla="*/ 2 h 2"/>
              <a:gd name="T20" fmla="*/ 0 w 2"/>
              <a:gd name="T21" fmla="*/ 2 h 2"/>
              <a:gd name="T22" fmla="*/ 0 w 2"/>
              <a:gd name="T23" fmla="*/ 2 h 2"/>
              <a:gd name="T24" fmla="*/ 0 w 2"/>
              <a:gd name="T25" fmla="*/ 2 h 2"/>
              <a:gd name="T26" fmla="*/ 0 w 2"/>
              <a:gd name="T27" fmla="*/ 2 h 2"/>
              <a:gd name="T28" fmla="*/ 2 w 2"/>
              <a:gd name="T29" fmla="*/ 2 h 2"/>
              <a:gd name="T30" fmla="*/ 2 w 2"/>
              <a:gd name="T31" fmla="*/ 2 h 2"/>
              <a:gd name="T32" fmla="*/ 2 w 2"/>
              <a:gd name="T33" fmla="*/ 2 h 2"/>
              <a:gd name="T34" fmla="*/ 2 w 2"/>
              <a:gd name="T35" fmla="*/ 2 h 2"/>
              <a:gd name="T36" fmla="*/ 2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2 w 2"/>
              <a:gd name="T55" fmla="*/ 2 h 2"/>
              <a:gd name="T56" fmla="*/ 0 w 2"/>
              <a:gd name="T57" fmla="*/ 2 h 2"/>
              <a:gd name="T58" fmla="*/ 2 w 2"/>
              <a:gd name="T59" fmla="*/ 2 h 2"/>
              <a:gd name="T60" fmla="*/ 2 w 2"/>
              <a:gd name="T61" fmla="*/ 2 h 2"/>
              <a:gd name="T62" fmla="*/ 2 w 2"/>
              <a:gd name="T63" fmla="*/ 2 h 2"/>
              <a:gd name="T64" fmla="*/ 0 w 2"/>
              <a:gd name="T65" fmla="*/ 2 h 2"/>
              <a:gd name="T66" fmla="*/ 0 w 2"/>
              <a:gd name="T67" fmla="*/ 2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1120"/>
          <p:cNvSpPr>
            <a:spLocks/>
          </p:cNvSpPr>
          <p:nvPr/>
        </p:nvSpPr>
        <p:spPr bwMode="auto">
          <a:xfrm>
            <a:off x="611718" y="463551"/>
            <a:ext cx="4233" cy="3175"/>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0 h 2"/>
              <a:gd name="T12" fmla="*/ 2 w 2"/>
              <a:gd name="T13" fmla="*/ 0 h 2"/>
              <a:gd name="T14" fmla="*/ 2 w 2"/>
              <a:gd name="T15" fmla="*/ 0 h 2"/>
              <a:gd name="T16" fmla="*/ 0 w 2"/>
              <a:gd name="T17" fmla="*/ 0 h 2"/>
              <a:gd name="T18" fmla="*/ 0 w 2"/>
              <a:gd name="T19" fmla="*/ 2 h 2"/>
              <a:gd name="T20" fmla="*/ 0 w 2"/>
              <a:gd name="T21" fmla="*/ 2 h 2"/>
              <a:gd name="T22" fmla="*/ 2 w 2"/>
              <a:gd name="T23" fmla="*/ 0 h 2"/>
              <a:gd name="T24" fmla="*/ 2 w 2"/>
              <a:gd name="T25" fmla="*/ 0 h 2"/>
              <a:gd name="T26" fmla="*/ 2 w 2"/>
              <a:gd name="T27" fmla="*/ 0 h 2"/>
              <a:gd name="T28" fmla="*/ 2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2 w 2"/>
              <a:gd name="T47" fmla="*/ 2 h 2"/>
              <a:gd name="T48" fmla="*/ 0 w 2"/>
              <a:gd name="T49" fmla="*/ 2 h 2"/>
              <a:gd name="T50" fmla="*/ 0 w 2"/>
              <a:gd name="T51" fmla="*/ 2 h 2"/>
              <a:gd name="T52" fmla="*/ 2 w 2"/>
              <a:gd name="T53" fmla="*/ 2 h 2"/>
              <a:gd name="T54" fmla="*/ 2 w 2"/>
              <a:gd name="T55" fmla="*/ 2 h 2"/>
              <a:gd name="T56" fmla="*/ 2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34"/>
          <p:cNvSpPr>
            <a:spLocks/>
          </p:cNvSpPr>
          <p:nvPr/>
        </p:nvSpPr>
        <p:spPr bwMode="auto">
          <a:xfrm>
            <a:off x="937685" y="514350"/>
            <a:ext cx="4233" cy="6350"/>
          </a:xfrm>
          <a:custGeom>
            <a:avLst/>
            <a:gdLst>
              <a:gd name="T0" fmla="*/ 2 w 2"/>
              <a:gd name="T1" fmla="*/ 4 h 4"/>
              <a:gd name="T2" fmla="*/ 2 w 2"/>
              <a:gd name="T3" fmla="*/ 4 h 4"/>
              <a:gd name="T4" fmla="*/ 2 w 2"/>
              <a:gd name="T5" fmla="*/ 4 h 4"/>
              <a:gd name="T6" fmla="*/ 2 w 2"/>
              <a:gd name="T7" fmla="*/ 2 h 4"/>
              <a:gd name="T8" fmla="*/ 2 w 2"/>
              <a:gd name="T9" fmla="*/ 0 h 4"/>
              <a:gd name="T10" fmla="*/ 2 w 2"/>
              <a:gd name="T11" fmla="*/ 0 h 4"/>
              <a:gd name="T12" fmla="*/ 2 w 2"/>
              <a:gd name="T13" fmla="*/ 0 h 4"/>
              <a:gd name="T14" fmla="*/ 0 w 2"/>
              <a:gd name="T15" fmla="*/ 2 h 4"/>
              <a:gd name="T16" fmla="*/ 2 w 2"/>
              <a:gd name="T17" fmla="*/ 4 h 4"/>
              <a:gd name="T18" fmla="*/ 2 w 2"/>
              <a:gd name="T19" fmla="*/ 2 h 4"/>
              <a:gd name="T20" fmla="*/ 2 w 2"/>
              <a:gd name="T21" fmla="*/ 2 h 4"/>
              <a:gd name="T22" fmla="*/ 2 w 2"/>
              <a:gd name="T23" fmla="*/ 0 h 4"/>
              <a:gd name="T24" fmla="*/ 2 w 2"/>
              <a:gd name="T25" fmla="*/ 2 h 4"/>
              <a:gd name="T26" fmla="*/ 2 w 2"/>
              <a:gd name="T27" fmla="*/ 2 h 4"/>
              <a:gd name="T28" fmla="*/ 2 w 2"/>
              <a:gd name="T29" fmla="*/ 2 h 4"/>
              <a:gd name="T30" fmla="*/ 2 w 2"/>
              <a:gd name="T31" fmla="*/ 2 h 4"/>
              <a:gd name="T32" fmla="*/ 2 w 2"/>
              <a:gd name="T33" fmla="*/ 2 h 4"/>
              <a:gd name="T34" fmla="*/ 2 w 2"/>
              <a:gd name="T35" fmla="*/ 2 h 4"/>
              <a:gd name="T36" fmla="*/ 2 w 2"/>
              <a:gd name="T37" fmla="*/ 2 h 4"/>
              <a:gd name="T38" fmla="*/ 2 w 2"/>
              <a:gd name="T39" fmla="*/ 2 h 4"/>
              <a:gd name="T40" fmla="*/ 2 w 2"/>
              <a:gd name="T41" fmla="*/ 2 h 4"/>
              <a:gd name="T42" fmla="*/ 2 w 2"/>
              <a:gd name="T43" fmla="*/ 2 h 4"/>
              <a:gd name="T44" fmla="*/ 2 w 2"/>
              <a:gd name="T45" fmla="*/ 2 h 4"/>
              <a:gd name="T46" fmla="*/ 2 w 2"/>
              <a:gd name="T47" fmla="*/ 2 h 4"/>
              <a:gd name="T48" fmla="*/ 2 w 2"/>
              <a:gd name="T49" fmla="*/ 2 h 4"/>
              <a:gd name="T50" fmla="*/ 2 w 2"/>
              <a:gd name="T51" fmla="*/ 2 h 4"/>
              <a:gd name="T52" fmla="*/ 0 w 2"/>
              <a:gd name="T53" fmla="*/ 2 h 4"/>
              <a:gd name="T54" fmla="*/ 2 w 2"/>
              <a:gd name="T55" fmla="*/ 4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41"/>
          <p:cNvSpPr>
            <a:spLocks/>
          </p:cNvSpPr>
          <p:nvPr/>
        </p:nvSpPr>
        <p:spPr bwMode="auto">
          <a:xfrm>
            <a:off x="941918" y="479425"/>
            <a:ext cx="2116" cy="6350"/>
          </a:xfrm>
          <a:custGeom>
            <a:avLst/>
            <a:gdLst>
              <a:gd name="T0" fmla="*/ 0 w 1587"/>
              <a:gd name="T1" fmla="*/ 4 h 4"/>
              <a:gd name="T2" fmla="*/ 0 w 1587"/>
              <a:gd name="T3" fmla="*/ 2 h 4"/>
              <a:gd name="T4" fmla="*/ 0 w 1587"/>
              <a:gd name="T5" fmla="*/ 0 h 4"/>
              <a:gd name="T6" fmla="*/ 0 w 1587"/>
              <a:gd name="T7" fmla="*/ 0 h 4"/>
              <a:gd name="T8" fmla="*/ 0 w 1587"/>
              <a:gd name="T9" fmla="*/ 2 h 4"/>
              <a:gd name="T10" fmla="*/ 0 w 1587"/>
              <a:gd name="T11" fmla="*/ 2 h 4"/>
              <a:gd name="T12" fmla="*/ 0 w 1587"/>
              <a:gd name="T13" fmla="*/ 4 h 4"/>
              <a:gd name="T14" fmla="*/ 0 w 1587"/>
              <a:gd name="T15" fmla="*/ 2 h 4"/>
              <a:gd name="T16" fmla="*/ 0 w 1587"/>
              <a:gd name="T17" fmla="*/ 2 h 4"/>
              <a:gd name="T18" fmla="*/ 0 w 1587"/>
              <a:gd name="T19" fmla="*/ 2 h 4"/>
              <a:gd name="T20" fmla="*/ 0 w 1587"/>
              <a:gd name="T21" fmla="*/ 2 h 4"/>
              <a:gd name="T22" fmla="*/ 0 w 1587"/>
              <a:gd name="T23" fmla="*/ 2 h 4"/>
              <a:gd name="T24" fmla="*/ 0 w 1587"/>
              <a:gd name="T25" fmla="*/ 2 h 4"/>
              <a:gd name="T26" fmla="*/ 0 w 1587"/>
              <a:gd name="T27" fmla="*/ 2 h 4"/>
              <a:gd name="T28" fmla="*/ 0 w 1587"/>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48"/>
          <p:cNvSpPr>
            <a:spLocks/>
          </p:cNvSpPr>
          <p:nvPr/>
        </p:nvSpPr>
        <p:spPr bwMode="auto">
          <a:xfrm>
            <a:off x="924985" y="460376"/>
            <a:ext cx="4233" cy="3175"/>
          </a:xfrm>
          <a:custGeom>
            <a:avLst/>
            <a:gdLst>
              <a:gd name="T0" fmla="*/ 2 w 2"/>
              <a:gd name="T1" fmla="*/ 2 h 2"/>
              <a:gd name="T2" fmla="*/ 2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2 h 2"/>
              <a:gd name="T16" fmla="*/ 0 w 2"/>
              <a:gd name="T17" fmla="*/ 2 h 2"/>
              <a:gd name="T18" fmla="*/ 0 w 2"/>
              <a:gd name="T19" fmla="*/ 2 h 2"/>
              <a:gd name="T20" fmla="*/ 2 w 2"/>
              <a:gd name="T21" fmla="*/ 2 h 2"/>
              <a:gd name="T22" fmla="*/ 2 w 2"/>
              <a:gd name="T23" fmla="*/ 2 h 2"/>
              <a:gd name="T24" fmla="*/ 2 w 2"/>
              <a:gd name="T25" fmla="*/ 0 h 2"/>
              <a:gd name="T26" fmla="*/ 2 w 2"/>
              <a:gd name="T27" fmla="*/ 0 h 2"/>
              <a:gd name="T28" fmla="*/ 2 w 2"/>
              <a:gd name="T29" fmla="*/ 0 h 2"/>
              <a:gd name="T30" fmla="*/ 0 w 2"/>
              <a:gd name="T31" fmla="*/ 2 h 2"/>
              <a:gd name="T32" fmla="*/ 2 w 2"/>
              <a:gd name="T33" fmla="*/ 2 h 2"/>
              <a:gd name="T34" fmla="*/ 2 w 2"/>
              <a:gd name="T35" fmla="*/ 0 h 2"/>
              <a:gd name="T36" fmla="*/ 0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2 w 2"/>
              <a:gd name="T59" fmla="*/ 2 h 2"/>
              <a:gd name="T60" fmla="*/ 2 w 2"/>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50"/>
          <p:cNvSpPr>
            <a:spLocks/>
          </p:cNvSpPr>
          <p:nvPr/>
        </p:nvSpPr>
        <p:spPr bwMode="auto">
          <a:xfrm>
            <a:off x="912285" y="447676"/>
            <a:ext cx="2116" cy="3175"/>
          </a:xfrm>
          <a:custGeom>
            <a:avLst/>
            <a:gdLst>
              <a:gd name="T0" fmla="*/ 0 w 1587"/>
              <a:gd name="T1" fmla="*/ 2 h 2"/>
              <a:gd name="T2" fmla="*/ 0 w 1587"/>
              <a:gd name="T3" fmla="*/ 0 h 2"/>
              <a:gd name="T4" fmla="*/ 0 w 1587"/>
              <a:gd name="T5" fmla="*/ 2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52"/>
          <p:cNvSpPr>
            <a:spLocks/>
          </p:cNvSpPr>
          <p:nvPr/>
        </p:nvSpPr>
        <p:spPr bwMode="auto">
          <a:xfrm>
            <a:off x="912285" y="447676"/>
            <a:ext cx="4233" cy="3175"/>
          </a:xfrm>
          <a:custGeom>
            <a:avLst/>
            <a:gdLst>
              <a:gd name="T0" fmla="*/ 2 w 2"/>
              <a:gd name="T1" fmla="*/ 0 h 2"/>
              <a:gd name="T2" fmla="*/ 0 w 2"/>
              <a:gd name="T3" fmla="*/ 0 h 2"/>
              <a:gd name="T4" fmla="*/ 0 w 2"/>
              <a:gd name="T5" fmla="*/ 0 h 2"/>
              <a:gd name="T6" fmla="*/ 0 w 2"/>
              <a:gd name="T7" fmla="*/ 0 h 2"/>
              <a:gd name="T8" fmla="*/ 0 w 2"/>
              <a:gd name="T9" fmla="*/ 2 h 2"/>
              <a:gd name="T10" fmla="*/ 2 w 2"/>
              <a:gd name="T11" fmla="*/ 2 h 2"/>
              <a:gd name="T12" fmla="*/ 2 w 2"/>
              <a:gd name="T13" fmla="*/ 0 h 2"/>
              <a:gd name="T14" fmla="*/ 0 w 2"/>
              <a:gd name="T15" fmla="*/ 0 h 2"/>
              <a:gd name="T16" fmla="*/ 0 w 2"/>
              <a:gd name="T17" fmla="*/ 0 h 2"/>
              <a:gd name="T18" fmla="*/ 0 w 2"/>
              <a:gd name="T19" fmla="*/ 0 h 2"/>
              <a:gd name="T20" fmla="*/ 0 w 2"/>
              <a:gd name="T21" fmla="*/ 2 h 2"/>
              <a:gd name="T22" fmla="*/ 2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54"/>
          <p:cNvSpPr>
            <a:spLocks/>
          </p:cNvSpPr>
          <p:nvPr/>
        </p:nvSpPr>
        <p:spPr bwMode="auto">
          <a:xfrm>
            <a:off x="886885" y="43497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6"/>
          <p:cNvSpPr>
            <a:spLocks/>
          </p:cNvSpPr>
          <p:nvPr/>
        </p:nvSpPr>
        <p:spPr bwMode="auto">
          <a:xfrm>
            <a:off x="886885" y="431801"/>
            <a:ext cx="4233" cy="3175"/>
          </a:xfrm>
          <a:custGeom>
            <a:avLst/>
            <a:gdLst>
              <a:gd name="T0" fmla="*/ 2 w 2"/>
              <a:gd name="T1" fmla="*/ 2 h 2"/>
              <a:gd name="T2" fmla="*/ 0 w 2"/>
              <a:gd name="T3" fmla="*/ 0 h 2"/>
              <a:gd name="T4" fmla="*/ 0 w 2"/>
              <a:gd name="T5" fmla="*/ 0 h 2"/>
              <a:gd name="T6" fmla="*/ 0 w 2"/>
              <a:gd name="T7" fmla="*/ 2 h 2"/>
              <a:gd name="T8" fmla="*/ 2 w 2"/>
              <a:gd name="T9" fmla="*/ 2 h 2"/>
              <a:gd name="T10" fmla="*/ 2 w 2"/>
              <a:gd name="T11" fmla="*/ 2 h 2"/>
              <a:gd name="T12" fmla="*/ 2 w 2"/>
              <a:gd name="T13" fmla="*/ 2 h 2"/>
              <a:gd name="T14" fmla="*/ 0 w 2"/>
              <a:gd name="T15" fmla="*/ 0 h 2"/>
              <a:gd name="T16" fmla="*/ 0 w 2"/>
              <a:gd name="T17" fmla="*/ 0 h 2"/>
              <a:gd name="T18" fmla="*/ 0 w 2"/>
              <a:gd name="T19" fmla="*/ 2 h 2"/>
              <a:gd name="T20" fmla="*/ 2 w 2"/>
              <a:gd name="T21" fmla="*/ 2 h 2"/>
              <a:gd name="T22" fmla="*/ 2 w 2"/>
              <a:gd name="T23" fmla="*/ 2 h 2"/>
              <a:gd name="T24" fmla="*/ 2 w 2"/>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63"/>
          <p:cNvSpPr>
            <a:spLocks/>
          </p:cNvSpPr>
          <p:nvPr/>
        </p:nvSpPr>
        <p:spPr bwMode="auto">
          <a:xfrm>
            <a:off x="814917" y="415926"/>
            <a:ext cx="8467" cy="3175"/>
          </a:xfrm>
          <a:custGeom>
            <a:avLst/>
            <a:gdLst>
              <a:gd name="T0" fmla="*/ 2 w 4"/>
              <a:gd name="T1" fmla="*/ 2 h 2"/>
              <a:gd name="T2" fmla="*/ 2 w 4"/>
              <a:gd name="T3" fmla="*/ 2 h 2"/>
              <a:gd name="T4" fmla="*/ 4 w 4"/>
              <a:gd name="T5" fmla="*/ 2 h 2"/>
              <a:gd name="T6" fmla="*/ 4 w 4"/>
              <a:gd name="T7" fmla="*/ 0 h 2"/>
              <a:gd name="T8" fmla="*/ 4 w 4"/>
              <a:gd name="T9" fmla="*/ 0 h 2"/>
              <a:gd name="T10" fmla="*/ 2 w 4"/>
              <a:gd name="T11" fmla="*/ 0 h 2"/>
              <a:gd name="T12" fmla="*/ 2 w 4"/>
              <a:gd name="T13" fmla="*/ 0 h 2"/>
              <a:gd name="T14" fmla="*/ 0 w 4"/>
              <a:gd name="T15" fmla="*/ 2 h 2"/>
              <a:gd name="T16" fmla="*/ 2 w 4"/>
              <a:gd name="T17" fmla="*/ 2 h 2"/>
              <a:gd name="T18" fmla="*/ 2 w 4"/>
              <a:gd name="T19" fmla="*/ 0 h 2"/>
              <a:gd name="T20" fmla="*/ 4 w 4"/>
              <a:gd name="T21" fmla="*/ 2 h 2"/>
              <a:gd name="T22" fmla="*/ 4 w 4"/>
              <a:gd name="T23" fmla="*/ 0 h 2"/>
              <a:gd name="T24" fmla="*/ 4 w 4"/>
              <a:gd name="T25" fmla="*/ 0 h 2"/>
              <a:gd name="T26" fmla="*/ 2 w 4"/>
              <a:gd name="T27" fmla="*/ 0 h 2"/>
              <a:gd name="T28" fmla="*/ 2 w 4"/>
              <a:gd name="T29" fmla="*/ 0 h 2"/>
              <a:gd name="T30" fmla="*/ 0 w 4"/>
              <a:gd name="T31" fmla="*/ 0 h 2"/>
              <a:gd name="T32" fmla="*/ 2 w 4"/>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72"/>
          <p:cNvSpPr>
            <a:spLocks/>
          </p:cNvSpPr>
          <p:nvPr/>
        </p:nvSpPr>
        <p:spPr bwMode="auto">
          <a:xfrm>
            <a:off x="776818" y="476251"/>
            <a:ext cx="4233" cy="3175"/>
          </a:xfrm>
          <a:custGeom>
            <a:avLst/>
            <a:gdLst>
              <a:gd name="T0" fmla="*/ 0 w 2"/>
              <a:gd name="T1" fmla="*/ 2 h 2"/>
              <a:gd name="T2" fmla="*/ 0 w 2"/>
              <a:gd name="T3" fmla="*/ 2 h 2"/>
              <a:gd name="T4" fmla="*/ 2 w 2"/>
              <a:gd name="T5" fmla="*/ 2 h 2"/>
              <a:gd name="T6" fmla="*/ 0 w 2"/>
              <a:gd name="T7" fmla="*/ 0 h 2"/>
              <a:gd name="T8" fmla="*/ 0 w 2"/>
              <a:gd name="T9" fmla="*/ 0 h 2"/>
              <a:gd name="T10" fmla="*/ 0 w 2"/>
              <a:gd name="T11" fmla="*/ 0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0 w 2"/>
              <a:gd name="T59" fmla="*/ 2 h 2"/>
              <a:gd name="T60" fmla="*/ 0 w 2"/>
              <a:gd name="T61" fmla="*/ 2 h 2"/>
              <a:gd name="T62" fmla="*/ 0 w 2"/>
              <a:gd name="T63" fmla="*/ 2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77"/>
          <p:cNvSpPr>
            <a:spLocks/>
          </p:cNvSpPr>
          <p:nvPr/>
        </p:nvSpPr>
        <p:spPr bwMode="auto">
          <a:xfrm>
            <a:off x="742952" y="534989"/>
            <a:ext cx="4233" cy="3175"/>
          </a:xfrm>
          <a:custGeom>
            <a:avLst/>
            <a:gdLst>
              <a:gd name="T0" fmla="*/ 0 w 2"/>
              <a:gd name="T1" fmla="*/ 2 h 2"/>
              <a:gd name="T2" fmla="*/ 2 w 2"/>
              <a:gd name="T3" fmla="*/ 2 h 2"/>
              <a:gd name="T4" fmla="*/ 2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 h 2"/>
              <a:gd name="T40" fmla="*/ 0 w 2"/>
              <a:gd name="T41" fmla="*/ 2 h 2"/>
              <a:gd name="T42" fmla="*/ 2 w 2"/>
              <a:gd name="T43" fmla="*/ 2 h 2"/>
              <a:gd name="T44" fmla="*/ 2 w 2"/>
              <a:gd name="T45" fmla="*/ 0 h 2"/>
              <a:gd name="T46" fmla="*/ 2 w 2"/>
              <a:gd name="T47" fmla="*/ 0 h 2"/>
              <a:gd name="T48" fmla="*/ 2 w 2"/>
              <a:gd name="T49" fmla="*/ 0 h 2"/>
              <a:gd name="T50" fmla="*/ 2 w 2"/>
              <a:gd name="T51" fmla="*/ 0 h 2"/>
              <a:gd name="T52" fmla="*/ 2 w 2"/>
              <a:gd name="T53" fmla="*/ 0 h 2"/>
              <a:gd name="T54" fmla="*/ 2 w 2"/>
              <a:gd name="T55" fmla="*/ 0 h 2"/>
              <a:gd name="T56" fmla="*/ 2 w 2"/>
              <a:gd name="T57" fmla="*/ 0 h 2"/>
              <a:gd name="T58" fmla="*/ 2 w 2"/>
              <a:gd name="T59" fmla="*/ 0 h 2"/>
              <a:gd name="T60" fmla="*/ 2 w 2"/>
              <a:gd name="T61" fmla="*/ 0 h 2"/>
              <a:gd name="T62" fmla="*/ 2 w 2"/>
              <a:gd name="T63" fmla="*/ 0 h 2"/>
              <a:gd name="T64" fmla="*/ 2 w 2"/>
              <a:gd name="T65" fmla="*/ 0 h 2"/>
              <a:gd name="T66" fmla="*/ 2 w 2"/>
              <a:gd name="T67" fmla="*/ 2 h 2"/>
              <a:gd name="T68" fmla="*/ 2 w 2"/>
              <a:gd name="T69" fmla="*/ 0 h 2"/>
              <a:gd name="T70" fmla="*/ 2 w 2"/>
              <a:gd name="T71" fmla="*/ 0 h 2"/>
              <a:gd name="T72" fmla="*/ 0 w 2"/>
              <a:gd name="T73" fmla="*/ 0 h 2"/>
              <a:gd name="T74" fmla="*/ 0 w 2"/>
              <a:gd name="T75" fmla="*/ 0 h 2"/>
              <a:gd name="T76" fmla="*/ 0 w 2"/>
              <a:gd name="T77" fmla="*/ 2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80"/>
          <p:cNvSpPr>
            <a:spLocks/>
          </p:cNvSpPr>
          <p:nvPr/>
        </p:nvSpPr>
        <p:spPr bwMode="auto">
          <a:xfrm>
            <a:off x="747185" y="530226"/>
            <a:ext cx="4233" cy="4763"/>
          </a:xfrm>
          <a:custGeom>
            <a:avLst/>
            <a:gdLst>
              <a:gd name="T0" fmla="*/ 0 w 2"/>
              <a:gd name="T1" fmla="*/ 3 h 3"/>
              <a:gd name="T2" fmla="*/ 0 w 2"/>
              <a:gd name="T3" fmla="*/ 3 h 3"/>
              <a:gd name="T4" fmla="*/ 2 w 2"/>
              <a:gd name="T5" fmla="*/ 3 h 3"/>
              <a:gd name="T6" fmla="*/ 2 w 2"/>
              <a:gd name="T7" fmla="*/ 3 h 3"/>
              <a:gd name="T8" fmla="*/ 0 w 2"/>
              <a:gd name="T9" fmla="*/ 0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0 w 2"/>
              <a:gd name="T23" fmla="*/ 0 h 3"/>
              <a:gd name="T24" fmla="*/ 0 w 2"/>
              <a:gd name="T25" fmla="*/ 3 h 3"/>
              <a:gd name="T26" fmla="*/ 0 w 2"/>
              <a:gd name="T27" fmla="*/ 3 h 3"/>
              <a:gd name="T28" fmla="*/ 0 w 2"/>
              <a:gd name="T29" fmla="*/ 3 h 3"/>
              <a:gd name="T30" fmla="*/ 0 w 2"/>
              <a:gd name="T31" fmla="*/ 3 h 3"/>
              <a:gd name="T32" fmla="*/ 0 w 2"/>
              <a:gd name="T33" fmla="*/ 3 h 3"/>
              <a:gd name="T34" fmla="*/ 0 w 2"/>
              <a:gd name="T35" fmla="*/ 3 h 3"/>
              <a:gd name="T36" fmla="*/ 0 w 2"/>
              <a:gd name="T37" fmla="*/ 3 h 3"/>
              <a:gd name="T38" fmla="*/ 0 w 2"/>
              <a:gd name="T39" fmla="*/ 3 h 3"/>
              <a:gd name="T40" fmla="*/ 0 w 2"/>
              <a:gd name="T41" fmla="*/ 3 h 3"/>
              <a:gd name="T42" fmla="*/ 0 w 2"/>
              <a:gd name="T43" fmla="*/ 3 h 3"/>
              <a:gd name="T44" fmla="*/ 0 w 2"/>
              <a:gd name="T45" fmla="*/ 3 h 3"/>
              <a:gd name="T46" fmla="*/ 0 w 2"/>
              <a:gd name="T47" fmla="*/ 3 h 3"/>
              <a:gd name="T48" fmla="*/ 0 w 2"/>
              <a:gd name="T49" fmla="*/ 3 h 3"/>
              <a:gd name="T50" fmla="*/ 0 w 2"/>
              <a:gd name="T51" fmla="*/ 3 h 3"/>
              <a:gd name="T52" fmla="*/ 0 w 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Freeform 1210"/>
          <p:cNvSpPr>
            <a:spLocks/>
          </p:cNvSpPr>
          <p:nvPr/>
        </p:nvSpPr>
        <p:spPr bwMode="auto">
          <a:xfrm>
            <a:off x="793752" y="557214"/>
            <a:ext cx="4233" cy="3175"/>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0 h 2"/>
              <a:gd name="T12" fmla="*/ 0 w 2"/>
              <a:gd name="T13" fmla="*/ 0 h 2"/>
              <a:gd name="T14" fmla="*/ 0 w 2"/>
              <a:gd name="T15" fmla="*/ 0 h 2"/>
              <a:gd name="T16" fmla="*/ 0 w 2"/>
              <a:gd name="T17" fmla="*/ 2 h 2"/>
              <a:gd name="T18" fmla="*/ 0 w 2"/>
              <a:gd name="T19" fmla="*/ 2 h 2"/>
              <a:gd name="T20" fmla="*/ 2 w 2"/>
              <a:gd name="T21" fmla="*/ 2 h 2"/>
              <a:gd name="T22" fmla="*/ 2 w 2"/>
              <a:gd name="T23" fmla="*/ 0 h 2"/>
              <a:gd name="T24" fmla="*/ 2 w 2"/>
              <a:gd name="T25" fmla="*/ 0 h 2"/>
              <a:gd name="T26" fmla="*/ 0 w 2"/>
              <a:gd name="T27" fmla="*/ 0 h 2"/>
              <a:gd name="T28" fmla="*/ 0 w 2"/>
              <a:gd name="T29" fmla="*/ 0 h 2"/>
              <a:gd name="T30" fmla="*/ 0 w 2"/>
              <a:gd name="T31" fmla="*/ 0 h 2"/>
              <a:gd name="T32" fmla="*/ 0 w 2"/>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1214"/>
          <p:cNvSpPr>
            <a:spLocks/>
          </p:cNvSpPr>
          <p:nvPr/>
        </p:nvSpPr>
        <p:spPr bwMode="auto">
          <a:xfrm>
            <a:off x="793752" y="557214"/>
            <a:ext cx="4233" cy="3175"/>
          </a:xfrm>
          <a:custGeom>
            <a:avLst/>
            <a:gdLst>
              <a:gd name="T0" fmla="*/ 0 w 2"/>
              <a:gd name="T1" fmla="*/ 2 h 2"/>
              <a:gd name="T2" fmla="*/ 2 w 2"/>
              <a:gd name="T3" fmla="*/ 2 h 2"/>
              <a:gd name="T4" fmla="*/ 0 w 2"/>
              <a:gd name="T5" fmla="*/ 0 h 2"/>
              <a:gd name="T6" fmla="*/ 0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Freeform 1221"/>
          <p:cNvSpPr>
            <a:spLocks/>
          </p:cNvSpPr>
          <p:nvPr/>
        </p:nvSpPr>
        <p:spPr bwMode="auto">
          <a:xfrm>
            <a:off x="975785" y="541339"/>
            <a:ext cx="4233" cy="3175"/>
          </a:xfrm>
          <a:custGeom>
            <a:avLst/>
            <a:gdLst>
              <a:gd name="T0" fmla="*/ 2 w 2"/>
              <a:gd name="T1" fmla="*/ 0 h 2"/>
              <a:gd name="T2" fmla="*/ 2 w 2"/>
              <a:gd name="T3" fmla="*/ 0 h 2"/>
              <a:gd name="T4" fmla="*/ 2 w 2"/>
              <a:gd name="T5" fmla="*/ 0 h 2"/>
              <a:gd name="T6" fmla="*/ 0 w 2"/>
              <a:gd name="T7" fmla="*/ 0 h 2"/>
              <a:gd name="T8" fmla="*/ 0 w 2"/>
              <a:gd name="T9" fmla="*/ 0 h 2"/>
              <a:gd name="T10" fmla="*/ 0 w 2"/>
              <a:gd name="T11" fmla="*/ 2 h 2"/>
              <a:gd name="T12" fmla="*/ 2 w 2"/>
              <a:gd name="T13" fmla="*/ 0 h 2"/>
              <a:gd name="T14" fmla="*/ 2 w 2"/>
              <a:gd name="T15" fmla="*/ 0 h 2"/>
              <a:gd name="T16" fmla="*/ 2 w 2"/>
              <a:gd name="T17" fmla="*/ 0 h 2"/>
              <a:gd name="T18" fmla="*/ 0 w 2"/>
              <a:gd name="T19" fmla="*/ 0 h 2"/>
              <a:gd name="T20" fmla="*/ 0 w 2"/>
              <a:gd name="T21" fmla="*/ 0 h 2"/>
              <a:gd name="T22" fmla="*/ 0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 w 2"/>
              <a:gd name="T5" fmla="*/ 0 h 1587"/>
              <a:gd name="T6" fmla="*/ 2 w 2"/>
              <a:gd name="T7" fmla="*/ 0 h 1587"/>
              <a:gd name="T8" fmla="*/ 2 w 2"/>
              <a:gd name="T9" fmla="*/ 0 h 1587"/>
              <a:gd name="T10" fmla="*/ 2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 w 2"/>
              <a:gd name="T25" fmla="*/ 0 h 1587"/>
              <a:gd name="T26" fmla="*/ 2 w 2"/>
              <a:gd name="T27" fmla="*/ 0 h 1587"/>
              <a:gd name="T28" fmla="*/ 2 w 2"/>
              <a:gd name="T29" fmla="*/ 0 h 1587"/>
              <a:gd name="T30" fmla="*/ 0 w 2"/>
              <a:gd name="T31" fmla="*/ 0 h 1587"/>
              <a:gd name="T32" fmla="*/ 0 w 2"/>
              <a:gd name="T33" fmla="*/ 0 h 1587"/>
              <a:gd name="T34" fmla="*/ 2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40"/>
          <p:cNvSpPr>
            <a:spLocks/>
          </p:cNvSpPr>
          <p:nvPr/>
        </p:nvSpPr>
        <p:spPr bwMode="auto">
          <a:xfrm>
            <a:off x="971551" y="541339"/>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Freeform 1243"/>
          <p:cNvSpPr>
            <a:spLocks/>
          </p:cNvSpPr>
          <p:nvPr/>
        </p:nvSpPr>
        <p:spPr bwMode="auto">
          <a:xfrm>
            <a:off x="971552" y="538164"/>
            <a:ext cx="4233" cy="3175"/>
          </a:xfrm>
          <a:custGeom>
            <a:avLst/>
            <a:gdLst>
              <a:gd name="T0" fmla="*/ 2 w 2"/>
              <a:gd name="T1" fmla="*/ 2 h 2"/>
              <a:gd name="T2" fmla="*/ 2 w 2"/>
              <a:gd name="T3" fmla="*/ 2 h 2"/>
              <a:gd name="T4" fmla="*/ 2 w 2"/>
              <a:gd name="T5" fmla="*/ 2 h 2"/>
              <a:gd name="T6" fmla="*/ 2 w 2"/>
              <a:gd name="T7" fmla="*/ 2 h 2"/>
              <a:gd name="T8" fmla="*/ 0 w 2"/>
              <a:gd name="T9" fmla="*/ 2 h 2"/>
              <a:gd name="T10" fmla="*/ 0 w 2"/>
              <a:gd name="T11" fmla="*/ 2 h 2"/>
              <a:gd name="T12" fmla="*/ 2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2 w 2"/>
              <a:gd name="T39" fmla="*/ 2 h 2"/>
              <a:gd name="T40" fmla="*/ 2 w 2"/>
              <a:gd name="T41" fmla="*/ 2 h 2"/>
              <a:gd name="T42" fmla="*/ 2 w 2"/>
              <a:gd name="T43" fmla="*/ 2 h 2"/>
              <a:gd name="T44" fmla="*/ 2 w 2"/>
              <a:gd name="T45" fmla="*/ 2 h 2"/>
              <a:gd name="T46" fmla="*/ 2 w 2"/>
              <a:gd name="T47" fmla="*/ 2 h 2"/>
              <a:gd name="T48" fmla="*/ 0 w 2"/>
              <a:gd name="T49" fmla="*/ 0 h 2"/>
              <a:gd name="T50" fmla="*/ 0 w 2"/>
              <a:gd name="T51" fmla="*/ 2 h 2"/>
              <a:gd name="T52" fmla="*/ 0 w 2"/>
              <a:gd name="T53" fmla="*/ 2 h 2"/>
              <a:gd name="T54" fmla="*/ 0 w 2"/>
              <a:gd name="T55" fmla="*/ 2 h 2"/>
              <a:gd name="T56" fmla="*/ 2 w 2"/>
              <a:gd name="T57" fmla="*/ 2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46"/>
          <p:cNvSpPr>
            <a:spLocks/>
          </p:cNvSpPr>
          <p:nvPr/>
        </p:nvSpPr>
        <p:spPr bwMode="auto">
          <a:xfrm>
            <a:off x="967318" y="547689"/>
            <a:ext cx="4233" cy="3175"/>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2 w 2"/>
              <a:gd name="T17" fmla="*/ 0 h 2"/>
              <a:gd name="T18" fmla="*/ 2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 h 2"/>
              <a:gd name="T48" fmla="*/ 0 w 2"/>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50"/>
          <p:cNvSpPr>
            <a:spLocks/>
          </p:cNvSpPr>
          <p:nvPr/>
        </p:nvSpPr>
        <p:spPr bwMode="auto">
          <a:xfrm>
            <a:off x="975785" y="53022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52"/>
          <p:cNvSpPr>
            <a:spLocks/>
          </p:cNvSpPr>
          <p:nvPr/>
        </p:nvSpPr>
        <p:spPr bwMode="auto">
          <a:xfrm>
            <a:off x="975785" y="527050"/>
            <a:ext cx="4233" cy="7938"/>
          </a:xfrm>
          <a:custGeom>
            <a:avLst/>
            <a:gdLst>
              <a:gd name="T0" fmla="*/ 2 w 2"/>
              <a:gd name="T1" fmla="*/ 2 h 5"/>
              <a:gd name="T2" fmla="*/ 2 w 2"/>
              <a:gd name="T3" fmla="*/ 2 h 5"/>
              <a:gd name="T4" fmla="*/ 0 w 2"/>
              <a:gd name="T5" fmla="*/ 0 h 5"/>
              <a:gd name="T6" fmla="*/ 0 w 2"/>
              <a:gd name="T7" fmla="*/ 2 h 5"/>
              <a:gd name="T8" fmla="*/ 0 w 2"/>
              <a:gd name="T9" fmla="*/ 2 h 5"/>
              <a:gd name="T10" fmla="*/ 2 w 2"/>
              <a:gd name="T11" fmla="*/ 5 h 5"/>
              <a:gd name="T12" fmla="*/ 2 w 2"/>
              <a:gd name="T13" fmla="*/ 2 h 5"/>
              <a:gd name="T14" fmla="*/ 2 w 2"/>
              <a:gd name="T15" fmla="*/ 2 h 5"/>
              <a:gd name="T16" fmla="*/ 0 w 2"/>
              <a:gd name="T17" fmla="*/ 0 h 5"/>
              <a:gd name="T18" fmla="*/ 0 w 2"/>
              <a:gd name="T19" fmla="*/ 2 h 5"/>
              <a:gd name="T20" fmla="*/ 0 w 2"/>
              <a:gd name="T21" fmla="*/ 2 h 5"/>
              <a:gd name="T22" fmla="*/ 2 w 2"/>
              <a:gd name="T23" fmla="*/ 5 h 5"/>
              <a:gd name="T24" fmla="*/ 2 w 2"/>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55"/>
          <p:cNvSpPr>
            <a:spLocks/>
          </p:cNvSpPr>
          <p:nvPr/>
        </p:nvSpPr>
        <p:spPr bwMode="auto">
          <a:xfrm>
            <a:off x="950385" y="550864"/>
            <a:ext cx="4233" cy="1587"/>
          </a:xfrm>
          <a:custGeom>
            <a:avLst/>
            <a:gdLst>
              <a:gd name="T0" fmla="*/ 0 w 2"/>
              <a:gd name="T1" fmla="*/ 0 h 1587"/>
              <a:gd name="T2" fmla="*/ 2 w 2"/>
              <a:gd name="T3" fmla="*/ 0 h 1587"/>
              <a:gd name="T4" fmla="*/ 2 w 2"/>
              <a:gd name="T5" fmla="*/ 0 h 1587"/>
              <a:gd name="T6" fmla="*/ 2 w 2"/>
              <a:gd name="T7" fmla="*/ 0 h 1587"/>
              <a:gd name="T8" fmla="*/ 2 w 2"/>
              <a:gd name="T9" fmla="*/ 0 h 1587"/>
              <a:gd name="T10" fmla="*/ 0 w 2"/>
              <a:gd name="T11" fmla="*/ 0 h 1587"/>
              <a:gd name="T12" fmla="*/ 0 w 2"/>
              <a:gd name="T13" fmla="*/ 0 h 1587"/>
              <a:gd name="T14" fmla="*/ 0 w 2"/>
              <a:gd name="T15" fmla="*/ 0 h 1587"/>
              <a:gd name="T16" fmla="*/ 0 w 2"/>
              <a:gd name="T17" fmla="*/ 0 h 1587"/>
              <a:gd name="T18" fmla="*/ 2 w 2"/>
              <a:gd name="T19" fmla="*/ 0 h 1587"/>
              <a:gd name="T20" fmla="*/ 2 w 2"/>
              <a:gd name="T21" fmla="*/ 0 h 1587"/>
              <a:gd name="T22" fmla="*/ 2 w 2"/>
              <a:gd name="T23" fmla="*/ 0 h 1587"/>
              <a:gd name="T24" fmla="*/ 2 w 2"/>
              <a:gd name="T25" fmla="*/ 0 h 1587"/>
              <a:gd name="T26" fmla="*/ 2 w 2"/>
              <a:gd name="T27" fmla="*/ 0 h 1587"/>
              <a:gd name="T28" fmla="*/ 2 w 2"/>
              <a:gd name="T29" fmla="*/ 0 h 1587"/>
              <a:gd name="T30" fmla="*/ 2 w 2"/>
              <a:gd name="T31" fmla="*/ 0 h 1587"/>
              <a:gd name="T32" fmla="*/ 2 w 2"/>
              <a:gd name="T33" fmla="*/ 0 h 1587"/>
              <a:gd name="T34" fmla="*/ 2 w 2"/>
              <a:gd name="T35" fmla="*/ 0 h 1587"/>
              <a:gd name="T36" fmla="*/ 2 w 2"/>
              <a:gd name="T37" fmla="*/ 0 h 1587"/>
              <a:gd name="T38" fmla="*/ 2 w 2"/>
              <a:gd name="T39" fmla="*/ 0 h 1587"/>
              <a:gd name="T40" fmla="*/ 2 w 2"/>
              <a:gd name="T41" fmla="*/ 0 h 1587"/>
              <a:gd name="T42" fmla="*/ 2 w 2"/>
              <a:gd name="T43" fmla="*/ 0 h 1587"/>
              <a:gd name="T44" fmla="*/ 2 w 2"/>
              <a:gd name="T45" fmla="*/ 0 h 1587"/>
              <a:gd name="T46" fmla="*/ 2 w 2"/>
              <a:gd name="T47" fmla="*/ 0 h 1587"/>
              <a:gd name="T48" fmla="*/ 2 w 2"/>
              <a:gd name="T49" fmla="*/ 0 h 1587"/>
              <a:gd name="T50" fmla="*/ 2 w 2"/>
              <a:gd name="T51" fmla="*/ 0 h 1587"/>
              <a:gd name="T52" fmla="*/ 2 w 2"/>
              <a:gd name="T53" fmla="*/ 0 h 1587"/>
              <a:gd name="T54" fmla="*/ 2 w 2"/>
              <a:gd name="T55" fmla="*/ 0 h 1587"/>
              <a:gd name="T56" fmla="*/ 2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Freeform 1269"/>
          <p:cNvSpPr>
            <a:spLocks/>
          </p:cNvSpPr>
          <p:nvPr/>
        </p:nvSpPr>
        <p:spPr bwMode="auto">
          <a:xfrm>
            <a:off x="971552" y="530226"/>
            <a:ext cx="4233" cy="4763"/>
          </a:xfrm>
          <a:custGeom>
            <a:avLst/>
            <a:gdLst>
              <a:gd name="T0" fmla="*/ 0 w 2"/>
              <a:gd name="T1" fmla="*/ 3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3 h 3"/>
              <a:gd name="T16" fmla="*/ 0 w 2"/>
              <a:gd name="T17" fmla="*/ 3 h 3"/>
              <a:gd name="T18" fmla="*/ 2 w 2"/>
              <a:gd name="T19" fmla="*/ 0 h 3"/>
              <a:gd name="T20" fmla="*/ 2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3 h 3"/>
              <a:gd name="T40" fmla="*/ 0 w 2"/>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277"/>
          <p:cNvSpPr>
            <a:spLocks/>
          </p:cNvSpPr>
          <p:nvPr/>
        </p:nvSpPr>
        <p:spPr bwMode="auto">
          <a:xfrm>
            <a:off x="971551" y="523876"/>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Freeform 1287"/>
          <p:cNvSpPr>
            <a:spLocks/>
          </p:cNvSpPr>
          <p:nvPr/>
        </p:nvSpPr>
        <p:spPr bwMode="auto">
          <a:xfrm>
            <a:off x="958852" y="514350"/>
            <a:ext cx="4233"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2 h 2"/>
              <a:gd name="T18" fmla="*/ 0 w 2"/>
              <a:gd name="T19" fmla="*/ 2 h 2"/>
              <a:gd name="T20" fmla="*/ 0 w 2"/>
              <a:gd name="T21" fmla="*/ 2 h 2"/>
              <a:gd name="T22" fmla="*/ 0 w 2"/>
              <a:gd name="T23" fmla="*/ 2 h 2"/>
              <a:gd name="T24" fmla="*/ 2 w 2"/>
              <a:gd name="T25" fmla="*/ 2 h 2"/>
              <a:gd name="T26" fmla="*/ 2 w 2"/>
              <a:gd name="T27" fmla="*/ 2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290"/>
          <p:cNvSpPr>
            <a:spLocks/>
          </p:cNvSpPr>
          <p:nvPr/>
        </p:nvSpPr>
        <p:spPr bwMode="auto">
          <a:xfrm>
            <a:off x="958852" y="517526"/>
            <a:ext cx="4233" cy="3175"/>
          </a:xfrm>
          <a:custGeom>
            <a:avLst/>
            <a:gdLst>
              <a:gd name="T0" fmla="*/ 0 w 2"/>
              <a:gd name="T1" fmla="*/ 2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0 h 2"/>
              <a:gd name="T18" fmla="*/ 0 w 2"/>
              <a:gd name="T19" fmla="*/ 0 h 2"/>
              <a:gd name="T20" fmla="*/ 2 w 2"/>
              <a:gd name="T21" fmla="*/ 0 h 2"/>
              <a:gd name="T22" fmla="*/ 0 w 2"/>
              <a:gd name="T23" fmla="*/ 0 h 2"/>
              <a:gd name="T24" fmla="*/ 0 w 2"/>
              <a:gd name="T25" fmla="*/ 0 h 2"/>
              <a:gd name="T26" fmla="*/ 0 w 2"/>
              <a:gd name="T27" fmla="*/ 0 h 2"/>
              <a:gd name="T28" fmla="*/ 0 w 2"/>
              <a:gd name="T29" fmla="*/ 0 h 2"/>
              <a:gd name="T30" fmla="*/ 0 w 2"/>
              <a:gd name="T31" fmla="*/ 2 h 2"/>
              <a:gd name="T32" fmla="*/ 0 w 2"/>
              <a:gd name="T33" fmla="*/ 2 h 2"/>
              <a:gd name="T34" fmla="*/ 0 w 2"/>
              <a:gd name="T35" fmla="*/ 2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 h 2"/>
              <a:gd name="T50" fmla="*/ 2 w 2"/>
              <a:gd name="T51" fmla="*/ 2 h 2"/>
              <a:gd name="T52" fmla="*/ 2 w 2"/>
              <a:gd name="T53" fmla="*/ 0 h 2"/>
              <a:gd name="T54" fmla="*/ 2 w 2"/>
              <a:gd name="T55" fmla="*/ 0 h 2"/>
              <a:gd name="T56" fmla="*/ 0 w 2"/>
              <a:gd name="T57" fmla="*/ 0 h 2"/>
              <a:gd name="T58" fmla="*/ 0 w 2"/>
              <a:gd name="T59" fmla="*/ 0 h 2"/>
              <a:gd name="T60" fmla="*/ 0 w 2"/>
              <a:gd name="T61" fmla="*/ 2 h 2"/>
              <a:gd name="T62" fmla="*/ 0 w 2"/>
              <a:gd name="T63" fmla="*/ 2 h 2"/>
              <a:gd name="T64" fmla="*/ 2 w 2"/>
              <a:gd name="T65" fmla="*/ 2 h 2"/>
              <a:gd name="T66" fmla="*/ 2 w 2"/>
              <a:gd name="T67" fmla="*/ 2 h 2"/>
              <a:gd name="T68" fmla="*/ 0 w 2"/>
              <a:gd name="T69" fmla="*/ 2 h 2"/>
              <a:gd name="T70" fmla="*/ 0 w 2"/>
              <a:gd name="T71" fmla="*/ 2 h 2"/>
              <a:gd name="T72" fmla="*/ 0 w 2"/>
              <a:gd name="T73" fmla="*/ 2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24" name="Title 323"/>
          <p:cNvSpPr>
            <a:spLocks noGrp="1"/>
          </p:cNvSpPr>
          <p:nvPr>
            <p:ph type="title"/>
          </p:nvPr>
        </p:nvSpPr>
        <p:spPr>
          <a:xfrm>
            <a:off x="742929" y="301626"/>
            <a:ext cx="10711620" cy="1031875"/>
          </a:xfrm>
        </p:spPr>
        <p:txBody>
          <a:bodyPr/>
          <a:lstStyle>
            <a:lvl1pPr>
              <a:defRPr b="0" i="0" cap="none" baseline="0">
                <a:solidFill>
                  <a:srgbClr val="021F43"/>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742951" y="1460501"/>
            <a:ext cx="10712449" cy="4600863"/>
          </a:xfrm>
        </p:spPr>
        <p:txBody>
          <a:bodyPr>
            <a:normAutofit/>
          </a:bodyPr>
          <a:lstStyle>
            <a:lvl1pPr>
              <a:lnSpc>
                <a:spcPct val="130000"/>
              </a:lnSpc>
              <a:spcBef>
                <a:spcPts val="1200"/>
              </a:spcBef>
              <a:defRPr>
                <a:solidFill>
                  <a:srgbClr val="414752"/>
                </a:solidFill>
              </a:defRPr>
            </a:lvl1pPr>
            <a:lvl2pPr>
              <a:lnSpc>
                <a:spcPct val="130000"/>
              </a:lnSpc>
              <a:spcBef>
                <a:spcPts val="1200"/>
              </a:spcBef>
              <a:buClr>
                <a:schemeClr val="tx2">
                  <a:lumMod val="50000"/>
                  <a:lumOff val="50000"/>
                </a:schemeClr>
              </a:buClr>
              <a:defRPr>
                <a:solidFill>
                  <a:srgbClr val="414752"/>
                </a:solidFill>
              </a:defRPr>
            </a:lvl2pPr>
            <a:lvl3pPr marL="557784">
              <a:lnSpc>
                <a:spcPct val="130000"/>
              </a:lnSpc>
              <a:spcBef>
                <a:spcPts val="0"/>
              </a:spcBef>
              <a:buClr>
                <a:schemeClr val="tx2">
                  <a:lumMod val="50000"/>
                  <a:lumOff val="50000"/>
                </a:schemeClr>
              </a:buClr>
              <a:defRPr>
                <a:solidFill>
                  <a:srgbClr val="414752"/>
                </a:solidFill>
              </a:defRPr>
            </a:lvl3pPr>
            <a:lvl4pPr>
              <a:lnSpc>
                <a:spcPct val="130000"/>
              </a:lnSpc>
              <a:spcBef>
                <a:spcPts val="0"/>
              </a:spcBef>
              <a:buClr>
                <a:schemeClr val="tx2">
                  <a:lumMod val="50000"/>
                  <a:lumOff val="50000"/>
                </a:schemeClr>
              </a:buClr>
              <a:defRPr>
                <a:solidFill>
                  <a:srgbClr val="414752"/>
                </a:solidFill>
              </a:defRPr>
            </a:lvl4pPr>
            <a:lvl5pPr>
              <a:lnSpc>
                <a:spcPct val="130000"/>
              </a:lnSpc>
              <a:spcBef>
                <a:spcPts val="0"/>
              </a:spcBef>
              <a:buClr>
                <a:schemeClr val="tx2">
                  <a:lumMod val="50000"/>
                  <a:lumOff val="50000"/>
                </a:schemeClr>
              </a:buClr>
              <a:defRPr>
                <a:solidFill>
                  <a:srgbClr val="41475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Footer Placeholder 6"/>
          <p:cNvSpPr>
            <a:spLocks noGrp="1"/>
          </p:cNvSpPr>
          <p:nvPr>
            <p:ph type="ftr" sz="quarter" idx="11"/>
          </p:nvPr>
        </p:nvSpPr>
        <p:spPr/>
        <p:txBody>
          <a:bodyPr/>
          <a:lstStyle>
            <a:lvl1pPr>
              <a:defRPr/>
            </a:lvl1pPr>
          </a:lstStyle>
          <a:p>
            <a:pPr>
              <a:defRPr/>
            </a:pPr>
            <a:endParaRPr lang="en-US"/>
          </a:p>
        </p:txBody>
      </p:sp>
      <p:sp>
        <p:nvSpPr>
          <p:cNvPr id="64" name="Slide Number Placeholder 7"/>
          <p:cNvSpPr>
            <a:spLocks noGrp="1"/>
          </p:cNvSpPr>
          <p:nvPr>
            <p:ph type="sldNum" sz="quarter" idx="12"/>
          </p:nvPr>
        </p:nvSpPr>
        <p:spPr/>
        <p:txBody>
          <a:bodyPr/>
          <a:lstStyle>
            <a:lvl1pPr>
              <a:defRPr/>
            </a:lvl1pPr>
          </a:lstStyle>
          <a:p>
            <a:pPr>
              <a:defRPr/>
            </a:pPr>
            <a:fld id="{48C27B49-D039-FE4C-A413-C655E1463EE6}" type="slidenum">
              <a:rPr lang="en-US"/>
              <a:pPr>
                <a:defRPr/>
              </a:pPr>
              <a:t>‹#›</a:t>
            </a:fld>
            <a:endParaRPr lang="en-US"/>
          </a:p>
        </p:txBody>
      </p:sp>
    </p:spTree>
    <p:extLst>
      <p:ext uri="{BB962C8B-B14F-4D97-AF65-F5344CB8AC3E}">
        <p14:creationId xmlns:p14="http://schemas.microsoft.com/office/powerpoint/2010/main" val="16727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6662-0CA5-E849-8DB7-B21E3852D8D3}"/>
              </a:ext>
            </a:extLst>
          </p:cNvPr>
          <p:cNvSpPr>
            <a:spLocks noGrp="1"/>
          </p:cNvSpPr>
          <p:nvPr>
            <p:ph type="ctrTitle" hasCustomPrompt="1"/>
          </p:nvPr>
        </p:nvSpPr>
        <p:spPr>
          <a:xfrm>
            <a:off x="649288" y="-13253"/>
            <a:ext cx="10950387" cy="920880"/>
          </a:xfrm>
          <a:prstGeom prst="rect">
            <a:avLst/>
          </a:prstGeom>
        </p:spPr>
        <p:txBody>
          <a:bodyPr anchor="b">
            <a:normAutofit/>
          </a:bodyPr>
          <a:lstStyle>
            <a:lvl1pPr algn="l">
              <a:defRPr sz="3200">
                <a:solidFill>
                  <a:schemeClr val="accent4">
                    <a:lumMod val="60000"/>
                    <a:lumOff val="4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941" y="1071340"/>
            <a:ext cx="10950387" cy="360000"/>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 name="Text Placeholder 7">
            <a:extLst>
              <a:ext uri="{FF2B5EF4-FFF2-40B4-BE49-F238E27FC236}">
                <a16:creationId xmlns:a16="http://schemas.microsoft.com/office/drawing/2014/main" id="{10D1E73D-1C67-E9D8-58C4-395209330263}"/>
              </a:ext>
            </a:extLst>
          </p:cNvPr>
          <p:cNvSpPr>
            <a:spLocks noGrp="1"/>
          </p:cNvSpPr>
          <p:nvPr>
            <p:ph type="body" sz="quarter" idx="13"/>
          </p:nvPr>
        </p:nvSpPr>
        <p:spPr>
          <a:xfrm>
            <a:off x="649288" y="1815548"/>
            <a:ext cx="10950575" cy="4388403"/>
          </a:xfrm>
        </p:spPr>
        <p:txBody>
          <a:bodyPr>
            <a:normAutofit/>
          </a:bodyPr>
          <a:lstStyle>
            <a:lvl1pPr marL="0" indent="0">
              <a:spcBef>
                <a:spcPts val="0"/>
              </a:spcBef>
              <a:spcAft>
                <a:spcPts val="1200"/>
              </a:spcAft>
              <a:buNone/>
              <a:defRPr sz="1600">
                <a:solidFill>
                  <a:schemeClr val="bg1"/>
                </a:solidFill>
              </a:defRPr>
            </a:lvl1pPr>
            <a:lvl2pPr marL="228600" indent="-228600">
              <a:spcBef>
                <a:spcPts val="600"/>
              </a:spcBef>
              <a:buClr>
                <a:schemeClr val="accent4"/>
              </a:buClr>
              <a:buSzPct val="125000"/>
              <a:tabLst/>
              <a:defRPr sz="1600">
                <a:solidFill>
                  <a:schemeClr val="bg1"/>
                </a:solidFill>
              </a:defRPr>
            </a:lvl2pPr>
            <a:lvl3pPr marL="533400" indent="-228600">
              <a:spcBef>
                <a:spcPts val="600"/>
              </a:spcBef>
              <a:buClr>
                <a:schemeClr val="accent4"/>
              </a:buClr>
              <a:buSzPct val="125000"/>
              <a:tabLst/>
              <a:defRPr sz="1600">
                <a:solidFill>
                  <a:schemeClr val="bg1"/>
                </a:solidFill>
              </a:defRPr>
            </a:lvl3pPr>
            <a:lvl4pPr marL="838200" indent="-228600">
              <a:spcBef>
                <a:spcPts val="600"/>
              </a:spcBef>
              <a:buClr>
                <a:schemeClr val="accent4"/>
              </a:buClr>
              <a:buSzPct val="125000"/>
              <a:tabLst/>
              <a:defRPr sz="1600">
                <a:solidFill>
                  <a:schemeClr val="bg1"/>
                </a:solidFill>
              </a:defRPr>
            </a:lvl4pPr>
            <a:lvl5pPr marL="1066800" indent="-228600">
              <a:spcBef>
                <a:spcPts val="600"/>
              </a:spcBef>
              <a:buClr>
                <a:schemeClr val="accent4"/>
              </a:buClr>
              <a:buSzPct val="125000"/>
              <a:tabLst/>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01424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381" y="2051016"/>
            <a:ext cx="10950387" cy="646331"/>
          </a:xfrm>
        </p:spPr>
        <p:txBody>
          <a:bodyPr>
            <a:spAutoFit/>
          </a:bodyPr>
          <a:lstStyle>
            <a:lvl1pPr marL="0" indent="0" algn="l">
              <a:buNone/>
              <a:defRPr sz="4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pic>
        <p:nvPicPr>
          <p:cNvPr id="5" name="Graphic 4" descr="Open quotation mark with solid fill">
            <a:extLst>
              <a:ext uri="{FF2B5EF4-FFF2-40B4-BE49-F238E27FC236}">
                <a16:creationId xmlns:a16="http://schemas.microsoft.com/office/drawing/2014/main" id="{2F23D443-C63E-2D6F-2DC9-890EFBF6BA1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674" y="358776"/>
            <a:ext cx="2216151" cy="2216151"/>
          </a:xfrm>
          <a:prstGeom prst="rect">
            <a:avLst/>
          </a:prstGeom>
        </p:spPr>
      </p:pic>
    </p:spTree>
    <p:extLst>
      <p:ext uri="{BB962C8B-B14F-4D97-AF65-F5344CB8AC3E}">
        <p14:creationId xmlns:p14="http://schemas.microsoft.com/office/powerpoint/2010/main" val="2634834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Logo Solar Heater">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D741F-31F7-F38D-62E7-E994D797C5B4}"/>
              </a:ext>
            </a:extLst>
          </p:cNvPr>
          <p:cNvPicPr>
            <a:picLocks noChangeAspect="1"/>
          </p:cNvPicPr>
          <p:nvPr userDrawn="1"/>
        </p:nvPicPr>
        <p:blipFill>
          <a:blip r:embed="rId2" cstate="screen">
            <a:duotone>
              <a:schemeClr val="accent3">
                <a:shade val="45000"/>
                <a:satMod val="135000"/>
              </a:schemeClr>
              <a:prstClr val="white"/>
            </a:duotone>
            <a:alphaModFix amt="19000"/>
            <a:extLst>
              <a:ext uri="{28A0092B-C50C-407E-A947-70E740481C1C}">
                <a14:useLocalDpi xmlns:a14="http://schemas.microsoft.com/office/drawing/2010/main"/>
              </a:ext>
            </a:extLst>
          </a:blip>
          <a:srcRect/>
          <a:stretch/>
        </p:blipFill>
        <p:spPr>
          <a:xfrm>
            <a:off x="-1" y="20024"/>
            <a:ext cx="12192001" cy="6863045"/>
          </a:xfrm>
          <a:prstGeom prst="rect">
            <a:avLst/>
          </a:prstGeom>
          <a:effectLst/>
        </p:spPr>
      </p:pic>
    </p:spTree>
    <p:extLst>
      <p:ext uri="{BB962C8B-B14F-4D97-AF65-F5344CB8AC3E}">
        <p14:creationId xmlns:p14="http://schemas.microsoft.com/office/powerpoint/2010/main" val="1482818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Logo Agricultur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5503E1-6701-2BB7-B4A9-01429A27BF52}"/>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235" b="-15109"/>
          <a:stretch/>
        </p:blipFill>
        <p:spPr>
          <a:xfrm>
            <a:off x="0" y="0"/>
            <a:ext cx="12192000" cy="7916503"/>
          </a:xfrm>
          <a:prstGeom prst="rect">
            <a:avLst/>
          </a:prstGeom>
        </p:spPr>
      </p:pic>
    </p:spTree>
    <p:extLst>
      <p:ext uri="{BB962C8B-B14F-4D97-AF65-F5344CB8AC3E}">
        <p14:creationId xmlns:p14="http://schemas.microsoft.com/office/powerpoint/2010/main" val="3387622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Logo Solar Panels">
    <p:bg>
      <p:bgPr>
        <a:solidFill>
          <a:srgbClr val="103559"/>
        </a:solidFill>
        <a:effectLst/>
      </p:bgPr>
    </p:bg>
    <p:spTree>
      <p:nvGrpSpPr>
        <p:cNvPr id="1" name=""/>
        <p:cNvGrpSpPr/>
        <p:nvPr/>
      </p:nvGrpSpPr>
      <p:grpSpPr>
        <a:xfrm>
          <a:off x="0" y="0"/>
          <a:ext cx="0" cy="0"/>
          <a:chOff x="0" y="0"/>
          <a:chExt cx="0" cy="0"/>
        </a:xfrm>
      </p:grpSpPr>
      <p:pic>
        <p:nvPicPr>
          <p:cNvPr id="4" name="Picture 3" descr="A picture containing sunset, sun, night sky&#10;&#10;Description automatically generated">
            <a:extLst>
              <a:ext uri="{FF2B5EF4-FFF2-40B4-BE49-F238E27FC236}">
                <a16:creationId xmlns:a16="http://schemas.microsoft.com/office/drawing/2014/main" id="{6C6FE3A6-4E76-C15C-5374-CA58D4425320}"/>
              </a:ext>
            </a:extLst>
          </p:cNvPr>
          <p:cNvPicPr>
            <a:picLocks noChangeAspect="1"/>
          </p:cNvPicPr>
          <p:nvPr userDrawn="1"/>
        </p:nvPicPr>
        <p:blipFill rotWithShape="1">
          <a:blip r:embed="rId2" cstate="screen">
            <a:alphaModFix amt="29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2421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e Team">
    <p:bg>
      <p:bgPr>
        <a:solidFill>
          <a:schemeClr val="bg1"/>
        </a:solidFill>
        <a:effectLst/>
      </p:bgPr>
    </p:bg>
    <p:spTree>
      <p:nvGrpSpPr>
        <p:cNvPr id="1" name=""/>
        <p:cNvGrpSpPr/>
        <p:nvPr/>
      </p:nvGrpSpPr>
      <p:grpSpPr>
        <a:xfrm>
          <a:off x="0" y="0"/>
          <a:ext cx="0" cy="0"/>
          <a:chOff x="0" y="0"/>
          <a:chExt cx="0" cy="0"/>
        </a:xfrm>
      </p:grpSpPr>
      <p:pic>
        <p:nvPicPr>
          <p:cNvPr id="20" name="Picture 19" descr="A group of people walking down a street with a large fire behind them&#10;&#10;Description automatically generated with low confidence">
            <a:extLst>
              <a:ext uri="{FF2B5EF4-FFF2-40B4-BE49-F238E27FC236}">
                <a16:creationId xmlns:a16="http://schemas.microsoft.com/office/drawing/2014/main" id="{BDF0EB07-08CF-1A54-CB66-7BE144CD5B9B}"/>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
        <p:nvSpPr>
          <p:cNvPr id="5" name="Picture Placeholder 4">
            <a:extLst>
              <a:ext uri="{FF2B5EF4-FFF2-40B4-BE49-F238E27FC236}">
                <a16:creationId xmlns:a16="http://schemas.microsoft.com/office/drawing/2014/main" id="{6B677128-00E3-7228-AC19-5228E5B83CCF}"/>
              </a:ext>
            </a:extLst>
          </p:cNvPr>
          <p:cNvSpPr>
            <a:spLocks noGrp="1"/>
          </p:cNvSpPr>
          <p:nvPr>
            <p:ph type="pic" sz="quarter" idx="10"/>
          </p:nvPr>
        </p:nvSpPr>
        <p:spPr>
          <a:xfrm>
            <a:off x="1004640" y="2511049"/>
            <a:ext cx="1110415" cy="1110415"/>
          </a:xfrm>
          <a:prstGeom prst="rect">
            <a:avLst/>
          </a:prstGeom>
          <a:noFill/>
        </p:spPr>
        <p:txBody>
          <a:bodyPr>
            <a:normAutofit/>
          </a:bodyPr>
          <a:lstStyle>
            <a:lvl1pPr marL="0" indent="0" algn="ctr">
              <a:buNone/>
              <a:defRPr sz="1200" i="1"/>
            </a:lvl1pPr>
          </a:lstStyle>
          <a:p>
            <a:endParaRPr lang="en-US"/>
          </a:p>
        </p:txBody>
      </p:sp>
      <p:sp>
        <p:nvSpPr>
          <p:cNvPr id="6" name="Picture Placeholder 4">
            <a:extLst>
              <a:ext uri="{FF2B5EF4-FFF2-40B4-BE49-F238E27FC236}">
                <a16:creationId xmlns:a16="http://schemas.microsoft.com/office/drawing/2014/main" id="{6D61AB6C-BCBE-5BDF-036A-4EAF6AB92523}"/>
              </a:ext>
            </a:extLst>
          </p:cNvPr>
          <p:cNvSpPr>
            <a:spLocks noGrp="1"/>
          </p:cNvSpPr>
          <p:nvPr>
            <p:ph type="pic" sz="quarter" idx="11"/>
          </p:nvPr>
        </p:nvSpPr>
        <p:spPr>
          <a:xfrm>
            <a:off x="3127865" y="2511049"/>
            <a:ext cx="1110415" cy="1110415"/>
          </a:xfrm>
          <a:prstGeom prst="rect">
            <a:avLst/>
          </a:prstGeom>
          <a:noFill/>
        </p:spPr>
        <p:txBody>
          <a:bodyPr>
            <a:normAutofit/>
          </a:bodyPr>
          <a:lstStyle>
            <a:lvl1pPr marL="0" indent="0" algn="ctr">
              <a:buNone/>
              <a:defRPr sz="1200" i="1"/>
            </a:lvl1pPr>
          </a:lstStyle>
          <a:p>
            <a:endParaRPr lang="en-US"/>
          </a:p>
        </p:txBody>
      </p:sp>
      <p:sp>
        <p:nvSpPr>
          <p:cNvPr id="9" name="Picture Placeholder 4">
            <a:extLst>
              <a:ext uri="{FF2B5EF4-FFF2-40B4-BE49-F238E27FC236}">
                <a16:creationId xmlns:a16="http://schemas.microsoft.com/office/drawing/2014/main" id="{2D924C83-7EB9-E7D7-DC88-DE24E9288DD1}"/>
              </a:ext>
            </a:extLst>
          </p:cNvPr>
          <p:cNvSpPr>
            <a:spLocks noGrp="1"/>
          </p:cNvSpPr>
          <p:nvPr>
            <p:ph type="pic" sz="quarter" idx="12"/>
          </p:nvPr>
        </p:nvSpPr>
        <p:spPr>
          <a:xfrm>
            <a:off x="5259156" y="2511049"/>
            <a:ext cx="1110415" cy="1110415"/>
          </a:xfrm>
          <a:prstGeom prst="rect">
            <a:avLst/>
          </a:prstGeom>
          <a:noFill/>
        </p:spPr>
        <p:txBody>
          <a:bodyPr>
            <a:normAutofit/>
          </a:bodyPr>
          <a:lstStyle>
            <a:lvl1pPr marL="0" indent="0" algn="ctr">
              <a:buNone/>
              <a:defRPr sz="1200" i="1"/>
            </a:lvl1pPr>
          </a:lstStyle>
          <a:p>
            <a:endParaRPr lang="en-US"/>
          </a:p>
        </p:txBody>
      </p:sp>
      <p:sp>
        <p:nvSpPr>
          <p:cNvPr id="10" name="Picture Placeholder 4">
            <a:extLst>
              <a:ext uri="{FF2B5EF4-FFF2-40B4-BE49-F238E27FC236}">
                <a16:creationId xmlns:a16="http://schemas.microsoft.com/office/drawing/2014/main" id="{4A737693-1C26-272D-D216-78F76BFFED0F}"/>
              </a:ext>
            </a:extLst>
          </p:cNvPr>
          <p:cNvSpPr>
            <a:spLocks noGrp="1"/>
          </p:cNvSpPr>
          <p:nvPr>
            <p:ph type="pic" sz="quarter" idx="13"/>
          </p:nvPr>
        </p:nvSpPr>
        <p:spPr>
          <a:xfrm>
            <a:off x="7390447" y="2511049"/>
            <a:ext cx="1110415" cy="1110415"/>
          </a:xfrm>
          <a:prstGeom prst="rect">
            <a:avLst/>
          </a:prstGeom>
          <a:noFill/>
        </p:spPr>
        <p:txBody>
          <a:bodyPr>
            <a:normAutofit/>
          </a:bodyPr>
          <a:lstStyle>
            <a:lvl1pPr marL="0" indent="0" algn="ctr">
              <a:buNone/>
              <a:defRPr sz="1200" i="1"/>
            </a:lvl1pPr>
          </a:lstStyle>
          <a:p>
            <a:endParaRPr lang="en-US"/>
          </a:p>
        </p:txBody>
      </p:sp>
      <p:sp>
        <p:nvSpPr>
          <p:cNvPr id="11" name="Picture Placeholder 4">
            <a:extLst>
              <a:ext uri="{FF2B5EF4-FFF2-40B4-BE49-F238E27FC236}">
                <a16:creationId xmlns:a16="http://schemas.microsoft.com/office/drawing/2014/main" id="{1C5F01C2-EA68-E6A1-8041-A9550B05C9BD}"/>
              </a:ext>
            </a:extLst>
          </p:cNvPr>
          <p:cNvSpPr>
            <a:spLocks noGrp="1"/>
          </p:cNvSpPr>
          <p:nvPr>
            <p:ph type="pic" sz="quarter" idx="14"/>
          </p:nvPr>
        </p:nvSpPr>
        <p:spPr>
          <a:xfrm>
            <a:off x="9521737" y="2511049"/>
            <a:ext cx="1110415" cy="1110415"/>
          </a:xfrm>
          <a:prstGeom prst="rect">
            <a:avLst/>
          </a:prstGeom>
          <a:noFill/>
        </p:spPr>
        <p:txBody>
          <a:bodyPr>
            <a:normAutofit/>
          </a:bodyPr>
          <a:lstStyle>
            <a:lvl1pPr marL="0" indent="0" algn="ctr">
              <a:buNone/>
              <a:defRPr sz="1200" i="1"/>
            </a:lvl1pPr>
          </a:lstStyle>
          <a:p>
            <a:endParaRPr lang="en-US"/>
          </a:p>
        </p:txBody>
      </p:sp>
      <p:sp>
        <p:nvSpPr>
          <p:cNvPr id="12" name="Picture Placeholder 4">
            <a:extLst>
              <a:ext uri="{FF2B5EF4-FFF2-40B4-BE49-F238E27FC236}">
                <a16:creationId xmlns:a16="http://schemas.microsoft.com/office/drawing/2014/main" id="{0AF99A78-EFA3-FDDB-7D98-BF1F9B76C608}"/>
              </a:ext>
            </a:extLst>
          </p:cNvPr>
          <p:cNvSpPr>
            <a:spLocks noGrp="1"/>
          </p:cNvSpPr>
          <p:nvPr>
            <p:ph type="pic" sz="quarter" idx="15"/>
          </p:nvPr>
        </p:nvSpPr>
        <p:spPr>
          <a:xfrm>
            <a:off x="3146121" y="4439044"/>
            <a:ext cx="1110415" cy="1110415"/>
          </a:xfrm>
          <a:prstGeom prst="rect">
            <a:avLst/>
          </a:prstGeom>
          <a:noFill/>
        </p:spPr>
        <p:txBody>
          <a:bodyPr>
            <a:normAutofit/>
          </a:bodyPr>
          <a:lstStyle>
            <a:lvl1pPr marL="0" indent="0" algn="ctr">
              <a:buNone/>
              <a:defRPr sz="1200" i="1"/>
            </a:lvl1pPr>
          </a:lstStyle>
          <a:p>
            <a:endParaRPr lang="en-US"/>
          </a:p>
        </p:txBody>
      </p:sp>
      <p:sp>
        <p:nvSpPr>
          <p:cNvPr id="13" name="Picture Placeholder 4">
            <a:extLst>
              <a:ext uri="{FF2B5EF4-FFF2-40B4-BE49-F238E27FC236}">
                <a16:creationId xmlns:a16="http://schemas.microsoft.com/office/drawing/2014/main" id="{18360FAD-B691-597E-7248-E73BC56C4779}"/>
              </a:ext>
            </a:extLst>
          </p:cNvPr>
          <p:cNvSpPr>
            <a:spLocks noGrp="1"/>
          </p:cNvSpPr>
          <p:nvPr>
            <p:ph type="pic" sz="quarter" idx="16"/>
          </p:nvPr>
        </p:nvSpPr>
        <p:spPr>
          <a:xfrm>
            <a:off x="5271326" y="4439044"/>
            <a:ext cx="1110415" cy="1110415"/>
          </a:xfrm>
          <a:prstGeom prst="rect">
            <a:avLst/>
          </a:prstGeom>
          <a:noFill/>
        </p:spPr>
        <p:txBody>
          <a:bodyPr>
            <a:normAutofit/>
          </a:bodyPr>
          <a:lstStyle>
            <a:lvl1pPr marL="0" indent="0" algn="ctr">
              <a:buNone/>
              <a:defRPr sz="1200" i="1"/>
            </a:lvl1pPr>
          </a:lstStyle>
          <a:p>
            <a:endParaRPr lang="en-US"/>
          </a:p>
        </p:txBody>
      </p:sp>
      <p:sp>
        <p:nvSpPr>
          <p:cNvPr id="14" name="Picture Placeholder 4">
            <a:extLst>
              <a:ext uri="{FF2B5EF4-FFF2-40B4-BE49-F238E27FC236}">
                <a16:creationId xmlns:a16="http://schemas.microsoft.com/office/drawing/2014/main" id="{074D28F7-CC5F-B025-24C3-991A5B373EF2}"/>
              </a:ext>
            </a:extLst>
          </p:cNvPr>
          <p:cNvSpPr>
            <a:spLocks noGrp="1"/>
          </p:cNvSpPr>
          <p:nvPr>
            <p:ph type="pic" sz="quarter" idx="17"/>
          </p:nvPr>
        </p:nvSpPr>
        <p:spPr>
          <a:xfrm>
            <a:off x="7396531" y="4439044"/>
            <a:ext cx="1110415" cy="1110415"/>
          </a:xfrm>
          <a:prstGeom prst="rect">
            <a:avLst/>
          </a:prstGeom>
          <a:noFill/>
        </p:spPr>
        <p:txBody>
          <a:bodyPr>
            <a:normAutofit/>
          </a:bodyPr>
          <a:lstStyle>
            <a:lvl1pPr marL="0" indent="0" algn="ctr">
              <a:buNone/>
              <a:defRPr sz="1200" i="1"/>
            </a:lvl1pPr>
          </a:lstStyle>
          <a:p>
            <a:endParaRPr lang="en-US"/>
          </a:p>
        </p:txBody>
      </p:sp>
      <p:sp>
        <p:nvSpPr>
          <p:cNvPr id="15" name="Picture Placeholder 4">
            <a:extLst>
              <a:ext uri="{FF2B5EF4-FFF2-40B4-BE49-F238E27FC236}">
                <a16:creationId xmlns:a16="http://schemas.microsoft.com/office/drawing/2014/main" id="{77382AF3-5C61-182B-34E7-309F2B755D8A}"/>
              </a:ext>
            </a:extLst>
          </p:cNvPr>
          <p:cNvSpPr>
            <a:spLocks noGrp="1"/>
          </p:cNvSpPr>
          <p:nvPr>
            <p:ph type="pic" sz="quarter" idx="18"/>
          </p:nvPr>
        </p:nvSpPr>
        <p:spPr>
          <a:xfrm>
            <a:off x="9521737" y="4439044"/>
            <a:ext cx="1110415" cy="1110415"/>
          </a:xfrm>
          <a:prstGeom prst="rect">
            <a:avLst/>
          </a:prstGeom>
          <a:noFill/>
        </p:spPr>
        <p:txBody>
          <a:bodyPr>
            <a:normAutofit/>
          </a:bodyPr>
          <a:lstStyle>
            <a:lvl1pPr marL="0" indent="0" algn="ctr">
              <a:buNone/>
              <a:defRPr sz="1200" i="1"/>
            </a:lvl1pPr>
          </a:lstStyle>
          <a:p>
            <a:endParaRPr lang="en-US"/>
          </a:p>
        </p:txBody>
      </p:sp>
      <p:sp>
        <p:nvSpPr>
          <p:cNvPr id="4" name="Picture Placeholder 4">
            <a:extLst>
              <a:ext uri="{FF2B5EF4-FFF2-40B4-BE49-F238E27FC236}">
                <a16:creationId xmlns:a16="http://schemas.microsoft.com/office/drawing/2014/main" id="{45014618-87A7-FDFF-4B47-AECB7D848463}"/>
              </a:ext>
            </a:extLst>
          </p:cNvPr>
          <p:cNvSpPr>
            <a:spLocks noGrp="1"/>
          </p:cNvSpPr>
          <p:nvPr>
            <p:ph type="pic" sz="quarter" idx="19"/>
          </p:nvPr>
        </p:nvSpPr>
        <p:spPr>
          <a:xfrm>
            <a:off x="1020916" y="4439044"/>
            <a:ext cx="1110415" cy="1110415"/>
          </a:xfrm>
          <a:prstGeom prst="rect">
            <a:avLst/>
          </a:prstGeom>
          <a:noFill/>
        </p:spPr>
        <p:txBody>
          <a:bodyPr>
            <a:normAutofit/>
          </a:bodyPr>
          <a:lstStyle>
            <a:lvl1pPr marL="0" indent="0" algn="ctr">
              <a:buNone/>
              <a:defRPr sz="1200" i="1"/>
            </a:lvl1pPr>
          </a:lstStyle>
          <a:p>
            <a:endParaRPr lang="en-US"/>
          </a:p>
        </p:txBody>
      </p:sp>
      <p:sp>
        <p:nvSpPr>
          <p:cNvPr id="16" name="Text Placeholder 15">
            <a:extLst>
              <a:ext uri="{FF2B5EF4-FFF2-40B4-BE49-F238E27FC236}">
                <a16:creationId xmlns:a16="http://schemas.microsoft.com/office/drawing/2014/main" id="{65F4F170-EDFE-7D79-C029-A211A34C362E}"/>
              </a:ext>
            </a:extLst>
          </p:cNvPr>
          <p:cNvSpPr>
            <a:spLocks noGrp="1"/>
          </p:cNvSpPr>
          <p:nvPr>
            <p:ph type="body" sz="quarter" idx="20" hasCustomPrompt="1"/>
          </p:nvPr>
        </p:nvSpPr>
        <p:spPr>
          <a:xfrm>
            <a:off x="1020763" y="3798888"/>
            <a:ext cx="1093787" cy="420687"/>
          </a:xfrm>
        </p:spPr>
        <p:txBody>
          <a:bodyPr>
            <a:normAutofit/>
          </a:bodyPr>
          <a:lstStyle>
            <a:lvl1pPr marL="0" indent="0">
              <a:buNone/>
              <a:defRPr sz="1800"/>
            </a:lvl1pPr>
          </a:lstStyle>
          <a:p>
            <a:pPr lvl="0"/>
            <a:r>
              <a:rPr lang="en-US"/>
              <a:t>text</a:t>
            </a:r>
          </a:p>
        </p:txBody>
      </p:sp>
    </p:spTree>
    <p:extLst>
      <p:ext uri="{BB962C8B-B14F-4D97-AF65-F5344CB8AC3E}">
        <p14:creationId xmlns:p14="http://schemas.microsoft.com/office/powerpoint/2010/main" val="1777841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_Climate Chang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lumMod val="50000"/>
            </a:schemeClr>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a:extLst>
              <a:ext uri="{FF2B5EF4-FFF2-40B4-BE49-F238E27FC236}">
                <a16:creationId xmlns:a16="http://schemas.microsoft.com/office/drawing/2014/main" id="{820A317D-4E00-0DDE-C12E-551817814670}"/>
              </a:ext>
            </a:extLst>
          </p:cNvPr>
          <p:cNvPicPr>
            <a:picLocks noChangeAspect="1"/>
          </p:cNvPicPr>
          <p:nvPr userDrawn="1"/>
        </p:nvPicPr>
        <p:blipFill rotWithShape="1">
          <a:blip r:embed="rId2" cstate="screen">
            <a:alphaModFix amt="33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100929" y="0"/>
            <a:ext cx="9116893" cy="6858000"/>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75595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_Agricultur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D1A30EBD-560C-9C7F-ACB3-D976C7F1180A}"/>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3100929" y="0"/>
            <a:ext cx="9104192" cy="6858000"/>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68512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_Health/Water">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descr="A picture containing person, tool, cut&#10;&#10;Description automatically generated">
            <a:extLst>
              <a:ext uri="{FF2B5EF4-FFF2-40B4-BE49-F238E27FC236}">
                <a16:creationId xmlns:a16="http://schemas.microsoft.com/office/drawing/2014/main" id="{4BF2FD7C-3168-CBEC-17D1-44744E140929}"/>
              </a:ext>
            </a:extLst>
          </p:cNvPr>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3074687" y="20025"/>
            <a:ext cx="9117313"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236123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_Gender">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C710CF6A-2040-CEE8-B1AA-B12934652984}"/>
              </a:ext>
            </a:extLst>
          </p:cNvPr>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a:stretch/>
        </p:blipFill>
        <p:spPr>
          <a:xfrm>
            <a:off x="3087808" y="20025"/>
            <a:ext cx="9104192"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35498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Page with Sub-Title">
    <p:spTree>
      <p:nvGrpSpPr>
        <p:cNvPr id="1" name=""/>
        <p:cNvGrpSpPr/>
        <p:nvPr/>
      </p:nvGrpSpPr>
      <p:grpSpPr>
        <a:xfrm>
          <a:off x="0" y="0"/>
          <a:ext cx="0" cy="0"/>
          <a:chOff x="0" y="0"/>
          <a:chExt cx="0" cy="0"/>
        </a:xfrm>
      </p:grpSpPr>
      <p:sp>
        <p:nvSpPr>
          <p:cNvPr id="5" name="Freeform 1682"/>
          <p:cNvSpPr>
            <a:spLocks/>
          </p:cNvSpPr>
          <p:nvPr/>
        </p:nvSpPr>
        <p:spPr bwMode="auto">
          <a:xfrm flipH="1">
            <a:off x="8506884" y="615951"/>
            <a:ext cx="1352549" cy="1895475"/>
          </a:xfrm>
          <a:custGeom>
            <a:avLst/>
            <a:gdLst>
              <a:gd name="T0" fmla="*/ 0 w 638"/>
              <a:gd name="T1" fmla="*/ 0 h 1194"/>
              <a:gd name="T2" fmla="*/ 38 w 638"/>
              <a:gd name="T3" fmla="*/ 110 h 1194"/>
              <a:gd name="T4" fmla="*/ 78 w 638"/>
              <a:gd name="T5" fmla="*/ 216 h 1194"/>
              <a:gd name="T6" fmla="*/ 106 w 638"/>
              <a:gd name="T7" fmla="*/ 304 h 1194"/>
              <a:gd name="T8" fmla="*/ 136 w 638"/>
              <a:gd name="T9" fmla="*/ 398 h 1194"/>
              <a:gd name="T10" fmla="*/ 164 w 638"/>
              <a:gd name="T11" fmla="*/ 506 h 1194"/>
              <a:gd name="T12" fmla="*/ 206 w 638"/>
              <a:gd name="T13" fmla="*/ 672 h 1194"/>
              <a:gd name="T14" fmla="*/ 236 w 638"/>
              <a:gd name="T15" fmla="*/ 788 h 1194"/>
              <a:gd name="T16" fmla="*/ 272 w 638"/>
              <a:gd name="T17" fmla="*/ 990 h 1194"/>
              <a:gd name="T18" fmla="*/ 286 w 638"/>
              <a:gd name="T19" fmla="*/ 1086 h 1194"/>
              <a:gd name="T20" fmla="*/ 302 w 638"/>
              <a:gd name="T21" fmla="*/ 1194 h 1194"/>
              <a:gd name="T22" fmla="*/ 638 w 638"/>
              <a:gd name="T23" fmla="*/ 1194 h 1194"/>
              <a:gd name="T24" fmla="*/ 624 w 638"/>
              <a:gd name="T25" fmla="*/ 1142 h 1194"/>
              <a:gd name="T26" fmla="*/ 598 w 638"/>
              <a:gd name="T27" fmla="*/ 1060 h 1194"/>
              <a:gd name="T28" fmla="*/ 572 w 638"/>
              <a:gd name="T29" fmla="*/ 980 h 1194"/>
              <a:gd name="T30" fmla="*/ 548 w 638"/>
              <a:gd name="T31" fmla="*/ 912 h 1194"/>
              <a:gd name="T32" fmla="*/ 494 w 638"/>
              <a:gd name="T33" fmla="*/ 784 h 1194"/>
              <a:gd name="T34" fmla="*/ 456 w 638"/>
              <a:gd name="T35" fmla="*/ 698 h 1194"/>
              <a:gd name="T36" fmla="*/ 424 w 638"/>
              <a:gd name="T37" fmla="*/ 626 h 1194"/>
              <a:gd name="T38" fmla="*/ 378 w 638"/>
              <a:gd name="T39" fmla="*/ 532 h 1194"/>
              <a:gd name="T40" fmla="*/ 340 w 638"/>
              <a:gd name="T41" fmla="*/ 470 h 1194"/>
              <a:gd name="T42" fmla="*/ 306 w 638"/>
              <a:gd name="T43" fmla="*/ 414 h 1194"/>
              <a:gd name="T44" fmla="*/ 268 w 638"/>
              <a:gd name="T45" fmla="*/ 342 h 1194"/>
              <a:gd name="T46" fmla="*/ 228 w 638"/>
              <a:gd name="T47" fmla="*/ 286 h 1194"/>
              <a:gd name="T48" fmla="*/ 174 w 638"/>
              <a:gd name="T49" fmla="*/ 210 h 1194"/>
              <a:gd name="T50" fmla="*/ 122 w 638"/>
              <a:gd name="T51" fmla="*/ 140 h 1194"/>
              <a:gd name="T52" fmla="*/ 58 w 638"/>
              <a:gd name="T53" fmla="*/ 52 h 1194"/>
              <a:gd name="T54" fmla="*/ 30 w 638"/>
              <a:gd name="T55" fmla="*/ 20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7" name="Freeform 1683"/>
          <p:cNvSpPr>
            <a:spLocks/>
          </p:cNvSpPr>
          <p:nvPr/>
        </p:nvSpPr>
        <p:spPr bwMode="auto">
          <a:xfrm flipH="1">
            <a:off x="9880600" y="3175"/>
            <a:ext cx="950384" cy="584200"/>
          </a:xfrm>
          <a:custGeom>
            <a:avLst/>
            <a:gdLst>
              <a:gd name="T0" fmla="*/ 448 w 448"/>
              <a:gd name="T1" fmla="*/ 372 h 372"/>
              <a:gd name="T2" fmla="*/ 388 w 448"/>
              <a:gd name="T3" fmla="*/ 302 h 372"/>
              <a:gd name="T4" fmla="*/ 280 w 448"/>
              <a:gd name="T5" fmla="*/ 208 h 372"/>
              <a:gd name="T6" fmla="*/ 210 w 448"/>
              <a:gd name="T7" fmla="*/ 142 h 372"/>
              <a:gd name="T8" fmla="*/ 140 w 448"/>
              <a:gd name="T9" fmla="*/ 94 h 372"/>
              <a:gd name="T10" fmla="*/ 64 w 448"/>
              <a:gd name="T11" fmla="*/ 44 h 372"/>
              <a:gd name="T12" fmla="*/ 0 w 448"/>
              <a:gd name="T13" fmla="*/ 0 h 372"/>
              <a:gd name="T14" fmla="*/ 280 w 448"/>
              <a:gd name="T15" fmla="*/ 0 h 372"/>
              <a:gd name="T16" fmla="*/ 300 w 448"/>
              <a:gd name="T17" fmla="*/ 36 h 372"/>
              <a:gd name="T18" fmla="*/ 324 w 448"/>
              <a:gd name="T19" fmla="*/ 82 h 372"/>
              <a:gd name="T20" fmla="*/ 346 w 448"/>
              <a:gd name="T21" fmla="*/ 134 h 372"/>
              <a:gd name="T22" fmla="*/ 378 w 448"/>
              <a:gd name="T23" fmla="*/ 206 h 372"/>
              <a:gd name="T24" fmla="*/ 408 w 448"/>
              <a:gd name="T25" fmla="*/ 264 h 372"/>
              <a:gd name="T26" fmla="*/ 434 w 448"/>
              <a:gd name="T27" fmla="*/ 334 h 372"/>
              <a:gd name="T28" fmla="*/ 448 w 448"/>
              <a:gd name="T29" fmla="*/ 372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600"/>
          </a:p>
        </p:txBody>
      </p:sp>
      <p:sp>
        <p:nvSpPr>
          <p:cNvPr id="324" name="Title 323"/>
          <p:cNvSpPr>
            <a:spLocks noGrp="1"/>
          </p:cNvSpPr>
          <p:nvPr>
            <p:ph type="title"/>
          </p:nvPr>
        </p:nvSpPr>
        <p:spPr>
          <a:xfrm>
            <a:off x="692130" y="301625"/>
            <a:ext cx="10762206" cy="667338"/>
          </a:xfrm>
        </p:spPr>
        <p:txBody>
          <a:bodyPr/>
          <a:lstStyle>
            <a:lvl1pPr>
              <a:defRPr b="0" i="0" cap="none" baseline="0">
                <a:solidFill>
                  <a:srgbClr val="021F43"/>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692151" y="1599260"/>
            <a:ext cx="10763249" cy="4462104"/>
          </a:xfrm>
        </p:spPr>
        <p:txBody>
          <a:bodyPr/>
          <a:lstStyle>
            <a:lvl1pPr>
              <a:defRPr>
                <a:solidFill>
                  <a:schemeClr val="tx2">
                    <a:lumMod val="65000"/>
                    <a:lumOff val="35000"/>
                  </a:schemeClr>
                </a:solidFill>
              </a:defRPr>
            </a:lvl1pPr>
            <a:lvl2pPr>
              <a:buClr>
                <a:schemeClr val="tx2">
                  <a:lumMod val="50000"/>
                  <a:lumOff val="50000"/>
                </a:schemeClr>
              </a:buClr>
              <a:defRPr>
                <a:solidFill>
                  <a:schemeClr val="tx2">
                    <a:lumMod val="65000"/>
                    <a:lumOff val="35000"/>
                  </a:schemeClr>
                </a:solidFill>
              </a:defRPr>
            </a:lvl2pPr>
            <a:lvl3pPr marL="557784">
              <a:buClr>
                <a:schemeClr val="tx2">
                  <a:lumMod val="50000"/>
                  <a:lumOff val="50000"/>
                </a:schemeClr>
              </a:buClr>
              <a:defRPr>
                <a:solidFill>
                  <a:schemeClr val="tx2">
                    <a:lumMod val="65000"/>
                    <a:lumOff val="35000"/>
                  </a:schemeClr>
                </a:solidFill>
              </a:defRPr>
            </a:lvl3pPr>
            <a:lvl4pPr>
              <a:buClr>
                <a:schemeClr val="tx2">
                  <a:lumMod val="50000"/>
                  <a:lumOff val="50000"/>
                </a:schemeClr>
              </a:buClr>
              <a:defRPr>
                <a:solidFill>
                  <a:schemeClr val="tx2">
                    <a:lumMod val="65000"/>
                    <a:lumOff val="35000"/>
                  </a:schemeClr>
                </a:solidFill>
              </a:defRPr>
            </a:lvl4pPr>
            <a:lvl5pPr>
              <a:buClr>
                <a:schemeClr val="tx2">
                  <a:lumMod val="50000"/>
                  <a:lumOff val="50000"/>
                </a:schemeClr>
              </a:buClr>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4"/>
          </p:nvPr>
        </p:nvSpPr>
        <p:spPr>
          <a:xfrm>
            <a:off x="692027" y="1025408"/>
            <a:ext cx="10757087" cy="517408"/>
          </a:xfrm>
        </p:spPr>
        <p:txBody>
          <a:bodyPr>
            <a:normAutofit/>
          </a:bodyPr>
          <a:lstStyle>
            <a:lvl1pPr algn="l">
              <a:lnSpc>
                <a:spcPct val="100000"/>
              </a:lnSpc>
              <a:spcBef>
                <a:spcPts val="0"/>
              </a:spcBef>
              <a:defRPr sz="1600" b="0" cap="none" baseline="0">
                <a:solidFill>
                  <a:schemeClr val="tx1"/>
                </a:solidFill>
              </a:defRPr>
            </a:lvl1pPr>
            <a:lvl2pPr>
              <a:defRPr sz="1600" cap="all">
                <a:solidFill>
                  <a:schemeClr val="tx2">
                    <a:lumMod val="50000"/>
                    <a:lumOff val="50000"/>
                  </a:schemeClr>
                </a:solidFill>
              </a:defRPr>
            </a:lvl2pPr>
            <a:lvl3pPr>
              <a:defRPr sz="1600" cap="all">
                <a:solidFill>
                  <a:schemeClr val="tx2">
                    <a:lumMod val="50000"/>
                    <a:lumOff val="50000"/>
                  </a:schemeClr>
                </a:solidFill>
              </a:defRPr>
            </a:lvl3pPr>
            <a:lvl4pPr>
              <a:defRPr sz="1600" cap="all">
                <a:solidFill>
                  <a:schemeClr val="tx2">
                    <a:lumMod val="50000"/>
                    <a:lumOff val="50000"/>
                  </a:schemeClr>
                </a:solidFill>
              </a:defRPr>
            </a:lvl4pPr>
            <a:lvl5pPr>
              <a:defRPr sz="1600" cap="all">
                <a:solidFill>
                  <a:schemeClr val="tx2">
                    <a:lumMod val="50000"/>
                    <a:lumOff val="50000"/>
                  </a:schemeClr>
                </a:solidFill>
              </a:defRPr>
            </a:lvl5pPr>
          </a:lstStyle>
          <a:p>
            <a:pPr lvl="0"/>
            <a:r>
              <a:rPr lang="en-US"/>
              <a:t>Click to edit Master text styles</a:t>
            </a:r>
          </a:p>
        </p:txBody>
      </p:sp>
      <p:sp>
        <p:nvSpPr>
          <p:cNvPr id="8" name="Footer Placeholder 8"/>
          <p:cNvSpPr>
            <a:spLocks noGrp="1"/>
          </p:cNvSpPr>
          <p:nvPr>
            <p:ph type="ftr" sz="quarter" idx="15"/>
          </p:nvPr>
        </p:nvSpPr>
        <p:spPr/>
        <p:txBody>
          <a:bodyPr/>
          <a:lstStyle>
            <a:lvl1pPr>
              <a:defRPr/>
            </a:lvl1pPr>
          </a:lstStyle>
          <a:p>
            <a:pPr>
              <a:defRPr/>
            </a:pPr>
            <a:endParaRPr lang="en-US"/>
          </a:p>
        </p:txBody>
      </p:sp>
      <p:sp>
        <p:nvSpPr>
          <p:cNvPr id="9" name="Slide Number Placeholder 9"/>
          <p:cNvSpPr>
            <a:spLocks noGrp="1"/>
          </p:cNvSpPr>
          <p:nvPr>
            <p:ph type="sldNum" sz="quarter" idx="16"/>
          </p:nvPr>
        </p:nvSpPr>
        <p:spPr>
          <a:xfrm>
            <a:off x="692151" y="6350001"/>
            <a:ext cx="736600" cy="358775"/>
          </a:xfrm>
        </p:spPr>
        <p:txBody>
          <a:bodyPr/>
          <a:lstStyle>
            <a:lvl1pPr>
              <a:defRPr/>
            </a:lvl1pPr>
          </a:lstStyle>
          <a:p>
            <a:pPr>
              <a:defRPr/>
            </a:pPr>
            <a:fld id="{AC6918F1-013C-3B41-B438-3FC23AE652E7}" type="slidenum">
              <a:rPr lang="en-US"/>
              <a:pPr>
                <a:defRPr/>
              </a:pPr>
              <a:t>‹#›</a:t>
            </a:fld>
            <a:endParaRPr lang="en-US"/>
          </a:p>
        </p:txBody>
      </p:sp>
    </p:spTree>
    <p:extLst>
      <p:ext uri="{BB962C8B-B14F-4D97-AF65-F5344CB8AC3E}">
        <p14:creationId xmlns:p14="http://schemas.microsoft.com/office/powerpoint/2010/main" val="306083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_Low Income + FC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5" name="Picture 4">
            <a:extLst>
              <a:ext uri="{FF2B5EF4-FFF2-40B4-BE49-F238E27FC236}">
                <a16:creationId xmlns:a16="http://schemas.microsoft.com/office/drawing/2014/main" id="{4CAB0B43-78B2-766D-E61B-7A79D33A34A4}"/>
              </a:ext>
            </a:extLst>
          </p:cNvPr>
          <p:cNvPicPr>
            <a:picLocks noChangeAspect="1"/>
          </p:cNvPicPr>
          <p:nvPr userDrawn="1"/>
        </p:nvPicPr>
        <p:blipFill rotWithShape="1">
          <a:blip r:embed="rId2" cstate="screen">
            <a:alphaModFix amt="16000"/>
            <a:extLst>
              <a:ext uri="{28A0092B-C50C-407E-A947-70E740481C1C}">
                <a14:useLocalDpi xmlns:a14="http://schemas.microsoft.com/office/drawing/2010/main"/>
              </a:ext>
            </a:extLst>
          </a:blip>
          <a:srcRect r="-1"/>
          <a:stretch/>
        </p:blipFill>
        <p:spPr>
          <a:xfrm>
            <a:off x="3100929" y="0"/>
            <a:ext cx="9091072" cy="6837976"/>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164796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ase Study_Low Income + FC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236D9B-54C0-45DC-3A1D-B100F7E3724B}"/>
              </a:ext>
            </a:extLst>
          </p:cNvPr>
          <p:cNvSpPr txBox="1"/>
          <p:nvPr userDrawn="1"/>
        </p:nvSpPr>
        <p:spPr>
          <a:xfrm>
            <a:off x="3087808" y="0"/>
            <a:ext cx="9104192" cy="6858000"/>
          </a:xfrm>
          <a:prstGeom prst="rect">
            <a:avLst/>
          </a:prstGeom>
          <a:solidFill>
            <a:schemeClr val="accent1"/>
          </a:solidFill>
          <a:ln w="25400">
            <a:noFill/>
          </a:ln>
          <a:effectLst/>
          <a:scene3d>
            <a:camera prst="orthographicFront"/>
            <a:lightRig rig="threePt" dir="t"/>
          </a:scene3d>
          <a:sp3d prstMaterial="matte"/>
        </p:spPr>
        <p:txBody>
          <a:bodyPr wrap="square" tIns="144000">
            <a:noAutofit/>
          </a:bodyPr>
          <a:lstStyle/>
          <a:p>
            <a:pPr lvl="0" algn="ctr">
              <a:lnSpc>
                <a:spcPct val="90000"/>
              </a:lnSpc>
              <a:spcAft>
                <a:spcPts val="600"/>
              </a:spcAft>
            </a:pPr>
            <a:endParaRPr lang="en-US" sz="1400">
              <a:solidFill>
                <a:schemeClr val="bg1"/>
              </a:solidFill>
            </a:endParaRPr>
          </a:p>
        </p:txBody>
      </p:sp>
      <p:pic>
        <p:nvPicPr>
          <p:cNvPr id="7" name="Picture 6">
            <a:extLst>
              <a:ext uri="{FF2B5EF4-FFF2-40B4-BE49-F238E27FC236}">
                <a16:creationId xmlns:a16="http://schemas.microsoft.com/office/drawing/2014/main" id="{560F5BB1-24D5-8CCB-1EF5-426C7A7B755A}"/>
              </a:ext>
            </a:extLst>
          </p:cNvPr>
          <p:cNvPicPr>
            <a:picLocks noChangeAspect="1"/>
          </p:cNvPicPr>
          <p:nvPr userDrawn="1"/>
        </p:nvPicPr>
        <p:blipFill rotWithShape="1">
          <a:blip r:embed="rId2" cstate="screen">
            <a:duotone>
              <a:schemeClr val="accent2">
                <a:shade val="45000"/>
                <a:satMod val="135000"/>
              </a:schemeClr>
              <a:prstClr val="white"/>
            </a:duotone>
            <a:alphaModFix amt="13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3087808" y="-16027"/>
            <a:ext cx="9132767" cy="6874027"/>
          </a:xfrm>
          <a:prstGeom prst="rect">
            <a:avLst/>
          </a:prstGeom>
        </p:spPr>
      </p:pic>
      <p:grpSp>
        <p:nvGrpSpPr>
          <p:cNvPr id="11" name="Group 10">
            <a:extLst>
              <a:ext uri="{FF2B5EF4-FFF2-40B4-BE49-F238E27FC236}">
                <a16:creationId xmlns:a16="http://schemas.microsoft.com/office/drawing/2014/main" id="{CE5FE28F-A13A-CD0D-198E-F0BB647116C1}"/>
              </a:ext>
            </a:extLst>
          </p:cNvPr>
          <p:cNvGrpSpPr/>
          <p:nvPr userDrawn="1"/>
        </p:nvGrpSpPr>
        <p:grpSpPr>
          <a:xfrm>
            <a:off x="9998839" y="6249743"/>
            <a:ext cx="1964234" cy="547770"/>
            <a:chOff x="1481136" y="5558344"/>
            <a:chExt cx="4051300" cy="1129794"/>
          </a:xfrm>
        </p:grpSpPr>
        <p:pic>
          <p:nvPicPr>
            <p:cNvPr id="12" name="Picture 11">
              <a:extLst>
                <a:ext uri="{FF2B5EF4-FFF2-40B4-BE49-F238E27FC236}">
                  <a16:creationId xmlns:a16="http://schemas.microsoft.com/office/drawing/2014/main" id="{382605E6-BEA9-F96E-F3A3-6000CF9269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13" name="Picture 12">
              <a:extLst>
                <a:ext uri="{FF2B5EF4-FFF2-40B4-BE49-F238E27FC236}">
                  <a16:creationId xmlns:a16="http://schemas.microsoft.com/office/drawing/2014/main" id="{A9EC1BEA-B97B-08E1-950B-AD3244709D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191136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_Generic">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alking down a street with a large fire behind them&#10;&#10;Description automatically generated with low confidence">
            <a:extLst>
              <a:ext uri="{FF2B5EF4-FFF2-40B4-BE49-F238E27FC236}">
                <a16:creationId xmlns:a16="http://schemas.microsoft.com/office/drawing/2014/main" id="{4C9859C4-C049-B3DD-DDA4-B014A3580411}"/>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1732228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_Agricultur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C1AF4-3944-B2C5-891A-DEDE96642909}"/>
              </a:ext>
            </a:extLst>
          </p:cNvPr>
          <p:cNvPicPr>
            <a:picLocks noChangeAspect="1"/>
          </p:cNvPicPr>
          <p:nvPr userDrawn="1"/>
        </p:nvPicPr>
        <p:blipFill rotWithShape="1">
          <a:blip r:embed="rId2" cstate="screen">
            <a:alphaModFix amt="13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721016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_Health">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C1AF4-3944-B2C5-891A-DEDE96642909}"/>
              </a:ext>
            </a:extLst>
          </p:cNvPr>
          <p:cNvPicPr>
            <a:picLocks noChangeAspect="1"/>
          </p:cNvPicPr>
          <p:nvPr userDrawn="1"/>
        </p:nvPicPr>
        <p:blipFill>
          <a:blip r:embed="rId2" cstate="screen">
            <a:duotone>
              <a:schemeClr val="accent2">
                <a:shade val="45000"/>
                <a:satMod val="135000"/>
              </a:schemeClr>
              <a:prstClr val="white"/>
            </a:duotone>
            <a:alphaModFix amt="13000"/>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69573" y="-16714"/>
            <a:ext cx="12261574" cy="6874714"/>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288171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_Wind Turbin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1812DD-6110-642E-690A-53CA14419AC6}"/>
              </a:ext>
            </a:extLst>
          </p:cNvPr>
          <p:cNvPicPr>
            <a:picLocks noChangeAspect="1"/>
          </p:cNvPicPr>
          <p:nvPr userDrawn="1"/>
        </p:nvPicPr>
        <p:blipFill>
          <a:blip r:embed="rId2" cstate="screen">
            <a:duotone>
              <a:schemeClr val="accent2">
                <a:shade val="45000"/>
                <a:satMod val="135000"/>
              </a:schemeClr>
              <a:prstClr val="white"/>
            </a:duotone>
            <a:alphaModFix amt="13000"/>
            <a:extLst>
              <a:ext uri="{28A0092B-C50C-407E-A947-70E740481C1C}">
                <a14:useLocalDpi xmlns:a14="http://schemas.microsoft.com/office/drawing/2010/main"/>
              </a:ext>
            </a:extLst>
          </a:blip>
          <a:srcRect/>
          <a:stretch/>
        </p:blipFill>
        <p:spPr>
          <a:xfrm flipH="1">
            <a:off x="0" y="-16073"/>
            <a:ext cx="12192000" cy="6874073"/>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4205497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_Gen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rotWithShape="1">
          <a:blip r:embed="rId2" cstate="screen">
            <a:alphaModFix amt="14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5903" y="-1"/>
            <a:ext cx="12186098"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935766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_SME Woman Phon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rotWithShape="1">
          <a:blip r:embed="rId2" cstate="screen">
            <a:duotone>
              <a:schemeClr val="accent2">
                <a:shade val="45000"/>
                <a:satMod val="135000"/>
              </a:schemeClr>
              <a:prstClr val="white"/>
            </a:duotone>
            <a:alphaModFix amt="23000"/>
            <a:extLst>
              <a:ext uri="{28A0092B-C50C-407E-A947-70E740481C1C}">
                <a14:useLocalDpi xmlns:a14="http://schemas.microsoft.com/office/drawing/2010/main"/>
              </a:ext>
            </a:extLst>
          </a:blip>
          <a:srcRect/>
          <a:stretch/>
        </p:blipFill>
        <p:spPr>
          <a:xfrm>
            <a:off x="5903" y="-1"/>
            <a:ext cx="12186098"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930196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_SME Financing">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DCED-2B55-CD89-35B4-D619EE999D6B}"/>
              </a:ext>
            </a:extLst>
          </p:cNvPr>
          <p:cNvPicPr>
            <a:picLocks noChangeAspect="1"/>
          </p:cNvPicPr>
          <p:nvPr userDrawn="1"/>
        </p:nvPicPr>
        <p:blipFill>
          <a:blip r:embed="rId2" cstate="screen">
            <a:alphaModFix amt="17000"/>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6027"/>
            <a:ext cx="12220575" cy="6874027"/>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286731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_Low Incom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65A58B-494A-C976-A08B-007191E18A12}"/>
              </a:ext>
            </a:extLst>
          </p:cNvPr>
          <p:cNvPicPr>
            <a:picLocks noChangeAspect="1"/>
          </p:cNvPicPr>
          <p:nvPr userDrawn="1"/>
        </p:nvPicPr>
        <p:blipFill>
          <a:blip r:embed="rId2" cstate="screen">
            <a:duotone>
              <a:schemeClr val="accent2">
                <a:shade val="45000"/>
                <a:satMod val="135000"/>
              </a:schemeClr>
              <a:prstClr val="white"/>
            </a:duotone>
            <a:alphaModFix amt="12000"/>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3939837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10" name="Freeform 1098"/>
          <p:cNvSpPr>
            <a:spLocks/>
          </p:cNvSpPr>
          <p:nvPr/>
        </p:nvSpPr>
        <p:spPr bwMode="auto">
          <a:xfrm>
            <a:off x="649818" y="617539"/>
            <a:ext cx="4233" cy="1587"/>
          </a:xfrm>
          <a:custGeom>
            <a:avLst/>
            <a:gdLst>
              <a:gd name="T0" fmla="*/ 0 w 2"/>
              <a:gd name="T1" fmla="*/ 0 h 1587"/>
              <a:gd name="T2" fmla="*/ 2 w 2"/>
              <a:gd name="T3" fmla="*/ 0 h 1587"/>
              <a:gd name="T4" fmla="*/ 2 w 2"/>
              <a:gd name="T5" fmla="*/ 0 h 1587"/>
              <a:gd name="T6" fmla="*/ 2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 w 2"/>
              <a:gd name="T35" fmla="*/ 0 h 1587"/>
              <a:gd name="T36" fmla="*/ 2 w 2"/>
              <a:gd name="T37" fmla="*/ 0 h 1587"/>
              <a:gd name="T38" fmla="*/ 2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1" name="Freeform 1115"/>
          <p:cNvSpPr>
            <a:spLocks/>
          </p:cNvSpPr>
          <p:nvPr/>
        </p:nvSpPr>
        <p:spPr bwMode="auto">
          <a:xfrm>
            <a:off x="611718" y="473075"/>
            <a:ext cx="4233"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2 w 2"/>
              <a:gd name="T13" fmla="*/ 2 h 2"/>
              <a:gd name="T14" fmla="*/ 2 w 2"/>
              <a:gd name="T15" fmla="*/ 2 h 2"/>
              <a:gd name="T16" fmla="*/ 2 w 2"/>
              <a:gd name="T17" fmla="*/ 0 h 2"/>
              <a:gd name="T18" fmla="*/ 0 w 2"/>
              <a:gd name="T19" fmla="*/ 2 h 2"/>
              <a:gd name="T20" fmla="*/ 0 w 2"/>
              <a:gd name="T21" fmla="*/ 2 h 2"/>
              <a:gd name="T22" fmla="*/ 0 w 2"/>
              <a:gd name="T23" fmla="*/ 2 h 2"/>
              <a:gd name="T24" fmla="*/ 0 w 2"/>
              <a:gd name="T25" fmla="*/ 2 h 2"/>
              <a:gd name="T26" fmla="*/ 0 w 2"/>
              <a:gd name="T27" fmla="*/ 2 h 2"/>
              <a:gd name="T28" fmla="*/ 2 w 2"/>
              <a:gd name="T29" fmla="*/ 2 h 2"/>
              <a:gd name="T30" fmla="*/ 2 w 2"/>
              <a:gd name="T31" fmla="*/ 2 h 2"/>
              <a:gd name="T32" fmla="*/ 2 w 2"/>
              <a:gd name="T33" fmla="*/ 2 h 2"/>
              <a:gd name="T34" fmla="*/ 2 w 2"/>
              <a:gd name="T35" fmla="*/ 2 h 2"/>
              <a:gd name="T36" fmla="*/ 2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2 w 2"/>
              <a:gd name="T55" fmla="*/ 2 h 2"/>
              <a:gd name="T56" fmla="*/ 0 w 2"/>
              <a:gd name="T57" fmla="*/ 2 h 2"/>
              <a:gd name="T58" fmla="*/ 2 w 2"/>
              <a:gd name="T59" fmla="*/ 2 h 2"/>
              <a:gd name="T60" fmla="*/ 2 w 2"/>
              <a:gd name="T61" fmla="*/ 2 h 2"/>
              <a:gd name="T62" fmla="*/ 2 w 2"/>
              <a:gd name="T63" fmla="*/ 2 h 2"/>
              <a:gd name="T64" fmla="*/ 0 w 2"/>
              <a:gd name="T65" fmla="*/ 2 h 2"/>
              <a:gd name="T66" fmla="*/ 0 w 2"/>
              <a:gd name="T67" fmla="*/ 2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2" name="Freeform 1120"/>
          <p:cNvSpPr>
            <a:spLocks/>
          </p:cNvSpPr>
          <p:nvPr/>
        </p:nvSpPr>
        <p:spPr bwMode="auto">
          <a:xfrm>
            <a:off x="611718" y="463551"/>
            <a:ext cx="4233" cy="3175"/>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0 h 2"/>
              <a:gd name="T12" fmla="*/ 2 w 2"/>
              <a:gd name="T13" fmla="*/ 0 h 2"/>
              <a:gd name="T14" fmla="*/ 2 w 2"/>
              <a:gd name="T15" fmla="*/ 0 h 2"/>
              <a:gd name="T16" fmla="*/ 0 w 2"/>
              <a:gd name="T17" fmla="*/ 0 h 2"/>
              <a:gd name="T18" fmla="*/ 0 w 2"/>
              <a:gd name="T19" fmla="*/ 2 h 2"/>
              <a:gd name="T20" fmla="*/ 0 w 2"/>
              <a:gd name="T21" fmla="*/ 2 h 2"/>
              <a:gd name="T22" fmla="*/ 2 w 2"/>
              <a:gd name="T23" fmla="*/ 0 h 2"/>
              <a:gd name="T24" fmla="*/ 2 w 2"/>
              <a:gd name="T25" fmla="*/ 0 h 2"/>
              <a:gd name="T26" fmla="*/ 2 w 2"/>
              <a:gd name="T27" fmla="*/ 0 h 2"/>
              <a:gd name="T28" fmla="*/ 2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2 w 2"/>
              <a:gd name="T47" fmla="*/ 2 h 2"/>
              <a:gd name="T48" fmla="*/ 0 w 2"/>
              <a:gd name="T49" fmla="*/ 2 h 2"/>
              <a:gd name="T50" fmla="*/ 0 w 2"/>
              <a:gd name="T51" fmla="*/ 2 h 2"/>
              <a:gd name="T52" fmla="*/ 2 w 2"/>
              <a:gd name="T53" fmla="*/ 2 h 2"/>
              <a:gd name="T54" fmla="*/ 2 w 2"/>
              <a:gd name="T55" fmla="*/ 2 h 2"/>
              <a:gd name="T56" fmla="*/ 2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3" name="Freeform 1134"/>
          <p:cNvSpPr>
            <a:spLocks/>
          </p:cNvSpPr>
          <p:nvPr/>
        </p:nvSpPr>
        <p:spPr bwMode="auto">
          <a:xfrm>
            <a:off x="937685" y="514350"/>
            <a:ext cx="4233" cy="6350"/>
          </a:xfrm>
          <a:custGeom>
            <a:avLst/>
            <a:gdLst>
              <a:gd name="T0" fmla="*/ 2 w 2"/>
              <a:gd name="T1" fmla="*/ 4 h 4"/>
              <a:gd name="T2" fmla="*/ 2 w 2"/>
              <a:gd name="T3" fmla="*/ 4 h 4"/>
              <a:gd name="T4" fmla="*/ 2 w 2"/>
              <a:gd name="T5" fmla="*/ 4 h 4"/>
              <a:gd name="T6" fmla="*/ 2 w 2"/>
              <a:gd name="T7" fmla="*/ 2 h 4"/>
              <a:gd name="T8" fmla="*/ 2 w 2"/>
              <a:gd name="T9" fmla="*/ 0 h 4"/>
              <a:gd name="T10" fmla="*/ 2 w 2"/>
              <a:gd name="T11" fmla="*/ 0 h 4"/>
              <a:gd name="T12" fmla="*/ 2 w 2"/>
              <a:gd name="T13" fmla="*/ 0 h 4"/>
              <a:gd name="T14" fmla="*/ 0 w 2"/>
              <a:gd name="T15" fmla="*/ 2 h 4"/>
              <a:gd name="T16" fmla="*/ 2 w 2"/>
              <a:gd name="T17" fmla="*/ 4 h 4"/>
              <a:gd name="T18" fmla="*/ 2 w 2"/>
              <a:gd name="T19" fmla="*/ 2 h 4"/>
              <a:gd name="T20" fmla="*/ 2 w 2"/>
              <a:gd name="T21" fmla="*/ 2 h 4"/>
              <a:gd name="T22" fmla="*/ 2 w 2"/>
              <a:gd name="T23" fmla="*/ 0 h 4"/>
              <a:gd name="T24" fmla="*/ 2 w 2"/>
              <a:gd name="T25" fmla="*/ 2 h 4"/>
              <a:gd name="T26" fmla="*/ 2 w 2"/>
              <a:gd name="T27" fmla="*/ 2 h 4"/>
              <a:gd name="T28" fmla="*/ 2 w 2"/>
              <a:gd name="T29" fmla="*/ 2 h 4"/>
              <a:gd name="T30" fmla="*/ 2 w 2"/>
              <a:gd name="T31" fmla="*/ 2 h 4"/>
              <a:gd name="T32" fmla="*/ 2 w 2"/>
              <a:gd name="T33" fmla="*/ 2 h 4"/>
              <a:gd name="T34" fmla="*/ 2 w 2"/>
              <a:gd name="T35" fmla="*/ 2 h 4"/>
              <a:gd name="T36" fmla="*/ 2 w 2"/>
              <a:gd name="T37" fmla="*/ 2 h 4"/>
              <a:gd name="T38" fmla="*/ 2 w 2"/>
              <a:gd name="T39" fmla="*/ 2 h 4"/>
              <a:gd name="T40" fmla="*/ 2 w 2"/>
              <a:gd name="T41" fmla="*/ 2 h 4"/>
              <a:gd name="T42" fmla="*/ 2 w 2"/>
              <a:gd name="T43" fmla="*/ 2 h 4"/>
              <a:gd name="T44" fmla="*/ 2 w 2"/>
              <a:gd name="T45" fmla="*/ 2 h 4"/>
              <a:gd name="T46" fmla="*/ 2 w 2"/>
              <a:gd name="T47" fmla="*/ 2 h 4"/>
              <a:gd name="T48" fmla="*/ 2 w 2"/>
              <a:gd name="T49" fmla="*/ 2 h 4"/>
              <a:gd name="T50" fmla="*/ 2 w 2"/>
              <a:gd name="T51" fmla="*/ 2 h 4"/>
              <a:gd name="T52" fmla="*/ 0 w 2"/>
              <a:gd name="T53" fmla="*/ 2 h 4"/>
              <a:gd name="T54" fmla="*/ 2 w 2"/>
              <a:gd name="T55" fmla="*/ 4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4" name="Freeform 1141"/>
          <p:cNvSpPr>
            <a:spLocks/>
          </p:cNvSpPr>
          <p:nvPr/>
        </p:nvSpPr>
        <p:spPr bwMode="auto">
          <a:xfrm>
            <a:off x="941918" y="479425"/>
            <a:ext cx="2116" cy="6350"/>
          </a:xfrm>
          <a:custGeom>
            <a:avLst/>
            <a:gdLst>
              <a:gd name="T0" fmla="*/ 0 w 1587"/>
              <a:gd name="T1" fmla="*/ 4 h 4"/>
              <a:gd name="T2" fmla="*/ 0 w 1587"/>
              <a:gd name="T3" fmla="*/ 2 h 4"/>
              <a:gd name="T4" fmla="*/ 0 w 1587"/>
              <a:gd name="T5" fmla="*/ 0 h 4"/>
              <a:gd name="T6" fmla="*/ 0 w 1587"/>
              <a:gd name="T7" fmla="*/ 0 h 4"/>
              <a:gd name="T8" fmla="*/ 0 w 1587"/>
              <a:gd name="T9" fmla="*/ 2 h 4"/>
              <a:gd name="T10" fmla="*/ 0 w 1587"/>
              <a:gd name="T11" fmla="*/ 2 h 4"/>
              <a:gd name="T12" fmla="*/ 0 w 1587"/>
              <a:gd name="T13" fmla="*/ 4 h 4"/>
              <a:gd name="T14" fmla="*/ 0 w 1587"/>
              <a:gd name="T15" fmla="*/ 2 h 4"/>
              <a:gd name="T16" fmla="*/ 0 w 1587"/>
              <a:gd name="T17" fmla="*/ 2 h 4"/>
              <a:gd name="T18" fmla="*/ 0 w 1587"/>
              <a:gd name="T19" fmla="*/ 2 h 4"/>
              <a:gd name="T20" fmla="*/ 0 w 1587"/>
              <a:gd name="T21" fmla="*/ 2 h 4"/>
              <a:gd name="T22" fmla="*/ 0 w 1587"/>
              <a:gd name="T23" fmla="*/ 2 h 4"/>
              <a:gd name="T24" fmla="*/ 0 w 1587"/>
              <a:gd name="T25" fmla="*/ 2 h 4"/>
              <a:gd name="T26" fmla="*/ 0 w 1587"/>
              <a:gd name="T27" fmla="*/ 2 h 4"/>
              <a:gd name="T28" fmla="*/ 0 w 1587"/>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5" name="Freeform 1148"/>
          <p:cNvSpPr>
            <a:spLocks/>
          </p:cNvSpPr>
          <p:nvPr/>
        </p:nvSpPr>
        <p:spPr bwMode="auto">
          <a:xfrm>
            <a:off x="924985" y="460376"/>
            <a:ext cx="4233" cy="3175"/>
          </a:xfrm>
          <a:custGeom>
            <a:avLst/>
            <a:gdLst>
              <a:gd name="T0" fmla="*/ 2 w 2"/>
              <a:gd name="T1" fmla="*/ 2 h 2"/>
              <a:gd name="T2" fmla="*/ 2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2 h 2"/>
              <a:gd name="T16" fmla="*/ 0 w 2"/>
              <a:gd name="T17" fmla="*/ 2 h 2"/>
              <a:gd name="T18" fmla="*/ 0 w 2"/>
              <a:gd name="T19" fmla="*/ 2 h 2"/>
              <a:gd name="T20" fmla="*/ 2 w 2"/>
              <a:gd name="T21" fmla="*/ 2 h 2"/>
              <a:gd name="T22" fmla="*/ 2 w 2"/>
              <a:gd name="T23" fmla="*/ 2 h 2"/>
              <a:gd name="T24" fmla="*/ 2 w 2"/>
              <a:gd name="T25" fmla="*/ 0 h 2"/>
              <a:gd name="T26" fmla="*/ 2 w 2"/>
              <a:gd name="T27" fmla="*/ 0 h 2"/>
              <a:gd name="T28" fmla="*/ 2 w 2"/>
              <a:gd name="T29" fmla="*/ 0 h 2"/>
              <a:gd name="T30" fmla="*/ 0 w 2"/>
              <a:gd name="T31" fmla="*/ 2 h 2"/>
              <a:gd name="T32" fmla="*/ 2 w 2"/>
              <a:gd name="T33" fmla="*/ 2 h 2"/>
              <a:gd name="T34" fmla="*/ 2 w 2"/>
              <a:gd name="T35" fmla="*/ 0 h 2"/>
              <a:gd name="T36" fmla="*/ 0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2 w 2"/>
              <a:gd name="T59" fmla="*/ 2 h 2"/>
              <a:gd name="T60" fmla="*/ 2 w 2"/>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6" name="Freeform 1150"/>
          <p:cNvSpPr>
            <a:spLocks/>
          </p:cNvSpPr>
          <p:nvPr/>
        </p:nvSpPr>
        <p:spPr bwMode="auto">
          <a:xfrm>
            <a:off x="912285" y="447676"/>
            <a:ext cx="2116" cy="3175"/>
          </a:xfrm>
          <a:custGeom>
            <a:avLst/>
            <a:gdLst>
              <a:gd name="T0" fmla="*/ 0 w 1587"/>
              <a:gd name="T1" fmla="*/ 2 h 2"/>
              <a:gd name="T2" fmla="*/ 0 w 1587"/>
              <a:gd name="T3" fmla="*/ 0 h 2"/>
              <a:gd name="T4" fmla="*/ 0 w 1587"/>
              <a:gd name="T5" fmla="*/ 2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7" name="Freeform 1152"/>
          <p:cNvSpPr>
            <a:spLocks/>
          </p:cNvSpPr>
          <p:nvPr/>
        </p:nvSpPr>
        <p:spPr bwMode="auto">
          <a:xfrm>
            <a:off x="912285" y="447676"/>
            <a:ext cx="4233" cy="3175"/>
          </a:xfrm>
          <a:custGeom>
            <a:avLst/>
            <a:gdLst>
              <a:gd name="T0" fmla="*/ 2 w 2"/>
              <a:gd name="T1" fmla="*/ 0 h 2"/>
              <a:gd name="T2" fmla="*/ 0 w 2"/>
              <a:gd name="T3" fmla="*/ 0 h 2"/>
              <a:gd name="T4" fmla="*/ 0 w 2"/>
              <a:gd name="T5" fmla="*/ 0 h 2"/>
              <a:gd name="T6" fmla="*/ 0 w 2"/>
              <a:gd name="T7" fmla="*/ 0 h 2"/>
              <a:gd name="T8" fmla="*/ 0 w 2"/>
              <a:gd name="T9" fmla="*/ 2 h 2"/>
              <a:gd name="T10" fmla="*/ 2 w 2"/>
              <a:gd name="T11" fmla="*/ 2 h 2"/>
              <a:gd name="T12" fmla="*/ 2 w 2"/>
              <a:gd name="T13" fmla="*/ 0 h 2"/>
              <a:gd name="T14" fmla="*/ 0 w 2"/>
              <a:gd name="T15" fmla="*/ 0 h 2"/>
              <a:gd name="T16" fmla="*/ 0 w 2"/>
              <a:gd name="T17" fmla="*/ 0 h 2"/>
              <a:gd name="T18" fmla="*/ 0 w 2"/>
              <a:gd name="T19" fmla="*/ 0 h 2"/>
              <a:gd name="T20" fmla="*/ 0 w 2"/>
              <a:gd name="T21" fmla="*/ 2 h 2"/>
              <a:gd name="T22" fmla="*/ 2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8" name="Freeform 1154"/>
          <p:cNvSpPr>
            <a:spLocks/>
          </p:cNvSpPr>
          <p:nvPr/>
        </p:nvSpPr>
        <p:spPr bwMode="auto">
          <a:xfrm>
            <a:off x="886885" y="43497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19" name="Freeform 1156"/>
          <p:cNvSpPr>
            <a:spLocks/>
          </p:cNvSpPr>
          <p:nvPr/>
        </p:nvSpPr>
        <p:spPr bwMode="auto">
          <a:xfrm>
            <a:off x="886885" y="431801"/>
            <a:ext cx="4233" cy="3175"/>
          </a:xfrm>
          <a:custGeom>
            <a:avLst/>
            <a:gdLst>
              <a:gd name="T0" fmla="*/ 2 w 2"/>
              <a:gd name="T1" fmla="*/ 2 h 2"/>
              <a:gd name="T2" fmla="*/ 0 w 2"/>
              <a:gd name="T3" fmla="*/ 0 h 2"/>
              <a:gd name="T4" fmla="*/ 0 w 2"/>
              <a:gd name="T5" fmla="*/ 0 h 2"/>
              <a:gd name="T6" fmla="*/ 0 w 2"/>
              <a:gd name="T7" fmla="*/ 2 h 2"/>
              <a:gd name="T8" fmla="*/ 2 w 2"/>
              <a:gd name="T9" fmla="*/ 2 h 2"/>
              <a:gd name="T10" fmla="*/ 2 w 2"/>
              <a:gd name="T11" fmla="*/ 2 h 2"/>
              <a:gd name="T12" fmla="*/ 2 w 2"/>
              <a:gd name="T13" fmla="*/ 2 h 2"/>
              <a:gd name="T14" fmla="*/ 0 w 2"/>
              <a:gd name="T15" fmla="*/ 0 h 2"/>
              <a:gd name="T16" fmla="*/ 0 w 2"/>
              <a:gd name="T17" fmla="*/ 0 h 2"/>
              <a:gd name="T18" fmla="*/ 0 w 2"/>
              <a:gd name="T19" fmla="*/ 2 h 2"/>
              <a:gd name="T20" fmla="*/ 2 w 2"/>
              <a:gd name="T21" fmla="*/ 2 h 2"/>
              <a:gd name="T22" fmla="*/ 2 w 2"/>
              <a:gd name="T23" fmla="*/ 2 h 2"/>
              <a:gd name="T24" fmla="*/ 2 w 2"/>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0" name="Freeform 1163"/>
          <p:cNvSpPr>
            <a:spLocks/>
          </p:cNvSpPr>
          <p:nvPr/>
        </p:nvSpPr>
        <p:spPr bwMode="auto">
          <a:xfrm>
            <a:off x="814917" y="415926"/>
            <a:ext cx="8467" cy="3175"/>
          </a:xfrm>
          <a:custGeom>
            <a:avLst/>
            <a:gdLst>
              <a:gd name="T0" fmla="*/ 2 w 4"/>
              <a:gd name="T1" fmla="*/ 2 h 2"/>
              <a:gd name="T2" fmla="*/ 2 w 4"/>
              <a:gd name="T3" fmla="*/ 2 h 2"/>
              <a:gd name="T4" fmla="*/ 4 w 4"/>
              <a:gd name="T5" fmla="*/ 2 h 2"/>
              <a:gd name="T6" fmla="*/ 4 w 4"/>
              <a:gd name="T7" fmla="*/ 0 h 2"/>
              <a:gd name="T8" fmla="*/ 4 w 4"/>
              <a:gd name="T9" fmla="*/ 0 h 2"/>
              <a:gd name="T10" fmla="*/ 2 w 4"/>
              <a:gd name="T11" fmla="*/ 0 h 2"/>
              <a:gd name="T12" fmla="*/ 2 w 4"/>
              <a:gd name="T13" fmla="*/ 0 h 2"/>
              <a:gd name="T14" fmla="*/ 0 w 4"/>
              <a:gd name="T15" fmla="*/ 2 h 2"/>
              <a:gd name="T16" fmla="*/ 2 w 4"/>
              <a:gd name="T17" fmla="*/ 2 h 2"/>
              <a:gd name="T18" fmla="*/ 2 w 4"/>
              <a:gd name="T19" fmla="*/ 0 h 2"/>
              <a:gd name="T20" fmla="*/ 4 w 4"/>
              <a:gd name="T21" fmla="*/ 2 h 2"/>
              <a:gd name="T22" fmla="*/ 4 w 4"/>
              <a:gd name="T23" fmla="*/ 0 h 2"/>
              <a:gd name="T24" fmla="*/ 4 w 4"/>
              <a:gd name="T25" fmla="*/ 0 h 2"/>
              <a:gd name="T26" fmla="*/ 2 w 4"/>
              <a:gd name="T27" fmla="*/ 0 h 2"/>
              <a:gd name="T28" fmla="*/ 2 w 4"/>
              <a:gd name="T29" fmla="*/ 0 h 2"/>
              <a:gd name="T30" fmla="*/ 0 w 4"/>
              <a:gd name="T31" fmla="*/ 0 h 2"/>
              <a:gd name="T32" fmla="*/ 2 w 4"/>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1" name="Freeform 1172"/>
          <p:cNvSpPr>
            <a:spLocks/>
          </p:cNvSpPr>
          <p:nvPr/>
        </p:nvSpPr>
        <p:spPr bwMode="auto">
          <a:xfrm>
            <a:off x="776818" y="476251"/>
            <a:ext cx="4233" cy="3175"/>
          </a:xfrm>
          <a:custGeom>
            <a:avLst/>
            <a:gdLst>
              <a:gd name="T0" fmla="*/ 0 w 2"/>
              <a:gd name="T1" fmla="*/ 2 h 2"/>
              <a:gd name="T2" fmla="*/ 0 w 2"/>
              <a:gd name="T3" fmla="*/ 2 h 2"/>
              <a:gd name="T4" fmla="*/ 2 w 2"/>
              <a:gd name="T5" fmla="*/ 2 h 2"/>
              <a:gd name="T6" fmla="*/ 0 w 2"/>
              <a:gd name="T7" fmla="*/ 0 h 2"/>
              <a:gd name="T8" fmla="*/ 0 w 2"/>
              <a:gd name="T9" fmla="*/ 0 h 2"/>
              <a:gd name="T10" fmla="*/ 0 w 2"/>
              <a:gd name="T11" fmla="*/ 0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0 w 2"/>
              <a:gd name="T59" fmla="*/ 2 h 2"/>
              <a:gd name="T60" fmla="*/ 0 w 2"/>
              <a:gd name="T61" fmla="*/ 2 h 2"/>
              <a:gd name="T62" fmla="*/ 0 w 2"/>
              <a:gd name="T63" fmla="*/ 2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2" name="Freeform 1177"/>
          <p:cNvSpPr>
            <a:spLocks/>
          </p:cNvSpPr>
          <p:nvPr/>
        </p:nvSpPr>
        <p:spPr bwMode="auto">
          <a:xfrm>
            <a:off x="742952" y="534989"/>
            <a:ext cx="4233" cy="3175"/>
          </a:xfrm>
          <a:custGeom>
            <a:avLst/>
            <a:gdLst>
              <a:gd name="T0" fmla="*/ 0 w 2"/>
              <a:gd name="T1" fmla="*/ 2 h 2"/>
              <a:gd name="T2" fmla="*/ 2 w 2"/>
              <a:gd name="T3" fmla="*/ 2 h 2"/>
              <a:gd name="T4" fmla="*/ 2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 h 2"/>
              <a:gd name="T40" fmla="*/ 0 w 2"/>
              <a:gd name="T41" fmla="*/ 2 h 2"/>
              <a:gd name="T42" fmla="*/ 2 w 2"/>
              <a:gd name="T43" fmla="*/ 2 h 2"/>
              <a:gd name="T44" fmla="*/ 2 w 2"/>
              <a:gd name="T45" fmla="*/ 0 h 2"/>
              <a:gd name="T46" fmla="*/ 2 w 2"/>
              <a:gd name="T47" fmla="*/ 0 h 2"/>
              <a:gd name="T48" fmla="*/ 2 w 2"/>
              <a:gd name="T49" fmla="*/ 0 h 2"/>
              <a:gd name="T50" fmla="*/ 2 w 2"/>
              <a:gd name="T51" fmla="*/ 0 h 2"/>
              <a:gd name="T52" fmla="*/ 2 w 2"/>
              <a:gd name="T53" fmla="*/ 0 h 2"/>
              <a:gd name="T54" fmla="*/ 2 w 2"/>
              <a:gd name="T55" fmla="*/ 0 h 2"/>
              <a:gd name="T56" fmla="*/ 2 w 2"/>
              <a:gd name="T57" fmla="*/ 0 h 2"/>
              <a:gd name="T58" fmla="*/ 2 w 2"/>
              <a:gd name="T59" fmla="*/ 0 h 2"/>
              <a:gd name="T60" fmla="*/ 2 w 2"/>
              <a:gd name="T61" fmla="*/ 0 h 2"/>
              <a:gd name="T62" fmla="*/ 2 w 2"/>
              <a:gd name="T63" fmla="*/ 0 h 2"/>
              <a:gd name="T64" fmla="*/ 2 w 2"/>
              <a:gd name="T65" fmla="*/ 0 h 2"/>
              <a:gd name="T66" fmla="*/ 2 w 2"/>
              <a:gd name="T67" fmla="*/ 2 h 2"/>
              <a:gd name="T68" fmla="*/ 2 w 2"/>
              <a:gd name="T69" fmla="*/ 0 h 2"/>
              <a:gd name="T70" fmla="*/ 2 w 2"/>
              <a:gd name="T71" fmla="*/ 0 h 2"/>
              <a:gd name="T72" fmla="*/ 0 w 2"/>
              <a:gd name="T73" fmla="*/ 0 h 2"/>
              <a:gd name="T74" fmla="*/ 0 w 2"/>
              <a:gd name="T75" fmla="*/ 0 h 2"/>
              <a:gd name="T76" fmla="*/ 0 w 2"/>
              <a:gd name="T77" fmla="*/ 2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3" name="Freeform 1180"/>
          <p:cNvSpPr>
            <a:spLocks/>
          </p:cNvSpPr>
          <p:nvPr/>
        </p:nvSpPr>
        <p:spPr bwMode="auto">
          <a:xfrm>
            <a:off x="747185" y="530226"/>
            <a:ext cx="4233" cy="4763"/>
          </a:xfrm>
          <a:custGeom>
            <a:avLst/>
            <a:gdLst>
              <a:gd name="T0" fmla="*/ 0 w 2"/>
              <a:gd name="T1" fmla="*/ 3 h 3"/>
              <a:gd name="T2" fmla="*/ 0 w 2"/>
              <a:gd name="T3" fmla="*/ 3 h 3"/>
              <a:gd name="T4" fmla="*/ 2 w 2"/>
              <a:gd name="T5" fmla="*/ 3 h 3"/>
              <a:gd name="T6" fmla="*/ 2 w 2"/>
              <a:gd name="T7" fmla="*/ 3 h 3"/>
              <a:gd name="T8" fmla="*/ 0 w 2"/>
              <a:gd name="T9" fmla="*/ 0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0 w 2"/>
              <a:gd name="T23" fmla="*/ 0 h 3"/>
              <a:gd name="T24" fmla="*/ 0 w 2"/>
              <a:gd name="T25" fmla="*/ 3 h 3"/>
              <a:gd name="T26" fmla="*/ 0 w 2"/>
              <a:gd name="T27" fmla="*/ 3 h 3"/>
              <a:gd name="T28" fmla="*/ 0 w 2"/>
              <a:gd name="T29" fmla="*/ 3 h 3"/>
              <a:gd name="T30" fmla="*/ 0 w 2"/>
              <a:gd name="T31" fmla="*/ 3 h 3"/>
              <a:gd name="T32" fmla="*/ 0 w 2"/>
              <a:gd name="T33" fmla="*/ 3 h 3"/>
              <a:gd name="T34" fmla="*/ 0 w 2"/>
              <a:gd name="T35" fmla="*/ 3 h 3"/>
              <a:gd name="T36" fmla="*/ 0 w 2"/>
              <a:gd name="T37" fmla="*/ 3 h 3"/>
              <a:gd name="T38" fmla="*/ 0 w 2"/>
              <a:gd name="T39" fmla="*/ 3 h 3"/>
              <a:gd name="T40" fmla="*/ 0 w 2"/>
              <a:gd name="T41" fmla="*/ 3 h 3"/>
              <a:gd name="T42" fmla="*/ 0 w 2"/>
              <a:gd name="T43" fmla="*/ 3 h 3"/>
              <a:gd name="T44" fmla="*/ 0 w 2"/>
              <a:gd name="T45" fmla="*/ 3 h 3"/>
              <a:gd name="T46" fmla="*/ 0 w 2"/>
              <a:gd name="T47" fmla="*/ 3 h 3"/>
              <a:gd name="T48" fmla="*/ 0 w 2"/>
              <a:gd name="T49" fmla="*/ 3 h 3"/>
              <a:gd name="T50" fmla="*/ 0 w 2"/>
              <a:gd name="T51" fmla="*/ 3 h 3"/>
              <a:gd name="T52" fmla="*/ 0 w 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7" name="Freeform 1210"/>
          <p:cNvSpPr>
            <a:spLocks/>
          </p:cNvSpPr>
          <p:nvPr/>
        </p:nvSpPr>
        <p:spPr bwMode="auto">
          <a:xfrm>
            <a:off x="793752" y="557214"/>
            <a:ext cx="4233" cy="3175"/>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0 h 2"/>
              <a:gd name="T12" fmla="*/ 0 w 2"/>
              <a:gd name="T13" fmla="*/ 0 h 2"/>
              <a:gd name="T14" fmla="*/ 0 w 2"/>
              <a:gd name="T15" fmla="*/ 0 h 2"/>
              <a:gd name="T16" fmla="*/ 0 w 2"/>
              <a:gd name="T17" fmla="*/ 2 h 2"/>
              <a:gd name="T18" fmla="*/ 0 w 2"/>
              <a:gd name="T19" fmla="*/ 2 h 2"/>
              <a:gd name="T20" fmla="*/ 2 w 2"/>
              <a:gd name="T21" fmla="*/ 2 h 2"/>
              <a:gd name="T22" fmla="*/ 2 w 2"/>
              <a:gd name="T23" fmla="*/ 0 h 2"/>
              <a:gd name="T24" fmla="*/ 2 w 2"/>
              <a:gd name="T25" fmla="*/ 0 h 2"/>
              <a:gd name="T26" fmla="*/ 0 w 2"/>
              <a:gd name="T27" fmla="*/ 0 h 2"/>
              <a:gd name="T28" fmla="*/ 0 w 2"/>
              <a:gd name="T29" fmla="*/ 0 h 2"/>
              <a:gd name="T30" fmla="*/ 0 w 2"/>
              <a:gd name="T31" fmla="*/ 0 h 2"/>
              <a:gd name="T32" fmla="*/ 0 w 2"/>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8" name="Freeform 1214"/>
          <p:cNvSpPr>
            <a:spLocks/>
          </p:cNvSpPr>
          <p:nvPr/>
        </p:nvSpPr>
        <p:spPr bwMode="auto">
          <a:xfrm>
            <a:off x="793752" y="557214"/>
            <a:ext cx="4233" cy="3175"/>
          </a:xfrm>
          <a:custGeom>
            <a:avLst/>
            <a:gdLst>
              <a:gd name="T0" fmla="*/ 0 w 2"/>
              <a:gd name="T1" fmla="*/ 2 h 2"/>
              <a:gd name="T2" fmla="*/ 2 w 2"/>
              <a:gd name="T3" fmla="*/ 2 h 2"/>
              <a:gd name="T4" fmla="*/ 0 w 2"/>
              <a:gd name="T5" fmla="*/ 0 h 2"/>
              <a:gd name="T6" fmla="*/ 0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2" name="Freeform 1221"/>
          <p:cNvSpPr>
            <a:spLocks/>
          </p:cNvSpPr>
          <p:nvPr/>
        </p:nvSpPr>
        <p:spPr bwMode="auto">
          <a:xfrm>
            <a:off x="975785" y="541339"/>
            <a:ext cx="4233" cy="3175"/>
          </a:xfrm>
          <a:custGeom>
            <a:avLst/>
            <a:gdLst>
              <a:gd name="T0" fmla="*/ 2 w 2"/>
              <a:gd name="T1" fmla="*/ 0 h 2"/>
              <a:gd name="T2" fmla="*/ 2 w 2"/>
              <a:gd name="T3" fmla="*/ 0 h 2"/>
              <a:gd name="T4" fmla="*/ 2 w 2"/>
              <a:gd name="T5" fmla="*/ 0 h 2"/>
              <a:gd name="T6" fmla="*/ 0 w 2"/>
              <a:gd name="T7" fmla="*/ 0 h 2"/>
              <a:gd name="T8" fmla="*/ 0 w 2"/>
              <a:gd name="T9" fmla="*/ 0 h 2"/>
              <a:gd name="T10" fmla="*/ 0 w 2"/>
              <a:gd name="T11" fmla="*/ 2 h 2"/>
              <a:gd name="T12" fmla="*/ 2 w 2"/>
              <a:gd name="T13" fmla="*/ 0 h 2"/>
              <a:gd name="T14" fmla="*/ 2 w 2"/>
              <a:gd name="T15" fmla="*/ 0 h 2"/>
              <a:gd name="T16" fmla="*/ 2 w 2"/>
              <a:gd name="T17" fmla="*/ 0 h 2"/>
              <a:gd name="T18" fmla="*/ 0 w 2"/>
              <a:gd name="T19" fmla="*/ 0 h 2"/>
              <a:gd name="T20" fmla="*/ 0 w 2"/>
              <a:gd name="T21" fmla="*/ 0 h 2"/>
              <a:gd name="T22" fmla="*/ 0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 w 2"/>
              <a:gd name="T5" fmla="*/ 0 h 1587"/>
              <a:gd name="T6" fmla="*/ 2 w 2"/>
              <a:gd name="T7" fmla="*/ 0 h 1587"/>
              <a:gd name="T8" fmla="*/ 2 w 2"/>
              <a:gd name="T9" fmla="*/ 0 h 1587"/>
              <a:gd name="T10" fmla="*/ 2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 w 2"/>
              <a:gd name="T25" fmla="*/ 0 h 1587"/>
              <a:gd name="T26" fmla="*/ 2 w 2"/>
              <a:gd name="T27" fmla="*/ 0 h 1587"/>
              <a:gd name="T28" fmla="*/ 2 w 2"/>
              <a:gd name="T29" fmla="*/ 0 h 1587"/>
              <a:gd name="T30" fmla="*/ 0 w 2"/>
              <a:gd name="T31" fmla="*/ 0 h 1587"/>
              <a:gd name="T32" fmla="*/ 0 w 2"/>
              <a:gd name="T33" fmla="*/ 0 h 1587"/>
              <a:gd name="T34" fmla="*/ 2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6" name="Freeform 1240"/>
          <p:cNvSpPr>
            <a:spLocks/>
          </p:cNvSpPr>
          <p:nvPr/>
        </p:nvSpPr>
        <p:spPr bwMode="auto">
          <a:xfrm>
            <a:off x="971551" y="541339"/>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7" name="Freeform 1243"/>
          <p:cNvSpPr>
            <a:spLocks/>
          </p:cNvSpPr>
          <p:nvPr/>
        </p:nvSpPr>
        <p:spPr bwMode="auto">
          <a:xfrm>
            <a:off x="971552" y="538164"/>
            <a:ext cx="4233" cy="3175"/>
          </a:xfrm>
          <a:custGeom>
            <a:avLst/>
            <a:gdLst>
              <a:gd name="T0" fmla="*/ 2 w 2"/>
              <a:gd name="T1" fmla="*/ 2 h 2"/>
              <a:gd name="T2" fmla="*/ 2 w 2"/>
              <a:gd name="T3" fmla="*/ 2 h 2"/>
              <a:gd name="T4" fmla="*/ 2 w 2"/>
              <a:gd name="T5" fmla="*/ 2 h 2"/>
              <a:gd name="T6" fmla="*/ 2 w 2"/>
              <a:gd name="T7" fmla="*/ 2 h 2"/>
              <a:gd name="T8" fmla="*/ 0 w 2"/>
              <a:gd name="T9" fmla="*/ 2 h 2"/>
              <a:gd name="T10" fmla="*/ 0 w 2"/>
              <a:gd name="T11" fmla="*/ 2 h 2"/>
              <a:gd name="T12" fmla="*/ 2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2 w 2"/>
              <a:gd name="T39" fmla="*/ 2 h 2"/>
              <a:gd name="T40" fmla="*/ 2 w 2"/>
              <a:gd name="T41" fmla="*/ 2 h 2"/>
              <a:gd name="T42" fmla="*/ 2 w 2"/>
              <a:gd name="T43" fmla="*/ 2 h 2"/>
              <a:gd name="T44" fmla="*/ 2 w 2"/>
              <a:gd name="T45" fmla="*/ 2 h 2"/>
              <a:gd name="T46" fmla="*/ 2 w 2"/>
              <a:gd name="T47" fmla="*/ 2 h 2"/>
              <a:gd name="T48" fmla="*/ 0 w 2"/>
              <a:gd name="T49" fmla="*/ 0 h 2"/>
              <a:gd name="T50" fmla="*/ 0 w 2"/>
              <a:gd name="T51" fmla="*/ 2 h 2"/>
              <a:gd name="T52" fmla="*/ 0 w 2"/>
              <a:gd name="T53" fmla="*/ 2 h 2"/>
              <a:gd name="T54" fmla="*/ 0 w 2"/>
              <a:gd name="T55" fmla="*/ 2 h 2"/>
              <a:gd name="T56" fmla="*/ 2 w 2"/>
              <a:gd name="T57" fmla="*/ 2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8" name="Freeform 1246"/>
          <p:cNvSpPr>
            <a:spLocks/>
          </p:cNvSpPr>
          <p:nvPr/>
        </p:nvSpPr>
        <p:spPr bwMode="auto">
          <a:xfrm>
            <a:off x="967318" y="547689"/>
            <a:ext cx="4233" cy="3175"/>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2 w 2"/>
              <a:gd name="T17" fmla="*/ 0 h 2"/>
              <a:gd name="T18" fmla="*/ 2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 h 2"/>
              <a:gd name="T48" fmla="*/ 0 w 2"/>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39" name="Freeform 1250"/>
          <p:cNvSpPr>
            <a:spLocks/>
          </p:cNvSpPr>
          <p:nvPr/>
        </p:nvSpPr>
        <p:spPr bwMode="auto">
          <a:xfrm>
            <a:off x="975785" y="53022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0" name="Freeform 1252"/>
          <p:cNvSpPr>
            <a:spLocks/>
          </p:cNvSpPr>
          <p:nvPr/>
        </p:nvSpPr>
        <p:spPr bwMode="auto">
          <a:xfrm>
            <a:off x="975785" y="527050"/>
            <a:ext cx="4233" cy="7938"/>
          </a:xfrm>
          <a:custGeom>
            <a:avLst/>
            <a:gdLst>
              <a:gd name="T0" fmla="*/ 2 w 2"/>
              <a:gd name="T1" fmla="*/ 2 h 5"/>
              <a:gd name="T2" fmla="*/ 2 w 2"/>
              <a:gd name="T3" fmla="*/ 2 h 5"/>
              <a:gd name="T4" fmla="*/ 0 w 2"/>
              <a:gd name="T5" fmla="*/ 0 h 5"/>
              <a:gd name="T6" fmla="*/ 0 w 2"/>
              <a:gd name="T7" fmla="*/ 2 h 5"/>
              <a:gd name="T8" fmla="*/ 0 w 2"/>
              <a:gd name="T9" fmla="*/ 2 h 5"/>
              <a:gd name="T10" fmla="*/ 2 w 2"/>
              <a:gd name="T11" fmla="*/ 5 h 5"/>
              <a:gd name="T12" fmla="*/ 2 w 2"/>
              <a:gd name="T13" fmla="*/ 2 h 5"/>
              <a:gd name="T14" fmla="*/ 2 w 2"/>
              <a:gd name="T15" fmla="*/ 2 h 5"/>
              <a:gd name="T16" fmla="*/ 0 w 2"/>
              <a:gd name="T17" fmla="*/ 0 h 5"/>
              <a:gd name="T18" fmla="*/ 0 w 2"/>
              <a:gd name="T19" fmla="*/ 2 h 5"/>
              <a:gd name="T20" fmla="*/ 0 w 2"/>
              <a:gd name="T21" fmla="*/ 2 h 5"/>
              <a:gd name="T22" fmla="*/ 2 w 2"/>
              <a:gd name="T23" fmla="*/ 5 h 5"/>
              <a:gd name="T24" fmla="*/ 2 w 2"/>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1" name="Freeform 1255"/>
          <p:cNvSpPr>
            <a:spLocks/>
          </p:cNvSpPr>
          <p:nvPr/>
        </p:nvSpPr>
        <p:spPr bwMode="auto">
          <a:xfrm>
            <a:off x="950385" y="550864"/>
            <a:ext cx="4233" cy="1587"/>
          </a:xfrm>
          <a:custGeom>
            <a:avLst/>
            <a:gdLst>
              <a:gd name="T0" fmla="*/ 0 w 2"/>
              <a:gd name="T1" fmla="*/ 0 h 1587"/>
              <a:gd name="T2" fmla="*/ 2 w 2"/>
              <a:gd name="T3" fmla="*/ 0 h 1587"/>
              <a:gd name="T4" fmla="*/ 2 w 2"/>
              <a:gd name="T5" fmla="*/ 0 h 1587"/>
              <a:gd name="T6" fmla="*/ 2 w 2"/>
              <a:gd name="T7" fmla="*/ 0 h 1587"/>
              <a:gd name="T8" fmla="*/ 2 w 2"/>
              <a:gd name="T9" fmla="*/ 0 h 1587"/>
              <a:gd name="T10" fmla="*/ 0 w 2"/>
              <a:gd name="T11" fmla="*/ 0 h 1587"/>
              <a:gd name="T12" fmla="*/ 0 w 2"/>
              <a:gd name="T13" fmla="*/ 0 h 1587"/>
              <a:gd name="T14" fmla="*/ 0 w 2"/>
              <a:gd name="T15" fmla="*/ 0 h 1587"/>
              <a:gd name="T16" fmla="*/ 0 w 2"/>
              <a:gd name="T17" fmla="*/ 0 h 1587"/>
              <a:gd name="T18" fmla="*/ 2 w 2"/>
              <a:gd name="T19" fmla="*/ 0 h 1587"/>
              <a:gd name="T20" fmla="*/ 2 w 2"/>
              <a:gd name="T21" fmla="*/ 0 h 1587"/>
              <a:gd name="T22" fmla="*/ 2 w 2"/>
              <a:gd name="T23" fmla="*/ 0 h 1587"/>
              <a:gd name="T24" fmla="*/ 2 w 2"/>
              <a:gd name="T25" fmla="*/ 0 h 1587"/>
              <a:gd name="T26" fmla="*/ 2 w 2"/>
              <a:gd name="T27" fmla="*/ 0 h 1587"/>
              <a:gd name="T28" fmla="*/ 2 w 2"/>
              <a:gd name="T29" fmla="*/ 0 h 1587"/>
              <a:gd name="T30" fmla="*/ 2 w 2"/>
              <a:gd name="T31" fmla="*/ 0 h 1587"/>
              <a:gd name="T32" fmla="*/ 2 w 2"/>
              <a:gd name="T33" fmla="*/ 0 h 1587"/>
              <a:gd name="T34" fmla="*/ 2 w 2"/>
              <a:gd name="T35" fmla="*/ 0 h 1587"/>
              <a:gd name="T36" fmla="*/ 2 w 2"/>
              <a:gd name="T37" fmla="*/ 0 h 1587"/>
              <a:gd name="T38" fmla="*/ 2 w 2"/>
              <a:gd name="T39" fmla="*/ 0 h 1587"/>
              <a:gd name="T40" fmla="*/ 2 w 2"/>
              <a:gd name="T41" fmla="*/ 0 h 1587"/>
              <a:gd name="T42" fmla="*/ 2 w 2"/>
              <a:gd name="T43" fmla="*/ 0 h 1587"/>
              <a:gd name="T44" fmla="*/ 2 w 2"/>
              <a:gd name="T45" fmla="*/ 0 h 1587"/>
              <a:gd name="T46" fmla="*/ 2 w 2"/>
              <a:gd name="T47" fmla="*/ 0 h 1587"/>
              <a:gd name="T48" fmla="*/ 2 w 2"/>
              <a:gd name="T49" fmla="*/ 0 h 1587"/>
              <a:gd name="T50" fmla="*/ 2 w 2"/>
              <a:gd name="T51" fmla="*/ 0 h 1587"/>
              <a:gd name="T52" fmla="*/ 2 w 2"/>
              <a:gd name="T53" fmla="*/ 0 h 1587"/>
              <a:gd name="T54" fmla="*/ 2 w 2"/>
              <a:gd name="T55" fmla="*/ 0 h 1587"/>
              <a:gd name="T56" fmla="*/ 2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5" name="Freeform 1269"/>
          <p:cNvSpPr>
            <a:spLocks/>
          </p:cNvSpPr>
          <p:nvPr/>
        </p:nvSpPr>
        <p:spPr bwMode="auto">
          <a:xfrm>
            <a:off x="971552" y="530226"/>
            <a:ext cx="4233" cy="4763"/>
          </a:xfrm>
          <a:custGeom>
            <a:avLst/>
            <a:gdLst>
              <a:gd name="T0" fmla="*/ 0 w 2"/>
              <a:gd name="T1" fmla="*/ 3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3 h 3"/>
              <a:gd name="T16" fmla="*/ 0 w 2"/>
              <a:gd name="T17" fmla="*/ 3 h 3"/>
              <a:gd name="T18" fmla="*/ 2 w 2"/>
              <a:gd name="T19" fmla="*/ 0 h 3"/>
              <a:gd name="T20" fmla="*/ 2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3 h 3"/>
              <a:gd name="T40" fmla="*/ 0 w 2"/>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2" name="Freeform 1277"/>
          <p:cNvSpPr>
            <a:spLocks/>
          </p:cNvSpPr>
          <p:nvPr/>
        </p:nvSpPr>
        <p:spPr bwMode="auto">
          <a:xfrm>
            <a:off x="971551" y="523876"/>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3" name="Freeform 1287"/>
          <p:cNvSpPr>
            <a:spLocks/>
          </p:cNvSpPr>
          <p:nvPr/>
        </p:nvSpPr>
        <p:spPr bwMode="auto">
          <a:xfrm>
            <a:off x="958852" y="514350"/>
            <a:ext cx="4233"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2 h 2"/>
              <a:gd name="T18" fmla="*/ 0 w 2"/>
              <a:gd name="T19" fmla="*/ 2 h 2"/>
              <a:gd name="T20" fmla="*/ 0 w 2"/>
              <a:gd name="T21" fmla="*/ 2 h 2"/>
              <a:gd name="T22" fmla="*/ 0 w 2"/>
              <a:gd name="T23" fmla="*/ 2 h 2"/>
              <a:gd name="T24" fmla="*/ 2 w 2"/>
              <a:gd name="T25" fmla="*/ 2 h 2"/>
              <a:gd name="T26" fmla="*/ 2 w 2"/>
              <a:gd name="T27" fmla="*/ 2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4" name="Freeform 1290"/>
          <p:cNvSpPr>
            <a:spLocks/>
          </p:cNvSpPr>
          <p:nvPr/>
        </p:nvSpPr>
        <p:spPr bwMode="auto">
          <a:xfrm>
            <a:off x="958852" y="517526"/>
            <a:ext cx="4233" cy="3175"/>
          </a:xfrm>
          <a:custGeom>
            <a:avLst/>
            <a:gdLst>
              <a:gd name="T0" fmla="*/ 0 w 2"/>
              <a:gd name="T1" fmla="*/ 2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0 h 2"/>
              <a:gd name="T18" fmla="*/ 0 w 2"/>
              <a:gd name="T19" fmla="*/ 0 h 2"/>
              <a:gd name="T20" fmla="*/ 2 w 2"/>
              <a:gd name="T21" fmla="*/ 0 h 2"/>
              <a:gd name="T22" fmla="*/ 0 w 2"/>
              <a:gd name="T23" fmla="*/ 0 h 2"/>
              <a:gd name="T24" fmla="*/ 0 w 2"/>
              <a:gd name="T25" fmla="*/ 0 h 2"/>
              <a:gd name="T26" fmla="*/ 0 w 2"/>
              <a:gd name="T27" fmla="*/ 0 h 2"/>
              <a:gd name="T28" fmla="*/ 0 w 2"/>
              <a:gd name="T29" fmla="*/ 0 h 2"/>
              <a:gd name="T30" fmla="*/ 0 w 2"/>
              <a:gd name="T31" fmla="*/ 2 h 2"/>
              <a:gd name="T32" fmla="*/ 0 w 2"/>
              <a:gd name="T33" fmla="*/ 2 h 2"/>
              <a:gd name="T34" fmla="*/ 0 w 2"/>
              <a:gd name="T35" fmla="*/ 2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 h 2"/>
              <a:gd name="T50" fmla="*/ 2 w 2"/>
              <a:gd name="T51" fmla="*/ 2 h 2"/>
              <a:gd name="T52" fmla="*/ 2 w 2"/>
              <a:gd name="T53" fmla="*/ 0 h 2"/>
              <a:gd name="T54" fmla="*/ 2 w 2"/>
              <a:gd name="T55" fmla="*/ 0 h 2"/>
              <a:gd name="T56" fmla="*/ 0 w 2"/>
              <a:gd name="T57" fmla="*/ 0 h 2"/>
              <a:gd name="T58" fmla="*/ 0 w 2"/>
              <a:gd name="T59" fmla="*/ 0 h 2"/>
              <a:gd name="T60" fmla="*/ 0 w 2"/>
              <a:gd name="T61" fmla="*/ 2 h 2"/>
              <a:gd name="T62" fmla="*/ 0 w 2"/>
              <a:gd name="T63" fmla="*/ 2 h 2"/>
              <a:gd name="T64" fmla="*/ 2 w 2"/>
              <a:gd name="T65" fmla="*/ 2 h 2"/>
              <a:gd name="T66" fmla="*/ 2 w 2"/>
              <a:gd name="T67" fmla="*/ 2 h 2"/>
              <a:gd name="T68" fmla="*/ 0 w 2"/>
              <a:gd name="T69" fmla="*/ 2 h 2"/>
              <a:gd name="T70" fmla="*/ 0 w 2"/>
              <a:gd name="T71" fmla="*/ 2 h 2"/>
              <a:gd name="T72" fmla="*/ 0 w 2"/>
              <a:gd name="T73" fmla="*/ 2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600"/>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3" name="Rectangle 63"/>
          <p:cNvSpPr>
            <a:spLocks noChangeArrowheads="1"/>
          </p:cNvSpPr>
          <p:nvPr/>
        </p:nvSpPr>
        <p:spPr bwMode="auto">
          <a:xfrm>
            <a:off x="8951384" y="4308476"/>
            <a:ext cx="3240616" cy="18256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rgbClr val="C8BB7E"/>
              </a:solidFill>
            </a:endParaRPr>
          </a:p>
        </p:txBody>
      </p:sp>
      <p:sp>
        <p:nvSpPr>
          <p:cNvPr id="64" name="Rectangle 64"/>
          <p:cNvSpPr>
            <a:spLocks noChangeArrowheads="1"/>
          </p:cNvSpPr>
          <p:nvPr/>
        </p:nvSpPr>
        <p:spPr bwMode="auto">
          <a:xfrm>
            <a:off x="1" y="4310063"/>
            <a:ext cx="9302751" cy="18256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chemeClr val="bg1"/>
              </a:solidFill>
            </a:endParaRPr>
          </a:p>
        </p:txBody>
      </p:sp>
      <p:sp>
        <p:nvSpPr>
          <p:cNvPr id="330" name="Title 329"/>
          <p:cNvSpPr>
            <a:spLocks noGrp="1"/>
          </p:cNvSpPr>
          <p:nvPr>
            <p:ph type="title"/>
          </p:nvPr>
        </p:nvSpPr>
        <p:spPr>
          <a:xfrm>
            <a:off x="823384" y="1189790"/>
            <a:ext cx="9295741" cy="1822161"/>
          </a:xfrm>
        </p:spPr>
        <p:txBody>
          <a:bodyPr anchor="b"/>
          <a:lstStyle>
            <a:lvl1pPr>
              <a:lnSpc>
                <a:spcPct val="100000"/>
              </a:lnSpc>
              <a:spcBef>
                <a:spcPts val="0"/>
              </a:spcBef>
              <a:defRPr sz="3600" b="1" baseline="0">
                <a:solidFill>
                  <a:srgbClr val="021F43"/>
                </a:solidFill>
              </a:defRPr>
            </a:lvl1pPr>
          </a:lstStyle>
          <a:p>
            <a:r>
              <a:rPr lang="en-US"/>
              <a:t>Click to edit Master title style</a:t>
            </a:r>
          </a:p>
        </p:txBody>
      </p:sp>
      <p:sp>
        <p:nvSpPr>
          <p:cNvPr id="332" name="Text Placeholder 331"/>
          <p:cNvSpPr>
            <a:spLocks noGrp="1"/>
          </p:cNvSpPr>
          <p:nvPr>
            <p:ph type="body" sz="quarter" idx="13"/>
          </p:nvPr>
        </p:nvSpPr>
        <p:spPr>
          <a:xfrm>
            <a:off x="840117" y="3000005"/>
            <a:ext cx="9279009" cy="875885"/>
          </a:xfrm>
        </p:spPr>
        <p:txBody>
          <a:bodyPr>
            <a:normAutofit/>
          </a:bodyPr>
          <a:lstStyle>
            <a:lvl1pPr>
              <a:lnSpc>
                <a:spcPct val="100000"/>
              </a:lnSpc>
              <a:spcBef>
                <a:spcPts val="0"/>
              </a:spcBef>
              <a:defRPr sz="2400" b="0" i="0" cap="all" baseline="0">
                <a:solidFill>
                  <a:srgbClr val="021F43"/>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5" name="Rectangle 1028"/>
          <p:cNvSpPr>
            <a:spLocks noGrp="1" noChangeArrowheads="1"/>
          </p:cNvSpPr>
          <p:nvPr>
            <p:ph type="dt" sz="half" idx="15"/>
          </p:nvPr>
        </p:nvSpPr>
        <p:spPr>
          <a:xfrm>
            <a:off x="7573434" y="6107114"/>
            <a:ext cx="3750733" cy="306387"/>
          </a:xfrm>
        </p:spPr>
        <p:txBody>
          <a:bodyPr rIns="0"/>
          <a:lstStyle>
            <a:lvl1pPr algn="r">
              <a:defRPr b="0" i="0" smtClean="0">
                <a:solidFill>
                  <a:schemeClr val="tx1"/>
                </a:solidFill>
                <a:latin typeface="Arial"/>
                <a:cs typeface="Arial"/>
              </a:defRPr>
            </a:lvl1pPr>
          </a:lstStyle>
          <a:p>
            <a:pPr>
              <a:defRPr/>
            </a:pPr>
            <a:endParaRPr lang="en-US"/>
          </a:p>
        </p:txBody>
      </p:sp>
      <p:sp>
        <p:nvSpPr>
          <p:cNvPr id="66" name="Footer Placeholder 1"/>
          <p:cNvSpPr>
            <a:spLocks noGrp="1"/>
          </p:cNvSpPr>
          <p:nvPr>
            <p:ph type="ftr" sz="quarter" idx="16"/>
          </p:nvPr>
        </p:nvSpPr>
        <p:spPr>
          <a:xfrm>
            <a:off x="1919818" y="6416676"/>
            <a:ext cx="9419167" cy="301625"/>
          </a:xfrm>
        </p:spPr>
        <p:txBody>
          <a:bodyPr rIns="0" anchor="t" anchorCtr="0"/>
          <a:lstStyle>
            <a:lvl1pPr>
              <a:defRPr b="0" dirty="0" smtClean="0"/>
            </a:lvl1pPr>
          </a:lstStyle>
          <a:p>
            <a:pPr>
              <a:defRPr/>
            </a:pPr>
            <a:endParaRPr lang="en-US"/>
          </a:p>
        </p:txBody>
      </p:sp>
      <p:sp>
        <p:nvSpPr>
          <p:cNvPr id="67"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marL="0" marR="0" lvl="0" indent="0" algn="r" defTabSz="914400" rtl="0" eaLnBrk="1" fontAlgn="base" latinLnBrk="0" hangingPunct="1">
              <a:lnSpc>
                <a:spcPct val="100000"/>
              </a:lnSpc>
              <a:spcBef>
                <a:spcPct val="20000"/>
              </a:spcBef>
              <a:spcAft>
                <a:spcPct val="0"/>
              </a:spcAft>
              <a:buClr>
                <a:srgbClr val="00783C"/>
              </a:buClr>
              <a:buSzTx/>
              <a:buFontTx/>
              <a:buNone/>
              <a:tabLst/>
              <a:defRPr/>
            </a:pPr>
            <a:r>
              <a:rPr lang="en-US"/>
              <a:t>Click to edit Master text styles</a:t>
            </a:r>
          </a:p>
          <a:p>
            <a:pPr marL="0" marR="0" lvl="1" indent="0" algn="r" defTabSz="914400" rtl="0" eaLnBrk="1" fontAlgn="base" latinLnBrk="0" hangingPunct="1">
              <a:lnSpc>
                <a:spcPct val="100000"/>
              </a:lnSpc>
              <a:spcBef>
                <a:spcPct val="20000"/>
              </a:spcBef>
              <a:spcAft>
                <a:spcPct val="0"/>
              </a:spcAft>
              <a:buClr>
                <a:srgbClr val="00783C"/>
              </a:buClr>
              <a:buSzTx/>
              <a:buFontTx/>
              <a:buNone/>
              <a:tabLst/>
              <a:defRPr/>
            </a:pPr>
            <a:r>
              <a:rPr lang="en-US"/>
              <a:t>Second level</a:t>
            </a:r>
          </a:p>
        </p:txBody>
      </p:sp>
      <p:pic>
        <p:nvPicPr>
          <p:cNvPr id="69" name="Picture 6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917" y="4705838"/>
            <a:ext cx="5005626" cy="1274944"/>
          </a:xfrm>
          <a:prstGeom prst="rect">
            <a:avLst/>
          </a:prstGeom>
        </p:spPr>
      </p:pic>
    </p:spTree>
    <p:extLst>
      <p:ext uri="{BB962C8B-B14F-4D97-AF65-F5344CB8AC3E}">
        <p14:creationId xmlns:p14="http://schemas.microsoft.com/office/powerpoint/2010/main" val="3170641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_SME Construction">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sky, outdoor, transport&#10;&#10;Description automatically generated">
            <a:extLst>
              <a:ext uri="{FF2B5EF4-FFF2-40B4-BE49-F238E27FC236}">
                <a16:creationId xmlns:a16="http://schemas.microsoft.com/office/drawing/2014/main" id="{8C7105D9-6721-5BC6-8EDA-EE9B29AF89CF}"/>
              </a:ext>
            </a:extLst>
          </p:cNvPr>
          <p:cNvPicPr>
            <a:picLocks noChangeAspect="1"/>
          </p:cNvPicPr>
          <p:nvPr userDrawn="1"/>
        </p:nvPicPr>
        <p:blipFill rotWithShape="1">
          <a:blip r:embed="rId2" cstate="screen">
            <a:duotone>
              <a:schemeClr val="accent1">
                <a:shade val="45000"/>
                <a:satMod val="135000"/>
              </a:schemeClr>
              <a:prstClr val="white"/>
            </a:duotone>
            <a:alphaModFix amt="10000"/>
            <a:extLst>
              <a:ext uri="{28A0092B-C50C-407E-A947-70E740481C1C}">
                <a14:useLocalDpi xmlns:a14="http://schemas.microsoft.com/office/drawing/2010/main"/>
              </a:ext>
            </a:extLst>
          </a:blip>
          <a:srcRect/>
          <a:stretch/>
        </p:blipFill>
        <p:spPr>
          <a:xfrm>
            <a:off x="0" y="494"/>
            <a:ext cx="12192000" cy="6897262"/>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2971433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_SME Tra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7105D9-6721-5BC6-8EDA-EE9B29AF89CF}"/>
              </a:ext>
            </a:extLst>
          </p:cNvPr>
          <p:cNvPicPr>
            <a:picLocks noChangeAspect="1"/>
          </p:cNvPicPr>
          <p:nvPr userDrawn="1"/>
        </p:nvPicPr>
        <p:blipFill>
          <a:blip r:embed="rId2" cstate="screen">
            <a:duotone>
              <a:schemeClr val="accent2">
                <a:shade val="45000"/>
                <a:satMod val="135000"/>
              </a:schemeClr>
              <a:prstClr val="white"/>
            </a:duotone>
            <a:alphaModFix amt="20000"/>
            <a:extLst>
              <a:ext uri="{28A0092B-C50C-407E-A947-70E740481C1C}">
                <a14:useLocalDpi xmlns:a14="http://schemas.microsoft.com/office/drawing/2010/main"/>
              </a:ext>
            </a:extLst>
          </a:blip>
          <a:srcRect/>
          <a:stretch/>
        </p:blipFill>
        <p:spPr>
          <a:xfrm>
            <a:off x="-1" y="-19631"/>
            <a:ext cx="12192000" cy="6897262"/>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1725846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_SME Female Trad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1E634-4087-F609-6849-DFCB16F7FFE5}"/>
              </a:ext>
            </a:extLst>
          </p:cNvPr>
          <p:cNvPicPr>
            <a:picLocks noChangeAspect="1"/>
          </p:cNvPicPr>
          <p:nvPr userDrawn="1"/>
        </p:nvPicPr>
        <p:blipFill rotWithShape="1">
          <a:blip r:embed="rId2" cstate="screen">
            <a:alphaModFix amt="17000"/>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20024"/>
            <a:ext cx="12192000" cy="6837976"/>
          </a:xfrm>
          <a:prstGeom prst="rect">
            <a:avLst/>
          </a:prstGeom>
        </p:spPr>
      </p:pic>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762259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_Generic">
    <p:bg>
      <p:bgPr>
        <a:solidFill>
          <a:srgbClr val="103559"/>
        </a:solidFill>
        <a:effectLst/>
      </p:bgPr>
    </p:bg>
    <p:spTree>
      <p:nvGrpSpPr>
        <p:cNvPr id="1" name=""/>
        <p:cNvGrpSpPr/>
        <p:nvPr/>
      </p:nvGrpSpPr>
      <p:grpSpPr>
        <a:xfrm>
          <a:off x="0" y="0"/>
          <a:ext cx="0" cy="0"/>
          <a:chOff x="0" y="0"/>
          <a:chExt cx="0" cy="0"/>
        </a:xfrm>
      </p:grpSpPr>
      <p:pic>
        <p:nvPicPr>
          <p:cNvPr id="4" name="Picture 3" descr="A group of people walking down a street with a large fire behind them&#10;&#10;Description automatically generated with low confidence">
            <a:extLst>
              <a:ext uri="{FF2B5EF4-FFF2-40B4-BE49-F238E27FC236}">
                <a16:creationId xmlns:a16="http://schemas.microsoft.com/office/drawing/2014/main" id="{466F209E-57CA-82C2-0554-3FA10438EE39}"/>
              </a:ext>
            </a:extLst>
          </p:cNvPr>
          <p:cNvPicPr>
            <a:picLocks noChangeAspect="1"/>
          </p:cNvPicPr>
          <p:nvPr userDrawn="1"/>
        </p:nvPicPr>
        <p:blipFill rotWithShape="1">
          <a:blip r:embed="rId2" cstate="screen">
            <a:alphaModFix amt="22000"/>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5045"/>
            <a:ext cx="12192001" cy="6863045"/>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167978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_Solar Heater">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8FC8ED-FC3A-2370-FE07-301B2124797D}"/>
              </a:ext>
            </a:extLst>
          </p:cNvPr>
          <p:cNvPicPr>
            <a:picLocks noChangeAspect="1"/>
          </p:cNvPicPr>
          <p:nvPr userDrawn="1"/>
        </p:nvPicPr>
        <p:blipFill>
          <a:blip r:embed="rId2" cstate="screen">
            <a:alphaModFix amt="16000"/>
            <a:extLst>
              <a:ext uri="{28A0092B-C50C-407E-A947-70E740481C1C}">
                <a14:useLocalDpi xmlns:a14="http://schemas.microsoft.com/office/drawing/2010/main"/>
              </a:ext>
            </a:extLst>
          </a:blip>
          <a:srcRect/>
          <a:stretch/>
        </p:blipFill>
        <p:spPr>
          <a:xfrm>
            <a:off x="-1" y="20024"/>
            <a:ext cx="12192001" cy="6863045"/>
          </a:xfrm>
          <a:prstGeom prst="rect">
            <a:avLst/>
          </a:prstGeom>
          <a:effectLst/>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241345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_Wind Turbine">
    <p:bg>
      <p:bgPr>
        <a:solidFill>
          <a:srgbClr val="10355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3E96A-BDDD-644F-67CD-5FAFC80E6D00}"/>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rcRect/>
          <a:stretch/>
        </p:blipFill>
        <p:spPr>
          <a:xfrm flipH="1">
            <a:off x="0" y="-16073"/>
            <a:ext cx="12192000" cy="6874073"/>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797526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_Agriculture">
    <p:bg>
      <p:bgPr>
        <a:solidFill>
          <a:srgbClr val="10355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BE112A-C281-5A0A-A277-FE68846402FA}"/>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rcRect/>
          <a:stretch/>
        </p:blipFill>
        <p:spPr>
          <a:xfrm>
            <a:off x="-4049" y="20024"/>
            <a:ext cx="12196049"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587560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_Health">
    <p:bg>
      <p:bgPr>
        <a:solidFill>
          <a:srgbClr val="103559"/>
        </a:solidFill>
        <a:effectLst/>
      </p:bgPr>
    </p:bg>
    <p:spTree>
      <p:nvGrpSpPr>
        <p:cNvPr id="1" name=""/>
        <p:cNvGrpSpPr/>
        <p:nvPr/>
      </p:nvGrpSpPr>
      <p:grpSpPr>
        <a:xfrm>
          <a:off x="0" y="0"/>
          <a:ext cx="0" cy="0"/>
          <a:chOff x="0" y="0"/>
          <a:chExt cx="0" cy="0"/>
        </a:xfrm>
      </p:grpSpPr>
      <p:pic>
        <p:nvPicPr>
          <p:cNvPr id="4" name="Picture 3" descr="A picture containing person, tool, cut&#10;&#10;Description automatically generated">
            <a:extLst>
              <a:ext uri="{FF2B5EF4-FFF2-40B4-BE49-F238E27FC236}">
                <a16:creationId xmlns:a16="http://schemas.microsoft.com/office/drawing/2014/main" id="{6615A065-6112-2431-897A-EA55B7959CB8}"/>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1828755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_Gender">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14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4001891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_SME Financing">
    <p:bg>
      <p:bgPr>
        <a:solidFill>
          <a:srgbClr val="103559"/>
        </a:solidFill>
        <a:effectLst/>
      </p:bgPr>
    </p:bg>
    <p:spTree>
      <p:nvGrpSpPr>
        <p:cNvPr id="1" name=""/>
        <p:cNvGrpSpPr/>
        <p:nvPr/>
      </p:nvGrpSpPr>
      <p:grpSpPr>
        <a:xfrm>
          <a:off x="0" y="0"/>
          <a:ext cx="0" cy="0"/>
          <a:chOff x="0" y="0"/>
          <a:chExt cx="0" cy="0"/>
        </a:xfrm>
      </p:grpSpPr>
      <p:pic>
        <p:nvPicPr>
          <p:cNvPr id="5" name="Picture 4" descr="A picture containing sky, outdoor, transport&#10;&#10;Description automatically generated">
            <a:extLst>
              <a:ext uri="{FF2B5EF4-FFF2-40B4-BE49-F238E27FC236}">
                <a16:creationId xmlns:a16="http://schemas.microsoft.com/office/drawing/2014/main" id="{E06D7025-6A6C-706D-E071-93E80A9E3848}"/>
              </a:ext>
            </a:extLst>
          </p:cNvPr>
          <p:cNvPicPr>
            <a:picLocks noChangeAspect="1"/>
          </p:cNvPicPr>
          <p:nvPr userDrawn="1"/>
        </p:nvPicPr>
        <p:blipFill rotWithShape="1">
          <a:blip r:embed="rId2" cstate="screen">
            <a:duotone>
              <a:schemeClr val="accent1">
                <a:shade val="45000"/>
                <a:satMod val="135000"/>
              </a:schemeClr>
              <a:prstClr val="white"/>
            </a:duotone>
            <a:alphaModFix amt="10000"/>
            <a:extLst>
              <a:ext uri="{28A0092B-C50C-407E-A947-70E740481C1C}">
                <a14:useLocalDpi xmlns:a14="http://schemas.microsoft.com/office/drawing/2010/main"/>
              </a:ext>
            </a:extLst>
          </a:blip>
          <a:srcRect/>
          <a:stretch/>
        </p:blipFill>
        <p:spPr>
          <a:xfrm>
            <a:off x="0" y="20024"/>
            <a:ext cx="12192000" cy="6817952"/>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2446288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pic>
        <p:nvPicPr>
          <p:cNvPr id="19" name="Picture 18" descr="A picture containing sky, outdoor, mountain, grass&#10;&#10;Description automatically generated">
            <a:extLst>
              <a:ext uri="{FF2B5EF4-FFF2-40B4-BE49-F238E27FC236}">
                <a16:creationId xmlns:a16="http://schemas.microsoft.com/office/drawing/2014/main" id="{6F27D8A2-4202-4C0D-BFFF-2EB8BB497A31}"/>
              </a:ext>
            </a:extLst>
          </p:cNvPr>
          <p:cNvPicPr>
            <a:picLocks noChangeAspect="1"/>
          </p:cNvPicPr>
          <p:nvPr userDrawn="1"/>
        </p:nvPicPr>
        <p:blipFill rotWithShape="1">
          <a:blip r:embed="rId2"/>
          <a:srcRect b="32070"/>
          <a:stretch/>
        </p:blipFill>
        <p:spPr>
          <a:xfrm>
            <a:off x="0" y="0"/>
            <a:ext cx="12192000" cy="4663440"/>
          </a:xfrm>
          <a:prstGeom prst="rect">
            <a:avLst/>
          </a:prstGeom>
        </p:spPr>
      </p:pic>
      <p:sp>
        <p:nvSpPr>
          <p:cNvPr id="21" name="Rectangle 1">
            <a:extLst>
              <a:ext uri="{FF2B5EF4-FFF2-40B4-BE49-F238E27FC236}">
                <a16:creationId xmlns:a16="http://schemas.microsoft.com/office/drawing/2014/main" id="{6D2E4A48-D86E-4512-BD5A-4E3F20E9D7AC}"/>
              </a:ext>
            </a:extLst>
          </p:cNvPr>
          <p:cNvSpPr/>
          <p:nvPr userDrawn="1"/>
        </p:nvSpPr>
        <p:spPr bwMode="auto">
          <a:xfrm>
            <a:off x="0" y="0"/>
            <a:ext cx="12192000" cy="4663440"/>
          </a:xfrm>
          <a:prstGeom prst="rect">
            <a:avLst/>
          </a:prstGeom>
          <a:gradFill>
            <a:gsLst>
              <a:gs pos="10000">
                <a:srgbClr val="01ADE5">
                  <a:alpha val="70105"/>
                </a:srgbClr>
              </a:gs>
              <a:gs pos="80000">
                <a:srgbClr val="002445">
                  <a:alpha val="59836"/>
                </a:srgbClr>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400" b="0" i="0">
              <a:latin typeface="+mj-lt"/>
              <a:cs typeface="Arial" panose="020B0604020202020204" pitchFamily="34" charset="0"/>
            </a:endParaRPr>
          </a:p>
        </p:txBody>
      </p:sp>
      <p:sp>
        <p:nvSpPr>
          <p:cNvPr id="330" name="Title 329"/>
          <p:cNvSpPr>
            <a:spLocks noGrp="1"/>
          </p:cNvSpPr>
          <p:nvPr>
            <p:ph type="title" hasCustomPrompt="1"/>
          </p:nvPr>
        </p:nvSpPr>
        <p:spPr>
          <a:xfrm>
            <a:off x="1127735" y="774000"/>
            <a:ext cx="9360000" cy="1800000"/>
          </a:xfrm>
          <a:prstGeom prst="rect">
            <a:avLst/>
          </a:prstGeom>
        </p:spPr>
        <p:txBody>
          <a:bodyPr lIns="0" tIns="0" rIns="0" bIns="0" anchor="b">
            <a:noAutofit/>
          </a:bodyPr>
          <a:lstStyle>
            <a:lvl1pPr>
              <a:lnSpc>
                <a:spcPct val="100000"/>
              </a:lnSpc>
              <a:spcBef>
                <a:spcPts val="0"/>
              </a:spcBef>
              <a:defRPr sz="4800" b="1" i="0" baseline="0">
                <a:solidFill>
                  <a:schemeClr val="bg1"/>
                </a:solidFill>
                <a:latin typeface="Arial" panose="020B0604020202020204" pitchFamily="34" charset="0"/>
                <a:cs typeface="Arial" panose="020B0604020202020204" pitchFamily="34" charset="0"/>
              </a:defRPr>
            </a:lvl1pPr>
          </a:lstStyle>
          <a:p>
            <a:r>
              <a:rPr lang="en-US"/>
              <a:t>Presentation Title Up to Two Lines at this size</a:t>
            </a:r>
          </a:p>
        </p:txBody>
      </p:sp>
      <p:pic>
        <p:nvPicPr>
          <p:cNvPr id="76" name="Picture 75">
            <a:extLst>
              <a:ext uri="{FF2B5EF4-FFF2-40B4-BE49-F238E27FC236}">
                <a16:creationId xmlns:a16="http://schemas.microsoft.com/office/drawing/2014/main" id="{B02D7674-7DCE-0E45-9686-E5067D9F930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27734" y="5277849"/>
            <a:ext cx="3801105" cy="968150"/>
          </a:xfrm>
          <a:prstGeom prst="rect">
            <a:avLst/>
          </a:prstGeom>
        </p:spPr>
      </p:pic>
      <p:sp>
        <p:nvSpPr>
          <p:cNvPr id="85" name="Text Placeholder 331">
            <a:extLst>
              <a:ext uri="{FF2B5EF4-FFF2-40B4-BE49-F238E27FC236}">
                <a16:creationId xmlns:a16="http://schemas.microsoft.com/office/drawing/2014/main" id="{175AB8C5-2EA1-2645-B4D3-28433C0678A1}"/>
              </a:ext>
            </a:extLst>
          </p:cNvPr>
          <p:cNvSpPr>
            <a:spLocks noGrp="1"/>
          </p:cNvSpPr>
          <p:nvPr>
            <p:ph type="body" sz="quarter" idx="13" hasCustomPrompt="1"/>
          </p:nvPr>
        </p:nvSpPr>
        <p:spPr>
          <a:xfrm>
            <a:off x="1127734" y="3116531"/>
            <a:ext cx="9360000" cy="900000"/>
          </a:xfrm>
          <a:prstGeom prst="rect">
            <a:avLst/>
          </a:prstGeom>
        </p:spPr>
        <p:txBody>
          <a:bodyPr lIns="0" tIns="0" rIns="0" bIns="0" anchor="t">
            <a:normAutofit/>
          </a:bodyPr>
          <a:lstStyle>
            <a:lvl1pPr>
              <a:lnSpc>
                <a:spcPct val="100000"/>
              </a:lnSpc>
              <a:spcBef>
                <a:spcPts val="0"/>
              </a:spcBef>
              <a:defRPr sz="2800" b="1" i="0" cap="all" baseline="0">
                <a:solidFill>
                  <a:srgbClr val="FFFFFF"/>
                </a:solidFill>
                <a:latin typeface="Arial" panose="020B0604020202020204" pitchFamily="34" charset="0"/>
                <a:cs typeface="Arial" panose="020B0604020202020204" pitchFamily="34" charset="0"/>
              </a:defRPr>
            </a:lvl1pPr>
            <a:lvl2pPr>
              <a:defRPr b="0" i="0">
                <a:latin typeface="AndesExtraLight"/>
                <a:cs typeface="AndesExtraLight"/>
              </a:defRPr>
            </a:lvl2pPr>
            <a:lvl3pPr>
              <a:defRPr b="0" i="0">
                <a:latin typeface="AndesExtraLight"/>
                <a:cs typeface="AndesExtraLight"/>
              </a:defRPr>
            </a:lvl3pPr>
            <a:lvl4pPr>
              <a:defRPr b="0" i="0">
                <a:latin typeface="AndesExtraLight"/>
                <a:cs typeface="AndesExtraLight"/>
              </a:defRPr>
            </a:lvl4pPr>
            <a:lvl5pPr>
              <a:defRPr b="0" i="0">
                <a:latin typeface="AndesExtraLight"/>
                <a:cs typeface="AndesExtraLight"/>
              </a:defRPr>
            </a:lvl5pPr>
          </a:lstStyle>
          <a:p>
            <a:pPr lvl="0"/>
            <a:r>
              <a:rPr lang="en-US"/>
              <a:t>Subtitle</a:t>
            </a:r>
          </a:p>
        </p:txBody>
      </p:sp>
      <p:sp>
        <p:nvSpPr>
          <p:cNvPr id="4" name="Rectangle 3">
            <a:extLst>
              <a:ext uri="{FF2B5EF4-FFF2-40B4-BE49-F238E27FC236}">
                <a16:creationId xmlns:a16="http://schemas.microsoft.com/office/drawing/2014/main" id="{2F23C028-BAC9-2A08-A00B-FAC90393F6DB}"/>
              </a:ext>
            </a:extLst>
          </p:cNvPr>
          <p:cNvSpPr/>
          <p:nvPr userDrawn="1"/>
        </p:nvSpPr>
        <p:spPr>
          <a:xfrm>
            <a:off x="1" y="4572000"/>
            <a:ext cx="9601200" cy="228600"/>
          </a:xfrm>
          <a:prstGeom prst="rect">
            <a:avLst/>
          </a:prstGeom>
          <a:solidFill>
            <a:srgbClr val="01AD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E48A9D1-CDE1-2BD1-07AC-FBDDF79C5D08}"/>
              </a:ext>
            </a:extLst>
          </p:cNvPr>
          <p:cNvSpPr/>
          <p:nvPr userDrawn="1"/>
        </p:nvSpPr>
        <p:spPr>
          <a:xfrm>
            <a:off x="9448799" y="4572000"/>
            <a:ext cx="2743200" cy="228600"/>
          </a:xfrm>
          <a:prstGeom prst="rect">
            <a:avLst/>
          </a:prstGeom>
          <a:solidFill>
            <a:srgbClr val="002445"/>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03642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_Low Income">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106396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_Low Income_1 ">
    <p:bg>
      <p:bgPr>
        <a:solidFill>
          <a:srgbClr val="10355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15A065-6112-2431-897A-EA55B7959CB8}"/>
              </a:ext>
            </a:extLst>
          </p:cNvPr>
          <p:cNvPicPr>
            <a:picLocks noChangeAspect="1"/>
          </p:cNvPicPr>
          <p:nvPr userDrawn="1"/>
        </p:nvPicPr>
        <p:blipFill>
          <a:blip r:embed="rId2" cstate="screen">
            <a:alphaModFix amt="25000"/>
            <a:extLst>
              <a:ext uri="{28A0092B-C50C-407E-A947-70E740481C1C}">
                <a14:useLocalDpi xmlns:a14="http://schemas.microsoft.com/office/drawing/2010/main"/>
              </a:ext>
            </a:extLst>
          </a:blip>
          <a:srcRect/>
          <a:stretch/>
        </p:blipFill>
        <p:spPr>
          <a:xfrm>
            <a:off x="0" y="20025"/>
            <a:ext cx="12192000" cy="6837976"/>
          </a:xfrm>
          <a:prstGeom prst="rect">
            <a:avLst/>
          </a:prstGeom>
        </p:spPr>
      </p:pic>
      <p:grpSp>
        <p:nvGrpSpPr>
          <p:cNvPr id="7" name="Group 6">
            <a:extLst>
              <a:ext uri="{FF2B5EF4-FFF2-40B4-BE49-F238E27FC236}">
                <a16:creationId xmlns:a16="http://schemas.microsoft.com/office/drawing/2014/main" id="{45D12F3D-BCA9-4E91-3D27-1EE043666087}"/>
              </a:ext>
            </a:extLst>
          </p:cNvPr>
          <p:cNvGrpSpPr/>
          <p:nvPr userDrawn="1"/>
        </p:nvGrpSpPr>
        <p:grpSpPr>
          <a:xfrm>
            <a:off x="9998839" y="6249743"/>
            <a:ext cx="1964234" cy="547770"/>
            <a:chOff x="1481136" y="5558344"/>
            <a:chExt cx="4051300" cy="1129794"/>
          </a:xfrm>
        </p:grpSpPr>
        <p:pic>
          <p:nvPicPr>
            <p:cNvPr id="8" name="Picture 7">
              <a:extLst>
                <a:ext uri="{FF2B5EF4-FFF2-40B4-BE49-F238E27FC236}">
                  <a16:creationId xmlns:a16="http://schemas.microsoft.com/office/drawing/2014/main" id="{795E528E-13C6-025B-2129-1716999404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16" y="5558344"/>
              <a:ext cx="3566259" cy="631627"/>
            </a:xfrm>
            <a:prstGeom prst="rect">
              <a:avLst/>
            </a:prstGeom>
          </p:spPr>
        </p:pic>
        <p:pic>
          <p:nvPicPr>
            <p:cNvPr id="9" name="Picture 8">
              <a:extLst>
                <a:ext uri="{FF2B5EF4-FFF2-40B4-BE49-F238E27FC236}">
                  <a16:creationId xmlns:a16="http://schemas.microsoft.com/office/drawing/2014/main" id="{4FAC6899-5352-E5BD-8E32-4E09BE955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1136" y="6256338"/>
              <a:ext cx="4051300" cy="431800"/>
            </a:xfrm>
            <a:prstGeom prst="rect">
              <a:avLst/>
            </a:prstGeom>
          </p:spPr>
        </p:pic>
      </p:grpSp>
    </p:spTree>
    <p:extLst>
      <p:ext uri="{BB962C8B-B14F-4D97-AF65-F5344CB8AC3E}">
        <p14:creationId xmlns:p14="http://schemas.microsoft.com/office/powerpoint/2010/main" val="3918137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Logo_Tra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19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1"/>
            <a:ext cx="12192000" cy="4479925"/>
          </a:xfrm>
          <a:prstGeom prst="rect">
            <a:avLst/>
          </a:prstGeom>
          <a:solidFill>
            <a:schemeClr val="bg1">
              <a:lumMod val="50000"/>
            </a:schemeClr>
          </a:solidFill>
          <a:ln>
            <a:noFill/>
          </a:ln>
        </p:spPr>
        <p:txBody>
          <a:bodyPr/>
          <a:lstStyle/>
          <a:p>
            <a:pPr marL="115888" indent="-115888">
              <a:spcBef>
                <a:spcPct val="50000"/>
              </a:spcBef>
              <a:buFontTx/>
              <a:buChar char="•"/>
            </a:pPr>
            <a:endParaRPr lang="en-US" sz="1300" b="0"/>
          </a:p>
        </p:txBody>
      </p:sp>
      <p:pic>
        <p:nvPicPr>
          <p:cNvPr id="6" name="Picture 5"/>
          <p:cNvPicPr>
            <a:picLocks noChangeAspect="1"/>
          </p:cNvPicPr>
          <p:nvPr/>
        </p:nvPicPr>
        <p:blipFill>
          <a:blip r:embed="rId2" cstate="email">
            <a:duotone>
              <a:prstClr val="black"/>
              <a:schemeClr val="tx2">
                <a:tint val="45000"/>
                <a:satMod val="400000"/>
              </a:schemeClr>
            </a:duotone>
            <a:alphaModFix amt="72000"/>
            <a:extLst>
              <a:ext uri="{28A0092B-C50C-407E-A947-70E740481C1C}">
                <a14:useLocalDpi xmlns:a14="http://schemas.microsoft.com/office/drawing/2010/main"/>
              </a:ext>
            </a:extLst>
          </a:blip>
          <a:stretch>
            <a:fillRect/>
          </a:stretch>
        </p:blipFill>
        <p:spPr>
          <a:xfrm>
            <a:off x="9281148" y="12669"/>
            <a:ext cx="2923552" cy="4508099"/>
          </a:xfrm>
          <a:prstGeom prst="rect">
            <a:avLst/>
          </a:prstGeom>
        </p:spPr>
      </p:pic>
      <p:pic>
        <p:nvPicPr>
          <p:cNvPr id="7" name="Picture 7"/>
          <p:cNvPicPr>
            <a:picLocks noChangeAspect="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632885" y="1"/>
            <a:ext cx="9599085" cy="4520767"/>
          </a:xfrm>
          <a:prstGeom prst="rect">
            <a:avLst/>
          </a:prstGeom>
          <a:noFill/>
          <a:ln>
            <a:noFill/>
          </a:ln>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p:nvPicPr>
        <p:blipFill>
          <a:blip r:embed="rId4" cstate="email">
            <a:alphaModFix amt="58000"/>
            <a:extLst>
              <a:ext uri="{28A0092B-C50C-407E-A947-70E740481C1C}">
                <a14:useLocalDpi xmlns:a14="http://schemas.microsoft.com/office/drawing/2010/main"/>
              </a:ext>
            </a:extLst>
          </a:blip>
          <a:srcRect/>
          <a:stretch>
            <a:fillRect/>
          </a:stretch>
        </p:blipFill>
        <p:spPr bwMode="auto">
          <a:xfrm>
            <a:off x="6214532" y="0"/>
            <a:ext cx="3213597" cy="4524060"/>
          </a:xfrm>
          <a:prstGeom prst="rect">
            <a:avLst/>
          </a:prstGeom>
          <a:noFill/>
          <a:ln>
            <a:noFill/>
          </a:ln>
          <a:extLst>
            <a:ext uri="{909E8E84-426E-40DD-AFC4-6F175D3DCCD1}">
              <a14:hiddenFill xmlns:a14="http://schemas.microsoft.com/office/drawing/2010/main">
                <a:solidFill>
                  <a:srgbClr val="FFFFFF">
                    <a:alpha val="58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8659285" y="4503422"/>
            <a:ext cx="3532716" cy="66071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p>
        </p:txBody>
      </p:sp>
      <p:sp>
        <p:nvSpPr>
          <p:cNvPr id="11"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14"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15" name="Freeform 1098"/>
          <p:cNvSpPr>
            <a:spLocks/>
          </p:cNvSpPr>
          <p:nvPr/>
        </p:nvSpPr>
        <p:spPr bwMode="auto">
          <a:xfrm>
            <a:off x="649818" y="617539"/>
            <a:ext cx="4233" cy="1587"/>
          </a:xfrm>
          <a:custGeom>
            <a:avLst/>
            <a:gdLst>
              <a:gd name="T0" fmla="*/ 0 w 2"/>
              <a:gd name="T1" fmla="*/ 0 h 1587"/>
              <a:gd name="T2" fmla="*/ 2 w 2"/>
              <a:gd name="T3" fmla="*/ 0 h 1587"/>
              <a:gd name="T4" fmla="*/ 2 w 2"/>
              <a:gd name="T5" fmla="*/ 0 h 1587"/>
              <a:gd name="T6" fmla="*/ 2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 w 2"/>
              <a:gd name="T35" fmla="*/ 0 h 1587"/>
              <a:gd name="T36" fmla="*/ 2 w 2"/>
              <a:gd name="T37" fmla="*/ 0 h 1587"/>
              <a:gd name="T38" fmla="*/ 2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115"/>
          <p:cNvSpPr>
            <a:spLocks/>
          </p:cNvSpPr>
          <p:nvPr/>
        </p:nvSpPr>
        <p:spPr bwMode="auto">
          <a:xfrm>
            <a:off x="611718" y="473075"/>
            <a:ext cx="4233" cy="3175"/>
          </a:xfrm>
          <a:custGeom>
            <a:avLst/>
            <a:gdLst>
              <a:gd name="T0" fmla="*/ 0 w 2"/>
              <a:gd name="T1" fmla="*/ 2 h 2"/>
              <a:gd name="T2" fmla="*/ 0 w 2"/>
              <a:gd name="T3" fmla="*/ 2 h 2"/>
              <a:gd name="T4" fmla="*/ 0 w 2"/>
              <a:gd name="T5" fmla="*/ 2 h 2"/>
              <a:gd name="T6" fmla="*/ 0 w 2"/>
              <a:gd name="T7" fmla="*/ 2 h 2"/>
              <a:gd name="T8" fmla="*/ 0 w 2"/>
              <a:gd name="T9" fmla="*/ 2 h 2"/>
              <a:gd name="T10" fmla="*/ 0 w 2"/>
              <a:gd name="T11" fmla="*/ 2 h 2"/>
              <a:gd name="T12" fmla="*/ 2 w 2"/>
              <a:gd name="T13" fmla="*/ 2 h 2"/>
              <a:gd name="T14" fmla="*/ 2 w 2"/>
              <a:gd name="T15" fmla="*/ 2 h 2"/>
              <a:gd name="T16" fmla="*/ 2 w 2"/>
              <a:gd name="T17" fmla="*/ 0 h 2"/>
              <a:gd name="T18" fmla="*/ 0 w 2"/>
              <a:gd name="T19" fmla="*/ 2 h 2"/>
              <a:gd name="T20" fmla="*/ 0 w 2"/>
              <a:gd name="T21" fmla="*/ 2 h 2"/>
              <a:gd name="T22" fmla="*/ 0 w 2"/>
              <a:gd name="T23" fmla="*/ 2 h 2"/>
              <a:gd name="T24" fmla="*/ 0 w 2"/>
              <a:gd name="T25" fmla="*/ 2 h 2"/>
              <a:gd name="T26" fmla="*/ 0 w 2"/>
              <a:gd name="T27" fmla="*/ 2 h 2"/>
              <a:gd name="T28" fmla="*/ 2 w 2"/>
              <a:gd name="T29" fmla="*/ 2 h 2"/>
              <a:gd name="T30" fmla="*/ 2 w 2"/>
              <a:gd name="T31" fmla="*/ 2 h 2"/>
              <a:gd name="T32" fmla="*/ 2 w 2"/>
              <a:gd name="T33" fmla="*/ 2 h 2"/>
              <a:gd name="T34" fmla="*/ 2 w 2"/>
              <a:gd name="T35" fmla="*/ 2 h 2"/>
              <a:gd name="T36" fmla="*/ 2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2 w 2"/>
              <a:gd name="T55" fmla="*/ 2 h 2"/>
              <a:gd name="T56" fmla="*/ 0 w 2"/>
              <a:gd name="T57" fmla="*/ 2 h 2"/>
              <a:gd name="T58" fmla="*/ 2 w 2"/>
              <a:gd name="T59" fmla="*/ 2 h 2"/>
              <a:gd name="T60" fmla="*/ 2 w 2"/>
              <a:gd name="T61" fmla="*/ 2 h 2"/>
              <a:gd name="T62" fmla="*/ 2 w 2"/>
              <a:gd name="T63" fmla="*/ 2 h 2"/>
              <a:gd name="T64" fmla="*/ 0 w 2"/>
              <a:gd name="T65" fmla="*/ 2 h 2"/>
              <a:gd name="T66" fmla="*/ 0 w 2"/>
              <a:gd name="T67" fmla="*/ 2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1120"/>
          <p:cNvSpPr>
            <a:spLocks/>
          </p:cNvSpPr>
          <p:nvPr/>
        </p:nvSpPr>
        <p:spPr bwMode="auto">
          <a:xfrm>
            <a:off x="611718" y="463551"/>
            <a:ext cx="4233" cy="3175"/>
          </a:xfrm>
          <a:custGeom>
            <a:avLst/>
            <a:gdLst>
              <a:gd name="T0" fmla="*/ 0 w 2"/>
              <a:gd name="T1" fmla="*/ 0 h 2"/>
              <a:gd name="T2" fmla="*/ 0 w 2"/>
              <a:gd name="T3" fmla="*/ 2 h 2"/>
              <a:gd name="T4" fmla="*/ 0 w 2"/>
              <a:gd name="T5" fmla="*/ 2 h 2"/>
              <a:gd name="T6" fmla="*/ 0 w 2"/>
              <a:gd name="T7" fmla="*/ 2 h 2"/>
              <a:gd name="T8" fmla="*/ 2 w 2"/>
              <a:gd name="T9" fmla="*/ 2 h 2"/>
              <a:gd name="T10" fmla="*/ 2 w 2"/>
              <a:gd name="T11" fmla="*/ 0 h 2"/>
              <a:gd name="T12" fmla="*/ 2 w 2"/>
              <a:gd name="T13" fmla="*/ 0 h 2"/>
              <a:gd name="T14" fmla="*/ 2 w 2"/>
              <a:gd name="T15" fmla="*/ 0 h 2"/>
              <a:gd name="T16" fmla="*/ 0 w 2"/>
              <a:gd name="T17" fmla="*/ 0 h 2"/>
              <a:gd name="T18" fmla="*/ 0 w 2"/>
              <a:gd name="T19" fmla="*/ 2 h 2"/>
              <a:gd name="T20" fmla="*/ 0 w 2"/>
              <a:gd name="T21" fmla="*/ 2 h 2"/>
              <a:gd name="T22" fmla="*/ 2 w 2"/>
              <a:gd name="T23" fmla="*/ 0 h 2"/>
              <a:gd name="T24" fmla="*/ 2 w 2"/>
              <a:gd name="T25" fmla="*/ 0 h 2"/>
              <a:gd name="T26" fmla="*/ 2 w 2"/>
              <a:gd name="T27" fmla="*/ 0 h 2"/>
              <a:gd name="T28" fmla="*/ 2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2 w 2"/>
              <a:gd name="T47" fmla="*/ 2 h 2"/>
              <a:gd name="T48" fmla="*/ 0 w 2"/>
              <a:gd name="T49" fmla="*/ 2 h 2"/>
              <a:gd name="T50" fmla="*/ 0 w 2"/>
              <a:gd name="T51" fmla="*/ 2 h 2"/>
              <a:gd name="T52" fmla="*/ 2 w 2"/>
              <a:gd name="T53" fmla="*/ 2 h 2"/>
              <a:gd name="T54" fmla="*/ 2 w 2"/>
              <a:gd name="T55" fmla="*/ 2 h 2"/>
              <a:gd name="T56" fmla="*/ 2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1134"/>
          <p:cNvSpPr>
            <a:spLocks/>
          </p:cNvSpPr>
          <p:nvPr/>
        </p:nvSpPr>
        <p:spPr bwMode="auto">
          <a:xfrm>
            <a:off x="937685" y="514350"/>
            <a:ext cx="4233" cy="6350"/>
          </a:xfrm>
          <a:custGeom>
            <a:avLst/>
            <a:gdLst>
              <a:gd name="T0" fmla="*/ 2 w 2"/>
              <a:gd name="T1" fmla="*/ 4 h 4"/>
              <a:gd name="T2" fmla="*/ 2 w 2"/>
              <a:gd name="T3" fmla="*/ 4 h 4"/>
              <a:gd name="T4" fmla="*/ 2 w 2"/>
              <a:gd name="T5" fmla="*/ 4 h 4"/>
              <a:gd name="T6" fmla="*/ 2 w 2"/>
              <a:gd name="T7" fmla="*/ 2 h 4"/>
              <a:gd name="T8" fmla="*/ 2 w 2"/>
              <a:gd name="T9" fmla="*/ 0 h 4"/>
              <a:gd name="T10" fmla="*/ 2 w 2"/>
              <a:gd name="T11" fmla="*/ 0 h 4"/>
              <a:gd name="T12" fmla="*/ 2 w 2"/>
              <a:gd name="T13" fmla="*/ 0 h 4"/>
              <a:gd name="T14" fmla="*/ 0 w 2"/>
              <a:gd name="T15" fmla="*/ 2 h 4"/>
              <a:gd name="T16" fmla="*/ 2 w 2"/>
              <a:gd name="T17" fmla="*/ 4 h 4"/>
              <a:gd name="T18" fmla="*/ 2 w 2"/>
              <a:gd name="T19" fmla="*/ 2 h 4"/>
              <a:gd name="T20" fmla="*/ 2 w 2"/>
              <a:gd name="T21" fmla="*/ 2 h 4"/>
              <a:gd name="T22" fmla="*/ 2 w 2"/>
              <a:gd name="T23" fmla="*/ 0 h 4"/>
              <a:gd name="T24" fmla="*/ 2 w 2"/>
              <a:gd name="T25" fmla="*/ 2 h 4"/>
              <a:gd name="T26" fmla="*/ 2 w 2"/>
              <a:gd name="T27" fmla="*/ 2 h 4"/>
              <a:gd name="T28" fmla="*/ 2 w 2"/>
              <a:gd name="T29" fmla="*/ 2 h 4"/>
              <a:gd name="T30" fmla="*/ 2 w 2"/>
              <a:gd name="T31" fmla="*/ 2 h 4"/>
              <a:gd name="T32" fmla="*/ 2 w 2"/>
              <a:gd name="T33" fmla="*/ 2 h 4"/>
              <a:gd name="T34" fmla="*/ 2 w 2"/>
              <a:gd name="T35" fmla="*/ 2 h 4"/>
              <a:gd name="T36" fmla="*/ 2 w 2"/>
              <a:gd name="T37" fmla="*/ 2 h 4"/>
              <a:gd name="T38" fmla="*/ 2 w 2"/>
              <a:gd name="T39" fmla="*/ 2 h 4"/>
              <a:gd name="T40" fmla="*/ 2 w 2"/>
              <a:gd name="T41" fmla="*/ 2 h 4"/>
              <a:gd name="T42" fmla="*/ 2 w 2"/>
              <a:gd name="T43" fmla="*/ 2 h 4"/>
              <a:gd name="T44" fmla="*/ 2 w 2"/>
              <a:gd name="T45" fmla="*/ 2 h 4"/>
              <a:gd name="T46" fmla="*/ 2 w 2"/>
              <a:gd name="T47" fmla="*/ 2 h 4"/>
              <a:gd name="T48" fmla="*/ 2 w 2"/>
              <a:gd name="T49" fmla="*/ 2 h 4"/>
              <a:gd name="T50" fmla="*/ 2 w 2"/>
              <a:gd name="T51" fmla="*/ 2 h 4"/>
              <a:gd name="T52" fmla="*/ 0 w 2"/>
              <a:gd name="T53" fmla="*/ 2 h 4"/>
              <a:gd name="T54" fmla="*/ 2 w 2"/>
              <a:gd name="T55" fmla="*/ 4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9" name="Freeform 1141"/>
          <p:cNvSpPr>
            <a:spLocks/>
          </p:cNvSpPr>
          <p:nvPr/>
        </p:nvSpPr>
        <p:spPr bwMode="auto">
          <a:xfrm>
            <a:off x="941918" y="479425"/>
            <a:ext cx="2116" cy="6350"/>
          </a:xfrm>
          <a:custGeom>
            <a:avLst/>
            <a:gdLst>
              <a:gd name="T0" fmla="*/ 0 w 1587"/>
              <a:gd name="T1" fmla="*/ 4 h 4"/>
              <a:gd name="T2" fmla="*/ 0 w 1587"/>
              <a:gd name="T3" fmla="*/ 2 h 4"/>
              <a:gd name="T4" fmla="*/ 0 w 1587"/>
              <a:gd name="T5" fmla="*/ 0 h 4"/>
              <a:gd name="T6" fmla="*/ 0 w 1587"/>
              <a:gd name="T7" fmla="*/ 0 h 4"/>
              <a:gd name="T8" fmla="*/ 0 w 1587"/>
              <a:gd name="T9" fmla="*/ 2 h 4"/>
              <a:gd name="T10" fmla="*/ 0 w 1587"/>
              <a:gd name="T11" fmla="*/ 2 h 4"/>
              <a:gd name="T12" fmla="*/ 0 w 1587"/>
              <a:gd name="T13" fmla="*/ 4 h 4"/>
              <a:gd name="T14" fmla="*/ 0 w 1587"/>
              <a:gd name="T15" fmla="*/ 2 h 4"/>
              <a:gd name="T16" fmla="*/ 0 w 1587"/>
              <a:gd name="T17" fmla="*/ 2 h 4"/>
              <a:gd name="T18" fmla="*/ 0 w 1587"/>
              <a:gd name="T19" fmla="*/ 2 h 4"/>
              <a:gd name="T20" fmla="*/ 0 w 1587"/>
              <a:gd name="T21" fmla="*/ 2 h 4"/>
              <a:gd name="T22" fmla="*/ 0 w 1587"/>
              <a:gd name="T23" fmla="*/ 2 h 4"/>
              <a:gd name="T24" fmla="*/ 0 w 1587"/>
              <a:gd name="T25" fmla="*/ 2 h 4"/>
              <a:gd name="T26" fmla="*/ 0 w 1587"/>
              <a:gd name="T27" fmla="*/ 2 h 4"/>
              <a:gd name="T28" fmla="*/ 0 w 1587"/>
              <a:gd name="T29" fmla="*/ 4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1148"/>
          <p:cNvSpPr>
            <a:spLocks/>
          </p:cNvSpPr>
          <p:nvPr/>
        </p:nvSpPr>
        <p:spPr bwMode="auto">
          <a:xfrm>
            <a:off x="924985" y="460376"/>
            <a:ext cx="4233" cy="3175"/>
          </a:xfrm>
          <a:custGeom>
            <a:avLst/>
            <a:gdLst>
              <a:gd name="T0" fmla="*/ 2 w 2"/>
              <a:gd name="T1" fmla="*/ 2 h 2"/>
              <a:gd name="T2" fmla="*/ 2 w 2"/>
              <a:gd name="T3" fmla="*/ 0 h 2"/>
              <a:gd name="T4" fmla="*/ 2 w 2"/>
              <a:gd name="T5" fmla="*/ 0 h 2"/>
              <a:gd name="T6" fmla="*/ 2 w 2"/>
              <a:gd name="T7" fmla="*/ 0 h 2"/>
              <a:gd name="T8" fmla="*/ 2 w 2"/>
              <a:gd name="T9" fmla="*/ 0 h 2"/>
              <a:gd name="T10" fmla="*/ 0 w 2"/>
              <a:gd name="T11" fmla="*/ 0 h 2"/>
              <a:gd name="T12" fmla="*/ 0 w 2"/>
              <a:gd name="T13" fmla="*/ 0 h 2"/>
              <a:gd name="T14" fmla="*/ 0 w 2"/>
              <a:gd name="T15" fmla="*/ 2 h 2"/>
              <a:gd name="T16" fmla="*/ 0 w 2"/>
              <a:gd name="T17" fmla="*/ 2 h 2"/>
              <a:gd name="T18" fmla="*/ 0 w 2"/>
              <a:gd name="T19" fmla="*/ 2 h 2"/>
              <a:gd name="T20" fmla="*/ 2 w 2"/>
              <a:gd name="T21" fmla="*/ 2 h 2"/>
              <a:gd name="T22" fmla="*/ 2 w 2"/>
              <a:gd name="T23" fmla="*/ 2 h 2"/>
              <a:gd name="T24" fmla="*/ 2 w 2"/>
              <a:gd name="T25" fmla="*/ 0 h 2"/>
              <a:gd name="T26" fmla="*/ 2 w 2"/>
              <a:gd name="T27" fmla="*/ 0 h 2"/>
              <a:gd name="T28" fmla="*/ 2 w 2"/>
              <a:gd name="T29" fmla="*/ 0 h 2"/>
              <a:gd name="T30" fmla="*/ 0 w 2"/>
              <a:gd name="T31" fmla="*/ 2 h 2"/>
              <a:gd name="T32" fmla="*/ 2 w 2"/>
              <a:gd name="T33" fmla="*/ 2 h 2"/>
              <a:gd name="T34" fmla="*/ 2 w 2"/>
              <a:gd name="T35" fmla="*/ 0 h 2"/>
              <a:gd name="T36" fmla="*/ 0 w 2"/>
              <a:gd name="T37" fmla="*/ 2 h 2"/>
              <a:gd name="T38" fmla="*/ 2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2 w 2"/>
              <a:gd name="T59" fmla="*/ 2 h 2"/>
              <a:gd name="T60" fmla="*/ 2 w 2"/>
              <a:gd name="T61" fmla="*/ 2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1" name="Freeform 1150"/>
          <p:cNvSpPr>
            <a:spLocks/>
          </p:cNvSpPr>
          <p:nvPr/>
        </p:nvSpPr>
        <p:spPr bwMode="auto">
          <a:xfrm>
            <a:off x="912285" y="447676"/>
            <a:ext cx="2116" cy="3175"/>
          </a:xfrm>
          <a:custGeom>
            <a:avLst/>
            <a:gdLst>
              <a:gd name="T0" fmla="*/ 0 w 1587"/>
              <a:gd name="T1" fmla="*/ 2 h 2"/>
              <a:gd name="T2" fmla="*/ 0 w 1587"/>
              <a:gd name="T3" fmla="*/ 0 h 2"/>
              <a:gd name="T4" fmla="*/ 0 w 1587"/>
              <a:gd name="T5" fmla="*/ 2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1152"/>
          <p:cNvSpPr>
            <a:spLocks/>
          </p:cNvSpPr>
          <p:nvPr/>
        </p:nvSpPr>
        <p:spPr bwMode="auto">
          <a:xfrm>
            <a:off x="912285" y="447676"/>
            <a:ext cx="4233" cy="3175"/>
          </a:xfrm>
          <a:custGeom>
            <a:avLst/>
            <a:gdLst>
              <a:gd name="T0" fmla="*/ 2 w 2"/>
              <a:gd name="T1" fmla="*/ 0 h 2"/>
              <a:gd name="T2" fmla="*/ 0 w 2"/>
              <a:gd name="T3" fmla="*/ 0 h 2"/>
              <a:gd name="T4" fmla="*/ 0 w 2"/>
              <a:gd name="T5" fmla="*/ 0 h 2"/>
              <a:gd name="T6" fmla="*/ 0 w 2"/>
              <a:gd name="T7" fmla="*/ 0 h 2"/>
              <a:gd name="T8" fmla="*/ 0 w 2"/>
              <a:gd name="T9" fmla="*/ 2 h 2"/>
              <a:gd name="T10" fmla="*/ 2 w 2"/>
              <a:gd name="T11" fmla="*/ 2 h 2"/>
              <a:gd name="T12" fmla="*/ 2 w 2"/>
              <a:gd name="T13" fmla="*/ 0 h 2"/>
              <a:gd name="T14" fmla="*/ 0 w 2"/>
              <a:gd name="T15" fmla="*/ 0 h 2"/>
              <a:gd name="T16" fmla="*/ 0 w 2"/>
              <a:gd name="T17" fmla="*/ 0 h 2"/>
              <a:gd name="T18" fmla="*/ 0 w 2"/>
              <a:gd name="T19" fmla="*/ 0 h 2"/>
              <a:gd name="T20" fmla="*/ 0 w 2"/>
              <a:gd name="T21" fmla="*/ 2 h 2"/>
              <a:gd name="T22" fmla="*/ 2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3" name="Freeform 1154"/>
          <p:cNvSpPr>
            <a:spLocks/>
          </p:cNvSpPr>
          <p:nvPr/>
        </p:nvSpPr>
        <p:spPr bwMode="auto">
          <a:xfrm>
            <a:off x="886885" y="43497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 name="Freeform 1156"/>
          <p:cNvSpPr>
            <a:spLocks/>
          </p:cNvSpPr>
          <p:nvPr/>
        </p:nvSpPr>
        <p:spPr bwMode="auto">
          <a:xfrm>
            <a:off x="886885" y="431801"/>
            <a:ext cx="4233" cy="3175"/>
          </a:xfrm>
          <a:custGeom>
            <a:avLst/>
            <a:gdLst>
              <a:gd name="T0" fmla="*/ 2 w 2"/>
              <a:gd name="T1" fmla="*/ 2 h 2"/>
              <a:gd name="T2" fmla="*/ 0 w 2"/>
              <a:gd name="T3" fmla="*/ 0 h 2"/>
              <a:gd name="T4" fmla="*/ 0 w 2"/>
              <a:gd name="T5" fmla="*/ 0 h 2"/>
              <a:gd name="T6" fmla="*/ 0 w 2"/>
              <a:gd name="T7" fmla="*/ 2 h 2"/>
              <a:gd name="T8" fmla="*/ 2 w 2"/>
              <a:gd name="T9" fmla="*/ 2 h 2"/>
              <a:gd name="T10" fmla="*/ 2 w 2"/>
              <a:gd name="T11" fmla="*/ 2 h 2"/>
              <a:gd name="T12" fmla="*/ 2 w 2"/>
              <a:gd name="T13" fmla="*/ 2 h 2"/>
              <a:gd name="T14" fmla="*/ 0 w 2"/>
              <a:gd name="T15" fmla="*/ 0 h 2"/>
              <a:gd name="T16" fmla="*/ 0 w 2"/>
              <a:gd name="T17" fmla="*/ 0 h 2"/>
              <a:gd name="T18" fmla="*/ 0 w 2"/>
              <a:gd name="T19" fmla="*/ 2 h 2"/>
              <a:gd name="T20" fmla="*/ 2 w 2"/>
              <a:gd name="T21" fmla="*/ 2 h 2"/>
              <a:gd name="T22" fmla="*/ 2 w 2"/>
              <a:gd name="T23" fmla="*/ 2 h 2"/>
              <a:gd name="T24" fmla="*/ 2 w 2"/>
              <a:gd name="T25" fmla="*/ 2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5" name="Freeform 1163"/>
          <p:cNvSpPr>
            <a:spLocks/>
          </p:cNvSpPr>
          <p:nvPr/>
        </p:nvSpPr>
        <p:spPr bwMode="auto">
          <a:xfrm>
            <a:off x="814917" y="415926"/>
            <a:ext cx="8467" cy="3175"/>
          </a:xfrm>
          <a:custGeom>
            <a:avLst/>
            <a:gdLst>
              <a:gd name="T0" fmla="*/ 2 w 4"/>
              <a:gd name="T1" fmla="*/ 2 h 2"/>
              <a:gd name="T2" fmla="*/ 2 w 4"/>
              <a:gd name="T3" fmla="*/ 2 h 2"/>
              <a:gd name="T4" fmla="*/ 4 w 4"/>
              <a:gd name="T5" fmla="*/ 2 h 2"/>
              <a:gd name="T6" fmla="*/ 4 w 4"/>
              <a:gd name="T7" fmla="*/ 0 h 2"/>
              <a:gd name="T8" fmla="*/ 4 w 4"/>
              <a:gd name="T9" fmla="*/ 0 h 2"/>
              <a:gd name="T10" fmla="*/ 2 w 4"/>
              <a:gd name="T11" fmla="*/ 0 h 2"/>
              <a:gd name="T12" fmla="*/ 2 w 4"/>
              <a:gd name="T13" fmla="*/ 0 h 2"/>
              <a:gd name="T14" fmla="*/ 0 w 4"/>
              <a:gd name="T15" fmla="*/ 2 h 2"/>
              <a:gd name="T16" fmla="*/ 2 w 4"/>
              <a:gd name="T17" fmla="*/ 2 h 2"/>
              <a:gd name="T18" fmla="*/ 2 w 4"/>
              <a:gd name="T19" fmla="*/ 0 h 2"/>
              <a:gd name="T20" fmla="*/ 4 w 4"/>
              <a:gd name="T21" fmla="*/ 2 h 2"/>
              <a:gd name="T22" fmla="*/ 4 w 4"/>
              <a:gd name="T23" fmla="*/ 0 h 2"/>
              <a:gd name="T24" fmla="*/ 4 w 4"/>
              <a:gd name="T25" fmla="*/ 0 h 2"/>
              <a:gd name="T26" fmla="*/ 2 w 4"/>
              <a:gd name="T27" fmla="*/ 0 h 2"/>
              <a:gd name="T28" fmla="*/ 2 w 4"/>
              <a:gd name="T29" fmla="*/ 0 h 2"/>
              <a:gd name="T30" fmla="*/ 0 w 4"/>
              <a:gd name="T31" fmla="*/ 0 h 2"/>
              <a:gd name="T32" fmla="*/ 2 w 4"/>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1172"/>
          <p:cNvSpPr>
            <a:spLocks/>
          </p:cNvSpPr>
          <p:nvPr/>
        </p:nvSpPr>
        <p:spPr bwMode="auto">
          <a:xfrm>
            <a:off x="776818" y="476251"/>
            <a:ext cx="4233" cy="3175"/>
          </a:xfrm>
          <a:custGeom>
            <a:avLst/>
            <a:gdLst>
              <a:gd name="T0" fmla="*/ 0 w 2"/>
              <a:gd name="T1" fmla="*/ 2 h 2"/>
              <a:gd name="T2" fmla="*/ 0 w 2"/>
              <a:gd name="T3" fmla="*/ 2 h 2"/>
              <a:gd name="T4" fmla="*/ 2 w 2"/>
              <a:gd name="T5" fmla="*/ 2 h 2"/>
              <a:gd name="T6" fmla="*/ 0 w 2"/>
              <a:gd name="T7" fmla="*/ 0 h 2"/>
              <a:gd name="T8" fmla="*/ 0 w 2"/>
              <a:gd name="T9" fmla="*/ 0 h 2"/>
              <a:gd name="T10" fmla="*/ 0 w 2"/>
              <a:gd name="T11" fmla="*/ 0 h 2"/>
              <a:gd name="T12" fmla="*/ 0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0 w 2"/>
              <a:gd name="T39" fmla="*/ 2 h 2"/>
              <a:gd name="T40" fmla="*/ 0 w 2"/>
              <a:gd name="T41" fmla="*/ 2 h 2"/>
              <a:gd name="T42" fmla="*/ 0 w 2"/>
              <a:gd name="T43" fmla="*/ 2 h 2"/>
              <a:gd name="T44" fmla="*/ 0 w 2"/>
              <a:gd name="T45" fmla="*/ 2 h 2"/>
              <a:gd name="T46" fmla="*/ 0 w 2"/>
              <a:gd name="T47" fmla="*/ 2 h 2"/>
              <a:gd name="T48" fmla="*/ 0 w 2"/>
              <a:gd name="T49" fmla="*/ 2 h 2"/>
              <a:gd name="T50" fmla="*/ 0 w 2"/>
              <a:gd name="T51" fmla="*/ 2 h 2"/>
              <a:gd name="T52" fmla="*/ 0 w 2"/>
              <a:gd name="T53" fmla="*/ 2 h 2"/>
              <a:gd name="T54" fmla="*/ 0 w 2"/>
              <a:gd name="T55" fmla="*/ 2 h 2"/>
              <a:gd name="T56" fmla="*/ 0 w 2"/>
              <a:gd name="T57" fmla="*/ 2 h 2"/>
              <a:gd name="T58" fmla="*/ 0 w 2"/>
              <a:gd name="T59" fmla="*/ 2 h 2"/>
              <a:gd name="T60" fmla="*/ 0 w 2"/>
              <a:gd name="T61" fmla="*/ 2 h 2"/>
              <a:gd name="T62" fmla="*/ 0 w 2"/>
              <a:gd name="T63" fmla="*/ 2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7" name="Freeform 1177"/>
          <p:cNvSpPr>
            <a:spLocks/>
          </p:cNvSpPr>
          <p:nvPr/>
        </p:nvSpPr>
        <p:spPr bwMode="auto">
          <a:xfrm>
            <a:off x="742952" y="534989"/>
            <a:ext cx="4233" cy="3175"/>
          </a:xfrm>
          <a:custGeom>
            <a:avLst/>
            <a:gdLst>
              <a:gd name="T0" fmla="*/ 0 w 2"/>
              <a:gd name="T1" fmla="*/ 2 h 2"/>
              <a:gd name="T2" fmla="*/ 2 w 2"/>
              <a:gd name="T3" fmla="*/ 2 h 2"/>
              <a:gd name="T4" fmla="*/ 2 w 2"/>
              <a:gd name="T5" fmla="*/ 2 h 2"/>
              <a:gd name="T6" fmla="*/ 2 w 2"/>
              <a:gd name="T7" fmla="*/ 0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 h 2"/>
              <a:gd name="T40" fmla="*/ 0 w 2"/>
              <a:gd name="T41" fmla="*/ 2 h 2"/>
              <a:gd name="T42" fmla="*/ 2 w 2"/>
              <a:gd name="T43" fmla="*/ 2 h 2"/>
              <a:gd name="T44" fmla="*/ 2 w 2"/>
              <a:gd name="T45" fmla="*/ 0 h 2"/>
              <a:gd name="T46" fmla="*/ 2 w 2"/>
              <a:gd name="T47" fmla="*/ 0 h 2"/>
              <a:gd name="T48" fmla="*/ 2 w 2"/>
              <a:gd name="T49" fmla="*/ 0 h 2"/>
              <a:gd name="T50" fmla="*/ 2 w 2"/>
              <a:gd name="T51" fmla="*/ 0 h 2"/>
              <a:gd name="T52" fmla="*/ 2 w 2"/>
              <a:gd name="T53" fmla="*/ 0 h 2"/>
              <a:gd name="T54" fmla="*/ 2 w 2"/>
              <a:gd name="T55" fmla="*/ 0 h 2"/>
              <a:gd name="T56" fmla="*/ 2 w 2"/>
              <a:gd name="T57" fmla="*/ 0 h 2"/>
              <a:gd name="T58" fmla="*/ 2 w 2"/>
              <a:gd name="T59" fmla="*/ 0 h 2"/>
              <a:gd name="T60" fmla="*/ 2 w 2"/>
              <a:gd name="T61" fmla="*/ 0 h 2"/>
              <a:gd name="T62" fmla="*/ 2 w 2"/>
              <a:gd name="T63" fmla="*/ 0 h 2"/>
              <a:gd name="T64" fmla="*/ 2 w 2"/>
              <a:gd name="T65" fmla="*/ 0 h 2"/>
              <a:gd name="T66" fmla="*/ 2 w 2"/>
              <a:gd name="T67" fmla="*/ 2 h 2"/>
              <a:gd name="T68" fmla="*/ 2 w 2"/>
              <a:gd name="T69" fmla="*/ 0 h 2"/>
              <a:gd name="T70" fmla="*/ 2 w 2"/>
              <a:gd name="T71" fmla="*/ 0 h 2"/>
              <a:gd name="T72" fmla="*/ 0 w 2"/>
              <a:gd name="T73" fmla="*/ 0 h 2"/>
              <a:gd name="T74" fmla="*/ 0 w 2"/>
              <a:gd name="T75" fmla="*/ 0 h 2"/>
              <a:gd name="T76" fmla="*/ 0 w 2"/>
              <a:gd name="T77" fmla="*/ 2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 name="Freeform 1180"/>
          <p:cNvSpPr>
            <a:spLocks/>
          </p:cNvSpPr>
          <p:nvPr/>
        </p:nvSpPr>
        <p:spPr bwMode="auto">
          <a:xfrm>
            <a:off x="747185" y="530226"/>
            <a:ext cx="4233" cy="4763"/>
          </a:xfrm>
          <a:custGeom>
            <a:avLst/>
            <a:gdLst>
              <a:gd name="T0" fmla="*/ 0 w 2"/>
              <a:gd name="T1" fmla="*/ 3 h 3"/>
              <a:gd name="T2" fmla="*/ 0 w 2"/>
              <a:gd name="T3" fmla="*/ 3 h 3"/>
              <a:gd name="T4" fmla="*/ 2 w 2"/>
              <a:gd name="T5" fmla="*/ 3 h 3"/>
              <a:gd name="T6" fmla="*/ 2 w 2"/>
              <a:gd name="T7" fmla="*/ 3 h 3"/>
              <a:gd name="T8" fmla="*/ 0 w 2"/>
              <a:gd name="T9" fmla="*/ 0 h 3"/>
              <a:gd name="T10" fmla="*/ 0 w 2"/>
              <a:gd name="T11" fmla="*/ 0 h 3"/>
              <a:gd name="T12" fmla="*/ 0 w 2"/>
              <a:gd name="T13" fmla="*/ 0 h 3"/>
              <a:gd name="T14" fmla="*/ 0 w 2"/>
              <a:gd name="T15" fmla="*/ 3 h 3"/>
              <a:gd name="T16" fmla="*/ 0 w 2"/>
              <a:gd name="T17" fmla="*/ 3 h 3"/>
              <a:gd name="T18" fmla="*/ 0 w 2"/>
              <a:gd name="T19" fmla="*/ 3 h 3"/>
              <a:gd name="T20" fmla="*/ 0 w 2"/>
              <a:gd name="T21" fmla="*/ 3 h 3"/>
              <a:gd name="T22" fmla="*/ 0 w 2"/>
              <a:gd name="T23" fmla="*/ 0 h 3"/>
              <a:gd name="T24" fmla="*/ 0 w 2"/>
              <a:gd name="T25" fmla="*/ 3 h 3"/>
              <a:gd name="T26" fmla="*/ 0 w 2"/>
              <a:gd name="T27" fmla="*/ 3 h 3"/>
              <a:gd name="T28" fmla="*/ 0 w 2"/>
              <a:gd name="T29" fmla="*/ 3 h 3"/>
              <a:gd name="T30" fmla="*/ 0 w 2"/>
              <a:gd name="T31" fmla="*/ 3 h 3"/>
              <a:gd name="T32" fmla="*/ 0 w 2"/>
              <a:gd name="T33" fmla="*/ 3 h 3"/>
              <a:gd name="T34" fmla="*/ 0 w 2"/>
              <a:gd name="T35" fmla="*/ 3 h 3"/>
              <a:gd name="T36" fmla="*/ 0 w 2"/>
              <a:gd name="T37" fmla="*/ 3 h 3"/>
              <a:gd name="T38" fmla="*/ 0 w 2"/>
              <a:gd name="T39" fmla="*/ 3 h 3"/>
              <a:gd name="T40" fmla="*/ 0 w 2"/>
              <a:gd name="T41" fmla="*/ 3 h 3"/>
              <a:gd name="T42" fmla="*/ 0 w 2"/>
              <a:gd name="T43" fmla="*/ 3 h 3"/>
              <a:gd name="T44" fmla="*/ 0 w 2"/>
              <a:gd name="T45" fmla="*/ 3 h 3"/>
              <a:gd name="T46" fmla="*/ 0 w 2"/>
              <a:gd name="T47" fmla="*/ 3 h 3"/>
              <a:gd name="T48" fmla="*/ 0 w 2"/>
              <a:gd name="T49" fmla="*/ 3 h 3"/>
              <a:gd name="T50" fmla="*/ 0 w 2"/>
              <a:gd name="T51" fmla="*/ 3 h 3"/>
              <a:gd name="T52" fmla="*/ 0 w 2"/>
              <a:gd name="T53" fmla="*/ 3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 name="Freeform 1210"/>
          <p:cNvSpPr>
            <a:spLocks/>
          </p:cNvSpPr>
          <p:nvPr/>
        </p:nvSpPr>
        <p:spPr bwMode="auto">
          <a:xfrm>
            <a:off x="793752" y="557214"/>
            <a:ext cx="4233" cy="3175"/>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0 h 2"/>
              <a:gd name="T12" fmla="*/ 0 w 2"/>
              <a:gd name="T13" fmla="*/ 0 h 2"/>
              <a:gd name="T14" fmla="*/ 0 w 2"/>
              <a:gd name="T15" fmla="*/ 0 h 2"/>
              <a:gd name="T16" fmla="*/ 0 w 2"/>
              <a:gd name="T17" fmla="*/ 2 h 2"/>
              <a:gd name="T18" fmla="*/ 0 w 2"/>
              <a:gd name="T19" fmla="*/ 2 h 2"/>
              <a:gd name="T20" fmla="*/ 2 w 2"/>
              <a:gd name="T21" fmla="*/ 2 h 2"/>
              <a:gd name="T22" fmla="*/ 2 w 2"/>
              <a:gd name="T23" fmla="*/ 0 h 2"/>
              <a:gd name="T24" fmla="*/ 2 w 2"/>
              <a:gd name="T25" fmla="*/ 0 h 2"/>
              <a:gd name="T26" fmla="*/ 0 w 2"/>
              <a:gd name="T27" fmla="*/ 0 h 2"/>
              <a:gd name="T28" fmla="*/ 0 w 2"/>
              <a:gd name="T29" fmla="*/ 0 h 2"/>
              <a:gd name="T30" fmla="*/ 0 w 2"/>
              <a:gd name="T31" fmla="*/ 0 h 2"/>
              <a:gd name="T32" fmla="*/ 0 w 2"/>
              <a:gd name="T33" fmla="*/ 2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3" name="Freeform 1214"/>
          <p:cNvSpPr>
            <a:spLocks/>
          </p:cNvSpPr>
          <p:nvPr/>
        </p:nvSpPr>
        <p:spPr bwMode="auto">
          <a:xfrm>
            <a:off x="793752" y="557214"/>
            <a:ext cx="4233" cy="3175"/>
          </a:xfrm>
          <a:custGeom>
            <a:avLst/>
            <a:gdLst>
              <a:gd name="T0" fmla="*/ 0 w 2"/>
              <a:gd name="T1" fmla="*/ 2 h 2"/>
              <a:gd name="T2" fmla="*/ 2 w 2"/>
              <a:gd name="T3" fmla="*/ 2 h 2"/>
              <a:gd name="T4" fmla="*/ 0 w 2"/>
              <a:gd name="T5" fmla="*/ 0 h 2"/>
              <a:gd name="T6" fmla="*/ 0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4"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35"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1221"/>
          <p:cNvSpPr>
            <a:spLocks/>
          </p:cNvSpPr>
          <p:nvPr/>
        </p:nvSpPr>
        <p:spPr bwMode="auto">
          <a:xfrm>
            <a:off x="975785" y="541339"/>
            <a:ext cx="4233" cy="3175"/>
          </a:xfrm>
          <a:custGeom>
            <a:avLst/>
            <a:gdLst>
              <a:gd name="T0" fmla="*/ 2 w 2"/>
              <a:gd name="T1" fmla="*/ 0 h 2"/>
              <a:gd name="T2" fmla="*/ 2 w 2"/>
              <a:gd name="T3" fmla="*/ 0 h 2"/>
              <a:gd name="T4" fmla="*/ 2 w 2"/>
              <a:gd name="T5" fmla="*/ 0 h 2"/>
              <a:gd name="T6" fmla="*/ 0 w 2"/>
              <a:gd name="T7" fmla="*/ 0 h 2"/>
              <a:gd name="T8" fmla="*/ 0 w 2"/>
              <a:gd name="T9" fmla="*/ 0 h 2"/>
              <a:gd name="T10" fmla="*/ 0 w 2"/>
              <a:gd name="T11" fmla="*/ 2 h 2"/>
              <a:gd name="T12" fmla="*/ 2 w 2"/>
              <a:gd name="T13" fmla="*/ 0 h 2"/>
              <a:gd name="T14" fmla="*/ 2 w 2"/>
              <a:gd name="T15" fmla="*/ 0 h 2"/>
              <a:gd name="T16" fmla="*/ 2 w 2"/>
              <a:gd name="T17" fmla="*/ 0 h 2"/>
              <a:gd name="T18" fmla="*/ 0 w 2"/>
              <a:gd name="T19" fmla="*/ 0 h 2"/>
              <a:gd name="T20" fmla="*/ 0 w 2"/>
              <a:gd name="T21" fmla="*/ 0 h 2"/>
              <a:gd name="T22" fmla="*/ 0 w 2"/>
              <a:gd name="T23" fmla="*/ 2 h 2"/>
              <a:gd name="T24" fmla="*/ 2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1234"/>
          <p:cNvSpPr>
            <a:spLocks/>
          </p:cNvSpPr>
          <p:nvPr/>
        </p:nvSpPr>
        <p:spPr bwMode="auto">
          <a:xfrm>
            <a:off x="963085" y="550864"/>
            <a:ext cx="4233" cy="1587"/>
          </a:xfrm>
          <a:custGeom>
            <a:avLst/>
            <a:gdLst>
              <a:gd name="T0" fmla="*/ 0 w 2"/>
              <a:gd name="T1" fmla="*/ 0 h 1587"/>
              <a:gd name="T2" fmla="*/ 0 w 2"/>
              <a:gd name="T3" fmla="*/ 0 h 1587"/>
              <a:gd name="T4" fmla="*/ 2 w 2"/>
              <a:gd name="T5" fmla="*/ 0 h 1587"/>
              <a:gd name="T6" fmla="*/ 2 w 2"/>
              <a:gd name="T7" fmla="*/ 0 h 1587"/>
              <a:gd name="T8" fmla="*/ 2 w 2"/>
              <a:gd name="T9" fmla="*/ 0 h 1587"/>
              <a:gd name="T10" fmla="*/ 2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 w 2"/>
              <a:gd name="T25" fmla="*/ 0 h 1587"/>
              <a:gd name="T26" fmla="*/ 2 w 2"/>
              <a:gd name="T27" fmla="*/ 0 h 1587"/>
              <a:gd name="T28" fmla="*/ 2 w 2"/>
              <a:gd name="T29" fmla="*/ 0 h 1587"/>
              <a:gd name="T30" fmla="*/ 0 w 2"/>
              <a:gd name="T31" fmla="*/ 0 h 1587"/>
              <a:gd name="T32" fmla="*/ 0 w 2"/>
              <a:gd name="T33" fmla="*/ 0 h 1587"/>
              <a:gd name="T34" fmla="*/ 2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1240"/>
          <p:cNvSpPr>
            <a:spLocks/>
          </p:cNvSpPr>
          <p:nvPr/>
        </p:nvSpPr>
        <p:spPr bwMode="auto">
          <a:xfrm>
            <a:off x="971551" y="541339"/>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1243"/>
          <p:cNvSpPr>
            <a:spLocks/>
          </p:cNvSpPr>
          <p:nvPr/>
        </p:nvSpPr>
        <p:spPr bwMode="auto">
          <a:xfrm>
            <a:off x="971552" y="538164"/>
            <a:ext cx="4233" cy="3175"/>
          </a:xfrm>
          <a:custGeom>
            <a:avLst/>
            <a:gdLst>
              <a:gd name="T0" fmla="*/ 2 w 2"/>
              <a:gd name="T1" fmla="*/ 2 h 2"/>
              <a:gd name="T2" fmla="*/ 2 w 2"/>
              <a:gd name="T3" fmla="*/ 2 h 2"/>
              <a:gd name="T4" fmla="*/ 2 w 2"/>
              <a:gd name="T5" fmla="*/ 2 h 2"/>
              <a:gd name="T6" fmla="*/ 2 w 2"/>
              <a:gd name="T7" fmla="*/ 2 h 2"/>
              <a:gd name="T8" fmla="*/ 0 w 2"/>
              <a:gd name="T9" fmla="*/ 2 h 2"/>
              <a:gd name="T10" fmla="*/ 0 w 2"/>
              <a:gd name="T11" fmla="*/ 2 h 2"/>
              <a:gd name="T12" fmla="*/ 2 w 2"/>
              <a:gd name="T13" fmla="*/ 2 h 2"/>
              <a:gd name="T14" fmla="*/ 0 w 2"/>
              <a:gd name="T15" fmla="*/ 2 h 2"/>
              <a:gd name="T16" fmla="*/ 0 w 2"/>
              <a:gd name="T17" fmla="*/ 2 h 2"/>
              <a:gd name="T18" fmla="*/ 0 w 2"/>
              <a:gd name="T19" fmla="*/ 2 h 2"/>
              <a:gd name="T20" fmla="*/ 0 w 2"/>
              <a:gd name="T21" fmla="*/ 2 h 2"/>
              <a:gd name="T22" fmla="*/ 0 w 2"/>
              <a:gd name="T23" fmla="*/ 2 h 2"/>
              <a:gd name="T24" fmla="*/ 0 w 2"/>
              <a:gd name="T25" fmla="*/ 2 h 2"/>
              <a:gd name="T26" fmla="*/ 0 w 2"/>
              <a:gd name="T27" fmla="*/ 2 h 2"/>
              <a:gd name="T28" fmla="*/ 0 w 2"/>
              <a:gd name="T29" fmla="*/ 2 h 2"/>
              <a:gd name="T30" fmla="*/ 0 w 2"/>
              <a:gd name="T31" fmla="*/ 2 h 2"/>
              <a:gd name="T32" fmla="*/ 0 w 2"/>
              <a:gd name="T33" fmla="*/ 2 h 2"/>
              <a:gd name="T34" fmla="*/ 0 w 2"/>
              <a:gd name="T35" fmla="*/ 2 h 2"/>
              <a:gd name="T36" fmla="*/ 0 w 2"/>
              <a:gd name="T37" fmla="*/ 2 h 2"/>
              <a:gd name="T38" fmla="*/ 2 w 2"/>
              <a:gd name="T39" fmla="*/ 2 h 2"/>
              <a:gd name="T40" fmla="*/ 2 w 2"/>
              <a:gd name="T41" fmla="*/ 2 h 2"/>
              <a:gd name="T42" fmla="*/ 2 w 2"/>
              <a:gd name="T43" fmla="*/ 2 h 2"/>
              <a:gd name="T44" fmla="*/ 2 w 2"/>
              <a:gd name="T45" fmla="*/ 2 h 2"/>
              <a:gd name="T46" fmla="*/ 2 w 2"/>
              <a:gd name="T47" fmla="*/ 2 h 2"/>
              <a:gd name="T48" fmla="*/ 0 w 2"/>
              <a:gd name="T49" fmla="*/ 0 h 2"/>
              <a:gd name="T50" fmla="*/ 0 w 2"/>
              <a:gd name="T51" fmla="*/ 2 h 2"/>
              <a:gd name="T52" fmla="*/ 0 w 2"/>
              <a:gd name="T53" fmla="*/ 2 h 2"/>
              <a:gd name="T54" fmla="*/ 0 w 2"/>
              <a:gd name="T55" fmla="*/ 2 h 2"/>
              <a:gd name="T56" fmla="*/ 2 w 2"/>
              <a:gd name="T57" fmla="*/ 2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3" name="Freeform 1246"/>
          <p:cNvSpPr>
            <a:spLocks/>
          </p:cNvSpPr>
          <p:nvPr/>
        </p:nvSpPr>
        <p:spPr bwMode="auto">
          <a:xfrm>
            <a:off x="967318" y="547689"/>
            <a:ext cx="4233" cy="3175"/>
          </a:xfrm>
          <a:custGeom>
            <a:avLst/>
            <a:gdLst>
              <a:gd name="T0" fmla="*/ 0 w 2"/>
              <a:gd name="T1" fmla="*/ 2 h 2"/>
              <a:gd name="T2" fmla="*/ 0 w 2"/>
              <a:gd name="T3" fmla="*/ 2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2 w 2"/>
              <a:gd name="T17" fmla="*/ 0 h 2"/>
              <a:gd name="T18" fmla="*/ 2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 h 2"/>
              <a:gd name="T48" fmla="*/ 0 w 2"/>
              <a:gd name="T49" fmla="*/ 2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4" name="Freeform 1250"/>
          <p:cNvSpPr>
            <a:spLocks/>
          </p:cNvSpPr>
          <p:nvPr/>
        </p:nvSpPr>
        <p:spPr bwMode="auto">
          <a:xfrm>
            <a:off x="975785" y="530225"/>
            <a:ext cx="4233" cy="1588"/>
          </a:xfrm>
          <a:custGeom>
            <a:avLst/>
            <a:gdLst>
              <a:gd name="T0" fmla="*/ 2 w 2"/>
              <a:gd name="T1" fmla="*/ 0 h 1588"/>
              <a:gd name="T2" fmla="*/ 0 w 2"/>
              <a:gd name="T3" fmla="*/ 0 h 1588"/>
              <a:gd name="T4" fmla="*/ 2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5" name="Freeform 1252"/>
          <p:cNvSpPr>
            <a:spLocks/>
          </p:cNvSpPr>
          <p:nvPr/>
        </p:nvSpPr>
        <p:spPr bwMode="auto">
          <a:xfrm>
            <a:off x="975785" y="527050"/>
            <a:ext cx="4233" cy="7938"/>
          </a:xfrm>
          <a:custGeom>
            <a:avLst/>
            <a:gdLst>
              <a:gd name="T0" fmla="*/ 2 w 2"/>
              <a:gd name="T1" fmla="*/ 2 h 5"/>
              <a:gd name="T2" fmla="*/ 2 w 2"/>
              <a:gd name="T3" fmla="*/ 2 h 5"/>
              <a:gd name="T4" fmla="*/ 0 w 2"/>
              <a:gd name="T5" fmla="*/ 0 h 5"/>
              <a:gd name="T6" fmla="*/ 0 w 2"/>
              <a:gd name="T7" fmla="*/ 2 h 5"/>
              <a:gd name="T8" fmla="*/ 0 w 2"/>
              <a:gd name="T9" fmla="*/ 2 h 5"/>
              <a:gd name="T10" fmla="*/ 2 w 2"/>
              <a:gd name="T11" fmla="*/ 5 h 5"/>
              <a:gd name="T12" fmla="*/ 2 w 2"/>
              <a:gd name="T13" fmla="*/ 2 h 5"/>
              <a:gd name="T14" fmla="*/ 2 w 2"/>
              <a:gd name="T15" fmla="*/ 2 h 5"/>
              <a:gd name="T16" fmla="*/ 0 w 2"/>
              <a:gd name="T17" fmla="*/ 0 h 5"/>
              <a:gd name="T18" fmla="*/ 0 w 2"/>
              <a:gd name="T19" fmla="*/ 2 h 5"/>
              <a:gd name="T20" fmla="*/ 0 w 2"/>
              <a:gd name="T21" fmla="*/ 2 h 5"/>
              <a:gd name="T22" fmla="*/ 2 w 2"/>
              <a:gd name="T23" fmla="*/ 5 h 5"/>
              <a:gd name="T24" fmla="*/ 2 w 2"/>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6" name="Freeform 1255"/>
          <p:cNvSpPr>
            <a:spLocks/>
          </p:cNvSpPr>
          <p:nvPr/>
        </p:nvSpPr>
        <p:spPr bwMode="auto">
          <a:xfrm>
            <a:off x="950385" y="550864"/>
            <a:ext cx="4233" cy="1587"/>
          </a:xfrm>
          <a:custGeom>
            <a:avLst/>
            <a:gdLst>
              <a:gd name="T0" fmla="*/ 0 w 2"/>
              <a:gd name="T1" fmla="*/ 0 h 1587"/>
              <a:gd name="T2" fmla="*/ 2 w 2"/>
              <a:gd name="T3" fmla="*/ 0 h 1587"/>
              <a:gd name="T4" fmla="*/ 2 w 2"/>
              <a:gd name="T5" fmla="*/ 0 h 1587"/>
              <a:gd name="T6" fmla="*/ 2 w 2"/>
              <a:gd name="T7" fmla="*/ 0 h 1587"/>
              <a:gd name="T8" fmla="*/ 2 w 2"/>
              <a:gd name="T9" fmla="*/ 0 h 1587"/>
              <a:gd name="T10" fmla="*/ 0 w 2"/>
              <a:gd name="T11" fmla="*/ 0 h 1587"/>
              <a:gd name="T12" fmla="*/ 0 w 2"/>
              <a:gd name="T13" fmla="*/ 0 h 1587"/>
              <a:gd name="T14" fmla="*/ 0 w 2"/>
              <a:gd name="T15" fmla="*/ 0 h 1587"/>
              <a:gd name="T16" fmla="*/ 0 w 2"/>
              <a:gd name="T17" fmla="*/ 0 h 1587"/>
              <a:gd name="T18" fmla="*/ 2 w 2"/>
              <a:gd name="T19" fmla="*/ 0 h 1587"/>
              <a:gd name="T20" fmla="*/ 2 w 2"/>
              <a:gd name="T21" fmla="*/ 0 h 1587"/>
              <a:gd name="T22" fmla="*/ 2 w 2"/>
              <a:gd name="T23" fmla="*/ 0 h 1587"/>
              <a:gd name="T24" fmla="*/ 2 w 2"/>
              <a:gd name="T25" fmla="*/ 0 h 1587"/>
              <a:gd name="T26" fmla="*/ 2 w 2"/>
              <a:gd name="T27" fmla="*/ 0 h 1587"/>
              <a:gd name="T28" fmla="*/ 2 w 2"/>
              <a:gd name="T29" fmla="*/ 0 h 1587"/>
              <a:gd name="T30" fmla="*/ 2 w 2"/>
              <a:gd name="T31" fmla="*/ 0 h 1587"/>
              <a:gd name="T32" fmla="*/ 2 w 2"/>
              <a:gd name="T33" fmla="*/ 0 h 1587"/>
              <a:gd name="T34" fmla="*/ 2 w 2"/>
              <a:gd name="T35" fmla="*/ 0 h 1587"/>
              <a:gd name="T36" fmla="*/ 2 w 2"/>
              <a:gd name="T37" fmla="*/ 0 h 1587"/>
              <a:gd name="T38" fmla="*/ 2 w 2"/>
              <a:gd name="T39" fmla="*/ 0 h 1587"/>
              <a:gd name="T40" fmla="*/ 2 w 2"/>
              <a:gd name="T41" fmla="*/ 0 h 1587"/>
              <a:gd name="T42" fmla="*/ 2 w 2"/>
              <a:gd name="T43" fmla="*/ 0 h 1587"/>
              <a:gd name="T44" fmla="*/ 2 w 2"/>
              <a:gd name="T45" fmla="*/ 0 h 1587"/>
              <a:gd name="T46" fmla="*/ 2 w 2"/>
              <a:gd name="T47" fmla="*/ 0 h 1587"/>
              <a:gd name="T48" fmla="*/ 2 w 2"/>
              <a:gd name="T49" fmla="*/ 0 h 1587"/>
              <a:gd name="T50" fmla="*/ 2 w 2"/>
              <a:gd name="T51" fmla="*/ 0 h 1587"/>
              <a:gd name="T52" fmla="*/ 2 w 2"/>
              <a:gd name="T53" fmla="*/ 0 h 1587"/>
              <a:gd name="T54" fmla="*/ 2 w 2"/>
              <a:gd name="T55" fmla="*/ 0 h 1587"/>
              <a:gd name="T56" fmla="*/ 2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7"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48"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9"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0" name="Freeform 1269"/>
          <p:cNvSpPr>
            <a:spLocks/>
          </p:cNvSpPr>
          <p:nvPr/>
        </p:nvSpPr>
        <p:spPr bwMode="auto">
          <a:xfrm>
            <a:off x="971552" y="530226"/>
            <a:ext cx="4233" cy="4763"/>
          </a:xfrm>
          <a:custGeom>
            <a:avLst/>
            <a:gdLst>
              <a:gd name="T0" fmla="*/ 0 w 2"/>
              <a:gd name="T1" fmla="*/ 3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3 h 3"/>
              <a:gd name="T16" fmla="*/ 0 w 2"/>
              <a:gd name="T17" fmla="*/ 3 h 3"/>
              <a:gd name="T18" fmla="*/ 2 w 2"/>
              <a:gd name="T19" fmla="*/ 0 h 3"/>
              <a:gd name="T20" fmla="*/ 2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3 h 3"/>
              <a:gd name="T40" fmla="*/ 0 w 2"/>
              <a:gd name="T41" fmla="*/ 3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2"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4"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55"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6"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7" name="Freeform 1277"/>
          <p:cNvSpPr>
            <a:spLocks/>
          </p:cNvSpPr>
          <p:nvPr/>
        </p:nvSpPr>
        <p:spPr bwMode="auto">
          <a:xfrm>
            <a:off x="971551" y="523876"/>
            <a:ext cx="2116" cy="3175"/>
          </a:xfrm>
          <a:custGeom>
            <a:avLst/>
            <a:gdLst>
              <a:gd name="T0" fmla="*/ 0 w 1587"/>
              <a:gd name="T1" fmla="*/ 2 h 2"/>
              <a:gd name="T2" fmla="*/ 0 w 1587"/>
              <a:gd name="T3" fmla="*/ 2 h 2"/>
              <a:gd name="T4" fmla="*/ 0 w 1587"/>
              <a:gd name="T5" fmla="*/ 0 h 2"/>
              <a:gd name="T6" fmla="*/ 0 w 1587"/>
              <a:gd name="T7" fmla="*/ 2 h 2"/>
              <a:gd name="T8" fmla="*/ 0 w 1587"/>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8" name="Freeform 1287"/>
          <p:cNvSpPr>
            <a:spLocks/>
          </p:cNvSpPr>
          <p:nvPr/>
        </p:nvSpPr>
        <p:spPr bwMode="auto">
          <a:xfrm>
            <a:off x="958852" y="514350"/>
            <a:ext cx="4233"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2 h 2"/>
              <a:gd name="T18" fmla="*/ 0 w 2"/>
              <a:gd name="T19" fmla="*/ 2 h 2"/>
              <a:gd name="T20" fmla="*/ 0 w 2"/>
              <a:gd name="T21" fmla="*/ 2 h 2"/>
              <a:gd name="T22" fmla="*/ 0 w 2"/>
              <a:gd name="T23" fmla="*/ 2 h 2"/>
              <a:gd name="T24" fmla="*/ 2 w 2"/>
              <a:gd name="T25" fmla="*/ 2 h 2"/>
              <a:gd name="T26" fmla="*/ 2 w 2"/>
              <a:gd name="T27" fmla="*/ 2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9" name="Freeform 1290"/>
          <p:cNvSpPr>
            <a:spLocks/>
          </p:cNvSpPr>
          <p:nvPr/>
        </p:nvSpPr>
        <p:spPr bwMode="auto">
          <a:xfrm>
            <a:off x="958852" y="517526"/>
            <a:ext cx="4233" cy="3175"/>
          </a:xfrm>
          <a:custGeom>
            <a:avLst/>
            <a:gdLst>
              <a:gd name="T0" fmla="*/ 0 w 2"/>
              <a:gd name="T1" fmla="*/ 2 h 2"/>
              <a:gd name="T2" fmla="*/ 0 w 2"/>
              <a:gd name="T3" fmla="*/ 2 h 2"/>
              <a:gd name="T4" fmla="*/ 2 w 2"/>
              <a:gd name="T5" fmla="*/ 2 h 2"/>
              <a:gd name="T6" fmla="*/ 2 w 2"/>
              <a:gd name="T7" fmla="*/ 2 h 2"/>
              <a:gd name="T8" fmla="*/ 2 w 2"/>
              <a:gd name="T9" fmla="*/ 2 h 2"/>
              <a:gd name="T10" fmla="*/ 2 w 2"/>
              <a:gd name="T11" fmla="*/ 0 h 2"/>
              <a:gd name="T12" fmla="*/ 0 w 2"/>
              <a:gd name="T13" fmla="*/ 0 h 2"/>
              <a:gd name="T14" fmla="*/ 0 w 2"/>
              <a:gd name="T15" fmla="*/ 0 h 2"/>
              <a:gd name="T16" fmla="*/ 0 w 2"/>
              <a:gd name="T17" fmla="*/ 0 h 2"/>
              <a:gd name="T18" fmla="*/ 0 w 2"/>
              <a:gd name="T19" fmla="*/ 0 h 2"/>
              <a:gd name="T20" fmla="*/ 2 w 2"/>
              <a:gd name="T21" fmla="*/ 0 h 2"/>
              <a:gd name="T22" fmla="*/ 0 w 2"/>
              <a:gd name="T23" fmla="*/ 0 h 2"/>
              <a:gd name="T24" fmla="*/ 0 w 2"/>
              <a:gd name="T25" fmla="*/ 0 h 2"/>
              <a:gd name="T26" fmla="*/ 0 w 2"/>
              <a:gd name="T27" fmla="*/ 0 h 2"/>
              <a:gd name="T28" fmla="*/ 0 w 2"/>
              <a:gd name="T29" fmla="*/ 0 h 2"/>
              <a:gd name="T30" fmla="*/ 0 w 2"/>
              <a:gd name="T31" fmla="*/ 2 h 2"/>
              <a:gd name="T32" fmla="*/ 0 w 2"/>
              <a:gd name="T33" fmla="*/ 2 h 2"/>
              <a:gd name="T34" fmla="*/ 0 w 2"/>
              <a:gd name="T35" fmla="*/ 2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 h 2"/>
              <a:gd name="T50" fmla="*/ 2 w 2"/>
              <a:gd name="T51" fmla="*/ 2 h 2"/>
              <a:gd name="T52" fmla="*/ 2 w 2"/>
              <a:gd name="T53" fmla="*/ 0 h 2"/>
              <a:gd name="T54" fmla="*/ 2 w 2"/>
              <a:gd name="T55" fmla="*/ 0 h 2"/>
              <a:gd name="T56" fmla="*/ 0 w 2"/>
              <a:gd name="T57" fmla="*/ 0 h 2"/>
              <a:gd name="T58" fmla="*/ 0 w 2"/>
              <a:gd name="T59" fmla="*/ 0 h 2"/>
              <a:gd name="T60" fmla="*/ 0 w 2"/>
              <a:gd name="T61" fmla="*/ 2 h 2"/>
              <a:gd name="T62" fmla="*/ 0 w 2"/>
              <a:gd name="T63" fmla="*/ 2 h 2"/>
              <a:gd name="T64" fmla="*/ 2 w 2"/>
              <a:gd name="T65" fmla="*/ 2 h 2"/>
              <a:gd name="T66" fmla="*/ 2 w 2"/>
              <a:gd name="T67" fmla="*/ 2 h 2"/>
              <a:gd name="T68" fmla="*/ 0 w 2"/>
              <a:gd name="T69" fmla="*/ 2 h 2"/>
              <a:gd name="T70" fmla="*/ 0 w 2"/>
              <a:gd name="T71" fmla="*/ 2 h 2"/>
              <a:gd name="T72" fmla="*/ 0 w 2"/>
              <a:gd name="T73" fmla="*/ 2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0"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1"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2"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3"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4"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5"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6"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7"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endParaRPr lang="en-US" sz="1300" b="0"/>
          </a:p>
        </p:txBody>
      </p:sp>
      <p:sp>
        <p:nvSpPr>
          <p:cNvPr id="68" name="Rectangle 68"/>
          <p:cNvSpPr>
            <a:spLocks noChangeArrowheads="1"/>
          </p:cNvSpPr>
          <p:nvPr/>
        </p:nvSpPr>
        <p:spPr bwMode="auto">
          <a:xfrm>
            <a:off x="8951384" y="4492942"/>
            <a:ext cx="3240616" cy="18256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rgbClr val="C8BB7E"/>
              </a:solidFill>
            </a:endParaRPr>
          </a:p>
        </p:txBody>
      </p:sp>
      <p:sp>
        <p:nvSpPr>
          <p:cNvPr id="70" name="Rectangle 69"/>
          <p:cNvSpPr>
            <a:spLocks noChangeArrowheads="1"/>
          </p:cNvSpPr>
          <p:nvPr/>
        </p:nvSpPr>
        <p:spPr bwMode="auto">
          <a:xfrm>
            <a:off x="1" y="4484687"/>
            <a:ext cx="9302751" cy="182562"/>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115888" indent="-115888">
              <a:spcBef>
                <a:spcPct val="50000"/>
              </a:spcBef>
              <a:buFontTx/>
              <a:buChar char="•"/>
            </a:pPr>
            <a:endParaRPr lang="en-US" sz="1300" b="0">
              <a:solidFill>
                <a:schemeClr val="bg1"/>
              </a:solidFill>
            </a:endParaRPr>
          </a:p>
        </p:txBody>
      </p:sp>
    </p:spTree>
    <p:extLst>
      <p:ext uri="{BB962C8B-B14F-4D97-AF65-F5344CB8AC3E}">
        <p14:creationId xmlns:p14="http://schemas.microsoft.com/office/powerpoint/2010/main" val="1833753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Alternativ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ACB6F9-5A99-2F40-A715-B14A7C3896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35911" y="5634681"/>
            <a:ext cx="2844432" cy="705247"/>
          </a:xfrm>
          <a:prstGeom prst="rect">
            <a:avLst/>
          </a:prstGeom>
        </p:spPr>
      </p:pic>
    </p:spTree>
    <p:extLst>
      <p:ext uri="{BB962C8B-B14F-4D97-AF65-F5344CB8AC3E}">
        <p14:creationId xmlns:p14="http://schemas.microsoft.com/office/powerpoint/2010/main" val="409284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0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in P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B2BA107-A472-4527-9C4B-4DBA78EECA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9757" t="43872" r="14667" b="19929"/>
          <a:stretch/>
        </p:blipFill>
        <p:spPr>
          <a:xfrm rot="10800000">
            <a:off x="0" y="0"/>
            <a:ext cx="12194928" cy="6858000"/>
          </a:xfrm>
          <a:prstGeom prst="rect">
            <a:avLst/>
          </a:prstGeom>
        </p:spPr>
      </p:pic>
      <p:pic>
        <p:nvPicPr>
          <p:cNvPr id="4" name="Picture 3">
            <a:extLst>
              <a:ext uri="{FF2B5EF4-FFF2-40B4-BE49-F238E27FC236}">
                <a16:creationId xmlns:a16="http://schemas.microsoft.com/office/drawing/2014/main" id="{7DA5D976-C4C4-CA41-8426-5C32D4EA9B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9793" y="6322445"/>
            <a:ext cx="1598874" cy="396424"/>
          </a:xfrm>
          <a:prstGeom prst="rect">
            <a:avLst/>
          </a:prstGeom>
        </p:spPr>
      </p:pic>
      <p:sp>
        <p:nvSpPr>
          <p:cNvPr id="5" name="Footer Placeholder 2">
            <a:extLst>
              <a:ext uri="{FF2B5EF4-FFF2-40B4-BE49-F238E27FC236}">
                <a16:creationId xmlns:a16="http://schemas.microsoft.com/office/drawing/2014/main" id="{A669A606-E9D6-8A4A-8476-625ADB452029}"/>
              </a:ext>
            </a:extLst>
          </p:cNvPr>
          <p:cNvSpPr>
            <a:spLocks noGrp="1"/>
          </p:cNvSpPr>
          <p:nvPr>
            <p:ph type="ftr" sz="quarter" idx="3"/>
          </p:nvPr>
        </p:nvSpPr>
        <p:spPr>
          <a:xfrm>
            <a:off x="1250377" y="6510260"/>
            <a:ext cx="4193060" cy="203073"/>
          </a:xfrm>
          <a:prstGeom prst="rect">
            <a:avLst/>
          </a:prstGeom>
        </p:spPr>
        <p:txBody>
          <a:bodyPr vert="horz" lIns="0" tIns="0" rIns="91440" bIns="0" rtlCol="0" anchor="b">
            <a:normAutofit/>
          </a:bodyPr>
          <a:lstStyle>
            <a:lvl1pPr algn="l">
              <a:defRPr sz="800" b="0" smtClean="0">
                <a:solidFill>
                  <a:schemeClr val="tx1">
                    <a:tint val="75000"/>
                  </a:schemeClr>
                </a:solidFill>
                <a:latin typeface="+mn-lt"/>
                <a:ea typeface="+mn-ea"/>
                <a:cs typeface="Times New Roman" pitchFamily="18" charset="0"/>
              </a:defRPr>
            </a:lvl1pPr>
          </a:lstStyle>
          <a:p>
            <a:pPr>
              <a:defRPr/>
            </a:pPr>
            <a:endParaRPr lang="en-US"/>
          </a:p>
        </p:txBody>
      </p:sp>
      <p:sp>
        <p:nvSpPr>
          <p:cNvPr id="6" name="Date Placeholder 4">
            <a:extLst>
              <a:ext uri="{FF2B5EF4-FFF2-40B4-BE49-F238E27FC236}">
                <a16:creationId xmlns:a16="http://schemas.microsoft.com/office/drawing/2014/main" id="{2B385823-6BE4-1841-9F0B-0CBDA6A51D53}"/>
              </a:ext>
            </a:extLst>
          </p:cNvPr>
          <p:cNvSpPr>
            <a:spLocks noGrp="1"/>
          </p:cNvSpPr>
          <p:nvPr>
            <p:ph type="dt" sz="half" idx="2"/>
          </p:nvPr>
        </p:nvSpPr>
        <p:spPr>
          <a:xfrm>
            <a:off x="5589601" y="6519785"/>
            <a:ext cx="1666159" cy="203073"/>
          </a:xfrm>
          <a:prstGeom prst="rect">
            <a:avLst/>
          </a:prstGeom>
        </p:spPr>
        <p:txBody>
          <a:bodyPr vert="horz" lIns="0" tIns="0" rIns="91440" bIns="0" rtlCol="0" anchor="b">
            <a:normAutofit/>
          </a:bodyPr>
          <a:lstStyle>
            <a:lvl1pPr algn="l">
              <a:defRPr sz="800" b="0" smtClean="0">
                <a:solidFill>
                  <a:schemeClr val="tx1">
                    <a:tint val="75000"/>
                  </a:schemeClr>
                </a:solidFill>
                <a:latin typeface="+mn-lt"/>
                <a:ea typeface="+mn-ea"/>
                <a:cs typeface="Times New Roman" pitchFamily="18" charset="0"/>
              </a:defRPr>
            </a:lvl1pPr>
          </a:lstStyle>
          <a:p>
            <a:pPr>
              <a:defRPr/>
            </a:pPr>
            <a:endParaRPr lang="en-US"/>
          </a:p>
        </p:txBody>
      </p:sp>
      <p:sp>
        <p:nvSpPr>
          <p:cNvPr id="7" name="Footer Placeholder 2">
            <a:extLst>
              <a:ext uri="{FF2B5EF4-FFF2-40B4-BE49-F238E27FC236}">
                <a16:creationId xmlns:a16="http://schemas.microsoft.com/office/drawing/2014/main" id="{53BF4DB6-2672-974D-934A-2B5048B4F630}"/>
              </a:ext>
            </a:extLst>
          </p:cNvPr>
          <p:cNvSpPr txBox="1">
            <a:spLocks/>
          </p:cNvSpPr>
          <p:nvPr userDrawn="1"/>
        </p:nvSpPr>
        <p:spPr>
          <a:xfrm>
            <a:off x="451307" y="6510260"/>
            <a:ext cx="594898" cy="203073"/>
          </a:xfrm>
          <a:prstGeom prst="rect">
            <a:avLst/>
          </a:prstGeom>
        </p:spPr>
        <p:txBody>
          <a:bodyPr vert="horz" lIns="0" tIns="0" rIns="91440" bIns="0" rtlCol="0" anchor="b">
            <a:normAutofit/>
          </a:bodyPr>
          <a:lstStyle>
            <a:defPPr>
              <a:defRPr lang="en-US"/>
            </a:defPPr>
            <a:lvl1pPr marL="0" algn="l" defTabSz="914400" rtl="0" eaLnBrk="1" latinLnBrk="0" hangingPunct="1">
              <a:defRPr sz="800" b="0" kern="1200" smtClean="0">
                <a:solidFill>
                  <a:schemeClr val="tx1">
                    <a:tint val="75000"/>
                  </a:schemeClr>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DE5C9AC-D756-FF4A-BF70-D4836340119E}" type="slidenum">
              <a:rPr lang="en-US" smtClean="0"/>
              <a:t>‹#›</a:t>
            </a:fld>
            <a:endParaRPr lang="en-US"/>
          </a:p>
        </p:txBody>
      </p:sp>
    </p:spTree>
    <p:extLst>
      <p:ext uri="{BB962C8B-B14F-4D97-AF65-F5344CB8AC3E}">
        <p14:creationId xmlns:p14="http://schemas.microsoft.com/office/powerpoint/2010/main" val="2828844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hapters: Cov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B2BA107-A472-4527-9C4B-4DBA78EECA6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9757" t="43872" r="14667" b="19929"/>
          <a:stretch/>
        </p:blipFill>
        <p:spPr>
          <a:xfrm rot="10800000">
            <a:off x="-2928" y="35129"/>
            <a:ext cx="12194928" cy="6858000"/>
          </a:xfrm>
          <a:prstGeom prst="rect">
            <a:avLst/>
          </a:prstGeom>
        </p:spPr>
      </p:pic>
      <p:pic>
        <p:nvPicPr>
          <p:cNvPr id="4" name="Picture 3">
            <a:extLst>
              <a:ext uri="{FF2B5EF4-FFF2-40B4-BE49-F238E27FC236}">
                <a16:creationId xmlns:a16="http://schemas.microsoft.com/office/drawing/2014/main" id="{4CACB6F9-5A99-2F40-A715-B14A7C3896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9793" y="6322445"/>
            <a:ext cx="1598874" cy="396424"/>
          </a:xfrm>
          <a:prstGeom prst="rect">
            <a:avLst/>
          </a:prstGeom>
        </p:spPr>
      </p:pic>
      <p:sp>
        <p:nvSpPr>
          <p:cNvPr id="5" name="Footer Placeholder 2">
            <a:extLst>
              <a:ext uri="{FF2B5EF4-FFF2-40B4-BE49-F238E27FC236}">
                <a16:creationId xmlns:a16="http://schemas.microsoft.com/office/drawing/2014/main" id="{0677C24D-E1F8-C04D-94A7-336A2833F4E4}"/>
              </a:ext>
            </a:extLst>
          </p:cNvPr>
          <p:cNvSpPr>
            <a:spLocks noGrp="1"/>
          </p:cNvSpPr>
          <p:nvPr>
            <p:ph type="ftr" sz="quarter" idx="3"/>
          </p:nvPr>
        </p:nvSpPr>
        <p:spPr>
          <a:xfrm>
            <a:off x="1250377" y="6510260"/>
            <a:ext cx="4193060" cy="203073"/>
          </a:xfrm>
          <a:prstGeom prst="rect">
            <a:avLst/>
          </a:prstGeom>
        </p:spPr>
        <p:txBody>
          <a:bodyPr vert="horz" lIns="0" tIns="0" rIns="91440" bIns="0" rtlCol="0" anchor="b">
            <a:normAutofit/>
          </a:bodyPr>
          <a:lstStyle>
            <a:lvl1pPr algn="l">
              <a:defRPr sz="800" b="0" smtClean="0">
                <a:solidFill>
                  <a:schemeClr val="tx1">
                    <a:tint val="75000"/>
                  </a:schemeClr>
                </a:solidFill>
                <a:latin typeface="+mn-lt"/>
                <a:ea typeface="+mn-ea"/>
                <a:cs typeface="Times New Roman" pitchFamily="18" charset="0"/>
              </a:defRPr>
            </a:lvl1pPr>
          </a:lstStyle>
          <a:p>
            <a:pPr>
              <a:defRPr/>
            </a:pPr>
            <a:endParaRPr lang="en-US"/>
          </a:p>
        </p:txBody>
      </p:sp>
      <p:sp>
        <p:nvSpPr>
          <p:cNvPr id="6" name="Date Placeholder 4">
            <a:extLst>
              <a:ext uri="{FF2B5EF4-FFF2-40B4-BE49-F238E27FC236}">
                <a16:creationId xmlns:a16="http://schemas.microsoft.com/office/drawing/2014/main" id="{7FC7A021-C25F-354B-A0B5-E0B6B5FAE51E}"/>
              </a:ext>
            </a:extLst>
          </p:cNvPr>
          <p:cNvSpPr>
            <a:spLocks noGrp="1"/>
          </p:cNvSpPr>
          <p:nvPr>
            <p:ph type="dt" sz="half" idx="2"/>
          </p:nvPr>
        </p:nvSpPr>
        <p:spPr>
          <a:xfrm>
            <a:off x="5589601" y="6519785"/>
            <a:ext cx="1666159" cy="203073"/>
          </a:xfrm>
          <a:prstGeom prst="rect">
            <a:avLst/>
          </a:prstGeom>
        </p:spPr>
        <p:txBody>
          <a:bodyPr vert="horz" lIns="0" tIns="0" rIns="91440" bIns="0" rtlCol="0" anchor="b">
            <a:normAutofit/>
          </a:bodyPr>
          <a:lstStyle>
            <a:lvl1pPr algn="l">
              <a:defRPr sz="800" b="0" smtClean="0">
                <a:solidFill>
                  <a:schemeClr val="tx1">
                    <a:tint val="75000"/>
                  </a:schemeClr>
                </a:solidFill>
                <a:latin typeface="+mn-lt"/>
                <a:ea typeface="+mn-ea"/>
                <a:cs typeface="Times New Roman" pitchFamily="18" charset="0"/>
              </a:defRPr>
            </a:lvl1pPr>
          </a:lstStyle>
          <a:p>
            <a:pPr>
              <a:defRPr/>
            </a:pPr>
            <a:endParaRPr lang="en-US"/>
          </a:p>
        </p:txBody>
      </p:sp>
      <p:sp>
        <p:nvSpPr>
          <p:cNvPr id="7" name="Footer Placeholder 2">
            <a:extLst>
              <a:ext uri="{FF2B5EF4-FFF2-40B4-BE49-F238E27FC236}">
                <a16:creationId xmlns:a16="http://schemas.microsoft.com/office/drawing/2014/main" id="{D1E9C39E-2EE3-564A-8E0D-89B7447FFB0F}"/>
              </a:ext>
            </a:extLst>
          </p:cNvPr>
          <p:cNvSpPr txBox="1">
            <a:spLocks/>
          </p:cNvSpPr>
          <p:nvPr userDrawn="1"/>
        </p:nvSpPr>
        <p:spPr>
          <a:xfrm>
            <a:off x="451307" y="6510260"/>
            <a:ext cx="594898" cy="203073"/>
          </a:xfrm>
          <a:prstGeom prst="rect">
            <a:avLst/>
          </a:prstGeom>
        </p:spPr>
        <p:txBody>
          <a:bodyPr vert="horz" lIns="0" tIns="0" rIns="91440" bIns="0" rtlCol="0" anchor="b">
            <a:normAutofit/>
          </a:bodyPr>
          <a:lstStyle>
            <a:defPPr>
              <a:defRPr lang="en-US"/>
            </a:defPPr>
            <a:lvl1pPr marL="0" algn="l" defTabSz="914400" rtl="0" eaLnBrk="1" latinLnBrk="0" hangingPunct="1">
              <a:defRPr sz="800" b="0" kern="1200" smtClean="0">
                <a:solidFill>
                  <a:schemeClr val="tx1">
                    <a:tint val="75000"/>
                  </a:schemeClr>
                </a:solidFill>
                <a:latin typeface="+mn-lt"/>
                <a:ea typeface="+mn-ea"/>
                <a:cs typeface="Times New Roman"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DE5C9AC-D756-FF4A-BF70-D4836340119E}" type="slidenum">
              <a:rPr lang="en-US" smtClean="0"/>
              <a:t>‹#›</a:t>
            </a:fld>
            <a:endParaRPr lang="en-US"/>
          </a:p>
        </p:txBody>
      </p:sp>
    </p:spTree>
    <p:extLst>
      <p:ext uri="{BB962C8B-B14F-4D97-AF65-F5344CB8AC3E}">
        <p14:creationId xmlns:p14="http://schemas.microsoft.com/office/powerpoint/2010/main" val="3399751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700C34-5EC2-4B17-92BB-147B9CFF4E8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041"/>
          <a:stretch/>
        </p:blipFill>
        <p:spPr>
          <a:xfrm>
            <a:off x="-1" y="-14757"/>
            <a:ext cx="12192001" cy="5016189"/>
          </a:xfrm>
          <a:prstGeom prst="rect">
            <a:avLst/>
          </a:prstGeom>
        </p:spPr>
      </p:pic>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457548074"/>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61" y="1622"/>
                        <a:ext cx="2159" cy="1619"/>
                      </a:xfrm>
                      <a:prstGeom prst="rect">
                        <a:avLst/>
                      </a:prstGeom>
                    </p:spPr>
                  </p:pic>
                </p:oleObj>
              </mc:Fallback>
            </mc:AlternateContent>
          </a:graphicData>
        </a:graphic>
      </p:graphicFrame>
      <p:sp>
        <p:nvSpPr>
          <p:cNvPr id="4" name="Working Draft Text" hidden="1"/>
          <p:cNvSpPr txBox="1">
            <a:spLocks noChangeArrowheads="1"/>
          </p:cNvSpPr>
          <p:nvPr/>
        </p:nvSpPr>
        <p:spPr bwMode="auto">
          <a:xfrm>
            <a:off x="318243" y="349867"/>
            <a:ext cx="1032055"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b="1">
                <a:solidFill>
                  <a:srgbClr val="FFFFFF"/>
                </a:solidFill>
                <a:latin typeface="Arial"/>
                <a:ea typeface="Arial Unicode MS" pitchFamily="34" charset="-128"/>
                <a:cs typeface="Arial Unicode MS" pitchFamily="34" charset="-128"/>
              </a:rPr>
              <a:t>WORKING DRAFT</a:t>
            </a:r>
          </a:p>
        </p:txBody>
      </p:sp>
      <p:sp>
        <p:nvSpPr>
          <p:cNvPr id="6" name="Working Draft" hidden="1"/>
          <p:cNvSpPr txBox="1">
            <a:spLocks noChangeArrowheads="1"/>
          </p:cNvSpPr>
          <p:nvPr/>
        </p:nvSpPr>
        <p:spPr bwMode="auto">
          <a:xfrm>
            <a:off x="318243" y="508602"/>
            <a:ext cx="2958777"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a:solidFill>
                  <a:srgbClr val="FFFFFF"/>
                </a:solidFill>
                <a:latin typeface="Arial"/>
                <a:ea typeface="Arial Unicode MS" pitchFamily="34" charset="-128"/>
                <a:cs typeface="Arial Unicode MS" pitchFamily="34" charset="-128"/>
              </a:rPr>
              <a:t>Last Modified 8/4/2017 9:53 AM Eastern Standard Time</a:t>
            </a:r>
          </a:p>
        </p:txBody>
      </p:sp>
      <p:sp>
        <p:nvSpPr>
          <p:cNvPr id="7" name="Printed" hidden="1"/>
          <p:cNvSpPr txBox="1">
            <a:spLocks noChangeArrowheads="1"/>
          </p:cNvSpPr>
          <p:nvPr/>
        </p:nvSpPr>
        <p:spPr bwMode="auto">
          <a:xfrm>
            <a:off x="318242" y="668957"/>
            <a:ext cx="2471372" cy="14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918">
                <a:solidFill>
                  <a:srgbClr val="FFFFFF"/>
                </a:solidFill>
                <a:latin typeface="Arial"/>
                <a:ea typeface="Arial Unicode MS" pitchFamily="34" charset="-128"/>
                <a:cs typeface="Arial Unicode MS" pitchFamily="34" charset="-128"/>
              </a:rPr>
              <a:t>Printed 8/4/2017 1:00 PM India Standard Time</a:t>
            </a:r>
          </a:p>
        </p:txBody>
      </p:sp>
      <p:sp>
        <p:nvSpPr>
          <p:cNvPr id="9" name="Document type" hidden="1"/>
          <p:cNvSpPr txBox="1">
            <a:spLocks noChangeArrowheads="1"/>
          </p:cNvSpPr>
          <p:nvPr/>
        </p:nvSpPr>
        <p:spPr bwMode="auto">
          <a:xfrm>
            <a:off x="1830192" y="4237423"/>
            <a:ext cx="8531618"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ctr" eaLnBrk="1" hangingPunct="1">
              <a:defRPr/>
            </a:pPr>
            <a:r>
              <a:rPr lang="en-US" sz="1428">
                <a:solidFill>
                  <a:srgbClr val="808080"/>
                </a:solidFill>
                <a:latin typeface="Arial"/>
              </a:rPr>
              <a:t>Document type | Date</a:t>
            </a:r>
          </a:p>
        </p:txBody>
      </p:sp>
      <p:sp>
        <p:nvSpPr>
          <p:cNvPr id="13315" name="Rectangle 1027"/>
          <p:cNvSpPr>
            <a:spLocks noGrp="1" noChangeArrowheads="1"/>
          </p:cNvSpPr>
          <p:nvPr>
            <p:ph type="subTitle" idx="1" hasCustomPrompt="1"/>
          </p:nvPr>
        </p:nvSpPr>
        <p:spPr>
          <a:xfrm>
            <a:off x="7961715" y="5877559"/>
            <a:ext cx="3685032" cy="276999"/>
          </a:xfrm>
        </p:spPr>
        <p:txBody>
          <a:bodyPr anchor="ctr">
            <a:spAutoFit/>
          </a:bodyPr>
          <a:lstStyle>
            <a:lvl1pPr algn="r">
              <a:defRPr kumimoji="0" lang="en-US" sz="1800" b="0" i="0" u="none" strike="noStrike" kern="1200" cap="none" spc="0" normalizeH="0" baseline="0" noProof="0" dirty="0">
                <a:ln>
                  <a:noFill/>
                </a:ln>
                <a:solidFill>
                  <a:srgbClr val="000000">
                    <a:lumMod val="75000"/>
                    <a:lumOff val="25000"/>
                  </a:srgbClr>
                </a:solidFill>
                <a:effectLst/>
                <a:uLnTx/>
                <a:uFillTx/>
                <a:latin typeface="Franklin Gothic Medium Cond"/>
                <a:ea typeface="ＭＳ Ｐゴシック"/>
                <a:cs typeface="+mn-cs"/>
              </a:defRPr>
            </a:lvl1pPr>
          </a:lstStyle>
          <a:p>
            <a:pPr lvl="0"/>
            <a:r>
              <a:rPr lang="en-US" noProof="0"/>
              <a:t>April 2018</a:t>
            </a:r>
          </a:p>
        </p:txBody>
      </p:sp>
      <p:sp>
        <p:nvSpPr>
          <p:cNvPr id="19" name="doc id"/>
          <p:cNvSpPr>
            <a:spLocks noChangeArrowheads="1"/>
          </p:cNvSpPr>
          <p:nvPr/>
        </p:nvSpPr>
        <p:spPr bwMode="auto">
          <a:xfrm>
            <a:off x="11064593" y="37256"/>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a:solidFill>
                <a:srgbClr val="000000"/>
              </a:solidFill>
              <a:latin typeface="Arial"/>
            </a:endParaRPr>
          </a:p>
        </p:txBody>
      </p:sp>
      <p:sp>
        <p:nvSpPr>
          <p:cNvPr id="13314" name="Rectangle 1026"/>
          <p:cNvSpPr>
            <a:spLocks noGrp="1" noChangeArrowheads="1"/>
          </p:cNvSpPr>
          <p:nvPr>
            <p:ph type="ctrTitle" hasCustomPrompt="1"/>
          </p:nvPr>
        </p:nvSpPr>
        <p:spPr>
          <a:xfrm>
            <a:off x="-1" y="4078102"/>
            <a:ext cx="12192001" cy="923330"/>
          </a:xfrm>
          <a:prstGeom prst="rect">
            <a:avLst/>
          </a:prstGeom>
          <a:solidFill>
            <a:schemeClr val="accent4">
              <a:alpha val="75000"/>
            </a:schemeClr>
          </a:solidFill>
        </p:spPr>
        <p:txBody>
          <a:bodyPr wrap="square" anchor="ctr">
            <a:spAutoFit/>
          </a:bodyPr>
          <a:lstStyle>
            <a:lvl1pPr algn="ctr">
              <a:defRPr sz="5400" b="1" cap="small" baseline="0">
                <a:solidFill>
                  <a:schemeClr val="bg2"/>
                </a:solidFill>
                <a:latin typeface="+mj-lt"/>
                <a:ea typeface="Arial Unicode MS" pitchFamily="34" charset="-128"/>
                <a:cs typeface="Andes" panose="02000000000000000000" pitchFamily="50" charset="0"/>
              </a:defRPr>
            </a:lvl1pPr>
          </a:lstStyle>
          <a:p>
            <a:pPr lvl="0"/>
            <a:r>
              <a:rPr lang="en-US" noProof="0"/>
              <a:t>IFC Sector Deep Dives: Clearance Procedures</a:t>
            </a:r>
          </a:p>
        </p:txBody>
      </p:sp>
      <p:pic>
        <p:nvPicPr>
          <p:cNvPr id="21" name="Picture 20">
            <a:extLst>
              <a:ext uri="{FF2B5EF4-FFF2-40B4-BE49-F238E27FC236}">
                <a16:creationId xmlns:a16="http://schemas.microsoft.com/office/drawing/2014/main" id="{F0C25F8A-1C73-43C0-B005-040B5F99BF1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052" y="5265737"/>
            <a:ext cx="3546505" cy="900534"/>
          </a:xfrm>
          <a:prstGeom prst="rect">
            <a:avLst/>
          </a:prstGeom>
        </p:spPr>
      </p:pic>
    </p:spTree>
    <p:extLst>
      <p:ext uri="{BB962C8B-B14F-4D97-AF65-F5344CB8AC3E}">
        <p14:creationId xmlns:p14="http://schemas.microsoft.com/office/powerpoint/2010/main" val="322616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41984072"/>
              </p:ext>
            </p:ext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p:cNvPicPr/>
                      <p:nvPr/>
                    </p:nvPicPr>
                    <p:blipFill>
                      <a:blip r:embed="rId4"/>
                      <a:stretch>
                        <a:fillRect/>
                      </a:stretch>
                    </p:blipFill>
                    <p:spPr>
                      <a:xfrm>
                        <a:off x="2161" y="1622"/>
                        <a:ext cx="2159" cy="1619"/>
                      </a:xfrm>
                      <a:prstGeom prst="rect">
                        <a:avLst/>
                      </a:prstGeom>
                    </p:spPr>
                  </p:pic>
                </p:oleObj>
              </mc:Fallback>
            </mc:AlternateContent>
          </a:graphicData>
        </a:graphic>
      </p:graphicFrame>
      <p:sp>
        <p:nvSpPr>
          <p:cNvPr id="2" name="McK 2. Slide Title"/>
          <p:cNvSpPr>
            <a:spLocks noGrp="1"/>
          </p:cNvSpPr>
          <p:nvPr>
            <p:ph type="title"/>
          </p:nvPr>
        </p:nvSpPr>
        <p:spPr>
          <a:xfrm>
            <a:off x="0" y="4629"/>
            <a:ext cx="12191999" cy="877284"/>
          </a:xfrm>
          <a:prstGeom prst="rect">
            <a:avLst/>
          </a:prstGeom>
          <a:noFill/>
        </p:spPr>
        <p:txBody>
          <a:bodyPr wrap="square" lIns="91440" rIns="91440" rtlCol="0" anchor="ctr">
            <a:noAutofit/>
          </a:bodyPr>
          <a:lstStyle>
            <a:lvl1pPr>
              <a:defRPr lang="en-US" sz="2800" b="0" kern="1200">
                <a:solidFill>
                  <a:schemeClr val="tx1">
                    <a:lumMod val="75000"/>
                    <a:lumOff val="25000"/>
                  </a:schemeClr>
                </a:solidFill>
                <a:latin typeface="Fedra Sans Std Book" panose="020B0403040000020004" pitchFamily="34" charset="0"/>
                <a:ea typeface="+mn-ea"/>
                <a:cs typeface="+mn-cs"/>
              </a:defRPr>
            </a:lvl1pPr>
          </a:lstStyle>
          <a:p>
            <a:pPr lvl="0"/>
            <a:r>
              <a:rPr lang="en-US"/>
              <a:t>Click to edit Master title style</a:t>
            </a:r>
          </a:p>
        </p:txBody>
      </p:sp>
      <p:sp>
        <p:nvSpPr>
          <p:cNvPr id="6" name="Rectangle 5">
            <a:extLst>
              <a:ext uri="{FF2B5EF4-FFF2-40B4-BE49-F238E27FC236}">
                <a16:creationId xmlns:a16="http://schemas.microsoft.com/office/drawing/2014/main" id="{F61ABDA8-030C-40AC-9FE6-FB761F410054}"/>
              </a:ext>
            </a:extLst>
          </p:cNvPr>
          <p:cNvSpPr>
            <a:spLocks/>
          </p:cNvSpPr>
          <p:nvPr userDrawn="1"/>
        </p:nvSpPr>
        <p:spPr>
          <a:xfrm>
            <a:off x="-1" y="890796"/>
            <a:ext cx="12192000" cy="1237046"/>
          </a:xfrm>
          <a:prstGeom prst="rect">
            <a:avLst/>
          </a:prstGeom>
          <a:gradFill flip="none" rotWithShape="1">
            <a:gsLst>
              <a:gs pos="0">
                <a:schemeClr val="bg1"/>
              </a:gs>
              <a:gs pos="100000">
                <a:schemeClr val="bg2">
                  <a:lumMod val="95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7" name="AutoShape 249">
            <a:extLst>
              <a:ext uri="{FF2B5EF4-FFF2-40B4-BE49-F238E27FC236}">
                <a16:creationId xmlns:a16="http://schemas.microsoft.com/office/drawing/2014/main" id="{0E6D5E6F-EAF7-4E94-A094-B13B136ED831}"/>
              </a:ext>
            </a:extLst>
          </p:cNvPr>
          <p:cNvCxnSpPr>
            <a:cxnSpLocks noChangeShapeType="1"/>
          </p:cNvCxnSpPr>
          <p:nvPr userDrawn="1"/>
        </p:nvCxnSpPr>
        <p:spPr bwMode="auto">
          <a:xfrm>
            <a:off x="0" y="882179"/>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0064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E1CF9294-39C5-C71F-FAD4-9B26E2AA7901}"/>
              </a:ext>
            </a:extLst>
          </p:cNvPr>
          <p:cNvSpPr/>
          <p:nvPr userDrawn="1"/>
        </p:nvSpPr>
        <p:spPr bwMode="auto">
          <a:xfrm>
            <a:off x="0" y="-7565"/>
            <a:ext cx="12192000" cy="4663440"/>
          </a:xfrm>
          <a:prstGeom prst="rect">
            <a:avLst/>
          </a:prstGeom>
          <a:gradFill>
            <a:gsLst>
              <a:gs pos="10000">
                <a:srgbClr val="01ADE5">
                  <a:alpha val="9690"/>
                </a:srgbClr>
              </a:gs>
              <a:gs pos="80000">
                <a:srgbClr val="002445">
                  <a:alpha val="14920"/>
                </a:srgbClr>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400" b="0" i="0">
              <a:latin typeface="+mj-lt"/>
              <a:cs typeface="Arial" panose="020B0604020202020204" pitchFamily="34" charset="0"/>
            </a:endParaRPr>
          </a:p>
        </p:txBody>
      </p:sp>
      <p:sp>
        <p:nvSpPr>
          <p:cNvPr id="2" name="Title 1">
            <a:extLst>
              <a:ext uri="{FF2B5EF4-FFF2-40B4-BE49-F238E27FC236}">
                <a16:creationId xmlns:a16="http://schemas.microsoft.com/office/drawing/2014/main" id="{B89CC292-9FBD-0CA8-68C9-7CC4576544B9}"/>
              </a:ext>
            </a:extLst>
          </p:cNvPr>
          <p:cNvSpPr>
            <a:spLocks noGrp="1"/>
          </p:cNvSpPr>
          <p:nvPr>
            <p:ph type="title"/>
          </p:nvPr>
        </p:nvSpPr>
        <p:spPr>
          <a:xfrm>
            <a:off x="1338146" y="2040583"/>
            <a:ext cx="8110653" cy="2124307"/>
          </a:xfrm>
        </p:spPr>
        <p:txBody>
          <a:bodyPr anchor="b"/>
          <a:lstStyle>
            <a:lvl1pPr algn="r">
              <a:defRPr sz="4000"/>
            </a:lvl1pPr>
          </a:lstStyle>
          <a:p>
            <a:r>
              <a:rPr lang="en-US"/>
              <a:t>Click to edit Master title style</a:t>
            </a:r>
          </a:p>
        </p:txBody>
      </p:sp>
      <p:sp>
        <p:nvSpPr>
          <p:cNvPr id="3" name="Slide Number Placeholder 2">
            <a:extLst>
              <a:ext uri="{FF2B5EF4-FFF2-40B4-BE49-F238E27FC236}">
                <a16:creationId xmlns:a16="http://schemas.microsoft.com/office/drawing/2014/main" id="{72AACE57-9B42-16E2-78AD-7F22F9251E7F}"/>
              </a:ext>
            </a:extLst>
          </p:cNvPr>
          <p:cNvSpPr>
            <a:spLocks noGrp="1"/>
          </p:cNvSpPr>
          <p:nvPr>
            <p:ph type="sldNum" sz="quarter" idx="10"/>
          </p:nvPr>
        </p:nvSpPr>
        <p:spPr/>
        <p:txBody>
          <a:bodyPr/>
          <a:lstStyle/>
          <a:p>
            <a:fld id="{4FAB73BC-B049-4115-A692-8D63A059BFB8}" type="slidenum">
              <a:rPr lang="en-US" smtClean="0"/>
              <a:pPr/>
              <a:t>‹#›</a:t>
            </a:fld>
            <a:endParaRPr lang="en-US"/>
          </a:p>
        </p:txBody>
      </p:sp>
      <p:sp>
        <p:nvSpPr>
          <p:cNvPr id="4" name="Rectangle 3">
            <a:extLst>
              <a:ext uri="{FF2B5EF4-FFF2-40B4-BE49-F238E27FC236}">
                <a16:creationId xmlns:a16="http://schemas.microsoft.com/office/drawing/2014/main" id="{F39DFED4-EB4B-2364-5C9B-98571DF0B1D6}"/>
              </a:ext>
            </a:extLst>
          </p:cNvPr>
          <p:cNvSpPr/>
          <p:nvPr userDrawn="1"/>
        </p:nvSpPr>
        <p:spPr>
          <a:xfrm>
            <a:off x="1" y="4572000"/>
            <a:ext cx="9601200" cy="228600"/>
          </a:xfrm>
          <a:prstGeom prst="rect">
            <a:avLst/>
          </a:prstGeom>
          <a:solidFill>
            <a:srgbClr val="01AD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337DB4EB-87D0-AACA-F100-40A417BFD7E7}"/>
              </a:ext>
            </a:extLst>
          </p:cNvPr>
          <p:cNvSpPr/>
          <p:nvPr userDrawn="1"/>
        </p:nvSpPr>
        <p:spPr>
          <a:xfrm>
            <a:off x="9448799" y="4572000"/>
            <a:ext cx="2743200" cy="228600"/>
          </a:xfrm>
          <a:prstGeom prst="rect">
            <a:avLst/>
          </a:prstGeom>
          <a:solidFill>
            <a:srgbClr val="002445"/>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a:extLst>
              <a:ext uri="{FF2B5EF4-FFF2-40B4-BE49-F238E27FC236}">
                <a16:creationId xmlns:a16="http://schemas.microsoft.com/office/drawing/2014/main" id="{3BAB1280-D903-DA80-E2DB-61E6A608732D}"/>
              </a:ext>
            </a:extLst>
          </p:cNvPr>
          <p:cNvPicPr>
            <a:picLocks noChangeAspect="1"/>
          </p:cNvPicPr>
          <p:nvPr userDrawn="1"/>
        </p:nvPicPr>
        <p:blipFill>
          <a:blip r:embed="rId2"/>
          <a:stretch>
            <a:fillRect/>
          </a:stretch>
        </p:blipFill>
        <p:spPr>
          <a:xfrm>
            <a:off x="10217354" y="6269863"/>
            <a:ext cx="1828800" cy="466165"/>
          </a:xfrm>
          <a:prstGeom prst="rect">
            <a:avLst/>
          </a:prstGeom>
        </p:spPr>
      </p:pic>
      <p:cxnSp>
        <p:nvCxnSpPr>
          <p:cNvPr id="8" name="Straight Connector 7">
            <a:extLst>
              <a:ext uri="{FF2B5EF4-FFF2-40B4-BE49-F238E27FC236}">
                <a16:creationId xmlns:a16="http://schemas.microsoft.com/office/drawing/2014/main" id="{5E63F1C1-23C6-C8C4-B447-5CD578884D13}"/>
              </a:ext>
            </a:extLst>
          </p:cNvPr>
          <p:cNvCxnSpPr/>
          <p:nvPr userDrawn="1"/>
        </p:nvCxnSpPr>
        <p:spPr bwMode="auto">
          <a:xfrm>
            <a:off x="9891149" y="6269863"/>
            <a:ext cx="0" cy="457781"/>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5310812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2"/>
          <a:ext cx="2159" cy="1619"/>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p:cNvPicPr/>
                      <p:nvPr/>
                    </p:nvPicPr>
                    <p:blipFill>
                      <a:blip r:embed="rId4"/>
                      <a:stretch>
                        <a:fillRect/>
                      </a:stretch>
                    </p:blipFill>
                    <p:spPr>
                      <a:xfrm>
                        <a:off x="2161" y="1622"/>
                        <a:ext cx="2159" cy="1619"/>
                      </a:xfrm>
                      <a:prstGeom prst="rect">
                        <a:avLst/>
                      </a:prstGeom>
                    </p:spPr>
                  </p:pic>
                </p:oleObj>
              </mc:Fallback>
            </mc:AlternateContent>
          </a:graphicData>
        </a:graphic>
      </p:graphicFrame>
      <p:sp>
        <p:nvSpPr>
          <p:cNvPr id="2" name="McK 2. Slide Title"/>
          <p:cNvSpPr>
            <a:spLocks noGrp="1"/>
          </p:cNvSpPr>
          <p:nvPr>
            <p:ph type="title"/>
          </p:nvPr>
        </p:nvSpPr>
        <p:spPr>
          <a:xfrm>
            <a:off x="0" y="189516"/>
            <a:ext cx="12191999" cy="877284"/>
          </a:xfrm>
          <a:prstGeom prst="rect">
            <a:avLst/>
          </a:prstGeom>
          <a:noFill/>
        </p:spPr>
        <p:txBody>
          <a:bodyPr wrap="square" lIns="91440" rIns="91440" rtlCol="0" anchor="ctr">
            <a:noAutofit/>
          </a:bodyPr>
          <a:lstStyle>
            <a:lvl1pPr>
              <a:defRPr lang="en-US" sz="2800" b="0" kern="1200">
                <a:solidFill>
                  <a:schemeClr val="tx1">
                    <a:lumMod val="75000"/>
                    <a:lumOff val="25000"/>
                  </a:schemeClr>
                </a:solidFill>
                <a:latin typeface="Fedra Sans Std Book" panose="020B0403040000020004" pitchFamily="34" charset="0"/>
                <a:ea typeface="+mn-ea"/>
                <a:cs typeface="+mn-cs"/>
              </a:defRPr>
            </a:lvl1pPr>
          </a:lstStyle>
          <a:p>
            <a:pPr lvl="0"/>
            <a:r>
              <a:rPr lang="en-US"/>
              <a:t>Click to edit Master title style</a:t>
            </a:r>
          </a:p>
        </p:txBody>
      </p:sp>
      <p:cxnSp>
        <p:nvCxnSpPr>
          <p:cNvPr id="5" name="AutoShape 249">
            <a:extLst>
              <a:ext uri="{FF2B5EF4-FFF2-40B4-BE49-F238E27FC236}">
                <a16:creationId xmlns:a16="http://schemas.microsoft.com/office/drawing/2014/main" id="{34AA3442-65E5-40CA-AD95-078356699415}"/>
              </a:ext>
            </a:extLst>
          </p:cNvPr>
          <p:cNvCxnSpPr>
            <a:cxnSpLocks noChangeShapeType="1"/>
          </p:cNvCxnSpPr>
          <p:nvPr userDrawn="1"/>
        </p:nvCxnSpPr>
        <p:spPr bwMode="auto">
          <a:xfrm>
            <a:off x="-1" y="1192727"/>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47896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Whit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0" name="Title 329"/>
          <p:cNvSpPr>
            <a:spLocks noGrp="1"/>
          </p:cNvSpPr>
          <p:nvPr>
            <p:ph type="title" hasCustomPrompt="1"/>
          </p:nvPr>
        </p:nvSpPr>
        <p:spPr>
          <a:xfrm>
            <a:off x="1196032" y="1863560"/>
            <a:ext cx="9295741" cy="1822161"/>
          </a:xfrm>
        </p:spPr>
        <p:txBody>
          <a:bodyPr lIns="0" tIns="0" rIns="0" bIns="0" anchor="b">
            <a:normAutofit/>
          </a:bodyPr>
          <a:lstStyle>
            <a:lvl1pPr>
              <a:lnSpc>
                <a:spcPct val="100000"/>
              </a:lnSpc>
              <a:spcBef>
                <a:spcPts val="0"/>
              </a:spcBef>
              <a:defRPr sz="3600" b="1" i="0" baseline="0">
                <a:solidFill>
                  <a:schemeClr val="bg1"/>
                </a:solidFill>
                <a:latin typeface="Arial" panose="020B0604020202020204" pitchFamily="34" charset="0"/>
                <a:cs typeface="Arial" panose="020B0604020202020204" pitchFamily="34" charset="0"/>
              </a:defRPr>
            </a:lvl1pPr>
          </a:lstStyle>
          <a:p>
            <a:r>
              <a:rPr lang="en-US"/>
              <a:t>Presentation Title Up to Three Lines at this size</a:t>
            </a:r>
          </a:p>
        </p:txBody>
      </p:sp>
    </p:spTree>
    <p:extLst>
      <p:ext uri="{BB962C8B-B14F-4D97-AF65-F5344CB8AC3E}">
        <p14:creationId xmlns:p14="http://schemas.microsoft.com/office/powerpoint/2010/main" val="2675059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458A3-4C70-4B47-AC1B-15DA74295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466A08-CB24-4D22-A70E-68F7283A8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99FB89-6AB1-4486-91C5-760334D64D4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F6B446-3E5A-4948-AD27-832BE67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481F8-76DF-4E0F-AC80-23577288E8CE}"/>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662565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B5F3-DFB7-4EFD-BE58-B8B644787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BA328-8654-4AB7-9981-DD8650BE5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5A597-769C-4527-9A6E-90F514845EA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F57935-F120-4527-ADD3-115B390DD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E50-06CF-41B0-A27C-83DA11D834B9}"/>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906033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3E4D-A188-4D6A-9299-A6AAF4B5EF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7F7B35-DA5E-449C-98A2-9FAC4CCA7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642218-3930-47C6-B821-201A22C7C5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A43AF5-DDB3-4DBD-96A8-518552373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A24FA-AAB8-4355-8D69-0603E410B3EE}"/>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905717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77AC-1C58-4AB7-999D-08C34BC7E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18822-EAE4-4207-ACDB-13CC4DF6FA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5D856-5C6B-4DF4-BAE4-432CD4E63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8EB74C-F059-439B-BA58-BED5493B10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4DE808-6AB9-4213-A1D8-834535385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3CB85-CBBC-42D6-BB77-1623EF6BC5A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175187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128E-D59A-4BF6-8FFF-7FCE7F2BB9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423CC9-6DD7-4844-B7F9-9696D28F1E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741C83-2D20-42F3-8E47-030F2266A7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8F1F1-BBBE-41D8-A39C-7E5F2EE55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A1D0D-82E4-4181-B4CE-F0E5CBDBB5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79E72-A5CA-43D5-92D3-6C29E6E7B8C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5A9E21-BA32-4401-BBBB-6F3A5729C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4DD0C6-DBB6-423D-93B2-4840A4A65B2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377545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F76D-AE5E-41A4-89C5-451B2C32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3BB3CD-2FA4-47D0-8CFE-4CB666D8A86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6DC4EE-4C14-455E-B698-4DFBEAF7E3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E035E3-8346-4C64-8B0A-721DAC884F3F}"/>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1717988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3802C4-B6EF-4EC0-902C-E999D87CAF8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EDA4024-2102-41EA-90FC-AFA26BFC9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14F4D1-DAC0-481D-8A74-975E45A55501}"/>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753199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0AB4-322E-438A-A94C-DB595358A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3474BC-03B2-4B80-963C-A505B197D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B37F84-0378-4B33-B518-5F9EB5697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FCB8F6-785C-4A38-8D95-4FB4C23ECF5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2595B55-3BF3-439E-9CBC-DF3BC360D7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9744E-10E3-468F-8E68-6FC582CB1FF3}"/>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42197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2D60D-E339-4DDB-CE22-6ABF7CC4713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3F5C019-BB2D-875D-BC92-DF36BB344464}"/>
              </a:ext>
            </a:extLst>
          </p:cNvPr>
          <p:cNvSpPr>
            <a:spLocks noGrp="1"/>
          </p:cNvSpPr>
          <p:nvPr>
            <p:ph type="sldNum" sz="quarter" idx="15"/>
          </p:nvPr>
        </p:nvSpPr>
        <p:spPr/>
        <p:txBody>
          <a:bodyPr/>
          <a:lstStyle/>
          <a:p>
            <a:fld id="{4FAB73BC-B049-4115-A692-8D63A059BFB8}" type="slidenum">
              <a:rPr lang="en-US" smtClean="0"/>
              <a:pPr/>
              <a:t>‹#›</a:t>
            </a:fld>
            <a:endParaRPr lang="en-US"/>
          </a:p>
        </p:txBody>
      </p:sp>
      <p:sp>
        <p:nvSpPr>
          <p:cNvPr id="12" name="Rectangle 3">
            <a:extLst>
              <a:ext uri="{FF2B5EF4-FFF2-40B4-BE49-F238E27FC236}">
                <a16:creationId xmlns:a16="http://schemas.microsoft.com/office/drawing/2014/main" id="{60580F31-6543-0BB3-24E1-AE90FE5E5AD9}"/>
              </a:ext>
            </a:extLst>
          </p:cNvPr>
          <p:cNvSpPr>
            <a:spLocks noGrp="1" noChangeArrowheads="1"/>
          </p:cNvSpPr>
          <p:nvPr>
            <p:ph idx="1"/>
          </p:nvPr>
        </p:nvSpPr>
        <p:spPr bwMode="auto">
          <a:xfrm>
            <a:off x="274320" y="1280160"/>
            <a:ext cx="11612880" cy="484632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marR="0" lvl="0" indent="-182880" algn="l" defTabSz="914400" rtl="0" eaLnBrk="1" fontAlgn="auto" latinLnBrk="0" hangingPunct="1">
              <a:lnSpc>
                <a:spcPct val="90000"/>
              </a:lnSpc>
              <a:spcBef>
                <a:spcPts val="1200"/>
              </a:spcBef>
              <a:spcAft>
                <a:spcPts val="0"/>
              </a:spcAft>
              <a:buClr>
                <a:srgbClr val="00BBE9"/>
              </a:buClr>
              <a:buSzTx/>
              <a:buFont typeface="Wingdings 2" pitchFamily="18" charset="2"/>
              <a:buChar char=""/>
              <a:tabLst/>
              <a:defRPr/>
            </a:pPr>
            <a:r>
              <a:rPr kumimoji="0" lang="en-US" sz="2000" b="0" i="0" u="none" strike="noStrike" kern="1200" cap="none" spc="0" normalizeH="0" baseline="0" noProof="0">
                <a:ln>
                  <a:noFill/>
                </a:ln>
                <a:solidFill>
                  <a:srgbClr val="545454"/>
                </a:solidFill>
                <a:effectLst/>
                <a:uLnTx/>
                <a:uFillTx/>
                <a:latin typeface="Arial" panose="020B0604020202020204"/>
                <a:ea typeface="+mn-ea"/>
                <a:cs typeface="+mn-cs"/>
              </a:rPr>
              <a:t>Click to edit Master text styles</a:t>
            </a:r>
          </a:p>
          <a:p>
            <a:pPr marL="685800" marR="0" lvl="1"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800" b="0" i="0" u="none" strike="noStrike" kern="1200" cap="none" spc="0" normalizeH="0" baseline="0" noProof="0">
                <a:ln>
                  <a:noFill/>
                </a:ln>
                <a:solidFill>
                  <a:srgbClr val="545454"/>
                </a:solidFill>
                <a:effectLst/>
                <a:uLnTx/>
                <a:uFillTx/>
                <a:latin typeface="Arial" panose="020B0604020202020204"/>
                <a:ea typeface="+mn-ea"/>
                <a:cs typeface="+mn-cs"/>
              </a:rPr>
              <a:t>Second level</a:t>
            </a:r>
          </a:p>
          <a:p>
            <a:pPr marL="1143000" marR="0" lvl="2"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600" b="0" i="0" u="none" strike="noStrike" kern="1200" cap="none" spc="0" normalizeH="0" baseline="0" noProof="0">
                <a:ln>
                  <a:noFill/>
                </a:ln>
                <a:solidFill>
                  <a:srgbClr val="545454"/>
                </a:solidFill>
                <a:effectLst/>
                <a:uLnTx/>
                <a:uFillTx/>
                <a:latin typeface="Arial" panose="020B0604020202020204"/>
                <a:ea typeface="+mn-ea"/>
                <a:cs typeface="+mn-cs"/>
              </a:rPr>
              <a:t>Third level</a:t>
            </a:r>
          </a:p>
          <a:p>
            <a:pPr marL="1600200" marR="0" lvl="3"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400" b="0" i="0" u="none" strike="noStrike" kern="1200" cap="none" spc="0" normalizeH="0" baseline="0" noProof="0">
                <a:ln>
                  <a:noFill/>
                </a:ln>
                <a:solidFill>
                  <a:srgbClr val="545454"/>
                </a:solidFill>
                <a:effectLst/>
                <a:uLnTx/>
                <a:uFillTx/>
                <a:latin typeface="Arial" panose="020B0604020202020204"/>
                <a:ea typeface="+mn-ea"/>
                <a:cs typeface="+mn-cs"/>
              </a:rPr>
              <a:t>Fourth level</a:t>
            </a:r>
          </a:p>
          <a:p>
            <a:pPr marL="2057400" marR="0" lvl="4"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400" b="0" i="0" u="none" strike="noStrike" kern="1200" cap="none" spc="0" normalizeH="0" baseline="0" noProof="0">
                <a:ln>
                  <a:noFill/>
                </a:ln>
                <a:solidFill>
                  <a:srgbClr val="545454"/>
                </a:solidFill>
                <a:effectLst/>
                <a:uLnTx/>
                <a:uFillTx/>
                <a:latin typeface="Arial" panose="020B0604020202020204"/>
                <a:ea typeface="+mn-ea"/>
                <a:cs typeface="+mn-cs"/>
              </a:rPr>
              <a:t>Fifth level</a:t>
            </a:r>
          </a:p>
        </p:txBody>
      </p:sp>
      <p:pic>
        <p:nvPicPr>
          <p:cNvPr id="14" name="Picture 13">
            <a:extLst>
              <a:ext uri="{FF2B5EF4-FFF2-40B4-BE49-F238E27FC236}">
                <a16:creationId xmlns:a16="http://schemas.microsoft.com/office/drawing/2014/main" id="{DBC0E144-89EA-EFC0-D8AB-F64CA20795F4}"/>
              </a:ext>
            </a:extLst>
          </p:cNvPr>
          <p:cNvPicPr>
            <a:picLocks noChangeAspect="1"/>
          </p:cNvPicPr>
          <p:nvPr userDrawn="1"/>
        </p:nvPicPr>
        <p:blipFill>
          <a:blip r:embed="rId2"/>
          <a:stretch>
            <a:fillRect/>
          </a:stretch>
        </p:blipFill>
        <p:spPr>
          <a:xfrm>
            <a:off x="10217354" y="6269863"/>
            <a:ext cx="1828800" cy="466165"/>
          </a:xfrm>
          <a:prstGeom prst="rect">
            <a:avLst/>
          </a:prstGeom>
        </p:spPr>
      </p:pic>
      <p:cxnSp>
        <p:nvCxnSpPr>
          <p:cNvPr id="17" name="Straight Connector 16">
            <a:extLst>
              <a:ext uri="{FF2B5EF4-FFF2-40B4-BE49-F238E27FC236}">
                <a16:creationId xmlns:a16="http://schemas.microsoft.com/office/drawing/2014/main" id="{0E9796D4-6F53-379B-90E1-8D58F5CCA5C4}"/>
              </a:ext>
            </a:extLst>
          </p:cNvPr>
          <p:cNvCxnSpPr/>
          <p:nvPr userDrawn="1"/>
        </p:nvCxnSpPr>
        <p:spPr bwMode="auto">
          <a:xfrm>
            <a:off x="9891149" y="6269863"/>
            <a:ext cx="0" cy="457781"/>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A7E3132A-3A9E-6AB3-C740-D077D6F64D21}"/>
              </a:ext>
            </a:extLst>
          </p:cNvPr>
          <p:cNvSpPr/>
          <p:nvPr userDrawn="1"/>
        </p:nvSpPr>
        <p:spPr>
          <a:xfrm>
            <a:off x="1" y="0"/>
            <a:ext cx="9601200" cy="182880"/>
          </a:xfrm>
          <a:prstGeom prst="rect">
            <a:avLst/>
          </a:prstGeom>
          <a:solidFill>
            <a:srgbClr val="01AD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B8DAA497-EB69-39FF-E6AE-318761D4B443}"/>
              </a:ext>
            </a:extLst>
          </p:cNvPr>
          <p:cNvSpPr/>
          <p:nvPr userDrawn="1"/>
        </p:nvSpPr>
        <p:spPr>
          <a:xfrm>
            <a:off x="9448799" y="0"/>
            <a:ext cx="2743200" cy="182880"/>
          </a:xfrm>
          <a:prstGeom prst="rect">
            <a:avLst/>
          </a:prstGeom>
          <a:solidFill>
            <a:srgbClr val="002445"/>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174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5E23-C779-4D20-81DF-3764637B6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19855E-12D6-4C27-8508-3FAB0E6EB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1E89BE-810C-4137-9A4C-06D29DB9A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DB3B3-7CBE-4B52-897F-6AC6CCAACA6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E99F97E-875E-488A-B1A9-1EC38B514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0CAF0-BB1B-4A18-8642-4C8B13FDC24A}"/>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3150801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51EF-18D5-45BB-96E1-1365F182C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882D0-0686-42BB-A5E6-086ACCE0B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31603-238A-437C-8FC1-3BC79BB76F7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ED081E-472F-4617-B3DF-5028A7864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A8428-755C-4A77-9FE8-D59282917A25}"/>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803434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85FF26-987D-4808-8499-FEC46A8ED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0D02B-789F-4EB4-ADE5-4DD8E70AA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F745B-0080-4544-8948-6798DA19EB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8F088ED-EDCA-4B7E-8C8D-2924FE7E6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36FF5-DEAF-4A57-914A-29F19382C7C8}"/>
              </a:ext>
            </a:extLst>
          </p:cNvPr>
          <p:cNvSpPr>
            <a:spLocks noGrp="1"/>
          </p:cNvSpPr>
          <p:nvPr>
            <p:ph type="sldNum" sz="quarter" idx="12"/>
          </p:nvPr>
        </p:nvSpPr>
        <p:spPr/>
        <p:txBody>
          <a:bodyPr/>
          <a:lstStyle/>
          <a:p>
            <a:fld id="{D60C116F-2D43-43EC-BF22-0F1BBED68C79}" type="slidenum">
              <a:rPr lang="en-US" smtClean="0"/>
              <a:t>‹#›</a:t>
            </a:fld>
            <a:endParaRPr lang="en-US"/>
          </a:p>
        </p:txBody>
      </p:sp>
    </p:spTree>
    <p:extLst>
      <p:ext uri="{BB962C8B-B14F-4D97-AF65-F5344CB8AC3E}">
        <p14:creationId xmlns:p14="http://schemas.microsoft.com/office/powerpoint/2010/main" val="2804812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 Introduction">
    <p:bg>
      <p:bgPr>
        <a:solidFill>
          <a:srgbClr val="F2F2F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B46E647-04F1-448E-9499-0A47070CAE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8351" t="29818" r="14128" b="29272"/>
          <a:stretch/>
        </p:blipFill>
        <p:spPr>
          <a:xfrm>
            <a:off x="1" y="-27493"/>
            <a:ext cx="12194929" cy="6858000"/>
          </a:xfrm>
          <a:prstGeom prst="rect">
            <a:avLst/>
          </a:prstGeom>
        </p:spPr>
      </p:pic>
      <p:sp>
        <p:nvSpPr>
          <p:cNvPr id="19" name="Rectangle 18">
            <a:extLst>
              <a:ext uri="{FF2B5EF4-FFF2-40B4-BE49-F238E27FC236}">
                <a16:creationId xmlns:a16="http://schemas.microsoft.com/office/drawing/2014/main" id="{073F5438-8E0D-41F9-8F67-D602302FA08C}"/>
              </a:ext>
            </a:extLst>
          </p:cNvPr>
          <p:cNvSpPr/>
          <p:nvPr userDrawn="1"/>
        </p:nvSpPr>
        <p:spPr bwMode="auto">
          <a:xfrm rot="10800000">
            <a:off x="1" y="6400800"/>
            <a:ext cx="12188952" cy="457200"/>
          </a:xfrm>
          <a:prstGeom prst="rect">
            <a:avLst/>
          </a:prstGeom>
          <a:solidFill>
            <a:srgbClr val="002F54"/>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0" name="Rectangle 19">
            <a:extLst>
              <a:ext uri="{FF2B5EF4-FFF2-40B4-BE49-F238E27FC236}">
                <a16:creationId xmlns:a16="http://schemas.microsoft.com/office/drawing/2014/main" id="{10786D7B-9CF7-4AEC-8D61-10E1AAD50521}"/>
              </a:ext>
            </a:extLst>
          </p:cNvPr>
          <p:cNvSpPr/>
          <p:nvPr userDrawn="1"/>
        </p:nvSpPr>
        <p:spPr bwMode="auto">
          <a:xfrm rot="10800000">
            <a:off x="1" y="6400800"/>
            <a:ext cx="12188952" cy="91440"/>
          </a:xfrm>
          <a:prstGeom prst="rect">
            <a:avLst/>
          </a:prstGeom>
          <a:solidFill>
            <a:srgbClr val="008BBC"/>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4" name="Rectangle 13">
            <a:extLst>
              <a:ext uri="{FF2B5EF4-FFF2-40B4-BE49-F238E27FC236}">
                <a16:creationId xmlns:a16="http://schemas.microsoft.com/office/drawing/2014/main" id="{11357AE6-EB08-4F91-B930-0AE40C193771}"/>
              </a:ext>
            </a:extLst>
          </p:cNvPr>
          <p:cNvSpPr/>
          <p:nvPr userDrawn="1"/>
        </p:nvSpPr>
        <p:spPr bwMode="auto">
          <a:xfrm rot="10800000">
            <a:off x="1" y="6400800"/>
            <a:ext cx="12188952" cy="91440"/>
          </a:xfrm>
          <a:prstGeom prst="rect">
            <a:avLst/>
          </a:prstGeom>
          <a:solidFill>
            <a:srgbClr val="008BBC"/>
          </a:solidFill>
          <a:ln w="9525" cap="flat" cmpd="sng" algn="ctr">
            <a:noFill/>
            <a:prstDash val="solid"/>
            <a:round/>
            <a:headEnd type="none" w="med" len="med"/>
            <a:tailEnd type="none" w="med" len="med"/>
          </a:ln>
          <a:effectLst/>
        </p:spPr>
        <p:txBody>
          <a:bodyPr vert="horz" wrap="square" lIns="91440" tIns="45719" rIns="91440" bIns="45719" numCol="1" rtlCol="0" anchor="t" anchorCtr="0" compatLnSpc="1">
            <a:prstTxWarp prst="textNoShape">
              <a:avLst/>
            </a:prstTxWarp>
          </a:bodyPr>
          <a:lstStyle/>
          <a:p>
            <a:pPr marL="115883" marR="0" indent="-115883" algn="l" defTabSz="91436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87596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err="1">
                <a:solidFill>
                  <a:schemeClr val="bg1">
                    <a:lumMod val="50000"/>
                  </a:schemeClr>
                </a:solidFill>
                <a:latin typeface="+mn-lt"/>
                <a:cs typeface="Arial" panose="020B0604020202020204" pitchFamily="34" charset="0"/>
                <a:sym typeface="Trebuchet MS" panose="020B0603020202020204" pitchFamily="34" charset="0"/>
              </a:rPr>
              <a:t>Favorite_Sample</a:t>
            </a:r>
            <a:r>
              <a:rPr lang="en-US" sz="700" b="0" i="0">
                <a:solidFill>
                  <a:schemeClr val="bg1">
                    <a:lumMod val="50000"/>
                  </a:schemeClr>
                </a:solidFill>
                <a:latin typeface="+mn-lt"/>
                <a:cs typeface="Arial" panose="020B0604020202020204" pitchFamily="34" charset="0"/>
                <a:sym typeface="Trebuchet MS" panose="020B0603020202020204" pitchFamily="34" charset="0"/>
              </a:rPr>
              <a:t> Slides_16x9.pptx</a:t>
            </a:r>
          </a:p>
        </p:txBody>
      </p:sp>
      <p:pic>
        <p:nvPicPr>
          <p:cNvPr id="2" name="Picture 1">
            <a:extLst>
              <a:ext uri="{FF2B5EF4-FFF2-40B4-BE49-F238E27FC236}">
                <a16:creationId xmlns:a16="http://schemas.microsoft.com/office/drawing/2014/main" id="{7E9F6452-D94A-B405-85A1-047D33F8AD86}"/>
              </a:ext>
            </a:extLst>
          </p:cNvPr>
          <p:cNvPicPr>
            <a:picLocks noChangeAspect="1"/>
          </p:cNvPicPr>
          <p:nvPr userDrawn="1"/>
        </p:nvPicPr>
        <p:blipFill>
          <a:blip r:embed="rId3"/>
          <a:stretch>
            <a:fillRect/>
          </a:stretch>
        </p:blipFill>
        <p:spPr>
          <a:xfrm>
            <a:off x="10217354" y="6269863"/>
            <a:ext cx="1828800" cy="466165"/>
          </a:xfrm>
          <a:prstGeom prst="rect">
            <a:avLst/>
          </a:prstGeom>
        </p:spPr>
      </p:pic>
      <p:cxnSp>
        <p:nvCxnSpPr>
          <p:cNvPr id="4" name="Straight Connector 3">
            <a:extLst>
              <a:ext uri="{FF2B5EF4-FFF2-40B4-BE49-F238E27FC236}">
                <a16:creationId xmlns:a16="http://schemas.microsoft.com/office/drawing/2014/main" id="{E8DA9C32-A22A-E68C-5F2F-80F38D23DFEC}"/>
              </a:ext>
            </a:extLst>
          </p:cNvPr>
          <p:cNvCxnSpPr/>
          <p:nvPr userDrawn="1"/>
        </p:nvCxnSpPr>
        <p:spPr bwMode="auto">
          <a:xfrm>
            <a:off x="9891149" y="6269863"/>
            <a:ext cx="0" cy="457781"/>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6AC4F765-AF9D-96A1-51EC-617D630B41B6}"/>
              </a:ext>
            </a:extLst>
          </p:cNvPr>
          <p:cNvSpPr/>
          <p:nvPr userDrawn="1"/>
        </p:nvSpPr>
        <p:spPr>
          <a:xfrm>
            <a:off x="1" y="0"/>
            <a:ext cx="9601200" cy="182880"/>
          </a:xfrm>
          <a:prstGeom prst="rect">
            <a:avLst/>
          </a:prstGeom>
          <a:solidFill>
            <a:srgbClr val="01ADE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A79242E0-75BE-1466-8878-CC379AC79B72}"/>
              </a:ext>
            </a:extLst>
          </p:cNvPr>
          <p:cNvSpPr/>
          <p:nvPr userDrawn="1"/>
        </p:nvSpPr>
        <p:spPr>
          <a:xfrm>
            <a:off x="9448799" y="0"/>
            <a:ext cx="2743200" cy="182880"/>
          </a:xfrm>
          <a:prstGeom prst="rect">
            <a:avLst/>
          </a:prstGeom>
          <a:solidFill>
            <a:srgbClr val="00244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lide Number Placeholder 5">
            <a:extLst>
              <a:ext uri="{FF2B5EF4-FFF2-40B4-BE49-F238E27FC236}">
                <a16:creationId xmlns:a16="http://schemas.microsoft.com/office/drawing/2014/main" id="{F33C7B15-072E-A345-B4AE-C64F0C019D6F}"/>
              </a:ext>
            </a:extLst>
          </p:cNvPr>
          <p:cNvSpPr>
            <a:spLocks noGrp="1"/>
          </p:cNvSpPr>
          <p:nvPr>
            <p:ph type="sldNum" sz="quarter" idx="4"/>
          </p:nvPr>
        </p:nvSpPr>
        <p:spPr>
          <a:xfrm>
            <a:off x="252919" y="6544763"/>
            <a:ext cx="1530927" cy="182881"/>
          </a:xfrm>
          <a:prstGeom prst="rect">
            <a:avLst/>
          </a:prstGeom>
        </p:spPr>
        <p:txBody>
          <a:bodyPr vert="horz" lIns="91440" tIns="45720" rIns="91440" bIns="45720" rtlCol="0" anchor="ctr"/>
          <a:lstStyle>
            <a:lvl1pPr algn="l">
              <a:defRPr sz="1000" b="0" i="0">
                <a:solidFill>
                  <a:srgbClr val="01ADE5"/>
                </a:solidFill>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252637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3" descr="A picture containing sky, outdoor, traveling&#10;&#10;Description automatically generated">
            <a:extLst>
              <a:ext uri="{FF2B5EF4-FFF2-40B4-BE49-F238E27FC236}">
                <a16:creationId xmlns:a16="http://schemas.microsoft.com/office/drawing/2014/main" id="{9F784E99-1F3C-5C69-439F-C44130E397A1}"/>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035" y="0"/>
            <a:ext cx="12165494" cy="6886801"/>
          </a:xfrm>
          <a:prstGeom prst="rect">
            <a:avLst/>
          </a:prstGeom>
        </p:spPr>
      </p:pic>
    </p:spTree>
    <p:extLst>
      <p:ext uri="{BB962C8B-B14F-4D97-AF65-F5344CB8AC3E}">
        <p14:creationId xmlns:p14="http://schemas.microsoft.com/office/powerpoint/2010/main" val="2954028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6662-0CA5-E849-8DB7-B21E3852D8D3}"/>
              </a:ext>
            </a:extLst>
          </p:cNvPr>
          <p:cNvSpPr>
            <a:spLocks noGrp="1"/>
          </p:cNvSpPr>
          <p:nvPr>
            <p:ph type="ctrTitle" hasCustomPrompt="1"/>
          </p:nvPr>
        </p:nvSpPr>
        <p:spPr>
          <a:xfrm>
            <a:off x="649941" y="0"/>
            <a:ext cx="10950387" cy="893112"/>
          </a:xfrm>
          <a:prstGeom prst="rect">
            <a:avLst/>
          </a:prstGeom>
        </p:spPr>
        <p:txBody>
          <a:bodyPr anchor="b">
            <a:normAutofit/>
          </a:bodyPr>
          <a:lstStyle>
            <a:lvl1pPr algn="l">
              <a:defRPr sz="3200">
                <a:solidFill>
                  <a:srgbClr val="00AEE5"/>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856C488-EC53-DF40-999E-9DE415492AC2}"/>
              </a:ext>
            </a:extLst>
          </p:cNvPr>
          <p:cNvSpPr>
            <a:spLocks noGrp="1"/>
          </p:cNvSpPr>
          <p:nvPr>
            <p:ph type="subTitle" idx="1"/>
          </p:nvPr>
        </p:nvSpPr>
        <p:spPr>
          <a:xfrm>
            <a:off x="649941" y="949669"/>
            <a:ext cx="10950387" cy="360000"/>
          </a:xfrm>
        </p:spPr>
        <p:txBody>
          <a:bodyPr>
            <a:normAutofit/>
          </a:bodyPr>
          <a:lstStyle>
            <a:lvl1pPr marL="0" indent="0" algn="l">
              <a:buNone/>
              <a:defRPr sz="200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8" name="Text Placeholder 7">
            <a:extLst>
              <a:ext uri="{FF2B5EF4-FFF2-40B4-BE49-F238E27FC236}">
                <a16:creationId xmlns:a16="http://schemas.microsoft.com/office/drawing/2014/main" id="{54A149EE-5C0C-AA81-F181-9F9EB6F95EDE}"/>
              </a:ext>
            </a:extLst>
          </p:cNvPr>
          <p:cNvSpPr>
            <a:spLocks noGrp="1"/>
          </p:cNvSpPr>
          <p:nvPr>
            <p:ph type="body" sz="quarter" idx="13"/>
          </p:nvPr>
        </p:nvSpPr>
        <p:spPr>
          <a:xfrm>
            <a:off x="649288" y="1603513"/>
            <a:ext cx="10950575" cy="4600438"/>
          </a:xfrm>
        </p:spPr>
        <p:txBody>
          <a:bodyPr>
            <a:normAutofit/>
          </a:bodyPr>
          <a:lstStyle>
            <a:lvl1pPr marL="0" indent="0">
              <a:spcBef>
                <a:spcPts val="0"/>
              </a:spcBef>
              <a:spcAft>
                <a:spcPts val="1200"/>
              </a:spcAft>
              <a:buNone/>
              <a:defRPr sz="1600" spc="30" baseline="0">
                <a:solidFill>
                  <a:schemeClr val="accent1"/>
                </a:solidFill>
              </a:defRPr>
            </a:lvl1pPr>
            <a:lvl2pPr marL="228600" indent="-228600">
              <a:spcBef>
                <a:spcPts val="600"/>
              </a:spcBef>
              <a:buClr>
                <a:schemeClr val="accent4"/>
              </a:buClr>
              <a:buSzPct val="125000"/>
              <a:tabLst/>
              <a:defRPr sz="1600" spc="30" baseline="0">
                <a:solidFill>
                  <a:schemeClr val="accent1"/>
                </a:solidFill>
              </a:defRPr>
            </a:lvl2pPr>
            <a:lvl3pPr marL="533400" indent="-228600">
              <a:spcBef>
                <a:spcPts val="600"/>
              </a:spcBef>
              <a:buClr>
                <a:schemeClr val="accent4"/>
              </a:buClr>
              <a:buSzPct val="125000"/>
              <a:tabLst/>
              <a:defRPr sz="1600" spc="30" baseline="0">
                <a:solidFill>
                  <a:schemeClr val="accent1"/>
                </a:solidFill>
              </a:defRPr>
            </a:lvl3pPr>
            <a:lvl4pPr marL="838200" indent="-228600">
              <a:spcBef>
                <a:spcPts val="600"/>
              </a:spcBef>
              <a:buClr>
                <a:schemeClr val="accent4"/>
              </a:buClr>
              <a:buSzPct val="125000"/>
              <a:tabLst/>
              <a:defRPr sz="1600" spc="30" baseline="0">
                <a:solidFill>
                  <a:schemeClr val="accent1"/>
                </a:solidFill>
              </a:defRPr>
            </a:lvl4pPr>
            <a:lvl5pPr marL="1066800" indent="-228600">
              <a:spcBef>
                <a:spcPts val="600"/>
              </a:spcBef>
              <a:buClr>
                <a:schemeClr val="accent4"/>
              </a:buClr>
              <a:buSzPct val="125000"/>
              <a:tabLst/>
              <a:defRPr sz="1600" spc="30" baseline="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BE45AB0-CBA6-C991-02B4-6F6383554C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1753161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theme" Target="../theme/theme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tags" Target="../tags/tag9.xml"/><Relationship Id="rId18" Type="http://schemas.openxmlformats.org/officeDocument/2006/relationships/tags" Target="../tags/tag14.xml"/><Relationship Id="rId26" Type="http://schemas.openxmlformats.org/officeDocument/2006/relationships/oleObject" Target="../embeddings/oleObject1.bin"/><Relationship Id="rId3" Type="http://schemas.openxmlformats.org/officeDocument/2006/relationships/slideLayout" Target="../slideLayouts/slideLayout50.xml"/><Relationship Id="rId21" Type="http://schemas.openxmlformats.org/officeDocument/2006/relationships/tags" Target="../tags/tag17.xml"/><Relationship Id="rId7" Type="http://schemas.openxmlformats.org/officeDocument/2006/relationships/tags" Target="../tags/tag3.xml"/><Relationship Id="rId12" Type="http://schemas.openxmlformats.org/officeDocument/2006/relationships/tags" Target="../tags/tag8.xml"/><Relationship Id="rId17" Type="http://schemas.openxmlformats.org/officeDocument/2006/relationships/tags" Target="../tags/tag13.xml"/><Relationship Id="rId25" Type="http://schemas.openxmlformats.org/officeDocument/2006/relationships/image" Target="../media/image46.png"/><Relationship Id="rId2" Type="http://schemas.openxmlformats.org/officeDocument/2006/relationships/slideLayout" Target="../slideLayouts/slideLayout49.xml"/><Relationship Id="rId16" Type="http://schemas.openxmlformats.org/officeDocument/2006/relationships/tags" Target="../tags/tag12.xml"/><Relationship Id="rId20" Type="http://schemas.openxmlformats.org/officeDocument/2006/relationships/tags" Target="../tags/tag16.xml"/><Relationship Id="rId1" Type="http://schemas.openxmlformats.org/officeDocument/2006/relationships/slideLayout" Target="../slideLayouts/slideLayout48.xml"/><Relationship Id="rId6" Type="http://schemas.openxmlformats.org/officeDocument/2006/relationships/tags" Target="../tags/tag2.xml"/><Relationship Id="rId11" Type="http://schemas.openxmlformats.org/officeDocument/2006/relationships/tags" Target="../tags/tag7.xml"/><Relationship Id="rId24" Type="http://schemas.openxmlformats.org/officeDocument/2006/relationships/image" Target="../media/image45.jpeg"/><Relationship Id="rId5" Type="http://schemas.openxmlformats.org/officeDocument/2006/relationships/theme" Target="../theme/theme5.xml"/><Relationship Id="rId15" Type="http://schemas.openxmlformats.org/officeDocument/2006/relationships/tags" Target="../tags/tag11.xml"/><Relationship Id="rId23" Type="http://schemas.openxmlformats.org/officeDocument/2006/relationships/tags" Target="../tags/tag19.xml"/><Relationship Id="rId10" Type="http://schemas.openxmlformats.org/officeDocument/2006/relationships/tags" Target="../tags/tag6.xml"/><Relationship Id="rId19" Type="http://schemas.openxmlformats.org/officeDocument/2006/relationships/tags" Target="../tags/tag15.xml"/><Relationship Id="rId4" Type="http://schemas.openxmlformats.org/officeDocument/2006/relationships/slideLayout" Target="../slideLayouts/slideLayout51.xml"/><Relationship Id="rId9" Type="http://schemas.openxmlformats.org/officeDocument/2006/relationships/tags" Target="../tags/tag5.xml"/><Relationship Id="rId14" Type="http://schemas.openxmlformats.org/officeDocument/2006/relationships/tags" Target="../tags/tag10.xml"/><Relationship Id="rId22" Type="http://schemas.openxmlformats.org/officeDocument/2006/relationships/tags" Target="../tags/tag18.xml"/><Relationship Id="rId27" Type="http://schemas.openxmlformats.org/officeDocument/2006/relationships/image" Target="../media/image47.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Freeform 84"/>
          <p:cNvSpPr>
            <a:spLocks/>
          </p:cNvSpPr>
          <p:nvPr/>
        </p:nvSpPr>
        <p:spPr bwMode="auto">
          <a:xfrm flipH="1">
            <a:off x="10919884" y="6323014"/>
            <a:ext cx="465667" cy="534987"/>
          </a:xfrm>
          <a:custGeom>
            <a:avLst/>
            <a:gdLst>
              <a:gd name="T0" fmla="*/ 0 w 638"/>
              <a:gd name="T1" fmla="*/ 0 h 1194"/>
              <a:gd name="T2" fmla="*/ 38 w 638"/>
              <a:gd name="T3" fmla="*/ 110 h 1194"/>
              <a:gd name="T4" fmla="*/ 78 w 638"/>
              <a:gd name="T5" fmla="*/ 216 h 1194"/>
              <a:gd name="T6" fmla="*/ 106 w 638"/>
              <a:gd name="T7" fmla="*/ 304 h 1194"/>
              <a:gd name="T8" fmla="*/ 136 w 638"/>
              <a:gd name="T9" fmla="*/ 398 h 1194"/>
              <a:gd name="T10" fmla="*/ 164 w 638"/>
              <a:gd name="T11" fmla="*/ 506 h 1194"/>
              <a:gd name="T12" fmla="*/ 206 w 638"/>
              <a:gd name="T13" fmla="*/ 672 h 1194"/>
              <a:gd name="T14" fmla="*/ 236 w 638"/>
              <a:gd name="T15" fmla="*/ 788 h 1194"/>
              <a:gd name="T16" fmla="*/ 272 w 638"/>
              <a:gd name="T17" fmla="*/ 990 h 1194"/>
              <a:gd name="T18" fmla="*/ 286 w 638"/>
              <a:gd name="T19" fmla="*/ 1086 h 1194"/>
              <a:gd name="T20" fmla="*/ 302 w 638"/>
              <a:gd name="T21" fmla="*/ 1194 h 1194"/>
              <a:gd name="T22" fmla="*/ 638 w 638"/>
              <a:gd name="T23" fmla="*/ 1194 h 1194"/>
              <a:gd name="T24" fmla="*/ 624 w 638"/>
              <a:gd name="T25" fmla="*/ 1142 h 1194"/>
              <a:gd name="T26" fmla="*/ 598 w 638"/>
              <a:gd name="T27" fmla="*/ 1060 h 1194"/>
              <a:gd name="T28" fmla="*/ 572 w 638"/>
              <a:gd name="T29" fmla="*/ 980 h 1194"/>
              <a:gd name="T30" fmla="*/ 548 w 638"/>
              <a:gd name="T31" fmla="*/ 912 h 1194"/>
              <a:gd name="T32" fmla="*/ 494 w 638"/>
              <a:gd name="T33" fmla="*/ 784 h 1194"/>
              <a:gd name="T34" fmla="*/ 456 w 638"/>
              <a:gd name="T35" fmla="*/ 698 h 1194"/>
              <a:gd name="T36" fmla="*/ 424 w 638"/>
              <a:gd name="T37" fmla="*/ 626 h 1194"/>
              <a:gd name="T38" fmla="*/ 378 w 638"/>
              <a:gd name="T39" fmla="*/ 532 h 1194"/>
              <a:gd name="T40" fmla="*/ 340 w 638"/>
              <a:gd name="T41" fmla="*/ 470 h 1194"/>
              <a:gd name="T42" fmla="*/ 306 w 638"/>
              <a:gd name="T43" fmla="*/ 414 h 1194"/>
              <a:gd name="T44" fmla="*/ 268 w 638"/>
              <a:gd name="T45" fmla="*/ 342 h 1194"/>
              <a:gd name="T46" fmla="*/ 228 w 638"/>
              <a:gd name="T47" fmla="*/ 286 h 1194"/>
              <a:gd name="T48" fmla="*/ 174 w 638"/>
              <a:gd name="T49" fmla="*/ 210 h 1194"/>
              <a:gd name="T50" fmla="*/ 122 w 638"/>
              <a:gd name="T51" fmla="*/ 140 h 1194"/>
              <a:gd name="T52" fmla="*/ 58 w 638"/>
              <a:gd name="T53" fmla="*/ 52 h 1194"/>
              <a:gd name="T54" fmla="*/ 30 w 638"/>
              <a:gd name="T55" fmla="*/ 20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3076" name="Freeform 85"/>
          <p:cNvSpPr>
            <a:spLocks/>
          </p:cNvSpPr>
          <p:nvPr/>
        </p:nvSpPr>
        <p:spPr bwMode="auto">
          <a:xfrm flipH="1">
            <a:off x="11394017" y="6146800"/>
            <a:ext cx="328083" cy="165100"/>
          </a:xfrm>
          <a:custGeom>
            <a:avLst/>
            <a:gdLst>
              <a:gd name="T0" fmla="*/ 448 w 448"/>
              <a:gd name="T1" fmla="*/ 372 h 372"/>
              <a:gd name="T2" fmla="*/ 388 w 448"/>
              <a:gd name="T3" fmla="*/ 302 h 372"/>
              <a:gd name="T4" fmla="*/ 280 w 448"/>
              <a:gd name="T5" fmla="*/ 208 h 372"/>
              <a:gd name="T6" fmla="*/ 210 w 448"/>
              <a:gd name="T7" fmla="*/ 142 h 372"/>
              <a:gd name="T8" fmla="*/ 140 w 448"/>
              <a:gd name="T9" fmla="*/ 94 h 372"/>
              <a:gd name="T10" fmla="*/ 64 w 448"/>
              <a:gd name="T11" fmla="*/ 44 h 372"/>
              <a:gd name="T12" fmla="*/ 0 w 448"/>
              <a:gd name="T13" fmla="*/ 0 h 372"/>
              <a:gd name="T14" fmla="*/ 280 w 448"/>
              <a:gd name="T15" fmla="*/ 0 h 372"/>
              <a:gd name="T16" fmla="*/ 300 w 448"/>
              <a:gd name="T17" fmla="*/ 36 h 372"/>
              <a:gd name="T18" fmla="*/ 324 w 448"/>
              <a:gd name="T19" fmla="*/ 82 h 372"/>
              <a:gd name="T20" fmla="*/ 346 w 448"/>
              <a:gd name="T21" fmla="*/ 134 h 372"/>
              <a:gd name="T22" fmla="*/ 378 w 448"/>
              <a:gd name="T23" fmla="*/ 206 h 372"/>
              <a:gd name="T24" fmla="*/ 408 w 448"/>
              <a:gd name="T25" fmla="*/ 264 h 372"/>
              <a:gd name="T26" fmla="*/ 434 w 448"/>
              <a:gd name="T27" fmla="*/ 334 h 372"/>
              <a:gd name="T28" fmla="*/ 448 w 448"/>
              <a:gd name="T29" fmla="*/ 372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nchor="ctr"/>
          <a:lstStyle/>
          <a:p>
            <a:endParaRPr lang="en-US" sz="1600"/>
          </a:p>
        </p:txBody>
      </p:sp>
      <p:sp>
        <p:nvSpPr>
          <p:cNvPr id="1032" name="Rectangle 2"/>
          <p:cNvSpPr>
            <a:spLocks noGrp="1" noChangeArrowheads="1"/>
          </p:cNvSpPr>
          <p:nvPr>
            <p:ph type="title"/>
          </p:nvPr>
        </p:nvSpPr>
        <p:spPr bwMode="auto">
          <a:xfrm>
            <a:off x="723900" y="301625"/>
            <a:ext cx="10670117" cy="1208088"/>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a:t>Click to edit Master title style</a:t>
            </a:r>
          </a:p>
        </p:txBody>
      </p:sp>
      <p:sp>
        <p:nvSpPr>
          <p:cNvPr id="1033" name="Rectangle 3"/>
          <p:cNvSpPr>
            <a:spLocks noGrp="1" noChangeArrowheads="1"/>
          </p:cNvSpPr>
          <p:nvPr>
            <p:ph type="body" idx="1"/>
          </p:nvPr>
        </p:nvSpPr>
        <p:spPr bwMode="auto">
          <a:xfrm>
            <a:off x="723899" y="1697039"/>
            <a:ext cx="10692631" cy="4389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Paragraph content</a:t>
            </a:r>
          </a:p>
          <a:p>
            <a:pPr lvl="1"/>
            <a:r>
              <a:rPr lang="en-US"/>
              <a:t>Bullets</a:t>
            </a:r>
          </a:p>
          <a:p>
            <a:pPr lvl="5"/>
            <a:r>
              <a:rPr lang="en-US"/>
              <a:t>Bullets</a:t>
            </a:r>
          </a:p>
          <a:p>
            <a:pPr lvl="3"/>
            <a:r>
              <a:rPr lang="en-US"/>
              <a:t>Bullets</a:t>
            </a:r>
          </a:p>
          <a:p>
            <a:pPr lvl="4"/>
            <a:r>
              <a:rPr lang="en-US"/>
              <a:t>Bullets</a:t>
            </a:r>
          </a:p>
        </p:txBody>
      </p:sp>
      <p:sp>
        <p:nvSpPr>
          <p:cNvPr id="1030" name="Rectangle 6"/>
          <p:cNvSpPr>
            <a:spLocks noGrp="1" noChangeArrowheads="1"/>
          </p:cNvSpPr>
          <p:nvPr>
            <p:ph type="sldNum" sz="quarter" idx="4"/>
          </p:nvPr>
        </p:nvSpPr>
        <p:spPr bwMode="auto">
          <a:xfrm>
            <a:off x="692151" y="6350001"/>
            <a:ext cx="736600" cy="3587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100" b="0" smtClean="0">
                <a:solidFill>
                  <a:srgbClr val="7F7F7F"/>
                </a:solidFill>
                <a:latin typeface="Arial"/>
                <a:ea typeface="+mn-ea"/>
                <a:cs typeface="Arial"/>
              </a:defRPr>
            </a:lvl1pPr>
          </a:lstStyle>
          <a:p>
            <a:pPr>
              <a:defRPr/>
            </a:pPr>
            <a:fld id="{373A0677-2B25-4449-8FB1-6B6C4176E056}" type="slidenum">
              <a:rPr lang="en-US"/>
              <a:pPr>
                <a:defRPr/>
              </a:pPr>
              <a:t>‹#›</a:t>
            </a:fld>
            <a:endParaRPr lang="en-US"/>
          </a:p>
        </p:txBody>
      </p:sp>
      <p:sp>
        <p:nvSpPr>
          <p:cNvPr id="3080" name="TextBox 7"/>
          <p:cNvSpPr txBox="1">
            <a:spLocks noChangeArrowheads="1"/>
          </p:cNvSpPr>
          <p:nvPr/>
        </p:nvSpPr>
        <p:spPr bwMode="auto">
          <a:xfrm>
            <a:off x="11578167" y="6207125"/>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rebuchet MS" charset="0"/>
                <a:ea typeface="ＭＳ Ｐゴシック" charset="0"/>
                <a:cs typeface="ＭＳ Ｐゴシック" charset="0"/>
              </a:defRPr>
            </a:lvl1pPr>
            <a:lvl2pPr marL="742950" indent="-285750" eaLnBrk="0" hangingPunct="0">
              <a:defRPr sz="1600" b="1">
                <a:solidFill>
                  <a:schemeClr val="tx1"/>
                </a:solidFill>
                <a:latin typeface="Trebuchet MS" charset="0"/>
                <a:ea typeface="ＭＳ Ｐゴシック" charset="0"/>
              </a:defRPr>
            </a:lvl2pPr>
            <a:lvl3pPr marL="1143000" indent="-228600" eaLnBrk="0" hangingPunct="0">
              <a:defRPr sz="1600" b="1">
                <a:solidFill>
                  <a:schemeClr val="tx1"/>
                </a:solidFill>
                <a:latin typeface="Trebuchet MS" charset="0"/>
                <a:ea typeface="ＭＳ Ｐゴシック" charset="0"/>
              </a:defRPr>
            </a:lvl3pPr>
            <a:lvl4pPr marL="1600200" indent="-228600" eaLnBrk="0" hangingPunct="0">
              <a:defRPr sz="1600" b="1">
                <a:solidFill>
                  <a:schemeClr val="tx1"/>
                </a:solidFill>
                <a:latin typeface="Trebuchet MS" charset="0"/>
                <a:ea typeface="ＭＳ Ｐゴシック" charset="0"/>
              </a:defRPr>
            </a:lvl4pPr>
            <a:lvl5pPr marL="2057400" indent="-228600" eaLnBrk="0" hangingPunct="0">
              <a:defRPr sz="1600" b="1">
                <a:solidFill>
                  <a:schemeClr val="tx1"/>
                </a:solidFill>
                <a:latin typeface="Trebuchet MS" charset="0"/>
                <a:ea typeface="ＭＳ Ｐゴシック" charset="0"/>
              </a:defRPr>
            </a:lvl5pPr>
            <a:lvl6pPr marL="2514600" indent="-228600" eaLnBrk="0" fontAlgn="base" hangingPunct="0">
              <a:spcBef>
                <a:spcPct val="0"/>
              </a:spcBef>
              <a:spcAft>
                <a:spcPct val="0"/>
              </a:spcAft>
              <a:defRPr sz="1600" b="1">
                <a:solidFill>
                  <a:schemeClr val="tx1"/>
                </a:solidFill>
                <a:latin typeface="Trebuchet MS" charset="0"/>
                <a:ea typeface="ＭＳ Ｐゴシック" charset="0"/>
              </a:defRPr>
            </a:lvl6pPr>
            <a:lvl7pPr marL="2971800" indent="-228600" eaLnBrk="0" fontAlgn="base" hangingPunct="0">
              <a:spcBef>
                <a:spcPct val="0"/>
              </a:spcBef>
              <a:spcAft>
                <a:spcPct val="0"/>
              </a:spcAft>
              <a:defRPr sz="1600" b="1">
                <a:solidFill>
                  <a:schemeClr val="tx1"/>
                </a:solidFill>
                <a:latin typeface="Trebuchet MS" charset="0"/>
                <a:ea typeface="ＭＳ Ｐゴシック" charset="0"/>
              </a:defRPr>
            </a:lvl7pPr>
            <a:lvl8pPr marL="3429000" indent="-228600" eaLnBrk="0" fontAlgn="base" hangingPunct="0">
              <a:spcBef>
                <a:spcPct val="0"/>
              </a:spcBef>
              <a:spcAft>
                <a:spcPct val="0"/>
              </a:spcAft>
              <a:defRPr sz="1600" b="1">
                <a:solidFill>
                  <a:schemeClr val="tx1"/>
                </a:solidFill>
                <a:latin typeface="Trebuchet MS" charset="0"/>
                <a:ea typeface="ＭＳ Ｐゴシック" charset="0"/>
              </a:defRPr>
            </a:lvl8pPr>
            <a:lvl9pPr marL="3886200" indent="-228600" eaLnBrk="0" fontAlgn="base" hangingPunct="0">
              <a:spcBef>
                <a:spcPct val="0"/>
              </a:spcBef>
              <a:spcAft>
                <a:spcPct val="0"/>
              </a:spcAft>
              <a:defRPr sz="1600" b="1">
                <a:solidFill>
                  <a:schemeClr val="tx1"/>
                </a:solidFill>
                <a:latin typeface="Trebuchet MS" charset="0"/>
                <a:ea typeface="ＭＳ Ｐゴシック" charset="0"/>
              </a:defRPr>
            </a:lvl9pPr>
          </a:lstStyle>
          <a:p>
            <a:pPr eaLnBrk="1" hangingPunct="1"/>
            <a:endParaRPr lang="en-US" sz="1600"/>
          </a:p>
        </p:txBody>
      </p:sp>
      <p:sp>
        <p:nvSpPr>
          <p:cNvPr id="3" name="Footer Placeholder 2"/>
          <p:cNvSpPr>
            <a:spLocks noGrp="1"/>
          </p:cNvSpPr>
          <p:nvPr>
            <p:ph type="ftr" sz="quarter" idx="3"/>
          </p:nvPr>
        </p:nvSpPr>
        <p:spPr>
          <a:xfrm>
            <a:off x="1553634" y="6356351"/>
            <a:ext cx="7609417" cy="365125"/>
          </a:xfrm>
          <a:prstGeom prst="rect">
            <a:avLst/>
          </a:prstGeom>
        </p:spPr>
        <p:txBody>
          <a:bodyPr vert="horz" lIns="91440" tIns="45720" rIns="91440" bIns="45720" rtlCol="0" anchor="ctr"/>
          <a:lstStyle>
            <a:lvl1pPr algn="l">
              <a:defRPr sz="1200" b="0" smtClean="0">
                <a:solidFill>
                  <a:srgbClr val="7F7F7F"/>
                </a:solidFill>
                <a:latin typeface="+mn-lt"/>
                <a:ea typeface="+mn-ea"/>
                <a:cs typeface="Times New Roman" pitchFamily="18" charset="0"/>
              </a:defRPr>
            </a:lvl1pPr>
          </a:lstStyle>
          <a:p>
            <a:pPr>
              <a:defRPr/>
            </a:pPr>
            <a:endParaRPr lang="en-US"/>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98839" y="6260508"/>
            <a:ext cx="1793683" cy="456855"/>
          </a:xfrm>
          <a:prstGeom prst="rect">
            <a:avLst/>
          </a:prstGeom>
        </p:spPr>
      </p:pic>
    </p:spTree>
    <p:extLst>
      <p:ext uri="{BB962C8B-B14F-4D97-AF65-F5344CB8AC3E}">
        <p14:creationId xmlns:p14="http://schemas.microsoft.com/office/powerpoint/2010/main" val="423171493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ftr="0" dt="0"/>
  <p:txStyles>
    <p:titleStyle>
      <a:lvl1pPr algn="l" rtl="0" eaLnBrk="0" fontAlgn="base" hangingPunct="0">
        <a:spcBef>
          <a:spcPct val="0"/>
        </a:spcBef>
        <a:spcAft>
          <a:spcPct val="0"/>
        </a:spcAft>
        <a:buFont typeface="Arial" charset="0"/>
        <a:defRPr sz="2800" cap="none">
          <a:solidFill>
            <a:schemeClr val="tx1"/>
          </a:solidFill>
          <a:latin typeface="+mn-lt"/>
          <a:ea typeface="ＭＳ Ｐゴシック" charset="0"/>
          <a:cs typeface="Andes ExtraLight"/>
        </a:defRPr>
      </a:lvl1pPr>
      <a:lvl2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2200">
          <a:solidFill>
            <a:srgbClr val="595959"/>
          </a:solidFill>
          <a:latin typeface="Arial" charset="0"/>
          <a:ea typeface="ＭＳ Ｐゴシック" charset="0"/>
        </a:defRPr>
      </a:lvl5pPr>
      <a:lvl6pPr marL="457200" algn="ctr" rtl="0" fontAlgn="base">
        <a:spcBef>
          <a:spcPct val="0"/>
        </a:spcBef>
        <a:spcAft>
          <a:spcPct val="0"/>
        </a:spcAft>
        <a:defRPr sz="2600" b="1">
          <a:solidFill>
            <a:srgbClr val="014C6D"/>
          </a:solidFill>
          <a:latin typeface="Trebuchet MS" pitchFamily="34" charset="0"/>
        </a:defRPr>
      </a:lvl6pPr>
      <a:lvl7pPr marL="914400" algn="ctr" rtl="0" fontAlgn="base">
        <a:spcBef>
          <a:spcPct val="0"/>
        </a:spcBef>
        <a:spcAft>
          <a:spcPct val="0"/>
        </a:spcAft>
        <a:defRPr sz="2600" b="1">
          <a:solidFill>
            <a:srgbClr val="014C6D"/>
          </a:solidFill>
          <a:latin typeface="Trebuchet MS" pitchFamily="34" charset="0"/>
        </a:defRPr>
      </a:lvl7pPr>
      <a:lvl8pPr marL="1371600" algn="ctr" rtl="0" fontAlgn="base">
        <a:spcBef>
          <a:spcPct val="0"/>
        </a:spcBef>
        <a:spcAft>
          <a:spcPct val="0"/>
        </a:spcAft>
        <a:defRPr sz="2600" b="1">
          <a:solidFill>
            <a:srgbClr val="014C6D"/>
          </a:solidFill>
          <a:latin typeface="Trebuchet MS" pitchFamily="34" charset="0"/>
        </a:defRPr>
      </a:lvl8pPr>
      <a:lvl9pPr marL="1828800" algn="ctr" rtl="0" fontAlgn="base">
        <a:spcBef>
          <a:spcPct val="0"/>
        </a:spcBef>
        <a:spcAft>
          <a:spcPct val="0"/>
        </a:spcAft>
        <a:defRPr sz="2600" b="1">
          <a:solidFill>
            <a:srgbClr val="014C6D"/>
          </a:solidFill>
          <a:latin typeface="Trebuchet MS" pitchFamily="34" charset="0"/>
        </a:defRPr>
      </a:lvl9pPr>
    </p:titleStyle>
    <p:bodyStyle>
      <a:lvl1pPr algn="l" rtl="0" eaLnBrk="0" fontAlgn="base" hangingPunct="0">
        <a:lnSpc>
          <a:spcPct val="150000"/>
        </a:lnSpc>
        <a:spcBef>
          <a:spcPts val="1800"/>
        </a:spcBef>
        <a:spcAft>
          <a:spcPct val="0"/>
        </a:spcAft>
        <a:buClr>
          <a:srgbClr val="404040"/>
        </a:buClr>
        <a:defRPr sz="2200">
          <a:solidFill>
            <a:schemeClr val="tx2">
              <a:lumMod val="65000"/>
              <a:lumOff val="35000"/>
            </a:schemeClr>
          </a:solidFill>
          <a:latin typeface="Arial"/>
          <a:ea typeface="ＭＳ Ｐゴシック" charset="0"/>
          <a:cs typeface="Arial"/>
        </a:defRPr>
      </a:lvl1pPr>
      <a:lvl2pPr marL="285750" indent="-285750" algn="l" rtl="0" eaLnBrk="0" fontAlgn="base" hangingPunct="0">
        <a:lnSpc>
          <a:spcPct val="110000"/>
        </a:lnSpc>
        <a:spcBef>
          <a:spcPct val="0"/>
        </a:spcBef>
        <a:spcAft>
          <a:spcPct val="0"/>
        </a:spcAft>
        <a:buClr>
          <a:srgbClr val="595959"/>
        </a:buClr>
        <a:buFont typeface="Arial" charset="0"/>
        <a:buChar char="•"/>
        <a:defRPr sz="2000">
          <a:solidFill>
            <a:schemeClr val="tx2">
              <a:lumMod val="65000"/>
              <a:lumOff val="35000"/>
            </a:schemeClr>
          </a:solidFill>
          <a:latin typeface="Arial"/>
          <a:ea typeface="ＭＳ Ｐゴシック" charset="0"/>
          <a:cs typeface="Arial"/>
        </a:defRPr>
      </a:lvl2pPr>
      <a:lvl3pPr marL="285750" indent="-285750" algn="l" rtl="0" eaLnBrk="0" fontAlgn="base" hangingPunct="0">
        <a:lnSpc>
          <a:spcPct val="110000"/>
        </a:lnSpc>
        <a:spcBef>
          <a:spcPct val="0"/>
        </a:spcBef>
        <a:spcAft>
          <a:spcPct val="0"/>
        </a:spcAft>
        <a:buClr>
          <a:schemeClr val="tx1"/>
        </a:buClr>
        <a:buFont typeface="Arial" charset="0"/>
        <a:buChar char="•"/>
        <a:defRPr>
          <a:solidFill>
            <a:schemeClr val="tx2"/>
          </a:solidFill>
          <a:latin typeface="Arial"/>
          <a:ea typeface="ＭＳ Ｐゴシック" charset="0"/>
          <a:cs typeface="Arial"/>
        </a:defRPr>
      </a:lvl3pPr>
      <a:lvl4pPr marL="831850" indent="-285750" algn="l" rtl="0" eaLnBrk="0" fontAlgn="base" hangingPunct="0">
        <a:lnSpc>
          <a:spcPct val="110000"/>
        </a:lnSpc>
        <a:spcBef>
          <a:spcPct val="0"/>
        </a:spcBef>
        <a:spcAft>
          <a:spcPct val="0"/>
        </a:spcAft>
        <a:buClr>
          <a:srgbClr val="595959"/>
        </a:buClr>
        <a:buFont typeface="Arial" charset="0"/>
        <a:buChar char="•"/>
        <a:defRPr sz="1600">
          <a:solidFill>
            <a:schemeClr val="tx2">
              <a:lumMod val="65000"/>
              <a:lumOff val="35000"/>
            </a:schemeClr>
          </a:solidFill>
          <a:latin typeface="Arial"/>
          <a:ea typeface="ＭＳ Ｐゴシック" charset="0"/>
          <a:cs typeface="Arial"/>
        </a:defRPr>
      </a:lvl4pPr>
      <a:lvl5pPr marL="1196975" indent="-285750" algn="l" rtl="0" eaLnBrk="0" fontAlgn="base" hangingPunct="0">
        <a:lnSpc>
          <a:spcPct val="110000"/>
        </a:lnSpc>
        <a:spcBef>
          <a:spcPct val="0"/>
        </a:spcBef>
        <a:spcAft>
          <a:spcPct val="0"/>
        </a:spcAft>
        <a:buClr>
          <a:srgbClr val="595959"/>
        </a:buClr>
        <a:buFont typeface="Arial" charset="0"/>
        <a:buChar char="•"/>
        <a:defRPr sz="1600">
          <a:solidFill>
            <a:schemeClr val="tx2">
              <a:lumMod val="65000"/>
              <a:lumOff val="35000"/>
            </a:schemeClr>
          </a:solidFill>
          <a:latin typeface="Arial"/>
          <a:ea typeface="ＭＳ Ｐゴシック" charset="0"/>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7C7BB3A-C46E-E548-AB95-B17105378FB3}"/>
              </a:ext>
            </a:extLst>
          </p:cNvPr>
          <p:cNvSpPr>
            <a:spLocks noGrp="1" noChangeArrowheads="1"/>
          </p:cNvSpPr>
          <p:nvPr>
            <p:ph type="title"/>
          </p:nvPr>
        </p:nvSpPr>
        <p:spPr bwMode="auto">
          <a:xfrm>
            <a:off x="274320" y="365760"/>
            <a:ext cx="10515600" cy="9144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r>
              <a:rPr lang="en-US"/>
              <a:t>Click To Edit Master Title Style</a:t>
            </a:r>
          </a:p>
        </p:txBody>
      </p:sp>
      <p:sp>
        <p:nvSpPr>
          <p:cNvPr id="9" name="Rectangle 3">
            <a:extLst>
              <a:ext uri="{FF2B5EF4-FFF2-40B4-BE49-F238E27FC236}">
                <a16:creationId xmlns:a16="http://schemas.microsoft.com/office/drawing/2014/main" id="{5A002936-8E5D-6F4B-8746-3867B21D1EE6}"/>
              </a:ext>
            </a:extLst>
          </p:cNvPr>
          <p:cNvSpPr>
            <a:spLocks noGrp="1" noChangeArrowheads="1"/>
          </p:cNvSpPr>
          <p:nvPr>
            <p:ph type="body" idx="1"/>
          </p:nvPr>
        </p:nvSpPr>
        <p:spPr bwMode="auto">
          <a:xfrm>
            <a:off x="274320" y="1280160"/>
            <a:ext cx="11612880" cy="484632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marL="182880" marR="0" lvl="0" indent="-182880" algn="l" defTabSz="914400" rtl="0" eaLnBrk="1" fontAlgn="auto" latinLnBrk="0" hangingPunct="1">
              <a:lnSpc>
                <a:spcPct val="90000"/>
              </a:lnSpc>
              <a:spcBef>
                <a:spcPts val="1200"/>
              </a:spcBef>
              <a:spcAft>
                <a:spcPts val="0"/>
              </a:spcAft>
              <a:buClr>
                <a:srgbClr val="00BBE9"/>
              </a:buClr>
              <a:buSzTx/>
              <a:buFont typeface="Wingdings 2" pitchFamily="18" charset="2"/>
              <a:buChar char=""/>
              <a:tabLst/>
              <a:defRPr/>
            </a:pPr>
            <a:r>
              <a:rPr kumimoji="0" lang="en-US" sz="2000" b="0" i="0" u="none" strike="noStrike" kern="1200" cap="none" spc="0" normalizeH="0" baseline="0" noProof="0">
                <a:ln>
                  <a:noFill/>
                </a:ln>
                <a:solidFill>
                  <a:srgbClr val="545454"/>
                </a:solidFill>
                <a:effectLst/>
                <a:uLnTx/>
                <a:uFillTx/>
                <a:latin typeface="Arial" panose="020B0604020202020204"/>
                <a:ea typeface="+mn-ea"/>
                <a:cs typeface="+mn-cs"/>
              </a:rPr>
              <a:t>Click to edit Master text styles</a:t>
            </a:r>
          </a:p>
          <a:p>
            <a:pPr marL="685800" marR="0" lvl="1"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800" b="0" i="0" u="none" strike="noStrike" kern="1200" cap="none" spc="0" normalizeH="0" baseline="0" noProof="0">
                <a:ln>
                  <a:noFill/>
                </a:ln>
                <a:solidFill>
                  <a:srgbClr val="545454"/>
                </a:solidFill>
                <a:effectLst/>
                <a:uLnTx/>
                <a:uFillTx/>
                <a:latin typeface="Arial" panose="020B0604020202020204"/>
                <a:ea typeface="+mn-ea"/>
                <a:cs typeface="+mn-cs"/>
              </a:rPr>
              <a:t>Second level</a:t>
            </a:r>
          </a:p>
          <a:p>
            <a:pPr marL="1143000" marR="0" lvl="2"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600" b="0" i="0" u="none" strike="noStrike" kern="1200" cap="none" spc="0" normalizeH="0" baseline="0" noProof="0">
                <a:ln>
                  <a:noFill/>
                </a:ln>
                <a:solidFill>
                  <a:srgbClr val="545454"/>
                </a:solidFill>
                <a:effectLst/>
                <a:uLnTx/>
                <a:uFillTx/>
                <a:latin typeface="Arial" panose="020B0604020202020204"/>
                <a:ea typeface="+mn-ea"/>
                <a:cs typeface="+mn-cs"/>
              </a:rPr>
              <a:t>Third level</a:t>
            </a:r>
          </a:p>
          <a:p>
            <a:pPr marL="1600200" marR="0" lvl="3"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400" b="0" i="0" u="none" strike="noStrike" kern="1200" cap="none" spc="0" normalizeH="0" baseline="0" noProof="0">
                <a:ln>
                  <a:noFill/>
                </a:ln>
                <a:solidFill>
                  <a:srgbClr val="545454"/>
                </a:solidFill>
                <a:effectLst/>
                <a:uLnTx/>
                <a:uFillTx/>
                <a:latin typeface="Arial" panose="020B0604020202020204"/>
                <a:ea typeface="+mn-ea"/>
                <a:cs typeface="+mn-cs"/>
              </a:rPr>
              <a:t>Fourth level</a:t>
            </a:r>
          </a:p>
          <a:p>
            <a:pPr marL="2057400" marR="0" lvl="4" indent="-182880" algn="l" defTabSz="914400" rtl="0" eaLnBrk="1" fontAlgn="auto" latinLnBrk="0" hangingPunct="1">
              <a:lnSpc>
                <a:spcPct val="90000"/>
              </a:lnSpc>
              <a:spcBef>
                <a:spcPts val="250"/>
              </a:spcBef>
              <a:spcAft>
                <a:spcPts val="250"/>
              </a:spcAft>
              <a:buClr>
                <a:srgbClr val="00BBE9"/>
              </a:buClr>
              <a:buSzTx/>
              <a:buFont typeface="Wingdings 2" pitchFamily="18" charset="2"/>
              <a:buChar char=""/>
              <a:tabLst/>
              <a:defRPr/>
            </a:pPr>
            <a:r>
              <a:rPr kumimoji="0" lang="en-US" sz="1400" b="0" i="0" u="none" strike="noStrike" kern="1200" cap="none" spc="0" normalizeH="0" baseline="0" noProof="0">
                <a:ln>
                  <a:noFill/>
                </a:ln>
                <a:solidFill>
                  <a:srgbClr val="545454"/>
                </a:solidFill>
                <a:effectLst/>
                <a:uLnTx/>
                <a:uFillTx/>
                <a:latin typeface="Arial" panose="020B0604020202020204"/>
                <a:ea typeface="+mn-ea"/>
                <a:cs typeface="+mn-cs"/>
              </a:rPr>
              <a:t>Fifth level</a:t>
            </a:r>
          </a:p>
        </p:txBody>
      </p:sp>
      <p:sp>
        <p:nvSpPr>
          <p:cNvPr id="4" name="Slide Number Placeholder 5">
            <a:extLst>
              <a:ext uri="{FF2B5EF4-FFF2-40B4-BE49-F238E27FC236}">
                <a16:creationId xmlns:a16="http://schemas.microsoft.com/office/drawing/2014/main" id="{3110FDD6-079B-1DCB-8EB0-E1E8621D1D4C}"/>
              </a:ext>
            </a:extLst>
          </p:cNvPr>
          <p:cNvSpPr>
            <a:spLocks noGrp="1"/>
          </p:cNvSpPr>
          <p:nvPr>
            <p:ph type="sldNum" sz="quarter" idx="4"/>
          </p:nvPr>
        </p:nvSpPr>
        <p:spPr>
          <a:xfrm>
            <a:off x="252919" y="6544763"/>
            <a:ext cx="1530927" cy="182881"/>
          </a:xfrm>
          <a:prstGeom prst="rect">
            <a:avLst/>
          </a:prstGeom>
        </p:spPr>
        <p:txBody>
          <a:bodyPr vert="horz" lIns="91440" tIns="45720" rIns="91440" bIns="45720" rtlCol="0" anchor="ctr"/>
          <a:lstStyle>
            <a:lvl1pPr algn="l">
              <a:defRPr sz="1000" b="0" i="0">
                <a:solidFill>
                  <a:srgbClr val="01ADE5"/>
                </a:solidFill>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35210909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hdr="0" ftr="0" dt="0"/>
  <p:txStyles>
    <p:titleStyle>
      <a:lvl1pPr algn="l" rtl="0" eaLnBrk="1" fontAlgn="base" hangingPunct="1">
        <a:spcBef>
          <a:spcPct val="0"/>
        </a:spcBef>
        <a:spcAft>
          <a:spcPct val="0"/>
        </a:spcAft>
        <a:defRPr sz="2800" b="0" i="0" cap="none">
          <a:solidFill>
            <a:srgbClr val="01ADE5"/>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0" indent="0" algn="l" rtl="0" eaLnBrk="1" fontAlgn="base" hangingPunct="1">
        <a:lnSpc>
          <a:spcPct val="100000"/>
        </a:lnSpc>
        <a:spcBef>
          <a:spcPct val="20000"/>
        </a:spcBef>
        <a:spcAft>
          <a:spcPct val="0"/>
        </a:spcAft>
        <a:buClr>
          <a:srgbClr val="00783C"/>
        </a:buClr>
        <a:buFontTx/>
        <a:buNone/>
        <a:defRPr sz="1500">
          <a:solidFill>
            <a:schemeClr val="tx2">
              <a:lumMod val="95000"/>
              <a:lumOff val="5000"/>
            </a:schemeClr>
          </a:solidFill>
          <a:latin typeface="Arial" panose="020B0604020202020204" pitchFamily="34" charset="0"/>
          <a:ea typeface="+mn-ea"/>
          <a:cs typeface="Arial" panose="020B0604020202020204" pitchFamily="34" charset="0"/>
        </a:defRPr>
      </a:lvl1pPr>
      <a:lvl2pPr marL="0" indent="0" algn="l" rtl="0" eaLnBrk="1" fontAlgn="base" hangingPunct="1">
        <a:lnSpc>
          <a:spcPct val="100000"/>
        </a:lnSpc>
        <a:spcBef>
          <a:spcPct val="20000"/>
        </a:spcBef>
        <a:spcAft>
          <a:spcPct val="0"/>
        </a:spcAft>
        <a:buClr>
          <a:srgbClr val="00783C"/>
        </a:buClr>
        <a:buFontTx/>
        <a:buNone/>
        <a:defRPr sz="1500">
          <a:solidFill>
            <a:schemeClr val="tx2">
              <a:lumMod val="95000"/>
              <a:lumOff val="5000"/>
            </a:schemeClr>
          </a:solidFill>
          <a:latin typeface="Arial" panose="020B0604020202020204" pitchFamily="34" charset="0"/>
          <a:cs typeface="Arial" panose="020B0604020202020204" pitchFamily="34" charset="0"/>
        </a:defRPr>
      </a:lvl2pPr>
      <a:lvl3pPr marL="4763" indent="0" algn="l" rtl="0" eaLnBrk="1" fontAlgn="base" hangingPunct="1">
        <a:lnSpc>
          <a:spcPct val="100000"/>
        </a:lnSpc>
        <a:spcBef>
          <a:spcPct val="20000"/>
        </a:spcBef>
        <a:spcAft>
          <a:spcPct val="0"/>
        </a:spcAft>
        <a:buClr>
          <a:srgbClr val="00783C"/>
        </a:buClr>
        <a:buFontTx/>
        <a:buNone/>
        <a:defRPr sz="1500">
          <a:solidFill>
            <a:schemeClr val="tx2">
              <a:lumMod val="95000"/>
              <a:lumOff val="5000"/>
            </a:schemeClr>
          </a:solidFill>
          <a:latin typeface="Arial" panose="020B0604020202020204" pitchFamily="34" charset="0"/>
          <a:cs typeface="Arial" panose="020B0604020202020204" pitchFamily="34" charset="0"/>
        </a:defRPr>
      </a:lvl3pPr>
      <a:lvl4pPr marL="0" indent="0" algn="l" rtl="0" eaLnBrk="1" fontAlgn="base" hangingPunct="1">
        <a:lnSpc>
          <a:spcPct val="100000"/>
        </a:lnSpc>
        <a:spcBef>
          <a:spcPct val="20000"/>
        </a:spcBef>
        <a:spcAft>
          <a:spcPct val="0"/>
        </a:spcAft>
        <a:buClr>
          <a:srgbClr val="00783C"/>
        </a:buClr>
        <a:buFontTx/>
        <a:buNone/>
        <a:defRPr sz="1500">
          <a:solidFill>
            <a:schemeClr val="tx2">
              <a:lumMod val="95000"/>
              <a:lumOff val="5000"/>
            </a:schemeClr>
          </a:solidFill>
          <a:latin typeface="Arial" panose="020B0604020202020204" pitchFamily="34" charset="0"/>
          <a:cs typeface="Arial" panose="020B0604020202020204" pitchFamily="34" charset="0"/>
        </a:defRPr>
      </a:lvl4pPr>
      <a:lvl5pPr marL="0" indent="0" algn="l" rtl="0" eaLnBrk="1" fontAlgn="base" hangingPunct="1">
        <a:lnSpc>
          <a:spcPct val="100000"/>
        </a:lnSpc>
        <a:spcBef>
          <a:spcPct val="20000"/>
        </a:spcBef>
        <a:spcAft>
          <a:spcPct val="0"/>
        </a:spcAft>
        <a:buClr>
          <a:srgbClr val="00783C"/>
        </a:buClr>
        <a:buFontTx/>
        <a:buNone/>
        <a:defRPr sz="1500">
          <a:solidFill>
            <a:schemeClr val="tx2">
              <a:lumMod val="95000"/>
              <a:lumOff val="5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5BA8E8-C076-2C4A-AC2C-5DEE05122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Placeholder 3">
            <a:extLst>
              <a:ext uri="{FF2B5EF4-FFF2-40B4-BE49-F238E27FC236}">
                <a16:creationId xmlns:a16="http://schemas.microsoft.com/office/drawing/2014/main" id="{A593D0E7-E98E-B632-455F-37761C7BBBF0}"/>
              </a:ext>
            </a:extLst>
          </p:cNvPr>
          <p:cNvSpPr>
            <a:spLocks noGrp="1"/>
          </p:cNvSpPr>
          <p:nvPr>
            <p:ph type="title"/>
          </p:nvPr>
        </p:nvSpPr>
        <p:spPr>
          <a:xfrm>
            <a:off x="838200" y="0"/>
            <a:ext cx="10515600" cy="919163"/>
          </a:xfrm>
          <a:prstGeom prst="rect">
            <a:avLst/>
          </a:prstGeom>
        </p:spPr>
        <p:txBody>
          <a:bodyPr vert="horz" lIns="91440" tIns="45720" rIns="91440" bIns="0" rtlCol="0" anchor="b" anchorCtr="0">
            <a:normAutofit/>
          </a:bodyPr>
          <a:lstStyle/>
          <a:p>
            <a:r>
              <a:rPr lang="en-GB"/>
              <a:t>CLICK TO EDIT MASTER TITLE STYLE</a:t>
            </a:r>
            <a:endParaRPr lang="en-US"/>
          </a:p>
        </p:txBody>
      </p:sp>
    </p:spTree>
    <p:extLst>
      <p:ext uri="{BB962C8B-B14F-4D97-AF65-F5344CB8AC3E}">
        <p14:creationId xmlns:p14="http://schemas.microsoft.com/office/powerpoint/2010/main" val="320958449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Lst>
  <p:hf hdr="0" ftr="0" dt="0"/>
  <p:txStyles>
    <p:title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5520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3" r:id="rId4"/>
    <p:sldLayoutId id="2147483764" r:id="rId5"/>
  </p:sldLayoutIdLst>
  <p:hf hdr="0" ftr="0" dt="0"/>
  <p:txStyles>
    <p:titleStyle>
      <a:lvl1pPr algn="l" rtl="0" eaLnBrk="1" fontAlgn="base" hangingPunct="1">
        <a:spcBef>
          <a:spcPct val="0"/>
        </a:spcBef>
        <a:spcAft>
          <a:spcPct val="0"/>
        </a:spcAft>
        <a:defRPr sz="2600" cap="all">
          <a:solidFill>
            <a:schemeClr val="tx1"/>
          </a:solidFill>
          <a:latin typeface="+mj-lt"/>
          <a:ea typeface="ＭＳ Ｐゴシック" charset="0"/>
          <a:cs typeface="ＭＳ Ｐゴシック" charset="0"/>
        </a:defRPr>
      </a:lvl1pPr>
      <a:lvl2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2pPr>
      <a:lvl3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3pPr>
      <a:lvl4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4pPr>
      <a:lvl5pPr algn="l" rtl="0" eaLnBrk="1" fontAlgn="base" hangingPunct="1">
        <a:spcBef>
          <a:spcPct val="0"/>
        </a:spcBef>
        <a:spcAft>
          <a:spcPct val="0"/>
        </a:spcAft>
        <a:defRPr sz="2600">
          <a:solidFill>
            <a:schemeClr val="tx1"/>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algn="l" rtl="0" eaLnBrk="1" fontAlgn="base" hangingPunct="1">
        <a:lnSpc>
          <a:spcPct val="115000"/>
        </a:lnSpc>
        <a:spcBef>
          <a:spcPct val="20000"/>
        </a:spcBef>
        <a:spcAft>
          <a:spcPct val="0"/>
        </a:spcAft>
        <a:buClr>
          <a:srgbClr val="00783C"/>
        </a:buClr>
        <a:defRPr>
          <a:solidFill>
            <a:schemeClr val="tx1"/>
          </a:solidFill>
          <a:latin typeface="+mn-lt"/>
          <a:ea typeface="ＭＳ Ｐゴシック" charset="0"/>
          <a:cs typeface="ＭＳ Ｐゴシック" charset="0"/>
        </a:defRPr>
      </a:lvl1pPr>
      <a:lvl2pPr algn="l" rtl="0" eaLnBrk="1" fontAlgn="base" hangingPunct="1">
        <a:spcBef>
          <a:spcPct val="20000"/>
        </a:spcBef>
        <a:spcAft>
          <a:spcPct val="0"/>
        </a:spcAft>
        <a:buClr>
          <a:srgbClr val="00783C"/>
        </a:buClr>
        <a:buFont typeface="Wingdings" charset="0"/>
        <a:defRPr>
          <a:solidFill>
            <a:schemeClr val="tx1"/>
          </a:solidFill>
          <a:latin typeface="+mn-lt"/>
          <a:ea typeface="ＭＳ Ｐゴシック" charset="0"/>
        </a:defRPr>
      </a:lvl2pPr>
      <a:lvl3pPr marL="4763" algn="l" rtl="0" eaLnBrk="1" fontAlgn="base" hangingPunct="1">
        <a:spcBef>
          <a:spcPct val="20000"/>
        </a:spcBef>
        <a:spcAft>
          <a:spcPct val="0"/>
        </a:spcAft>
        <a:buClr>
          <a:srgbClr val="00783C"/>
        </a:buClr>
        <a:defRPr>
          <a:solidFill>
            <a:schemeClr val="tx1"/>
          </a:solidFill>
          <a:latin typeface="+mn-lt"/>
          <a:ea typeface="ＭＳ Ｐゴシック" charset="0"/>
        </a:defRPr>
      </a:lvl3pPr>
      <a:lvl4pPr algn="l" rtl="0" eaLnBrk="1" fontAlgn="base" hangingPunct="1">
        <a:spcBef>
          <a:spcPct val="20000"/>
        </a:spcBef>
        <a:spcAft>
          <a:spcPct val="0"/>
        </a:spcAft>
        <a:buClr>
          <a:srgbClr val="00783C"/>
        </a:buClr>
        <a:defRPr>
          <a:solidFill>
            <a:schemeClr val="tx1"/>
          </a:solidFill>
          <a:latin typeface="+mn-lt"/>
          <a:ea typeface="ＭＳ Ｐゴシック" charset="0"/>
        </a:defRPr>
      </a:lvl4pPr>
      <a:lvl5pPr algn="l" rtl="0" eaLnBrk="1" fontAlgn="base" hangingPunct="1">
        <a:spcBef>
          <a:spcPct val="20000"/>
        </a:spcBef>
        <a:spcAft>
          <a:spcPct val="0"/>
        </a:spcAft>
        <a:buClr>
          <a:srgbClr val="00783C"/>
        </a:buClr>
        <a:defRPr>
          <a:solidFill>
            <a:schemeClr val="tx1"/>
          </a:solidFill>
          <a:latin typeface="+mn-lt"/>
          <a:ea typeface="ＭＳ Ｐゴシック" charset="0"/>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404" name="Picture 116"/>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ltGray">
          <a:xfrm>
            <a:off x="1" y="6453873"/>
            <a:ext cx="12192000" cy="4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8683BC9-38AA-4395-A186-906453ED8E0D}"/>
              </a:ext>
            </a:extLst>
          </p:cNvPr>
          <p:cNvPicPr>
            <a:picLocks noChangeAspect="1"/>
          </p:cNvPicPr>
          <p:nvPr userDrawn="1"/>
        </p:nvPicPr>
        <p:blipFill rotWithShape="1">
          <a:blip r:embed="rId25">
            <a:extLst>
              <a:ext uri="{28A0092B-C50C-407E-A947-70E740481C1C}">
                <a14:useLocalDpi xmlns:a14="http://schemas.microsoft.com/office/drawing/2010/main" val="0"/>
              </a:ext>
            </a:extLst>
          </a:blip>
          <a:srcRect b="24334"/>
          <a:stretch/>
        </p:blipFill>
        <p:spPr>
          <a:xfrm>
            <a:off x="9641151" y="6473056"/>
            <a:ext cx="1877246" cy="365760"/>
          </a:xfrm>
          <a:prstGeom prst="rect">
            <a:avLst/>
          </a:prstGeom>
        </p:spPr>
      </p:pic>
      <p:graphicFrame>
        <p:nvGraphicFramePr>
          <p:cNvPr id="2" name="Object 1" hidden="1"/>
          <p:cNvGraphicFramePr>
            <a:graphicFrameLocks noChangeAspect="1"/>
          </p:cNvGraphicFramePr>
          <p:nvPr>
            <p:custDataLst>
              <p:tags r:id="rId6"/>
            </p:custDataLst>
            <p:extLst>
              <p:ext uri="{D42A27DB-BD31-4B8C-83A1-F6EECF244321}">
                <p14:modId xmlns:p14="http://schemas.microsoft.com/office/powerpoint/2010/main" val="701004966"/>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2" name="Object 1" hidden="1"/>
                      <p:cNvPicPr/>
                      <p:nvPr/>
                    </p:nvPicPr>
                    <p:blipFill>
                      <a:blip r:embed="rId27"/>
                      <a:stretch>
                        <a:fillRect/>
                      </a:stretch>
                    </p:blipFill>
                    <p:spPr>
                      <a:xfrm>
                        <a:off x="0" y="0"/>
                        <a:ext cx="215979" cy="161974"/>
                      </a:xfrm>
                      <a:prstGeom prst="rect">
                        <a:avLst/>
                      </a:prstGeom>
                    </p:spPr>
                  </p:pic>
                </p:oleObj>
              </mc:Fallback>
            </mc:AlternateContent>
          </a:graphicData>
        </a:graphic>
      </p:graphicFrame>
      <p:sp>
        <p:nvSpPr>
          <p:cNvPr id="1033" name="doc id"/>
          <p:cNvSpPr>
            <a:spLocks noChangeArrowheads="1"/>
          </p:cNvSpPr>
          <p:nvPr/>
        </p:nvSpPr>
        <p:spPr bwMode="auto">
          <a:xfrm>
            <a:off x="11064593" y="37256"/>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a:solidFill>
                <a:srgbClr val="000000"/>
              </a:solidFill>
              <a:latin typeface="Arial"/>
            </a:endParaRPr>
          </a:p>
        </p:txBody>
      </p:sp>
      <p:sp>
        <p:nvSpPr>
          <p:cNvPr id="1034" name="Working Draft" hidden="1"/>
          <p:cNvSpPr txBox="1">
            <a:spLocks noChangeArrowheads="1"/>
          </p:cNvSpPr>
          <p:nvPr/>
        </p:nvSpPr>
        <p:spPr bwMode="auto">
          <a:xfrm rot="5400000">
            <a:off x="11108272" y="1979059"/>
            <a:ext cx="1977396"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12">
                <a:solidFill>
                  <a:srgbClr val="000000"/>
                </a:solidFill>
                <a:latin typeface="Arial"/>
              </a:rPr>
              <a:t>Last Modified 8/4/2017 9:53 AM Eastern Standard Time</a:t>
            </a:r>
            <a:endParaRPr lang="en-US" sz="1632">
              <a:solidFill>
                <a:srgbClr val="000000"/>
              </a:solidFill>
              <a:latin typeface="Arial"/>
            </a:endParaRPr>
          </a:p>
        </p:txBody>
      </p:sp>
      <p:sp>
        <p:nvSpPr>
          <p:cNvPr id="1035" name="Printed" hidden="1"/>
          <p:cNvSpPr txBox="1">
            <a:spLocks noChangeArrowheads="1"/>
          </p:cNvSpPr>
          <p:nvPr/>
        </p:nvSpPr>
        <p:spPr bwMode="auto">
          <a:xfrm rot="5400000">
            <a:off x="11270193" y="4197039"/>
            <a:ext cx="1653554" cy="9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12">
                <a:solidFill>
                  <a:srgbClr val="000000"/>
                </a:solidFill>
                <a:latin typeface="Arial"/>
              </a:rPr>
              <a:t>Printed 8/4/2017 1:00 PM India Standard Time</a:t>
            </a:r>
            <a:endParaRPr lang="en-US" sz="1632">
              <a:solidFill>
                <a:srgbClr val="000000"/>
              </a:solidFill>
              <a:latin typeface="Arial"/>
            </a:endParaRPr>
          </a:p>
        </p:txBody>
      </p:sp>
      <p:sp>
        <p:nvSpPr>
          <p:cNvPr id="1036" name="Rectangle 286"/>
          <p:cNvSpPr>
            <a:spLocks noGrp="1" noChangeArrowheads="1"/>
          </p:cNvSpPr>
          <p:nvPr>
            <p:ph type="body" idx="1"/>
          </p:nvPr>
        </p:nvSpPr>
        <p:spPr bwMode="auto">
          <a:xfrm>
            <a:off x="3169490" y="2364856"/>
            <a:ext cx="5853024"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1. On-page tracker" hidden="1"/>
          <p:cNvSpPr>
            <a:spLocks noChangeArrowheads="1"/>
          </p:cNvSpPr>
          <p:nvPr/>
        </p:nvSpPr>
        <p:spPr bwMode="auto">
          <a:xfrm>
            <a:off x="233258" y="17819"/>
            <a:ext cx="894666"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428">
                <a:solidFill>
                  <a:srgbClr val="808080"/>
                </a:solidFill>
                <a:latin typeface="Arial"/>
              </a:rPr>
              <a:t>TRACKER</a:t>
            </a:r>
          </a:p>
        </p:txBody>
      </p:sp>
      <p:sp>
        <p:nvSpPr>
          <p:cNvPr id="11" name="3. Unit of measure" hidden="1"/>
          <p:cNvSpPr txBox="1">
            <a:spLocks noChangeArrowheads="1"/>
          </p:cNvSpPr>
          <p:nvPr/>
        </p:nvSpPr>
        <p:spPr bwMode="auto">
          <a:xfrm>
            <a:off x="233259" y="530470"/>
            <a:ext cx="11725484"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32">
                <a:solidFill>
                  <a:srgbClr val="808080"/>
                </a:solidFill>
                <a:latin typeface="Arial"/>
              </a:rPr>
              <a:t>Unit of measure</a:t>
            </a:r>
          </a:p>
        </p:txBody>
      </p:sp>
      <p:grpSp>
        <p:nvGrpSpPr>
          <p:cNvPr id="15" name="ACET" hidden="1"/>
          <p:cNvGrpSpPr>
            <a:grpSpLocks/>
          </p:cNvGrpSpPr>
          <p:nvPr/>
        </p:nvGrpSpPr>
        <p:grpSpPr bwMode="auto">
          <a:xfrm>
            <a:off x="3169490" y="1770409"/>
            <a:ext cx="5853024" cy="531276"/>
            <a:chOff x="915" y="702"/>
            <a:chExt cx="2686" cy="32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32" b="1">
                  <a:solidFill>
                    <a:srgbClr val="000000"/>
                  </a:solidFill>
                  <a:latin typeface="Arial"/>
                </a:rPr>
                <a:t>Title</a:t>
              </a:r>
            </a:p>
            <a:p>
              <a:r>
                <a:rPr lang="en-US" sz="1632">
                  <a:solidFill>
                    <a:srgbClr val="808080"/>
                  </a:solidFill>
                  <a:latin typeface="Arial"/>
                </a:rPr>
                <a:t>Unit of measure</a:t>
              </a:r>
            </a:p>
          </p:txBody>
        </p:sp>
      </p:grpSp>
      <p:grpSp>
        <p:nvGrpSpPr>
          <p:cNvPr id="18" name="LegendBoxes" hidden="1"/>
          <p:cNvGrpSpPr>
            <a:grpSpLocks/>
          </p:cNvGrpSpPr>
          <p:nvPr/>
        </p:nvGrpSpPr>
        <p:grpSpPr bwMode="auto">
          <a:xfrm>
            <a:off x="10919882" y="296409"/>
            <a:ext cx="874714" cy="1022061"/>
            <a:chOff x="4936" y="176"/>
            <a:chExt cx="405" cy="631"/>
          </a:xfrm>
        </p:grpSpPr>
        <p:sp>
          <p:nvSpPr>
            <p:cNvPr id="20" name="Legend1"/>
            <p:cNvSpPr>
              <a:spLocks noChangeArrowheads="1"/>
            </p:cNvSpPr>
            <p:nvPr/>
          </p:nvSpPr>
          <p:spPr bwMode="auto">
            <a:xfrm>
              <a:off x="5096"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1"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2" name="Legend2"/>
            <p:cNvSpPr>
              <a:spLocks noChangeArrowheads="1"/>
            </p:cNvSpPr>
            <p:nvPr/>
          </p:nvSpPr>
          <p:spPr bwMode="auto">
            <a:xfrm>
              <a:off x="5096" y="34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3"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4" name="Legend3"/>
            <p:cNvSpPr>
              <a:spLocks noChangeArrowheads="1"/>
            </p:cNvSpPr>
            <p:nvPr/>
          </p:nvSpPr>
          <p:spPr bwMode="auto">
            <a:xfrm>
              <a:off x="5096" y="517"/>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5"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26" name="Legend4"/>
            <p:cNvSpPr>
              <a:spLocks noChangeArrowheads="1"/>
            </p:cNvSpPr>
            <p:nvPr/>
          </p:nvSpPr>
          <p:spPr bwMode="auto">
            <a:xfrm>
              <a:off x="5096" y="688"/>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27"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28" name="LegendLines" hidden="1"/>
          <p:cNvGrpSpPr>
            <a:grpSpLocks/>
          </p:cNvGrpSpPr>
          <p:nvPr/>
        </p:nvGrpSpPr>
        <p:grpSpPr bwMode="auto">
          <a:xfrm>
            <a:off x="10500886" y="296409"/>
            <a:ext cx="1293713" cy="749943"/>
            <a:chOff x="4750" y="176"/>
            <a:chExt cx="599" cy="463"/>
          </a:xfrm>
        </p:grpSpPr>
        <p:sp>
          <p:nvSpPr>
            <p:cNvPr id="29"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0"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1"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a:solidFill>
                  <a:srgbClr val="000000"/>
                </a:solidFill>
                <a:latin typeface="Arial"/>
              </a:endParaRPr>
            </a:p>
          </p:txBody>
        </p:sp>
        <p:sp>
          <p:nvSpPr>
            <p:cNvPr id="32" name="Legend1"/>
            <p:cNvSpPr>
              <a:spLocks noChangeArrowheads="1"/>
            </p:cNvSpPr>
            <p:nvPr/>
          </p:nvSpPr>
          <p:spPr bwMode="auto">
            <a:xfrm>
              <a:off x="5104"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33" name="Legend2"/>
            <p:cNvSpPr>
              <a:spLocks noChangeArrowheads="1"/>
            </p:cNvSpPr>
            <p:nvPr/>
          </p:nvSpPr>
          <p:spPr bwMode="auto">
            <a:xfrm>
              <a:off x="5104" y="344"/>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34" name="Legend3"/>
            <p:cNvSpPr>
              <a:spLocks noChangeArrowheads="1"/>
            </p:cNvSpPr>
            <p:nvPr/>
          </p:nvSpPr>
          <p:spPr bwMode="auto">
            <a:xfrm>
              <a:off x="5104" y="520"/>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grpSp>
      <p:grpSp>
        <p:nvGrpSpPr>
          <p:cNvPr id="35" name="McKSticker" hidden="1"/>
          <p:cNvGrpSpPr/>
          <p:nvPr/>
        </p:nvGrpSpPr>
        <p:grpSpPr bwMode="auto">
          <a:xfrm>
            <a:off x="10848967" y="296408"/>
            <a:ext cx="1109779" cy="220474"/>
            <a:chOff x="7925059" y="285750"/>
            <a:chExt cx="815716" cy="216085"/>
          </a:xfrm>
        </p:grpSpPr>
        <p:sp>
          <p:nvSpPr>
            <p:cNvPr id="36" name="StickerRectangle"/>
            <p:cNvSpPr>
              <a:spLocks noChangeArrowheads="1"/>
            </p:cNvSpPr>
            <p:nvPr/>
          </p:nvSpPr>
          <p:spPr bwMode="auto">
            <a:xfrm>
              <a:off x="7925059" y="285750"/>
              <a:ext cx="815716" cy="21608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26">
                <a:buClr>
                  <a:srgbClr val="002F54"/>
                </a:buClr>
              </a:pPr>
              <a:r>
                <a:rPr lang="en-US" sz="1224">
                  <a:solidFill>
                    <a:srgbClr val="808080"/>
                  </a:solidFill>
                  <a:latin typeface="Arial"/>
                </a:rPr>
                <a:t>PRELIMINARY</a:t>
              </a:r>
            </a:p>
          </p:txBody>
        </p:sp>
        <p:cxnSp>
          <p:nvCxnSpPr>
            <p:cNvPr id="37" name="AutoShape 31"/>
            <p:cNvCxnSpPr>
              <a:cxnSpLocks noChangeShapeType="1"/>
              <a:stCxn id="36" idx="2"/>
              <a:endCxn id="36" idx="4"/>
            </p:cNvCxnSpPr>
            <p:nvPr/>
          </p:nvCxnSpPr>
          <p:spPr bwMode="auto">
            <a:xfrm>
              <a:off x="7925059" y="285750"/>
              <a:ext cx="0" cy="21608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38" name="AutoShape 32"/>
            <p:cNvCxnSpPr>
              <a:cxnSpLocks noChangeShapeType="1"/>
              <a:stCxn id="36" idx="4"/>
              <a:endCxn id="36" idx="6"/>
            </p:cNvCxnSpPr>
            <p:nvPr/>
          </p:nvCxnSpPr>
          <p:spPr bwMode="auto">
            <a:xfrm>
              <a:off x="7925059" y="501835"/>
              <a:ext cx="81571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3" name="Slide Elements" hidden="1"/>
          <p:cNvGrpSpPr/>
          <p:nvPr/>
        </p:nvGrpSpPr>
        <p:grpSpPr bwMode="auto">
          <a:xfrm>
            <a:off x="233258" y="6224578"/>
            <a:ext cx="11725486" cy="498882"/>
            <a:chOff x="171450" y="6100662"/>
            <a:chExt cx="8618538" cy="488951"/>
          </a:xfrm>
        </p:grpSpPr>
        <p:sp>
          <p:nvSpPr>
            <p:cNvPr id="61" name="4. Footnote"/>
            <p:cNvSpPr txBox="1">
              <a:spLocks noChangeArrowheads="1"/>
            </p:cNvSpPr>
            <p:nvPr>
              <p:custDataLst>
                <p:tags r:id="rId22"/>
              </p:custDataLst>
            </p:nvPr>
          </p:nvSpPr>
          <p:spPr bwMode="auto">
            <a:xfrm>
              <a:off x="171451" y="6100662"/>
              <a:ext cx="8618537"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020">
                  <a:solidFill>
                    <a:srgbClr val="000000"/>
                  </a:solidFill>
                  <a:latin typeface="Arial"/>
                </a:rPr>
                <a:t>1 Footnote</a:t>
              </a:r>
            </a:p>
          </p:txBody>
        </p:sp>
        <p:sp>
          <p:nvSpPr>
            <p:cNvPr id="62" name="5. Source"/>
            <p:cNvSpPr>
              <a:spLocks noChangeArrowheads="1"/>
            </p:cNvSpPr>
            <p:nvPr>
              <p:custDataLst>
                <p:tags r:id="rId23"/>
              </p:custDataLst>
            </p:nvPr>
          </p:nvSpPr>
          <p:spPr bwMode="auto">
            <a:xfrm>
              <a:off x="171450" y="6432647"/>
              <a:ext cx="6460332"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marL="479439" indent="-479439" defTabSz="913526">
                <a:tabLst>
                  <a:tab pos="489157" algn="l"/>
                </a:tabLst>
              </a:pPr>
              <a:r>
                <a:rPr lang="en-US" sz="1020">
                  <a:solidFill>
                    <a:srgbClr val="FFFFFF"/>
                  </a:solidFill>
                  <a:latin typeface="Arial"/>
                </a:rPr>
                <a:t>Source: Source</a:t>
              </a:r>
            </a:p>
          </p:txBody>
        </p:sp>
      </p:grpSp>
      <p:sp>
        <p:nvSpPr>
          <p:cNvPr id="63" name="Slide Number"/>
          <p:cNvSpPr txBox="1">
            <a:spLocks/>
          </p:cNvSpPr>
          <p:nvPr/>
        </p:nvSpPr>
        <p:spPr bwMode="auto">
          <a:xfrm>
            <a:off x="11800092" y="6563306"/>
            <a:ext cx="158652" cy="160154"/>
          </a:xfrm>
          <a:prstGeom prst="rect">
            <a:avLst/>
          </a:prstGeom>
        </p:spPr>
        <p:txBody>
          <a:bodyPr vert="horz" wrap="none" lIns="0" tIns="0" rIns="0" bIns="0" rtlCol="0" anchor="ctr" anchorCtr="0">
            <a:spAutoFit/>
          </a:bodyPr>
          <a:lstStyle>
            <a:defPPr>
              <a:defRPr lang="en-US"/>
            </a:defPPr>
            <a:lvl1pPr>
              <a:defRPr sz="1000" baseline="0">
                <a:latin typeface="+mn-lt"/>
              </a:defRPr>
            </a:lvl1pPr>
          </a:lstStyle>
          <a:p>
            <a:pPr algn="r"/>
            <a:fld id="{42C328C1-A84F-4A39-A664-DBA00541A8C6}" type="slidenum">
              <a:rPr lang="en-US" sz="1020" smtClean="0">
                <a:solidFill>
                  <a:srgbClr val="FFFFFF"/>
                </a:solidFill>
              </a:rPr>
              <a:pPr algn="r"/>
              <a:t>‹#›</a:t>
            </a:fld>
            <a:endParaRPr lang="en-US" sz="1020">
              <a:solidFill>
                <a:srgbClr val="FFFFFF"/>
              </a:solidFill>
            </a:endParaRPr>
          </a:p>
        </p:txBody>
      </p:sp>
      <p:grpSp>
        <p:nvGrpSpPr>
          <p:cNvPr id="67" name="LegendMoons" hidden="1"/>
          <p:cNvGrpSpPr/>
          <p:nvPr/>
        </p:nvGrpSpPr>
        <p:grpSpPr bwMode="auto">
          <a:xfrm>
            <a:off x="10828945" y="296408"/>
            <a:ext cx="966208" cy="1333054"/>
            <a:chOff x="5428012" y="273840"/>
            <a:chExt cx="710188" cy="1306516"/>
          </a:xfrm>
        </p:grpSpPr>
        <p:sp>
          <p:nvSpPr>
            <p:cNvPr id="68" name="Legend1"/>
            <p:cNvSpPr>
              <a:spLocks noChangeArrowheads="1"/>
            </p:cNvSpPr>
            <p:nvPr/>
          </p:nvSpPr>
          <p:spPr bwMode="auto">
            <a:xfrm>
              <a:off x="5748687" y="28654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69" name="Legend2"/>
            <p:cNvSpPr>
              <a:spLocks noChangeArrowheads="1"/>
            </p:cNvSpPr>
            <p:nvPr/>
          </p:nvSpPr>
          <p:spPr bwMode="auto">
            <a:xfrm>
              <a:off x="5748687" y="561178"/>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0" name="Legend3"/>
            <p:cNvSpPr>
              <a:spLocks noChangeArrowheads="1"/>
            </p:cNvSpPr>
            <p:nvPr/>
          </p:nvSpPr>
          <p:spPr bwMode="auto">
            <a:xfrm>
              <a:off x="5748687" y="835817"/>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1" name="Legend4"/>
            <p:cNvSpPr>
              <a:spLocks noChangeArrowheads="1"/>
            </p:cNvSpPr>
            <p:nvPr/>
          </p:nvSpPr>
          <p:spPr bwMode="auto">
            <a:xfrm>
              <a:off x="5748687" y="110728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sp>
          <p:nvSpPr>
            <p:cNvPr id="72" name="Legend5"/>
            <p:cNvSpPr>
              <a:spLocks noChangeArrowheads="1"/>
            </p:cNvSpPr>
            <p:nvPr/>
          </p:nvSpPr>
          <p:spPr bwMode="auto">
            <a:xfrm>
              <a:off x="5748687" y="1383505"/>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26">
                <a:buClr>
                  <a:srgbClr val="002F54"/>
                </a:buClr>
              </a:pPr>
              <a:r>
                <a:rPr lang="en-US" sz="1224">
                  <a:solidFill>
                    <a:srgbClr val="000000"/>
                  </a:solidFill>
                  <a:latin typeface="Arial"/>
                </a:rPr>
                <a:t>Legend</a:t>
              </a:r>
            </a:p>
          </p:txBody>
        </p:sp>
        <p:grpSp>
          <p:nvGrpSpPr>
            <p:cNvPr id="73" name="MoonLegend1"/>
            <p:cNvGrpSpPr>
              <a:grpSpLocks noChangeAspect="1"/>
            </p:cNvGrpSpPr>
            <p:nvPr>
              <p:custDataLst>
                <p:tags r:id="rId7"/>
              </p:custDataLst>
            </p:nvPr>
          </p:nvGrpSpPr>
          <p:grpSpPr bwMode="auto">
            <a:xfrm>
              <a:off x="5428012" y="273840"/>
              <a:ext cx="209550" cy="209551"/>
              <a:chOff x="1694" y="2044"/>
              <a:chExt cx="160" cy="160"/>
            </a:xfrm>
          </p:grpSpPr>
          <p:sp>
            <p:nvSpPr>
              <p:cNvPr id="86"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7" name="Arc 42"/>
              <p:cNvSpPr>
                <a:spLocks noChangeAspect="1"/>
              </p:cNvSpPr>
              <p:nvPr>
                <p:custDataLst>
                  <p:tags r:id="rId21"/>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4" name="MoonLegend2"/>
            <p:cNvGrpSpPr>
              <a:grpSpLocks noChangeAspect="1"/>
            </p:cNvGrpSpPr>
            <p:nvPr>
              <p:custDataLst>
                <p:tags r:id="rId8"/>
              </p:custDataLst>
            </p:nvPr>
          </p:nvGrpSpPr>
          <p:grpSpPr bwMode="auto">
            <a:xfrm>
              <a:off x="5428012" y="548081"/>
              <a:ext cx="209550" cy="209551"/>
              <a:chOff x="1694" y="2044"/>
              <a:chExt cx="160" cy="160"/>
            </a:xfrm>
          </p:grpSpPr>
          <p:sp>
            <p:nvSpPr>
              <p:cNvPr id="84" name="Oval 41"/>
              <p:cNvSpPr>
                <a:spLocks noChangeAspect="1" noChangeArrowheads="1"/>
              </p:cNvSpPr>
              <p:nvPr>
                <p:custDataLst>
                  <p:tags r:id="rId18"/>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5" name="Arc 42"/>
              <p:cNvSpPr>
                <a:spLocks noChangeAspect="1"/>
              </p:cNvSpPr>
              <p:nvPr>
                <p:custDataLst>
                  <p:tags r:id="rId19"/>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5" name="MoonLegend3"/>
            <p:cNvGrpSpPr>
              <a:grpSpLocks noChangeAspect="1"/>
            </p:cNvGrpSpPr>
            <p:nvPr>
              <p:custDataLst>
                <p:tags r:id="rId9"/>
              </p:custDataLst>
            </p:nvPr>
          </p:nvGrpSpPr>
          <p:grpSpPr bwMode="auto">
            <a:xfrm>
              <a:off x="5428012" y="822322"/>
              <a:ext cx="209550" cy="209551"/>
              <a:chOff x="1694" y="2044"/>
              <a:chExt cx="160" cy="160"/>
            </a:xfrm>
          </p:grpSpPr>
          <p:sp>
            <p:nvSpPr>
              <p:cNvPr id="82" name="Oval 41"/>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3" name="Arc 42"/>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6" name="MoonLegend4"/>
            <p:cNvGrpSpPr>
              <a:grpSpLocks noChangeAspect="1"/>
            </p:cNvGrpSpPr>
            <p:nvPr>
              <p:custDataLst>
                <p:tags r:id="rId10"/>
              </p:custDataLst>
            </p:nvPr>
          </p:nvGrpSpPr>
          <p:grpSpPr bwMode="auto">
            <a:xfrm>
              <a:off x="5428012" y="1096563"/>
              <a:ext cx="209550" cy="209551"/>
              <a:chOff x="1694" y="2044"/>
              <a:chExt cx="160" cy="160"/>
            </a:xfrm>
          </p:grpSpPr>
          <p:sp>
            <p:nvSpPr>
              <p:cNvPr id="80" name="Oval 41"/>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81" name="Arc 42"/>
              <p:cNvSpPr>
                <a:spLocks noChangeAspect="1"/>
              </p:cNvSpPr>
              <p:nvPr>
                <p:custDataLst>
                  <p:tags r:id="rId15"/>
                </p:custDataLst>
              </p:nvPr>
            </p:nvSpPr>
            <p:spPr bwMode="auto">
              <a:xfrm>
                <a:off x="1694" y="2044"/>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nvGrpSpPr>
            <p:cNvPr id="77" name="MoonLegend5"/>
            <p:cNvGrpSpPr>
              <a:grpSpLocks noChangeAspect="1"/>
            </p:cNvGrpSpPr>
            <p:nvPr>
              <p:custDataLst>
                <p:tags r:id="rId11"/>
              </p:custDataLst>
            </p:nvPr>
          </p:nvGrpSpPr>
          <p:grpSpPr bwMode="auto">
            <a:xfrm>
              <a:off x="5428012" y="1370805"/>
              <a:ext cx="209550" cy="209551"/>
              <a:chOff x="1694" y="2044"/>
              <a:chExt cx="160" cy="160"/>
            </a:xfrm>
          </p:grpSpPr>
          <p:sp>
            <p:nvSpPr>
              <p:cNvPr id="78" name="Oval 41"/>
              <p:cNvSpPr>
                <a:spLocks noChangeAspect="1" noChangeArrowheads="1"/>
              </p:cNvSpPr>
              <p:nvPr>
                <p:custDataLst>
                  <p:tags r:id="rId12"/>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sp>
            <p:nvSpPr>
              <p:cNvPr id="79" name="Arc 42"/>
              <p:cNvSpPr>
                <a:spLocks noChangeAspect="1"/>
              </p:cNvSpPr>
              <p:nvPr>
                <p:custDataLst>
                  <p:tags r:id="rId13"/>
                </p:custDataLst>
              </p:nvPr>
            </p:nvSpPr>
            <p:spPr bwMode="auto">
              <a:xfrm>
                <a:off x="1694" y="2044"/>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a:solidFill>
                    <a:srgbClr val="000000"/>
                  </a:solidFill>
                  <a:latin typeface="Arial"/>
                </a:endParaRPr>
              </a:p>
            </p:txBody>
          </p:sp>
        </p:grpSp>
      </p:grpSp>
      <p:sp>
        <p:nvSpPr>
          <p:cNvPr id="66" name="Rectangle 65">
            <a:extLst>
              <a:ext uri="{FF2B5EF4-FFF2-40B4-BE49-F238E27FC236}">
                <a16:creationId xmlns:a16="http://schemas.microsoft.com/office/drawing/2014/main" id="{CB57DDBB-7DD3-412D-9BCF-019CFCB15E7E}"/>
              </a:ext>
            </a:extLst>
          </p:cNvPr>
          <p:cNvSpPr>
            <a:spLocks/>
          </p:cNvSpPr>
          <p:nvPr userDrawn="1"/>
        </p:nvSpPr>
        <p:spPr>
          <a:xfrm>
            <a:off x="-1" y="1192728"/>
            <a:ext cx="12192000" cy="788472"/>
          </a:xfrm>
          <a:prstGeom prst="rect">
            <a:avLst/>
          </a:prstGeom>
          <a:gradFill flip="none" rotWithShape="1">
            <a:gsLst>
              <a:gs pos="0">
                <a:schemeClr val="bg1"/>
              </a:gs>
              <a:gs pos="100000">
                <a:schemeClr val="bg2">
                  <a:lumMod val="95000"/>
                </a:schemeClr>
              </a:gs>
            </a:gsLst>
            <a:lin ang="162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962" rtl="0" eaLnBrk="1" fontAlgn="base" latinLnBrk="0" hangingPunct="1">
              <a:lnSpc>
                <a:spcPct val="100000"/>
              </a:lnSpc>
              <a:spcBef>
                <a:spcPct val="0"/>
              </a:spcBef>
              <a:spcAft>
                <a:spcPct val="0"/>
              </a:spcAft>
              <a:buClrTx/>
              <a:buSzTx/>
              <a:buFontTx/>
              <a:buNone/>
              <a:tabLst/>
              <a:defRPr/>
            </a:pPr>
            <a:endParaRPr kumimoji="0" lang="en-US" sz="1224"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88" name="AutoShape 249">
            <a:extLst>
              <a:ext uri="{FF2B5EF4-FFF2-40B4-BE49-F238E27FC236}">
                <a16:creationId xmlns:a16="http://schemas.microsoft.com/office/drawing/2014/main" id="{A92F8CD6-3768-4127-A38D-625CE95E2957}"/>
              </a:ext>
            </a:extLst>
          </p:cNvPr>
          <p:cNvCxnSpPr>
            <a:cxnSpLocks noChangeShapeType="1"/>
          </p:cNvCxnSpPr>
          <p:nvPr userDrawn="1"/>
        </p:nvCxnSpPr>
        <p:spPr bwMode="auto">
          <a:xfrm>
            <a:off x="-1" y="1192727"/>
            <a:ext cx="12192000" cy="0"/>
          </a:xfrm>
          <a:prstGeom prst="straightConnector1">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9933858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Lst>
  <p:txStyles>
    <p:titleStyle>
      <a:lvl1pPr algn="l" defTabSz="913526" rtl="0" eaLnBrk="1" fontAlgn="base" hangingPunct="1">
        <a:spcBef>
          <a:spcPct val="0"/>
        </a:spcBef>
        <a:spcAft>
          <a:spcPct val="0"/>
        </a:spcAft>
        <a:tabLst>
          <a:tab pos="275353" algn="l"/>
        </a:tabLst>
        <a:defRPr sz="1939" b="1" baseline="0">
          <a:solidFill>
            <a:schemeClr val="tx2"/>
          </a:solidFill>
          <a:latin typeface="+mj-lt"/>
          <a:ea typeface="Arial Unicode MS" pitchFamily="34" charset="-128"/>
          <a:cs typeface="Arial Unicode MS" pitchFamily="34" charset="-128"/>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800" baseline="0">
          <a:solidFill>
            <a:schemeClr val="tx1"/>
          </a:solidFill>
          <a:latin typeface="+mn-lt"/>
          <a:ea typeface="Arial Unicode MS" pitchFamily="34" charset="-128"/>
          <a:cs typeface="Arial Unicode MS" pitchFamily="34" charset="-128"/>
        </a:defRPr>
      </a:lvl1pPr>
      <a:lvl2pPr marL="197607" indent="-195987" algn="l" defTabSz="913526" rtl="0" eaLnBrk="1" fontAlgn="base" hangingPunct="1">
        <a:spcBef>
          <a:spcPct val="0"/>
        </a:spcBef>
        <a:spcAft>
          <a:spcPct val="0"/>
        </a:spcAft>
        <a:buClr>
          <a:schemeClr val="tx2"/>
        </a:buClr>
        <a:buSzPct val="125000"/>
        <a:buFont typeface="Arial" charset="0"/>
        <a:buChar char="▪"/>
        <a:defRPr sz="1800" baseline="0">
          <a:solidFill>
            <a:schemeClr val="tx1"/>
          </a:solidFill>
          <a:latin typeface="+mn-lt"/>
          <a:ea typeface="Arial Unicode MS" pitchFamily="34" charset="-128"/>
          <a:cs typeface="Arial Unicode MS" pitchFamily="34" charset="-128"/>
        </a:defRPr>
      </a:lvl2pPr>
      <a:lvl3pPr marL="466481" indent="-267255" algn="l" defTabSz="91352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3pPr>
      <a:lvl4pPr marL="626835" indent="-158733" algn="l" defTabSz="913526" rtl="0" eaLnBrk="1" fontAlgn="base" hangingPunct="1">
        <a:spcBef>
          <a:spcPct val="0"/>
        </a:spcBef>
        <a:spcAft>
          <a:spcPct val="0"/>
        </a:spcAft>
        <a:buClr>
          <a:schemeClr val="tx2"/>
        </a:buClr>
        <a:buSzPct val="120000"/>
        <a:buFont typeface="Arial" charset="0"/>
        <a:buChar char="▫"/>
        <a:defRPr sz="1800" baseline="0">
          <a:solidFill>
            <a:schemeClr val="tx1"/>
          </a:solidFill>
          <a:latin typeface="+mn-lt"/>
          <a:ea typeface="Arial Unicode MS" pitchFamily="34" charset="-128"/>
          <a:cs typeface="Arial Unicode MS" pitchFamily="34" charset="-128"/>
        </a:defRPr>
      </a:lvl4pPr>
      <a:lvl5pPr marL="765029" indent="-132818" algn="l" defTabSz="913526" rtl="0" eaLnBrk="1" fontAlgn="base" hangingPunct="1">
        <a:spcBef>
          <a:spcPct val="0"/>
        </a:spcBef>
        <a:spcAft>
          <a:spcPct val="0"/>
        </a:spcAft>
        <a:buClr>
          <a:schemeClr val="tx2"/>
        </a:buClr>
        <a:buSzPct val="89000"/>
        <a:buFont typeface="Arial" charset="0"/>
        <a:buChar char="-"/>
        <a:defRPr sz="1800" baseline="0">
          <a:solidFill>
            <a:schemeClr val="tx1"/>
          </a:solidFill>
          <a:latin typeface="+mn-lt"/>
          <a:ea typeface="Arial Unicode MS" pitchFamily="34" charset="-128"/>
          <a:cs typeface="Arial Unicode MS" pitchFamily="34" charset="-128"/>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E228A-D0FB-4C1F-AA14-B8B836E8C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F6A04-A9D5-4BB4-9C1B-33402251F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90B8E-BC18-4F36-A8F0-A3A8112147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0682EF7-FAFB-443D-988C-26BC4BD0E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27E431-0F08-4F77-8C4C-7AFA4B7CD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116F-2D43-43EC-BF22-0F1BBED68C79}" type="slidenum">
              <a:rPr lang="en-US" smtClean="0"/>
              <a:t>‹#›</a:t>
            </a:fld>
            <a:endParaRPr lang="en-US"/>
          </a:p>
        </p:txBody>
      </p:sp>
    </p:spTree>
    <p:extLst>
      <p:ext uri="{BB962C8B-B14F-4D97-AF65-F5344CB8AC3E}">
        <p14:creationId xmlns:p14="http://schemas.microsoft.com/office/powerpoint/2010/main" val="264129771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8.png"/><Relationship Id="rId2" Type="http://schemas.openxmlformats.org/officeDocument/2006/relationships/slideLayout" Target="../slideLayouts/slideLayout26.xml"/><Relationship Id="rId1" Type="http://schemas.openxmlformats.org/officeDocument/2006/relationships/tags" Target="../tags/tag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3.xml"/><Relationship Id="rId4" Type="http://schemas.openxmlformats.org/officeDocument/2006/relationships/hyperlink" Target="https://pressroom.ifc.org/all/pages/PressDetail.aspx?ID=2573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D1CE36F-6564-D1E7-BF4A-BB7E818D70D5}"/>
              </a:ext>
            </a:extLst>
          </p:cNvPr>
          <p:cNvSpPr>
            <a:spLocks noGrp="1"/>
          </p:cNvSpPr>
          <p:nvPr>
            <p:ph type="ctrTitle" idx="4294967295"/>
          </p:nvPr>
        </p:nvSpPr>
        <p:spPr>
          <a:xfrm>
            <a:off x="4080524" y="2215482"/>
            <a:ext cx="4027487" cy="1176337"/>
          </a:xfrm>
          <a:prstGeom prst="rect">
            <a:avLst/>
          </a:prstGeom>
        </p:spPr>
        <p:txBody>
          <a:bodyPr>
            <a:noAutofit/>
          </a:bodyPr>
          <a:lstStyle/>
          <a:p>
            <a:pPr algn="ctr">
              <a:lnSpc>
                <a:spcPct val="77000"/>
              </a:lnSpc>
            </a:pPr>
            <a:r>
              <a:rPr lang="en-US" sz="4400" dirty="0">
                <a:solidFill>
                  <a:schemeClr val="accent4">
                    <a:lumMod val="60000"/>
                    <a:lumOff val="40000"/>
                  </a:schemeClr>
                </a:solidFill>
              </a:rPr>
              <a:t>GENDER</a:t>
            </a:r>
            <a:br>
              <a:rPr lang="en-US" sz="4400" dirty="0">
                <a:solidFill>
                  <a:schemeClr val="accent4">
                    <a:lumMod val="60000"/>
                    <a:lumOff val="40000"/>
                  </a:schemeClr>
                </a:solidFill>
              </a:rPr>
            </a:br>
            <a:r>
              <a:rPr lang="en-US" sz="4400" dirty="0">
                <a:solidFill>
                  <a:schemeClr val="accent4">
                    <a:lumMod val="60000"/>
                    <a:lumOff val="40000"/>
                  </a:schemeClr>
                </a:solidFill>
              </a:rPr>
              <a:t>BONDS</a:t>
            </a:r>
          </a:p>
        </p:txBody>
      </p:sp>
      <p:sp>
        <p:nvSpPr>
          <p:cNvPr id="11" name="Subtitle 10">
            <a:extLst>
              <a:ext uri="{FF2B5EF4-FFF2-40B4-BE49-F238E27FC236}">
                <a16:creationId xmlns:a16="http://schemas.microsoft.com/office/drawing/2014/main" id="{0916195C-EA2D-EDC9-9A8D-B1F98C1E5740}"/>
              </a:ext>
            </a:extLst>
          </p:cNvPr>
          <p:cNvSpPr>
            <a:spLocks noGrp="1"/>
          </p:cNvSpPr>
          <p:nvPr>
            <p:ph type="subTitle" idx="4294967295"/>
          </p:nvPr>
        </p:nvSpPr>
        <p:spPr>
          <a:xfrm>
            <a:off x="4080523" y="3752923"/>
            <a:ext cx="4027488" cy="431800"/>
          </a:xfrm>
        </p:spPr>
        <p:txBody>
          <a:bodyPr vert="horz" lIns="91440" tIns="45720" rIns="91440" bIns="45720" rtlCol="0" anchor="t">
            <a:normAutofit fontScale="92500" lnSpcReduction="10000"/>
          </a:bodyPr>
          <a:lstStyle/>
          <a:p>
            <a:pPr marL="0" indent="0" algn="ctr">
              <a:buNone/>
            </a:pPr>
            <a:r>
              <a:rPr lang="en-US" i="1" dirty="0">
                <a:solidFill>
                  <a:schemeClr val="bg1"/>
                </a:solidFill>
              </a:rPr>
              <a:t>We-Fi</a:t>
            </a:r>
            <a:endParaRPr lang="en-US" i="1" dirty="0">
              <a:solidFill>
                <a:schemeClr val="bg1"/>
              </a:solidFill>
              <a:cs typeface="Arial"/>
            </a:endParaRPr>
          </a:p>
        </p:txBody>
      </p:sp>
      <p:sp>
        <p:nvSpPr>
          <p:cNvPr id="2" name="Text Placeholder 29">
            <a:extLst>
              <a:ext uri="{FF2B5EF4-FFF2-40B4-BE49-F238E27FC236}">
                <a16:creationId xmlns:a16="http://schemas.microsoft.com/office/drawing/2014/main" id="{9027840B-4FA4-4DAA-035F-14ECBC709D22}"/>
              </a:ext>
            </a:extLst>
          </p:cNvPr>
          <p:cNvSpPr txBox="1">
            <a:spLocks/>
          </p:cNvSpPr>
          <p:nvPr/>
        </p:nvSpPr>
        <p:spPr>
          <a:xfrm>
            <a:off x="450748" y="2303849"/>
            <a:ext cx="4085970" cy="913216"/>
          </a:xfrm>
          <a:prstGeom prst="rect">
            <a:avLst/>
          </a:prstGeom>
        </p:spPr>
        <p:txBody>
          <a:bodyPr vert="horz" lIns="91440" tIns="45720" rIns="91440" bIns="45720" rtlCol="0" anchor="b" anchorCtr="0">
            <a:noAutofit/>
          </a:bodyPr>
          <a:lstStyle>
            <a:lvl1pPr marL="0" indent="0" algn="l" defTabSz="914400" rtl="0" eaLnBrk="1" latinLnBrk="0" hangingPunct="1">
              <a:lnSpc>
                <a:spcPct val="90000"/>
              </a:lnSpc>
              <a:spcBef>
                <a:spcPts val="10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Clr>
                <a:srgbClr val="5EB8D5"/>
              </a:buClr>
              <a:buFont typeface="Wingdings" pitchFamily="2" charset="2"/>
              <a:buNone/>
              <a:defRPr sz="2000" b="0" i="1" kern="1200">
                <a:solidFill>
                  <a:schemeClr val="bg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Clr>
                <a:srgbClr val="5EB8D5"/>
              </a:buClr>
              <a:buFont typeface="Wingdings" pitchFamily="2" charset="2"/>
              <a:buNone/>
              <a:defRPr sz="1800" b="0" i="1" kern="1200">
                <a:solidFill>
                  <a:schemeClr val="bg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Clr>
                <a:srgbClr val="5EB8D5"/>
              </a:buClr>
              <a:buFont typeface="Wingdings" pitchFamily="2" charset="2"/>
              <a:buNone/>
              <a:defRPr sz="1600" b="0" i="1"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8000"/>
              </a:lnSpc>
              <a:spcBef>
                <a:spcPts val="0"/>
              </a:spcBef>
              <a:spcAft>
                <a:spcPts val="0"/>
              </a:spcAft>
              <a:buClr>
                <a:srgbClr val="5EB8D5"/>
              </a:buClr>
              <a:buSzTx/>
              <a:buFont typeface="Wingdings" pitchFamily="2" charset="2"/>
              <a:buNone/>
              <a:tabLst/>
              <a:defRPr/>
            </a:pPr>
            <a:endParaRPr kumimoji="0" lang="en-US" sz="1600" b="0" i="1"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7" name="Oval 26">
            <a:extLst>
              <a:ext uri="{FF2B5EF4-FFF2-40B4-BE49-F238E27FC236}">
                <a16:creationId xmlns:a16="http://schemas.microsoft.com/office/drawing/2014/main" id="{F5CF5807-430E-7999-34F8-75E1E9F05C85}"/>
              </a:ext>
            </a:extLst>
          </p:cNvPr>
          <p:cNvSpPr/>
          <p:nvPr/>
        </p:nvSpPr>
        <p:spPr>
          <a:xfrm>
            <a:off x="3668249" y="1000619"/>
            <a:ext cx="3987035" cy="39870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72FC4DCD-D8FE-81D4-8D01-0C6EBB60F482}"/>
              </a:ext>
            </a:extLst>
          </p:cNvPr>
          <p:cNvSpPr/>
          <p:nvPr/>
        </p:nvSpPr>
        <p:spPr>
          <a:xfrm>
            <a:off x="4435255" y="1045838"/>
            <a:ext cx="3987035" cy="39870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ED16C0D7-311A-C51C-CF50-64C3AEFE30B8}"/>
              </a:ext>
            </a:extLst>
          </p:cNvPr>
          <p:cNvSpPr/>
          <p:nvPr/>
        </p:nvSpPr>
        <p:spPr>
          <a:xfrm>
            <a:off x="3958347" y="1519868"/>
            <a:ext cx="4086225" cy="39870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67EB99E7-21B6-C5C1-97E3-005D29991114}"/>
              </a:ext>
            </a:extLst>
          </p:cNvPr>
          <p:cNvCxnSpPr>
            <a:cxnSpLocks/>
          </p:cNvCxnSpPr>
          <p:nvPr/>
        </p:nvCxnSpPr>
        <p:spPr>
          <a:xfrm>
            <a:off x="5699261" y="3586368"/>
            <a:ext cx="793478"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C2E3CCE-4A91-76E1-3046-5424848D6D44}"/>
              </a:ext>
            </a:extLst>
          </p:cNvPr>
          <p:cNvSpPr txBox="1"/>
          <p:nvPr/>
        </p:nvSpPr>
        <p:spPr>
          <a:xfrm>
            <a:off x="3047134" y="3244334"/>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r>
              <a:rPr lang="en-US" dirty="0"/>
              <a:t> </a:t>
            </a:r>
          </a:p>
        </p:txBody>
      </p:sp>
      <p:cxnSp>
        <p:nvCxnSpPr>
          <p:cNvPr id="7" name="Straight Connector 6">
            <a:extLst>
              <a:ext uri="{FF2B5EF4-FFF2-40B4-BE49-F238E27FC236}">
                <a16:creationId xmlns:a16="http://schemas.microsoft.com/office/drawing/2014/main" id="{21ED5F1D-2FBB-0A81-DF0D-7B9FFF5A867D}"/>
              </a:ext>
            </a:extLst>
          </p:cNvPr>
          <p:cNvCxnSpPr>
            <a:cxnSpLocks/>
          </p:cNvCxnSpPr>
          <p:nvPr/>
        </p:nvCxnSpPr>
        <p:spPr>
          <a:xfrm flipV="1">
            <a:off x="230926" y="5808730"/>
            <a:ext cx="0" cy="82550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89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1+#ppt_w/2"/>
                                          </p:val>
                                        </p:tav>
                                        <p:tav tm="100000">
                                          <p:val>
                                            <p:strVal val="#ppt_x"/>
                                          </p:val>
                                        </p:tav>
                                      </p:tavLst>
                                    </p:anim>
                                    <p:anim calcmode="lin" valueType="num">
                                      <p:cBhvr additive="base">
                                        <p:cTn id="12" dur="2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9" accel="50000" decel="5000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000" fill="hold"/>
                                        <p:tgtEl>
                                          <p:spTgt spid="29"/>
                                        </p:tgtEl>
                                        <p:attrNameLst>
                                          <p:attrName>ppt_x</p:attrName>
                                        </p:attrNameLst>
                                      </p:cBhvr>
                                      <p:tavLst>
                                        <p:tav tm="0">
                                          <p:val>
                                            <p:strVal val="0-#ppt_w/2"/>
                                          </p:val>
                                        </p:tav>
                                        <p:tav tm="100000">
                                          <p:val>
                                            <p:strVal val="#ppt_x"/>
                                          </p:val>
                                        </p:tav>
                                      </p:tavLst>
                                    </p:anim>
                                    <p:anim calcmode="lin" valueType="num">
                                      <p:cBhvr additive="base">
                                        <p:cTn id="16" dur="2000" fill="hold"/>
                                        <p:tgtEl>
                                          <p:spTgt spid="29"/>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childTnLst>
                          </p:cTn>
                        </p:par>
                        <p:par>
                          <p:cTn id="23" fill="hold">
                            <p:stCondLst>
                              <p:cond delay="5000"/>
                            </p:stCondLst>
                            <p:childTnLst>
                              <p:par>
                                <p:cTn id="24" presetID="6" presetClass="entr" presetSubtype="32"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out)">
                                      <p:cBhvr>
                                        <p:cTn id="26" dur="2000"/>
                                        <p:tgtEl>
                                          <p:spTgt spid="3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1000"/>
                                        <p:tgtEl>
                                          <p:spTgt spid="11">
                                            <p:txEl>
                                              <p:pRg st="0" end="0"/>
                                            </p:txEl>
                                          </p:spTgt>
                                        </p:tgtEl>
                                      </p:cBhvr>
                                    </p:animEffect>
                                    <p:anim calcmode="lin" valueType="num">
                                      <p:cBhvr>
                                        <p:cTn id="3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6" presetClass="entr" presetSubtype="32"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out)">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F9BE2F-8EC3-166A-E56D-28B8944066B6}"/>
              </a:ext>
            </a:extLst>
          </p:cNvPr>
          <p:cNvSpPr/>
          <p:nvPr/>
        </p:nvSpPr>
        <p:spPr>
          <a:xfrm>
            <a:off x="0" y="-1905"/>
            <a:ext cx="12192000" cy="6858000"/>
          </a:xfrm>
          <a:prstGeom prst="rect">
            <a:avLst/>
          </a:prstGeom>
          <a:solidFill>
            <a:srgbClr val="0F3558">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D316A-5B1D-F5BB-57CF-321245100E2C}"/>
              </a:ext>
            </a:extLst>
          </p:cNvPr>
          <p:cNvSpPr>
            <a:spLocks noGrp="1"/>
          </p:cNvSpPr>
          <p:nvPr>
            <p:ph type="ctrTitle"/>
          </p:nvPr>
        </p:nvSpPr>
        <p:spPr>
          <a:xfrm>
            <a:off x="880532" y="2136512"/>
            <a:ext cx="10950387" cy="920880"/>
          </a:xfrm>
        </p:spPr>
        <p:txBody>
          <a:bodyPr>
            <a:normAutofit fontScale="90000"/>
          </a:bodyPr>
          <a:lstStyle/>
          <a:p>
            <a:pPr>
              <a:lnSpc>
                <a:spcPct val="150000"/>
              </a:lnSpc>
              <a:spcAft>
                <a:spcPts val="600"/>
              </a:spcAft>
            </a:pPr>
            <a:r>
              <a:rPr lang="en-US" sz="3500" b="1" dirty="0">
                <a:solidFill>
                  <a:schemeClr val="bg1"/>
                </a:solidFill>
              </a:rPr>
              <a:t>Gender bonds: leveraging capital markets to boost lending to WSMEs</a:t>
            </a:r>
          </a:p>
        </p:txBody>
      </p:sp>
    </p:spTree>
    <p:extLst>
      <p:ext uri="{BB962C8B-B14F-4D97-AF65-F5344CB8AC3E}">
        <p14:creationId xmlns:p14="http://schemas.microsoft.com/office/powerpoint/2010/main" val="107679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EAA3F82-645E-0528-5A2D-A25845787D4F}"/>
              </a:ext>
            </a:extLst>
          </p:cNvPr>
          <p:cNvSpPr/>
          <p:nvPr/>
        </p:nvSpPr>
        <p:spPr>
          <a:xfrm>
            <a:off x="511335" y="3262154"/>
            <a:ext cx="3162259" cy="2749343"/>
          </a:xfrm>
          <a:prstGeom prst="roundRect">
            <a:avLst/>
          </a:prstGeom>
          <a:solidFill>
            <a:srgbClr val="DEEBF7">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err="1">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44352F04-9491-6FBB-9FE9-AA706325FD8C}"/>
              </a:ext>
            </a:extLst>
          </p:cNvPr>
          <p:cNvSpPr txBox="1"/>
          <p:nvPr/>
        </p:nvSpPr>
        <p:spPr>
          <a:xfrm>
            <a:off x="507881" y="3859937"/>
            <a:ext cx="3042018" cy="338554"/>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ontserrat" panose="00000500000000000000" pitchFamily="2" charset="0"/>
                <a:ea typeface="ＭＳ Ｐゴシック"/>
                <a:cs typeface="Arial" panose="020B0604020202020204" pitchFamily="34" charset="0"/>
              </a:rPr>
              <a:t>Commercial Banks</a:t>
            </a:r>
          </a:p>
        </p:txBody>
      </p:sp>
      <p:sp>
        <p:nvSpPr>
          <p:cNvPr id="4" name="TextBox 3">
            <a:extLst>
              <a:ext uri="{FF2B5EF4-FFF2-40B4-BE49-F238E27FC236}">
                <a16:creationId xmlns:a16="http://schemas.microsoft.com/office/drawing/2014/main" id="{FA999546-D0A6-6BFF-A17E-1F9F3F221386}"/>
              </a:ext>
            </a:extLst>
          </p:cNvPr>
          <p:cNvSpPr txBox="1"/>
          <p:nvPr/>
        </p:nvSpPr>
        <p:spPr>
          <a:xfrm>
            <a:off x="590471" y="4807840"/>
            <a:ext cx="3042018" cy="1077218"/>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Leasing Companies, </a:t>
            </a:r>
            <a:r>
              <a:rPr kumimoji="0" lang="en-US" sz="1600" b="0" i="0" u="none" strike="noStrike" kern="1200" cap="none" spc="0" normalizeH="0" baseline="0" noProof="0" err="1">
                <a:ln>
                  <a:noFill/>
                </a:ln>
                <a:solidFill>
                  <a:srgbClr val="000000"/>
                </a:solidFill>
                <a:effectLst/>
                <a:uLnTx/>
                <a:uFillTx/>
                <a:latin typeface="Montserrat" panose="00000500000000000000" pitchFamily="2" charset="0"/>
                <a:ea typeface="ＭＳ Ｐゴシック"/>
                <a:cs typeface="Arial" panose="020B0604020202020204" pitchFamily="34" charset="0"/>
              </a:rPr>
              <a:t>Fintechs</a:t>
            </a: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 and Digital Non-Bank Financial Institutions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sp>
        <p:nvSpPr>
          <p:cNvPr id="5" name="TextBox 4">
            <a:extLst>
              <a:ext uri="{FF2B5EF4-FFF2-40B4-BE49-F238E27FC236}">
                <a16:creationId xmlns:a16="http://schemas.microsoft.com/office/drawing/2014/main" id="{5B0663F3-D68B-F51F-E7CE-763BF97E0570}"/>
              </a:ext>
            </a:extLst>
          </p:cNvPr>
          <p:cNvSpPr txBox="1"/>
          <p:nvPr/>
        </p:nvSpPr>
        <p:spPr>
          <a:xfrm>
            <a:off x="511335" y="4346679"/>
            <a:ext cx="3042018" cy="338554"/>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Capital Markets Vehicles</a:t>
            </a:r>
          </a:p>
        </p:txBody>
      </p:sp>
      <p:sp>
        <p:nvSpPr>
          <p:cNvPr id="6" name="TextBox 5">
            <a:extLst>
              <a:ext uri="{FF2B5EF4-FFF2-40B4-BE49-F238E27FC236}">
                <a16:creationId xmlns:a16="http://schemas.microsoft.com/office/drawing/2014/main" id="{96D44AFB-A995-2173-72C3-41F5C9F1F658}"/>
              </a:ext>
            </a:extLst>
          </p:cNvPr>
          <p:cNvSpPr txBox="1"/>
          <p:nvPr/>
        </p:nvSpPr>
        <p:spPr>
          <a:xfrm>
            <a:off x="775033" y="3346164"/>
            <a:ext cx="2634863" cy="338554"/>
          </a:xfrm>
          <a:prstGeom prst="rect">
            <a:avLst/>
          </a:prstGeom>
          <a:noFill/>
        </p:spPr>
        <p:txBody>
          <a:bodyPr wrap="square" rtlCol="0">
            <a:spAutoFit/>
          </a:bodyPr>
          <a:lstStyle>
            <a:defPPr>
              <a:defRPr lang="en-US"/>
            </a:defPPr>
            <a:lvl1pPr algn="ctr">
              <a:defRPr sz="2400">
                <a:solidFill>
                  <a:schemeClr val="tx1">
                    <a:lumMod val="75000"/>
                    <a:lumOff val="25000"/>
                  </a:schemeClr>
                </a:solidFill>
                <a:latin typeface="Fedra Sans Std Book" panose="020B0403040000020004"/>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Channels</a:t>
            </a:r>
          </a:p>
        </p:txBody>
      </p:sp>
      <p:cxnSp>
        <p:nvCxnSpPr>
          <p:cNvPr id="7" name="Straight Connector 6">
            <a:extLst>
              <a:ext uri="{FF2B5EF4-FFF2-40B4-BE49-F238E27FC236}">
                <a16:creationId xmlns:a16="http://schemas.microsoft.com/office/drawing/2014/main" id="{0C89A920-9C89-29A9-D511-F04ADA94C2EB}"/>
              </a:ext>
            </a:extLst>
          </p:cNvPr>
          <p:cNvCxnSpPr>
            <a:cxnSpLocks/>
          </p:cNvCxnSpPr>
          <p:nvPr/>
        </p:nvCxnSpPr>
        <p:spPr>
          <a:xfrm>
            <a:off x="722284" y="3705760"/>
            <a:ext cx="2740361"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67912C-6E9D-4E57-1866-34A935DD60C4}"/>
              </a:ext>
            </a:extLst>
          </p:cNvPr>
          <p:cNvGrpSpPr/>
          <p:nvPr/>
        </p:nvGrpSpPr>
        <p:grpSpPr>
          <a:xfrm>
            <a:off x="4479543" y="3262154"/>
            <a:ext cx="3176246" cy="2749343"/>
            <a:chOff x="4453649" y="3262154"/>
            <a:chExt cx="3176246" cy="2749343"/>
          </a:xfrm>
        </p:grpSpPr>
        <p:sp>
          <p:nvSpPr>
            <p:cNvPr id="9" name="Rectangle: Rounded Corners 8">
              <a:extLst>
                <a:ext uri="{FF2B5EF4-FFF2-40B4-BE49-F238E27FC236}">
                  <a16:creationId xmlns:a16="http://schemas.microsoft.com/office/drawing/2014/main" id="{1678C5A8-D232-07F1-B129-8DC0CAF09D60}"/>
                </a:ext>
              </a:extLst>
            </p:cNvPr>
            <p:cNvSpPr/>
            <p:nvPr/>
          </p:nvSpPr>
          <p:spPr>
            <a:xfrm>
              <a:off x="4453649" y="3262154"/>
              <a:ext cx="3162259" cy="2749343"/>
            </a:xfrm>
            <a:prstGeom prst="roundRect">
              <a:avLst/>
            </a:prstGeom>
            <a:solidFill>
              <a:srgbClr val="C7E7FB">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err="1">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sp>
          <p:nvSpPr>
            <p:cNvPr id="10" name="TextBox 9">
              <a:extLst>
                <a:ext uri="{FF2B5EF4-FFF2-40B4-BE49-F238E27FC236}">
                  <a16:creationId xmlns:a16="http://schemas.microsoft.com/office/drawing/2014/main" id="{96E9F578-7C94-0289-0432-3775B5AA46E7}"/>
                </a:ext>
              </a:extLst>
            </p:cNvPr>
            <p:cNvSpPr txBox="1"/>
            <p:nvPr/>
          </p:nvSpPr>
          <p:spPr>
            <a:xfrm>
              <a:off x="5455517" y="3346164"/>
              <a:ext cx="1158522" cy="338554"/>
            </a:xfrm>
            <a:prstGeom prst="rect">
              <a:avLst/>
            </a:prstGeom>
            <a:noFill/>
          </p:spPr>
          <p:txBody>
            <a:bodyPr wrap="square" rtlCol="0">
              <a:spAutoFit/>
            </a:bodyPr>
            <a:lstStyle>
              <a:defPPr>
                <a:defRPr lang="en-US"/>
              </a:defPPr>
              <a:lvl1pPr algn="ctr">
                <a:defRPr sz="2400">
                  <a:solidFill>
                    <a:schemeClr val="tx1">
                      <a:lumMod val="75000"/>
                      <a:lumOff val="25000"/>
                    </a:schemeClr>
                  </a:solidFill>
                  <a:latin typeface="Fedra Sans Std Book" panose="020B0403040000020004"/>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Sectors</a:t>
              </a:r>
            </a:p>
          </p:txBody>
        </p:sp>
        <p:sp>
          <p:nvSpPr>
            <p:cNvPr id="11" name="TextBox 10">
              <a:extLst>
                <a:ext uri="{FF2B5EF4-FFF2-40B4-BE49-F238E27FC236}">
                  <a16:creationId xmlns:a16="http://schemas.microsoft.com/office/drawing/2014/main" id="{4E8DA376-D4D3-8270-8B19-6C57A162DB5C}"/>
                </a:ext>
              </a:extLst>
            </p:cNvPr>
            <p:cNvSpPr txBox="1"/>
            <p:nvPr/>
          </p:nvSpPr>
          <p:spPr>
            <a:xfrm>
              <a:off x="4482224" y="4645554"/>
              <a:ext cx="1534100" cy="374571"/>
            </a:xfrm>
            <a:prstGeom prst="round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MSMEs</a:t>
              </a:r>
            </a:p>
          </p:txBody>
        </p:sp>
        <p:sp>
          <p:nvSpPr>
            <p:cNvPr id="12" name="TextBox 11">
              <a:extLst>
                <a:ext uri="{FF2B5EF4-FFF2-40B4-BE49-F238E27FC236}">
                  <a16:creationId xmlns:a16="http://schemas.microsoft.com/office/drawing/2014/main" id="{FDADCB74-C5FD-4913-98B8-394AA0A6BA0D}"/>
                </a:ext>
              </a:extLst>
            </p:cNvPr>
            <p:cNvSpPr txBox="1"/>
            <p:nvPr/>
          </p:nvSpPr>
          <p:spPr>
            <a:xfrm>
              <a:off x="6095792" y="4535568"/>
              <a:ext cx="1534102" cy="646986"/>
            </a:xfrm>
            <a:prstGeom prst="round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Women/</a:t>
              </a:r>
              <a:b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Gender</a:t>
              </a:r>
            </a:p>
          </p:txBody>
        </p:sp>
        <p:sp>
          <p:nvSpPr>
            <p:cNvPr id="13" name="TextBox 12">
              <a:extLst>
                <a:ext uri="{FF2B5EF4-FFF2-40B4-BE49-F238E27FC236}">
                  <a16:creationId xmlns:a16="http://schemas.microsoft.com/office/drawing/2014/main" id="{DDCA010D-40D0-2BE7-E521-F15902662F5A}"/>
                </a:ext>
              </a:extLst>
            </p:cNvPr>
            <p:cNvSpPr txBox="1"/>
            <p:nvPr/>
          </p:nvSpPr>
          <p:spPr>
            <a:xfrm>
              <a:off x="4548725" y="3912951"/>
              <a:ext cx="1534100" cy="374571"/>
            </a:xfrm>
            <a:prstGeom prst="round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Climate</a:t>
              </a:r>
            </a:p>
          </p:txBody>
        </p:sp>
        <p:sp>
          <p:nvSpPr>
            <p:cNvPr id="14" name="TextBox 13">
              <a:extLst>
                <a:ext uri="{FF2B5EF4-FFF2-40B4-BE49-F238E27FC236}">
                  <a16:creationId xmlns:a16="http://schemas.microsoft.com/office/drawing/2014/main" id="{8242CAF3-3135-2516-F0EF-F94F2E1FA2C8}"/>
                </a:ext>
              </a:extLst>
            </p:cNvPr>
            <p:cNvSpPr txBox="1"/>
            <p:nvPr/>
          </p:nvSpPr>
          <p:spPr>
            <a:xfrm>
              <a:off x="6069671" y="3907925"/>
              <a:ext cx="1534100" cy="374571"/>
            </a:xfrm>
            <a:prstGeom prst="round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Housing</a:t>
              </a:r>
            </a:p>
          </p:txBody>
        </p:sp>
        <p:sp>
          <p:nvSpPr>
            <p:cNvPr id="15" name="TextBox 14">
              <a:extLst>
                <a:ext uri="{FF2B5EF4-FFF2-40B4-BE49-F238E27FC236}">
                  <a16:creationId xmlns:a16="http://schemas.microsoft.com/office/drawing/2014/main" id="{EE1D6366-422D-D3D5-7AAC-90BF1313D2ED}"/>
                </a:ext>
              </a:extLst>
            </p:cNvPr>
            <p:cNvSpPr txBox="1"/>
            <p:nvPr/>
          </p:nvSpPr>
          <p:spPr>
            <a:xfrm>
              <a:off x="6095795" y="5241965"/>
              <a:ext cx="1534100" cy="646986"/>
            </a:xfrm>
            <a:prstGeom prst="round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Trade Finance</a:t>
              </a:r>
            </a:p>
          </p:txBody>
        </p:sp>
        <p:sp>
          <p:nvSpPr>
            <p:cNvPr id="16" name="TextBox 15">
              <a:extLst>
                <a:ext uri="{FF2B5EF4-FFF2-40B4-BE49-F238E27FC236}">
                  <a16:creationId xmlns:a16="http://schemas.microsoft.com/office/drawing/2014/main" id="{078D1714-F411-3750-D896-F2DA75CD2CC5}"/>
                </a:ext>
              </a:extLst>
            </p:cNvPr>
            <p:cNvSpPr txBox="1"/>
            <p:nvPr/>
          </p:nvSpPr>
          <p:spPr>
            <a:xfrm>
              <a:off x="4551452" y="5337966"/>
              <a:ext cx="1534100" cy="374571"/>
            </a:xfrm>
            <a:prstGeom prst="round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Insurance</a:t>
              </a:r>
            </a:p>
          </p:txBody>
        </p:sp>
        <p:cxnSp>
          <p:nvCxnSpPr>
            <p:cNvPr id="17" name="Straight Connector 16">
              <a:extLst>
                <a:ext uri="{FF2B5EF4-FFF2-40B4-BE49-F238E27FC236}">
                  <a16:creationId xmlns:a16="http://schemas.microsoft.com/office/drawing/2014/main" id="{79CB013B-7385-D162-7D3D-E1685C409415}"/>
                </a:ext>
              </a:extLst>
            </p:cNvPr>
            <p:cNvCxnSpPr>
              <a:cxnSpLocks/>
            </p:cNvCxnSpPr>
            <p:nvPr/>
          </p:nvCxnSpPr>
          <p:spPr>
            <a:xfrm>
              <a:off x="4664598" y="3705760"/>
              <a:ext cx="2740361"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6B07DD01-AB7C-B5E7-3B0D-72C12BDB7CB3}"/>
              </a:ext>
            </a:extLst>
          </p:cNvPr>
          <p:cNvSpPr/>
          <p:nvPr/>
        </p:nvSpPr>
        <p:spPr>
          <a:xfrm>
            <a:off x="8466870" y="3203985"/>
            <a:ext cx="3162259" cy="2749343"/>
          </a:xfrm>
          <a:prstGeom prst="roundRect">
            <a:avLst/>
          </a:prstGeom>
          <a:solidFill>
            <a:srgbClr val="DEEBF7">
              <a:alpha val="8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200" b="1" i="0" u="none" strike="noStrike" kern="1200" cap="none" spc="0" normalizeH="0" baseline="0" noProof="0" err="1">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sp>
        <p:nvSpPr>
          <p:cNvPr id="19" name="TextBox 18">
            <a:extLst>
              <a:ext uri="{FF2B5EF4-FFF2-40B4-BE49-F238E27FC236}">
                <a16:creationId xmlns:a16="http://schemas.microsoft.com/office/drawing/2014/main" id="{6C8D7A35-B7CF-C082-AD3D-DA78D03D63D2}"/>
              </a:ext>
            </a:extLst>
          </p:cNvPr>
          <p:cNvSpPr txBox="1"/>
          <p:nvPr/>
        </p:nvSpPr>
        <p:spPr>
          <a:xfrm>
            <a:off x="8288480" y="3915805"/>
            <a:ext cx="167080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Loans</a:t>
            </a:r>
          </a:p>
        </p:txBody>
      </p:sp>
      <p:sp>
        <p:nvSpPr>
          <p:cNvPr id="20" name="TextBox 19">
            <a:extLst>
              <a:ext uri="{FF2B5EF4-FFF2-40B4-BE49-F238E27FC236}">
                <a16:creationId xmlns:a16="http://schemas.microsoft.com/office/drawing/2014/main" id="{C4CF1B13-95E3-C3EA-2C6B-60D1FAFE1BAE}"/>
              </a:ext>
            </a:extLst>
          </p:cNvPr>
          <p:cNvSpPr txBox="1"/>
          <p:nvPr/>
        </p:nvSpPr>
        <p:spPr>
          <a:xfrm>
            <a:off x="8457996" y="5002538"/>
            <a:ext cx="167080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err="1">
                <a:ln>
                  <a:noFill/>
                </a:ln>
                <a:solidFill>
                  <a:srgbClr val="000000"/>
                </a:solidFill>
                <a:effectLst/>
                <a:uLnTx/>
                <a:uFillTx/>
                <a:latin typeface="Montserrat" panose="00000500000000000000" pitchFamily="2" charset="0"/>
                <a:ea typeface="ＭＳ Ｐゴシック"/>
                <a:cs typeface="Arial" panose="020B0604020202020204" pitchFamily="34" charset="0"/>
              </a:rPr>
              <a:t>Subdebt</a:t>
            </a:r>
            <a:endPar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sp>
        <p:nvSpPr>
          <p:cNvPr id="21" name="TextBox 20">
            <a:extLst>
              <a:ext uri="{FF2B5EF4-FFF2-40B4-BE49-F238E27FC236}">
                <a16:creationId xmlns:a16="http://schemas.microsoft.com/office/drawing/2014/main" id="{77348114-E798-1A7F-7E44-9714C5519E54}"/>
              </a:ext>
            </a:extLst>
          </p:cNvPr>
          <p:cNvSpPr txBox="1"/>
          <p:nvPr/>
        </p:nvSpPr>
        <p:spPr>
          <a:xfrm>
            <a:off x="8332427" y="4460875"/>
            <a:ext cx="167080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Equity</a:t>
            </a:r>
          </a:p>
        </p:txBody>
      </p:sp>
      <p:sp>
        <p:nvSpPr>
          <p:cNvPr id="22" name="TextBox 21">
            <a:extLst>
              <a:ext uri="{FF2B5EF4-FFF2-40B4-BE49-F238E27FC236}">
                <a16:creationId xmlns:a16="http://schemas.microsoft.com/office/drawing/2014/main" id="{86FE2104-2E3F-DF57-9F3F-25FD496FFAF1}"/>
              </a:ext>
            </a:extLst>
          </p:cNvPr>
          <p:cNvSpPr txBox="1"/>
          <p:nvPr/>
        </p:nvSpPr>
        <p:spPr>
          <a:xfrm>
            <a:off x="9815715" y="4980753"/>
            <a:ext cx="167080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Convertibles</a:t>
            </a:r>
          </a:p>
        </p:txBody>
      </p:sp>
      <p:sp>
        <p:nvSpPr>
          <p:cNvPr id="23" name="TextBox 22">
            <a:extLst>
              <a:ext uri="{FF2B5EF4-FFF2-40B4-BE49-F238E27FC236}">
                <a16:creationId xmlns:a16="http://schemas.microsoft.com/office/drawing/2014/main" id="{C7C20A8E-3686-10F4-AA60-616047EE0116}"/>
              </a:ext>
            </a:extLst>
          </p:cNvPr>
          <p:cNvSpPr txBox="1"/>
          <p:nvPr/>
        </p:nvSpPr>
        <p:spPr>
          <a:xfrm>
            <a:off x="9744361" y="3940336"/>
            <a:ext cx="1670803"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Guarantees</a:t>
            </a:r>
          </a:p>
        </p:txBody>
      </p:sp>
      <p:sp>
        <p:nvSpPr>
          <p:cNvPr id="24" name="TextBox 23">
            <a:extLst>
              <a:ext uri="{FF2B5EF4-FFF2-40B4-BE49-F238E27FC236}">
                <a16:creationId xmlns:a16="http://schemas.microsoft.com/office/drawing/2014/main" id="{00B064BC-1BF8-07F8-AA03-EE4E7935FAF3}"/>
              </a:ext>
            </a:extLst>
          </p:cNvPr>
          <p:cNvSpPr txBox="1"/>
          <p:nvPr/>
        </p:nvSpPr>
        <p:spPr>
          <a:xfrm>
            <a:off x="9287273" y="4477169"/>
            <a:ext cx="2041889" cy="338554"/>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ontserrat" panose="00000500000000000000" pitchFamily="2" charset="0"/>
                <a:ea typeface="ＭＳ Ｐゴシック"/>
                <a:cs typeface="Arial" panose="020B0604020202020204" pitchFamily="34" charset="0"/>
              </a:rPr>
              <a:t>Bonds </a:t>
            </a:r>
          </a:p>
        </p:txBody>
      </p:sp>
      <p:sp>
        <p:nvSpPr>
          <p:cNvPr id="25" name="TextBox 24">
            <a:extLst>
              <a:ext uri="{FF2B5EF4-FFF2-40B4-BE49-F238E27FC236}">
                <a16:creationId xmlns:a16="http://schemas.microsoft.com/office/drawing/2014/main" id="{06B30BF1-D9FB-83AC-F23D-F61A0B03C89A}"/>
              </a:ext>
            </a:extLst>
          </p:cNvPr>
          <p:cNvSpPr txBox="1"/>
          <p:nvPr/>
        </p:nvSpPr>
        <p:spPr>
          <a:xfrm>
            <a:off x="9142492" y="3346164"/>
            <a:ext cx="1865813" cy="338554"/>
          </a:xfrm>
          <a:prstGeom prst="rect">
            <a:avLst/>
          </a:prstGeom>
          <a:noFill/>
        </p:spPr>
        <p:txBody>
          <a:bodyPr wrap="square" rtlCol="0">
            <a:spAutoFit/>
          </a:bodyPr>
          <a:lstStyle>
            <a:defPPr>
              <a:defRPr lang="en-US"/>
            </a:defPPr>
            <a:lvl1pPr algn="ctr">
              <a:defRPr sz="2400">
                <a:solidFill>
                  <a:schemeClr val="tx1">
                    <a:lumMod val="75000"/>
                    <a:lumOff val="25000"/>
                  </a:schemeClr>
                </a:solidFill>
                <a:latin typeface="Fedra Sans Std Book" panose="020B0403040000020004"/>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Products</a:t>
            </a:r>
          </a:p>
        </p:txBody>
      </p:sp>
      <p:cxnSp>
        <p:nvCxnSpPr>
          <p:cNvPr id="26" name="Straight Connector 25">
            <a:extLst>
              <a:ext uri="{FF2B5EF4-FFF2-40B4-BE49-F238E27FC236}">
                <a16:creationId xmlns:a16="http://schemas.microsoft.com/office/drawing/2014/main" id="{336A155F-1CF0-B861-9DA7-517925F64226}"/>
              </a:ext>
            </a:extLst>
          </p:cNvPr>
          <p:cNvCxnSpPr>
            <a:cxnSpLocks/>
          </p:cNvCxnSpPr>
          <p:nvPr/>
        </p:nvCxnSpPr>
        <p:spPr>
          <a:xfrm>
            <a:off x="8666882" y="3705760"/>
            <a:ext cx="2740361" cy="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ABCE356-D7EB-E024-05CB-3A6902FE9EE4}"/>
              </a:ext>
            </a:extLst>
          </p:cNvPr>
          <p:cNvGrpSpPr/>
          <p:nvPr/>
        </p:nvGrpSpPr>
        <p:grpSpPr>
          <a:xfrm>
            <a:off x="745144" y="1252766"/>
            <a:ext cx="1476386" cy="1526612"/>
            <a:chOff x="607984" y="1355045"/>
            <a:chExt cx="1476386" cy="1526612"/>
          </a:xfrm>
        </p:grpSpPr>
        <p:sp>
          <p:nvSpPr>
            <p:cNvPr id="28" name="TextBox 27">
              <a:extLst>
                <a:ext uri="{FF2B5EF4-FFF2-40B4-BE49-F238E27FC236}">
                  <a16:creationId xmlns:a16="http://schemas.microsoft.com/office/drawing/2014/main" id="{5D2DDFF8-3EAC-F24A-A1F1-35F12C7C1362}"/>
                </a:ext>
              </a:extLst>
            </p:cNvPr>
            <p:cNvSpPr txBox="1"/>
            <p:nvPr/>
          </p:nvSpPr>
          <p:spPr>
            <a:xfrm>
              <a:off x="607984" y="2142993"/>
              <a:ext cx="1476386" cy="73866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Working with staff across 50 countries</a:t>
              </a:r>
              <a:endParaRPr kumimoji="0" lang="de-DE"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pic>
          <p:nvPicPr>
            <p:cNvPr id="29" name="Picture 28">
              <a:extLst>
                <a:ext uri="{FF2B5EF4-FFF2-40B4-BE49-F238E27FC236}">
                  <a16:creationId xmlns:a16="http://schemas.microsoft.com/office/drawing/2014/main" id="{28AC180D-DE98-65BE-3878-F5DFC527CB46}"/>
                </a:ext>
              </a:extLst>
            </p:cNvPr>
            <p:cNvPicPr>
              <a:picLocks noChangeAspect="1"/>
            </p:cNvPicPr>
            <p:nvPr/>
          </p:nvPicPr>
          <p:blipFill>
            <a:blip r:embed="rId4"/>
            <a:stretch>
              <a:fillRect/>
            </a:stretch>
          </p:blipFill>
          <p:spPr>
            <a:xfrm>
              <a:off x="976965" y="1355045"/>
              <a:ext cx="738424" cy="742504"/>
            </a:xfrm>
            <a:prstGeom prst="rect">
              <a:avLst/>
            </a:prstGeom>
          </p:spPr>
        </p:pic>
      </p:grpSp>
      <p:grpSp>
        <p:nvGrpSpPr>
          <p:cNvPr id="30" name="Group 29">
            <a:extLst>
              <a:ext uri="{FF2B5EF4-FFF2-40B4-BE49-F238E27FC236}">
                <a16:creationId xmlns:a16="http://schemas.microsoft.com/office/drawing/2014/main" id="{522634A8-0271-34B7-2C7B-9412B152673A}"/>
              </a:ext>
            </a:extLst>
          </p:cNvPr>
          <p:cNvGrpSpPr/>
          <p:nvPr/>
        </p:nvGrpSpPr>
        <p:grpSpPr>
          <a:xfrm>
            <a:off x="5387222" y="1300374"/>
            <a:ext cx="1786427" cy="1479004"/>
            <a:chOff x="2642964" y="1402653"/>
            <a:chExt cx="1786427" cy="1479004"/>
          </a:xfrm>
        </p:grpSpPr>
        <p:sp>
          <p:nvSpPr>
            <p:cNvPr id="31" name="TextBox 30">
              <a:extLst>
                <a:ext uri="{FF2B5EF4-FFF2-40B4-BE49-F238E27FC236}">
                  <a16:creationId xmlns:a16="http://schemas.microsoft.com/office/drawing/2014/main" id="{683962D6-6F82-6A62-152D-6A16F480DA3A}"/>
                </a:ext>
              </a:extLst>
            </p:cNvPr>
            <p:cNvSpPr txBox="1"/>
            <p:nvPr/>
          </p:nvSpPr>
          <p:spPr>
            <a:xfrm>
              <a:off x="2642964" y="2142993"/>
              <a:ext cx="1786427" cy="73866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Clients hold nearly 30% of EM banking asset</a:t>
              </a:r>
              <a:endParaRPr kumimoji="0" lang="de-DE"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pic>
          <p:nvPicPr>
            <p:cNvPr id="32" name="Picture 8" descr="Increasing free icon">
              <a:extLst>
                <a:ext uri="{FF2B5EF4-FFF2-40B4-BE49-F238E27FC236}">
                  <a16:creationId xmlns:a16="http://schemas.microsoft.com/office/drawing/2014/main" id="{FF27B8C3-5594-5AFA-6B64-E24FABFA8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533" y="1402653"/>
              <a:ext cx="647289" cy="6472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2C0F37BE-904E-E689-23FF-3C4EFB0F66B8}"/>
              </a:ext>
            </a:extLst>
          </p:cNvPr>
          <p:cNvGrpSpPr/>
          <p:nvPr/>
        </p:nvGrpSpPr>
        <p:grpSpPr>
          <a:xfrm>
            <a:off x="2780124" y="1263763"/>
            <a:ext cx="2048504" cy="1731058"/>
            <a:chOff x="4987985" y="1366042"/>
            <a:chExt cx="2048504" cy="1731058"/>
          </a:xfrm>
        </p:grpSpPr>
        <p:sp>
          <p:nvSpPr>
            <p:cNvPr id="34" name="TextBox 33">
              <a:extLst>
                <a:ext uri="{FF2B5EF4-FFF2-40B4-BE49-F238E27FC236}">
                  <a16:creationId xmlns:a16="http://schemas.microsoft.com/office/drawing/2014/main" id="{4E5E303C-0FA2-F15D-79F8-FA55AD9BD854}"/>
                </a:ext>
              </a:extLst>
            </p:cNvPr>
            <p:cNvSpPr txBox="1"/>
            <p:nvPr/>
          </p:nvSpPr>
          <p:spPr>
            <a:xfrm>
              <a:off x="4987985" y="2142993"/>
              <a:ext cx="2048504" cy="954107"/>
            </a:xfrm>
            <a:prstGeom prst="rect">
              <a:avLst/>
            </a:prstGeom>
            <a:noFill/>
          </p:spPr>
          <p:txBody>
            <a:bodyPr wrap="square">
              <a:spAutoFit/>
            </a:bodyPr>
            <a:lstStyle>
              <a:defPPr>
                <a:defRPr lang="en-US"/>
              </a:defPPr>
              <a:lvl1pPr algn="ctr">
                <a:defRPr>
                  <a:latin typeface="Fedra Sans Std Book" panose="020B0403040000020004"/>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Partnering with 800 financial institutions around the world</a:t>
              </a:r>
              <a:endParaRPr kumimoji="0" lang="de-DE"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pic>
          <p:nvPicPr>
            <p:cNvPr id="35" name="Picture 34">
              <a:extLst>
                <a:ext uri="{FF2B5EF4-FFF2-40B4-BE49-F238E27FC236}">
                  <a16:creationId xmlns:a16="http://schemas.microsoft.com/office/drawing/2014/main" id="{DF7B4E1C-CD4F-65A1-4933-C2098AFA26A1}"/>
                </a:ext>
              </a:extLst>
            </p:cNvPr>
            <p:cNvPicPr>
              <a:picLocks noChangeAspect="1"/>
            </p:cNvPicPr>
            <p:nvPr/>
          </p:nvPicPr>
          <p:blipFill>
            <a:blip r:embed="rId6"/>
            <a:stretch>
              <a:fillRect/>
            </a:stretch>
          </p:blipFill>
          <p:spPr>
            <a:xfrm>
              <a:off x="5643025" y="1366042"/>
              <a:ext cx="738424" cy="720511"/>
            </a:xfrm>
            <a:prstGeom prst="rect">
              <a:avLst/>
            </a:prstGeom>
          </p:spPr>
        </p:pic>
      </p:grpSp>
      <p:grpSp>
        <p:nvGrpSpPr>
          <p:cNvPr id="36" name="Group 35">
            <a:extLst>
              <a:ext uri="{FF2B5EF4-FFF2-40B4-BE49-F238E27FC236}">
                <a16:creationId xmlns:a16="http://schemas.microsoft.com/office/drawing/2014/main" id="{88E577C8-57F0-E2CC-910F-592F84864728}"/>
              </a:ext>
            </a:extLst>
          </p:cNvPr>
          <p:cNvGrpSpPr/>
          <p:nvPr/>
        </p:nvGrpSpPr>
        <p:grpSpPr>
          <a:xfrm>
            <a:off x="7732242" y="1285196"/>
            <a:ext cx="1476386" cy="1709625"/>
            <a:chOff x="7595083" y="1387475"/>
            <a:chExt cx="1476386" cy="1709625"/>
          </a:xfrm>
        </p:grpSpPr>
        <p:sp>
          <p:nvSpPr>
            <p:cNvPr id="37" name="TextBox 36">
              <a:extLst>
                <a:ext uri="{FF2B5EF4-FFF2-40B4-BE49-F238E27FC236}">
                  <a16:creationId xmlns:a16="http://schemas.microsoft.com/office/drawing/2014/main" id="{6352A5AE-5B5A-B784-143C-45E3A9B05688}"/>
                </a:ext>
              </a:extLst>
            </p:cNvPr>
            <p:cNvSpPr txBox="1"/>
            <p:nvPr/>
          </p:nvSpPr>
          <p:spPr>
            <a:xfrm>
              <a:off x="7595083" y="2142993"/>
              <a:ext cx="1476386"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$459 billion in SME loans via FIG clients</a:t>
              </a:r>
              <a:r>
                <a:rPr kumimoji="0" lang="en-US" sz="1400" b="1" i="0" u="none" strike="noStrike" kern="1200" cap="none" spc="0" normalizeH="0" baseline="3000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1</a:t>
              </a:r>
              <a:endParaRPr kumimoji="0" lang="de-DE" sz="1400" b="1" i="0" u="none" strike="noStrike" kern="1200" cap="none" spc="0" normalizeH="0" baseline="3000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grpSp>
          <p:nvGrpSpPr>
            <p:cNvPr id="38" name="Line_chart3" descr="{&quot;Key&quot;:&quot;POWER_USER_SHAPE_ICON&quot;,&quot;Value&quot;:&quot;POWER_USER_SHAPE_ICON_STYLE_1&quot;}">
              <a:extLst>
                <a:ext uri="{FF2B5EF4-FFF2-40B4-BE49-F238E27FC236}">
                  <a16:creationId xmlns:a16="http://schemas.microsoft.com/office/drawing/2014/main" id="{0D8DBC9D-5BEC-B4F0-AF73-3379D5F211C9}"/>
                </a:ext>
              </a:extLst>
            </p:cNvPr>
            <p:cNvGrpSpPr>
              <a:grpSpLocks noChangeAspect="1"/>
            </p:cNvGrpSpPr>
            <p:nvPr>
              <p:custDataLst>
                <p:tags r:id="rId1"/>
              </p:custDataLst>
            </p:nvPr>
          </p:nvGrpSpPr>
          <p:grpSpPr>
            <a:xfrm>
              <a:off x="8023384" y="1387475"/>
              <a:ext cx="619821" cy="677648"/>
              <a:chOff x="5708651" y="476251"/>
              <a:chExt cx="663575" cy="725488"/>
            </a:xfrm>
            <a:solidFill>
              <a:srgbClr val="000000"/>
            </a:solidFill>
          </p:grpSpPr>
          <p:sp>
            <p:nvSpPr>
              <p:cNvPr id="39" name="Freeform 31">
                <a:extLst>
                  <a:ext uri="{FF2B5EF4-FFF2-40B4-BE49-F238E27FC236}">
                    <a16:creationId xmlns:a16="http://schemas.microsoft.com/office/drawing/2014/main" id="{BC140357-D148-A03F-8A2B-61F31CE06C3D}"/>
                  </a:ext>
                </a:extLst>
              </p:cNvPr>
              <p:cNvSpPr>
                <a:spLocks/>
              </p:cNvSpPr>
              <p:nvPr/>
            </p:nvSpPr>
            <p:spPr bwMode="auto">
              <a:xfrm>
                <a:off x="6261101" y="476251"/>
                <a:ext cx="103188" cy="125413"/>
              </a:xfrm>
              <a:custGeom>
                <a:avLst/>
                <a:gdLst>
                  <a:gd name="T0" fmla="*/ 0 w 137"/>
                  <a:gd name="T1" fmla="*/ 78 h 165"/>
                  <a:gd name="T2" fmla="*/ 137 w 137"/>
                  <a:gd name="T3" fmla="*/ 0 h 165"/>
                  <a:gd name="T4" fmla="*/ 129 w 137"/>
                  <a:gd name="T5" fmla="*/ 165 h 165"/>
                  <a:gd name="T6" fmla="*/ 0 w 137"/>
                  <a:gd name="T7" fmla="*/ 78 h 165"/>
                </a:gdLst>
                <a:ahLst/>
                <a:cxnLst>
                  <a:cxn ang="0">
                    <a:pos x="T0" y="T1"/>
                  </a:cxn>
                  <a:cxn ang="0">
                    <a:pos x="T2" y="T3"/>
                  </a:cxn>
                  <a:cxn ang="0">
                    <a:pos x="T4" y="T5"/>
                  </a:cxn>
                  <a:cxn ang="0">
                    <a:pos x="T6" y="T7"/>
                  </a:cxn>
                </a:cxnLst>
                <a:rect l="0" t="0" r="r" b="b"/>
                <a:pathLst>
                  <a:path w="137" h="165">
                    <a:moveTo>
                      <a:pt x="0" y="78"/>
                    </a:moveTo>
                    <a:lnTo>
                      <a:pt x="137" y="0"/>
                    </a:lnTo>
                    <a:lnTo>
                      <a:pt x="129" y="165"/>
                    </a:lnTo>
                    <a:lnTo>
                      <a:pt x="0" y="7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0" name="Rectangle 32">
                <a:extLst>
                  <a:ext uri="{FF2B5EF4-FFF2-40B4-BE49-F238E27FC236}">
                    <a16:creationId xmlns:a16="http://schemas.microsoft.com/office/drawing/2014/main" id="{0BCCB145-324A-510C-1D25-52544BB7A79C}"/>
                  </a:ext>
                </a:extLst>
              </p:cNvPr>
              <p:cNvSpPr>
                <a:spLocks noChangeArrowheads="1"/>
              </p:cNvSpPr>
              <p:nvPr/>
            </p:nvSpPr>
            <p:spPr bwMode="auto">
              <a:xfrm>
                <a:off x="5708651" y="1154114"/>
                <a:ext cx="660400" cy="476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1" name="Freeform 33">
                <a:extLst>
                  <a:ext uri="{FF2B5EF4-FFF2-40B4-BE49-F238E27FC236}">
                    <a16:creationId xmlns:a16="http://schemas.microsoft.com/office/drawing/2014/main" id="{AF2395B0-038F-897E-95AF-DA95A9189A7B}"/>
                  </a:ext>
                </a:extLst>
              </p:cNvPr>
              <p:cNvSpPr>
                <a:spLocks/>
              </p:cNvSpPr>
              <p:nvPr/>
            </p:nvSpPr>
            <p:spPr bwMode="auto">
              <a:xfrm>
                <a:off x="5881688" y="928689"/>
                <a:ext cx="133350" cy="188913"/>
              </a:xfrm>
              <a:custGeom>
                <a:avLst/>
                <a:gdLst>
                  <a:gd name="T0" fmla="*/ 0 w 175"/>
                  <a:gd name="T1" fmla="*/ 56 h 247"/>
                  <a:gd name="T2" fmla="*/ 0 w 175"/>
                  <a:gd name="T3" fmla="*/ 247 h 247"/>
                  <a:gd name="T4" fmla="*/ 175 w 175"/>
                  <a:gd name="T5" fmla="*/ 247 h 247"/>
                  <a:gd name="T6" fmla="*/ 175 w 175"/>
                  <a:gd name="T7" fmla="*/ 0 h 247"/>
                  <a:gd name="T8" fmla="*/ 0 w 175"/>
                  <a:gd name="T9" fmla="*/ 56 h 247"/>
                </a:gdLst>
                <a:ahLst/>
                <a:cxnLst>
                  <a:cxn ang="0">
                    <a:pos x="T0" y="T1"/>
                  </a:cxn>
                  <a:cxn ang="0">
                    <a:pos x="T2" y="T3"/>
                  </a:cxn>
                  <a:cxn ang="0">
                    <a:pos x="T4" y="T5"/>
                  </a:cxn>
                  <a:cxn ang="0">
                    <a:pos x="T6" y="T7"/>
                  </a:cxn>
                  <a:cxn ang="0">
                    <a:pos x="T8" y="T9"/>
                  </a:cxn>
                </a:cxnLst>
                <a:rect l="0" t="0" r="r" b="b"/>
                <a:pathLst>
                  <a:path w="175" h="247">
                    <a:moveTo>
                      <a:pt x="0" y="56"/>
                    </a:moveTo>
                    <a:lnTo>
                      <a:pt x="0" y="247"/>
                    </a:lnTo>
                    <a:lnTo>
                      <a:pt x="175" y="247"/>
                    </a:lnTo>
                    <a:lnTo>
                      <a:pt x="175" y="0"/>
                    </a:lnTo>
                    <a:cubicBezTo>
                      <a:pt x="119" y="24"/>
                      <a:pt x="61" y="43"/>
                      <a:pt x="0"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2" name="Freeform 34">
                <a:extLst>
                  <a:ext uri="{FF2B5EF4-FFF2-40B4-BE49-F238E27FC236}">
                    <a16:creationId xmlns:a16="http://schemas.microsoft.com/office/drawing/2014/main" id="{02636C22-22A7-0F4C-A673-BAB095D3D5C3}"/>
                  </a:ext>
                </a:extLst>
              </p:cNvPr>
              <p:cNvSpPr>
                <a:spLocks/>
              </p:cNvSpPr>
              <p:nvPr/>
            </p:nvSpPr>
            <p:spPr bwMode="auto">
              <a:xfrm>
                <a:off x="6061076" y="819151"/>
                <a:ext cx="131763" cy="298450"/>
              </a:xfrm>
              <a:custGeom>
                <a:avLst/>
                <a:gdLst>
                  <a:gd name="T0" fmla="*/ 0 w 174"/>
                  <a:gd name="T1" fmla="*/ 115 h 390"/>
                  <a:gd name="T2" fmla="*/ 0 w 174"/>
                  <a:gd name="T3" fmla="*/ 390 h 390"/>
                  <a:gd name="T4" fmla="*/ 174 w 174"/>
                  <a:gd name="T5" fmla="*/ 390 h 390"/>
                  <a:gd name="T6" fmla="*/ 174 w 174"/>
                  <a:gd name="T7" fmla="*/ 0 h 390"/>
                  <a:gd name="T8" fmla="*/ 0 w 174"/>
                  <a:gd name="T9" fmla="*/ 115 h 390"/>
                </a:gdLst>
                <a:ahLst/>
                <a:cxnLst>
                  <a:cxn ang="0">
                    <a:pos x="T0" y="T1"/>
                  </a:cxn>
                  <a:cxn ang="0">
                    <a:pos x="T2" y="T3"/>
                  </a:cxn>
                  <a:cxn ang="0">
                    <a:pos x="T4" y="T5"/>
                  </a:cxn>
                  <a:cxn ang="0">
                    <a:pos x="T6" y="T7"/>
                  </a:cxn>
                  <a:cxn ang="0">
                    <a:pos x="T8" y="T9"/>
                  </a:cxn>
                </a:cxnLst>
                <a:rect l="0" t="0" r="r" b="b"/>
                <a:pathLst>
                  <a:path w="174" h="390">
                    <a:moveTo>
                      <a:pt x="0" y="115"/>
                    </a:moveTo>
                    <a:lnTo>
                      <a:pt x="0" y="390"/>
                    </a:lnTo>
                    <a:lnTo>
                      <a:pt x="174" y="390"/>
                    </a:lnTo>
                    <a:lnTo>
                      <a:pt x="174" y="0"/>
                    </a:lnTo>
                    <a:cubicBezTo>
                      <a:pt x="121" y="44"/>
                      <a:pt x="62" y="82"/>
                      <a:pt x="0"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3" name="Freeform 35">
                <a:extLst>
                  <a:ext uri="{FF2B5EF4-FFF2-40B4-BE49-F238E27FC236}">
                    <a16:creationId xmlns:a16="http://schemas.microsoft.com/office/drawing/2014/main" id="{E70D7BC3-57A3-188F-AE2F-C42FD3CFB9D1}"/>
                  </a:ext>
                </a:extLst>
              </p:cNvPr>
              <p:cNvSpPr>
                <a:spLocks/>
              </p:cNvSpPr>
              <p:nvPr/>
            </p:nvSpPr>
            <p:spPr bwMode="auto">
              <a:xfrm>
                <a:off x="6238876" y="606426"/>
                <a:ext cx="133350" cy="511175"/>
              </a:xfrm>
              <a:custGeom>
                <a:avLst/>
                <a:gdLst>
                  <a:gd name="T0" fmla="*/ 0 w 175"/>
                  <a:gd name="T1" fmla="*/ 226 h 669"/>
                  <a:gd name="T2" fmla="*/ 0 w 175"/>
                  <a:gd name="T3" fmla="*/ 669 h 669"/>
                  <a:gd name="T4" fmla="*/ 175 w 175"/>
                  <a:gd name="T5" fmla="*/ 669 h 669"/>
                  <a:gd name="T6" fmla="*/ 175 w 175"/>
                  <a:gd name="T7" fmla="*/ 0 h 669"/>
                  <a:gd name="T8" fmla="*/ 0 w 175"/>
                  <a:gd name="T9" fmla="*/ 226 h 669"/>
                </a:gdLst>
                <a:ahLst/>
                <a:cxnLst>
                  <a:cxn ang="0">
                    <a:pos x="T0" y="T1"/>
                  </a:cxn>
                  <a:cxn ang="0">
                    <a:pos x="T2" y="T3"/>
                  </a:cxn>
                  <a:cxn ang="0">
                    <a:pos x="T4" y="T5"/>
                  </a:cxn>
                  <a:cxn ang="0">
                    <a:pos x="T6" y="T7"/>
                  </a:cxn>
                  <a:cxn ang="0">
                    <a:pos x="T8" y="T9"/>
                  </a:cxn>
                </a:cxnLst>
                <a:rect l="0" t="0" r="r" b="b"/>
                <a:pathLst>
                  <a:path w="175" h="669">
                    <a:moveTo>
                      <a:pt x="0" y="226"/>
                    </a:moveTo>
                    <a:lnTo>
                      <a:pt x="0" y="669"/>
                    </a:lnTo>
                    <a:lnTo>
                      <a:pt x="175" y="669"/>
                    </a:lnTo>
                    <a:lnTo>
                      <a:pt x="175" y="0"/>
                    </a:lnTo>
                    <a:cubicBezTo>
                      <a:pt x="128" y="83"/>
                      <a:pt x="69" y="159"/>
                      <a:pt x="0" y="2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4" name="Freeform 36">
                <a:extLst>
                  <a:ext uri="{FF2B5EF4-FFF2-40B4-BE49-F238E27FC236}">
                    <a16:creationId xmlns:a16="http://schemas.microsoft.com/office/drawing/2014/main" id="{84C800BA-1DEE-2484-A9FD-82E90DF0F769}"/>
                  </a:ext>
                </a:extLst>
              </p:cNvPr>
              <p:cNvSpPr>
                <a:spLocks/>
              </p:cNvSpPr>
              <p:nvPr/>
            </p:nvSpPr>
            <p:spPr bwMode="auto">
              <a:xfrm>
                <a:off x="5708651" y="979489"/>
                <a:ext cx="133350" cy="138113"/>
              </a:xfrm>
              <a:custGeom>
                <a:avLst/>
                <a:gdLst>
                  <a:gd name="T0" fmla="*/ 12 w 175"/>
                  <a:gd name="T1" fmla="*/ 14 h 181"/>
                  <a:gd name="T2" fmla="*/ 0 w 175"/>
                  <a:gd name="T3" fmla="*/ 14 h 181"/>
                  <a:gd name="T4" fmla="*/ 0 w 175"/>
                  <a:gd name="T5" fmla="*/ 181 h 181"/>
                  <a:gd name="T6" fmla="*/ 175 w 175"/>
                  <a:gd name="T7" fmla="*/ 181 h 181"/>
                  <a:gd name="T8" fmla="*/ 175 w 175"/>
                  <a:gd name="T9" fmla="*/ 0 h 181"/>
                  <a:gd name="T10" fmla="*/ 12 w 175"/>
                  <a:gd name="T11" fmla="*/ 14 h 181"/>
                </a:gdLst>
                <a:ahLst/>
                <a:cxnLst>
                  <a:cxn ang="0">
                    <a:pos x="T0" y="T1"/>
                  </a:cxn>
                  <a:cxn ang="0">
                    <a:pos x="T2" y="T3"/>
                  </a:cxn>
                  <a:cxn ang="0">
                    <a:pos x="T4" y="T5"/>
                  </a:cxn>
                  <a:cxn ang="0">
                    <a:pos x="T6" y="T7"/>
                  </a:cxn>
                  <a:cxn ang="0">
                    <a:pos x="T8" y="T9"/>
                  </a:cxn>
                  <a:cxn ang="0">
                    <a:pos x="T10" y="T11"/>
                  </a:cxn>
                </a:cxnLst>
                <a:rect l="0" t="0" r="r" b="b"/>
                <a:pathLst>
                  <a:path w="175" h="181">
                    <a:moveTo>
                      <a:pt x="12" y="14"/>
                    </a:moveTo>
                    <a:cubicBezTo>
                      <a:pt x="8" y="14"/>
                      <a:pt x="4" y="14"/>
                      <a:pt x="0" y="14"/>
                    </a:cubicBezTo>
                    <a:lnTo>
                      <a:pt x="0" y="181"/>
                    </a:lnTo>
                    <a:lnTo>
                      <a:pt x="175" y="181"/>
                    </a:lnTo>
                    <a:lnTo>
                      <a:pt x="175" y="0"/>
                    </a:lnTo>
                    <a:cubicBezTo>
                      <a:pt x="122" y="9"/>
                      <a:pt x="67" y="14"/>
                      <a:pt x="12"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sp>
            <p:nvSpPr>
              <p:cNvPr id="45" name="Freeform 37">
                <a:extLst>
                  <a:ext uri="{FF2B5EF4-FFF2-40B4-BE49-F238E27FC236}">
                    <a16:creationId xmlns:a16="http://schemas.microsoft.com/office/drawing/2014/main" id="{D2057221-9539-9B5E-DBBC-3AE966B974AB}"/>
                  </a:ext>
                </a:extLst>
              </p:cNvPr>
              <p:cNvSpPr>
                <a:spLocks/>
              </p:cNvSpPr>
              <p:nvPr/>
            </p:nvSpPr>
            <p:spPr bwMode="auto">
              <a:xfrm>
                <a:off x="5708651" y="544514"/>
                <a:ext cx="630238" cy="398463"/>
              </a:xfrm>
              <a:custGeom>
                <a:avLst/>
                <a:gdLst>
                  <a:gd name="T0" fmla="*/ 0 w 827"/>
                  <a:gd name="T1" fmla="*/ 460 h 523"/>
                  <a:gd name="T2" fmla="*/ 0 w 827"/>
                  <a:gd name="T3" fmla="*/ 523 h 523"/>
                  <a:gd name="T4" fmla="*/ 354 w 827"/>
                  <a:gd name="T5" fmla="*/ 444 h 523"/>
                  <a:gd name="T6" fmla="*/ 678 w 827"/>
                  <a:gd name="T7" fmla="*/ 226 h 523"/>
                  <a:gd name="T8" fmla="*/ 827 w 827"/>
                  <a:gd name="T9" fmla="*/ 36 h 523"/>
                  <a:gd name="T10" fmla="*/ 775 w 827"/>
                  <a:gd name="T11" fmla="*/ 0 h 523"/>
                  <a:gd name="T12" fmla="*/ 0 w 827"/>
                  <a:gd name="T13" fmla="*/ 460 h 523"/>
                </a:gdLst>
                <a:ahLst/>
                <a:cxnLst>
                  <a:cxn ang="0">
                    <a:pos x="T0" y="T1"/>
                  </a:cxn>
                  <a:cxn ang="0">
                    <a:pos x="T2" y="T3"/>
                  </a:cxn>
                  <a:cxn ang="0">
                    <a:pos x="T4" y="T5"/>
                  </a:cxn>
                  <a:cxn ang="0">
                    <a:pos x="T6" y="T7"/>
                  </a:cxn>
                  <a:cxn ang="0">
                    <a:pos x="T8" y="T9"/>
                  </a:cxn>
                  <a:cxn ang="0">
                    <a:pos x="T10" y="T11"/>
                  </a:cxn>
                  <a:cxn ang="0">
                    <a:pos x="T12" y="T13"/>
                  </a:cxn>
                </a:cxnLst>
                <a:rect l="0" t="0" r="r" b="b"/>
                <a:pathLst>
                  <a:path w="827" h="523">
                    <a:moveTo>
                      <a:pt x="0" y="460"/>
                    </a:moveTo>
                    <a:lnTo>
                      <a:pt x="0" y="523"/>
                    </a:lnTo>
                    <a:cubicBezTo>
                      <a:pt x="122" y="518"/>
                      <a:pt x="241" y="492"/>
                      <a:pt x="354" y="444"/>
                    </a:cubicBezTo>
                    <a:cubicBezTo>
                      <a:pt x="475" y="393"/>
                      <a:pt x="584" y="319"/>
                      <a:pt x="678" y="226"/>
                    </a:cubicBezTo>
                    <a:cubicBezTo>
                      <a:pt x="735" y="168"/>
                      <a:pt x="785" y="104"/>
                      <a:pt x="827" y="36"/>
                    </a:cubicBezTo>
                    <a:lnTo>
                      <a:pt x="775" y="0"/>
                    </a:lnTo>
                    <a:cubicBezTo>
                      <a:pt x="614" y="265"/>
                      <a:pt x="328" y="446"/>
                      <a:pt x="0" y="46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ＭＳ Ｐゴシック"/>
                  <a:cs typeface="Arial" panose="020B0604020202020204" pitchFamily="34" charset="0"/>
                </a:endParaRPr>
              </a:p>
            </p:txBody>
          </p:sp>
        </p:grpSp>
      </p:grpSp>
      <p:grpSp>
        <p:nvGrpSpPr>
          <p:cNvPr id="46" name="Group 45">
            <a:extLst>
              <a:ext uri="{FF2B5EF4-FFF2-40B4-BE49-F238E27FC236}">
                <a16:creationId xmlns:a16="http://schemas.microsoft.com/office/drawing/2014/main" id="{C5B23F45-3BC0-0F9E-C83B-0534D71C055E}"/>
              </a:ext>
            </a:extLst>
          </p:cNvPr>
          <p:cNvGrpSpPr/>
          <p:nvPr/>
        </p:nvGrpSpPr>
        <p:grpSpPr>
          <a:xfrm>
            <a:off x="9767221" y="1282772"/>
            <a:ext cx="1662882" cy="1712049"/>
            <a:chOff x="9630061" y="1385051"/>
            <a:chExt cx="1662882" cy="1712049"/>
          </a:xfrm>
        </p:grpSpPr>
        <p:sp>
          <p:nvSpPr>
            <p:cNvPr id="47" name="TextBox 46">
              <a:extLst>
                <a:ext uri="{FF2B5EF4-FFF2-40B4-BE49-F238E27FC236}">
                  <a16:creationId xmlns:a16="http://schemas.microsoft.com/office/drawing/2014/main" id="{0B69541A-BA67-0C58-7416-D503A84AF163}"/>
                </a:ext>
              </a:extLst>
            </p:cNvPr>
            <p:cNvSpPr txBox="1"/>
            <p:nvPr/>
          </p:nvSpPr>
          <p:spPr>
            <a:xfrm>
              <a:off x="9630061" y="2142993"/>
              <a:ext cx="1662882"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~$10 billion own account climate investments</a:t>
              </a:r>
              <a:r>
                <a:rPr kumimoji="0" lang="en-US" sz="1400" b="1" i="0" u="none" strike="noStrike" kern="1200" cap="none" spc="0" normalizeH="0" baseline="3000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2</a:t>
              </a:r>
              <a:endParaRPr kumimoji="0" lang="de-DE" sz="1400" b="1" i="0" u="none" strike="noStrike" kern="1200" cap="none" spc="0" normalizeH="0" baseline="30000" noProof="0">
                <a:ln>
                  <a:noFill/>
                </a:ln>
                <a:solidFill>
                  <a:srgbClr val="000000"/>
                </a:solidFill>
                <a:effectLst/>
                <a:uLnTx/>
                <a:uFillTx/>
                <a:latin typeface="Montserrat" panose="00000500000000000000" pitchFamily="2" charset="0"/>
                <a:ea typeface="ＭＳ Ｐゴシック"/>
                <a:cs typeface="Arial" panose="020B0604020202020204" pitchFamily="34" charset="0"/>
              </a:endParaRPr>
            </a:p>
          </p:txBody>
        </p:sp>
        <p:pic>
          <p:nvPicPr>
            <p:cNvPr id="48" name="Picture 10" descr="Climate free icon">
              <a:extLst>
                <a:ext uri="{FF2B5EF4-FFF2-40B4-BE49-F238E27FC236}">
                  <a16:creationId xmlns:a16="http://schemas.microsoft.com/office/drawing/2014/main" id="{6692DBA3-E375-E603-815E-80F4B770A3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0256" y="1385051"/>
              <a:ext cx="682493" cy="682493"/>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8762E59A-9E3E-A177-6E10-34EAEC401868}"/>
              </a:ext>
            </a:extLst>
          </p:cNvPr>
          <p:cNvSpPr txBox="1"/>
          <p:nvPr/>
        </p:nvSpPr>
        <p:spPr>
          <a:xfrm>
            <a:off x="9208628" y="5521923"/>
            <a:ext cx="1785527"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ontserrat" panose="00000500000000000000" pitchFamily="2" charset="0"/>
                <a:ea typeface="ＭＳ Ｐゴシック"/>
                <a:cs typeface="Arial" panose="020B0604020202020204" pitchFamily="34" charset="0"/>
              </a:rPr>
              <a:t>Securitizations</a:t>
            </a:r>
          </a:p>
        </p:txBody>
      </p:sp>
      <p:sp>
        <p:nvSpPr>
          <p:cNvPr id="53" name="TextBox 52">
            <a:extLst>
              <a:ext uri="{FF2B5EF4-FFF2-40B4-BE49-F238E27FC236}">
                <a16:creationId xmlns:a16="http://schemas.microsoft.com/office/drawing/2014/main" id="{6FFE27CD-DEF0-3AC9-7B4E-E63B7A39E534}"/>
              </a:ext>
            </a:extLst>
          </p:cNvPr>
          <p:cNvSpPr txBox="1"/>
          <p:nvPr/>
        </p:nvSpPr>
        <p:spPr>
          <a:xfrm>
            <a:off x="590471" y="71987"/>
            <a:ext cx="10073571" cy="1077218"/>
          </a:xfrm>
          <a:prstGeom prst="rect">
            <a:avLst/>
          </a:prstGeom>
          <a:noFill/>
        </p:spPr>
        <p:txBody>
          <a:bodyPr wrap="square">
            <a:spAutoFit/>
          </a:bodyPr>
          <a:lstStyle/>
          <a:p>
            <a:r>
              <a:rPr lang="en-US" sz="3200" cap="all" dirty="0">
                <a:solidFill>
                  <a:schemeClr val="tx2"/>
                </a:solidFill>
                <a:latin typeface="+mj-lt"/>
                <a:ea typeface="+mj-ea"/>
                <a:cs typeface="+mj-cs"/>
              </a:rPr>
              <a:t>IFC provides financing and advisory to Emerging Market clients</a:t>
            </a:r>
          </a:p>
        </p:txBody>
      </p:sp>
    </p:spTree>
    <p:extLst>
      <p:ext uri="{BB962C8B-B14F-4D97-AF65-F5344CB8AC3E}">
        <p14:creationId xmlns:p14="http://schemas.microsoft.com/office/powerpoint/2010/main" val="1606286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2CFE6C60-3504-777A-A73F-BC9BB75CA9F8}"/>
              </a:ext>
            </a:extLst>
          </p:cNvPr>
          <p:cNvSpPr/>
          <p:nvPr/>
        </p:nvSpPr>
        <p:spPr>
          <a:xfrm>
            <a:off x="4928260" y="1453018"/>
            <a:ext cx="3648118" cy="3339376"/>
          </a:xfrm>
          <a:prstGeom prst="flowChartConnector">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AAAAFEB6-7F6F-37A6-1740-C987130EBB37}"/>
              </a:ext>
            </a:extLst>
          </p:cNvPr>
          <p:cNvSpPr/>
          <p:nvPr/>
        </p:nvSpPr>
        <p:spPr>
          <a:xfrm>
            <a:off x="3113729" y="1453018"/>
            <a:ext cx="3524577" cy="3339376"/>
          </a:xfrm>
          <a:prstGeom prst="flowChartConnector">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8B30F2-7724-6058-A8CA-2D5830830659}"/>
              </a:ext>
            </a:extLst>
          </p:cNvPr>
          <p:cNvPicPr>
            <a:picLocks noChangeAspect="1"/>
          </p:cNvPicPr>
          <p:nvPr/>
        </p:nvPicPr>
        <p:blipFill>
          <a:blip r:embed="rId3"/>
          <a:stretch>
            <a:fillRect/>
          </a:stretch>
        </p:blipFill>
        <p:spPr>
          <a:xfrm>
            <a:off x="665804" y="1433081"/>
            <a:ext cx="2447925" cy="1038225"/>
          </a:xfrm>
          <a:prstGeom prst="rect">
            <a:avLst/>
          </a:prstGeom>
        </p:spPr>
      </p:pic>
      <p:sp>
        <p:nvSpPr>
          <p:cNvPr id="9" name="TextBox 8">
            <a:extLst>
              <a:ext uri="{FF2B5EF4-FFF2-40B4-BE49-F238E27FC236}">
                <a16:creationId xmlns:a16="http://schemas.microsoft.com/office/drawing/2014/main" id="{5CF2A8B6-3FD7-76AD-0723-399732716353}"/>
              </a:ext>
            </a:extLst>
          </p:cNvPr>
          <p:cNvSpPr txBox="1"/>
          <p:nvPr/>
        </p:nvSpPr>
        <p:spPr>
          <a:xfrm>
            <a:off x="336323" y="2471306"/>
            <a:ext cx="2976893" cy="3339376"/>
          </a:xfrm>
          <a:prstGeom prst="rect">
            <a:avLst/>
          </a:prstGeom>
          <a:noFill/>
        </p:spPr>
        <p:txBody>
          <a:bodyPr wrap="square">
            <a:spAutoFit/>
          </a:bodyPr>
          <a:lstStyle/>
          <a:p>
            <a:pPr>
              <a:spcAft>
                <a:spcPts val="600"/>
              </a:spcAft>
            </a:pPr>
            <a:r>
              <a:rPr lang="en-US" sz="1600" dirty="0"/>
              <a:t>Established in 2014  </a:t>
            </a:r>
          </a:p>
          <a:p>
            <a:pPr>
              <a:spcAft>
                <a:spcPts val="600"/>
              </a:spcAft>
            </a:pPr>
            <a:r>
              <a:rPr lang="en-US" sz="1600" dirty="0"/>
              <a:t>Provide a framework for transparency and integrity in the issuance of green bonds.</a:t>
            </a:r>
          </a:p>
          <a:p>
            <a:pPr>
              <a:spcAft>
                <a:spcPts val="600"/>
              </a:spcAft>
            </a:pPr>
            <a:r>
              <a:rPr lang="en-US" sz="1600" dirty="0"/>
              <a:t>Environmental focus</a:t>
            </a:r>
          </a:p>
          <a:p>
            <a:pPr>
              <a:spcAft>
                <a:spcPts val="600"/>
              </a:spcAft>
            </a:pPr>
            <a:r>
              <a:rPr lang="en-US" sz="1600" dirty="0"/>
              <a:t>Four core components: </a:t>
            </a:r>
          </a:p>
          <a:p>
            <a:pPr marL="342900" indent="-342900">
              <a:spcAft>
                <a:spcPts val="600"/>
              </a:spcAft>
              <a:buAutoNum type="arabicParenR"/>
            </a:pPr>
            <a:r>
              <a:rPr lang="en-US" sz="1600" dirty="0"/>
              <a:t>Use of Proceeds, </a:t>
            </a:r>
          </a:p>
          <a:p>
            <a:pPr marL="342900" indent="-342900">
              <a:spcAft>
                <a:spcPts val="600"/>
              </a:spcAft>
              <a:buAutoNum type="arabicParenR"/>
            </a:pPr>
            <a:r>
              <a:rPr lang="en-US" sz="1600" dirty="0"/>
              <a:t>Process for Project Evaluation and Selection</a:t>
            </a:r>
          </a:p>
          <a:p>
            <a:pPr marL="342900" indent="-342900">
              <a:spcAft>
                <a:spcPts val="600"/>
              </a:spcAft>
              <a:buAutoNum type="arabicParenR"/>
            </a:pPr>
            <a:r>
              <a:rPr lang="en-US" sz="1600" dirty="0"/>
              <a:t>Management of Proceeds</a:t>
            </a:r>
          </a:p>
          <a:p>
            <a:pPr marL="342900" indent="-342900">
              <a:spcAft>
                <a:spcPts val="600"/>
              </a:spcAft>
              <a:buAutoNum type="arabicParenR"/>
            </a:pPr>
            <a:r>
              <a:rPr lang="en-US" sz="1600" dirty="0"/>
              <a:t>Reporting</a:t>
            </a:r>
          </a:p>
        </p:txBody>
      </p:sp>
      <p:pic>
        <p:nvPicPr>
          <p:cNvPr id="11" name="Picture 10">
            <a:extLst>
              <a:ext uri="{FF2B5EF4-FFF2-40B4-BE49-F238E27FC236}">
                <a16:creationId xmlns:a16="http://schemas.microsoft.com/office/drawing/2014/main" id="{A7CC57C0-D4A3-7E78-E9CF-50E483BFBA25}"/>
              </a:ext>
            </a:extLst>
          </p:cNvPr>
          <p:cNvPicPr>
            <a:picLocks noChangeAspect="1"/>
          </p:cNvPicPr>
          <p:nvPr/>
        </p:nvPicPr>
        <p:blipFill>
          <a:blip r:embed="rId4"/>
          <a:stretch>
            <a:fillRect/>
          </a:stretch>
        </p:blipFill>
        <p:spPr>
          <a:xfrm>
            <a:off x="9078272" y="1381767"/>
            <a:ext cx="2324100" cy="1057275"/>
          </a:xfrm>
          <a:prstGeom prst="rect">
            <a:avLst/>
          </a:prstGeom>
        </p:spPr>
      </p:pic>
      <p:sp>
        <p:nvSpPr>
          <p:cNvPr id="14" name="TextBox 13">
            <a:extLst>
              <a:ext uri="{FF2B5EF4-FFF2-40B4-BE49-F238E27FC236}">
                <a16:creationId xmlns:a16="http://schemas.microsoft.com/office/drawing/2014/main" id="{8DE49BEE-B30F-BA43-9DC5-6CCE49579817}"/>
              </a:ext>
            </a:extLst>
          </p:cNvPr>
          <p:cNvSpPr txBox="1"/>
          <p:nvPr/>
        </p:nvSpPr>
        <p:spPr>
          <a:xfrm>
            <a:off x="8775865" y="2370431"/>
            <a:ext cx="3265496" cy="3831818"/>
          </a:xfrm>
          <a:prstGeom prst="rect">
            <a:avLst/>
          </a:prstGeom>
          <a:noFill/>
        </p:spPr>
        <p:txBody>
          <a:bodyPr wrap="square">
            <a:spAutoFit/>
          </a:bodyPr>
          <a:lstStyle/>
          <a:p>
            <a:pPr>
              <a:spcAft>
                <a:spcPts val="600"/>
              </a:spcAft>
            </a:pPr>
            <a:r>
              <a:rPr lang="en-US" sz="1600" dirty="0"/>
              <a:t>Established in 2017 </a:t>
            </a:r>
          </a:p>
          <a:p>
            <a:pPr>
              <a:spcAft>
                <a:spcPts val="600"/>
              </a:spcAft>
            </a:pPr>
            <a:r>
              <a:rPr lang="en-US" sz="1600" dirty="0"/>
              <a:t>Promote transparency and integrity in the issuance of social bonds.</a:t>
            </a:r>
          </a:p>
          <a:p>
            <a:pPr>
              <a:spcAft>
                <a:spcPts val="600"/>
              </a:spcAft>
            </a:pPr>
            <a:r>
              <a:rPr lang="en-US" sz="1600" dirty="0"/>
              <a:t>Focus on financing projects that have positive social impacts and address social issues.</a:t>
            </a:r>
          </a:p>
          <a:p>
            <a:pPr>
              <a:spcAft>
                <a:spcPts val="600"/>
              </a:spcAft>
            </a:pPr>
            <a:r>
              <a:rPr lang="en-US" sz="1600" dirty="0"/>
              <a:t>Four core components: </a:t>
            </a:r>
          </a:p>
          <a:p>
            <a:pPr marL="342900" indent="-342900">
              <a:spcAft>
                <a:spcPts val="600"/>
              </a:spcAft>
              <a:buAutoNum type="arabicParenR"/>
            </a:pPr>
            <a:r>
              <a:rPr lang="en-US" sz="1600" dirty="0"/>
              <a:t>Use of Proceeds, </a:t>
            </a:r>
          </a:p>
          <a:p>
            <a:pPr marL="342900" indent="-342900">
              <a:spcAft>
                <a:spcPts val="600"/>
              </a:spcAft>
              <a:buAutoNum type="arabicParenR"/>
            </a:pPr>
            <a:r>
              <a:rPr lang="en-US" sz="1600" dirty="0"/>
              <a:t>Process for Project Evaluation and Selection</a:t>
            </a:r>
          </a:p>
          <a:p>
            <a:pPr marL="342900" indent="-342900">
              <a:spcAft>
                <a:spcPts val="600"/>
              </a:spcAft>
              <a:buAutoNum type="arabicParenR"/>
            </a:pPr>
            <a:r>
              <a:rPr lang="en-US" sz="1600" dirty="0"/>
              <a:t>Management of Proceeds</a:t>
            </a:r>
          </a:p>
          <a:p>
            <a:pPr marL="342900" indent="-342900">
              <a:spcAft>
                <a:spcPts val="600"/>
              </a:spcAft>
              <a:buAutoNum type="arabicParenR"/>
            </a:pPr>
            <a:r>
              <a:rPr lang="en-US" sz="1600" dirty="0"/>
              <a:t>Reporting. </a:t>
            </a:r>
          </a:p>
        </p:txBody>
      </p:sp>
      <p:sp>
        <p:nvSpPr>
          <p:cNvPr id="19" name="TextBox 18">
            <a:extLst>
              <a:ext uri="{FF2B5EF4-FFF2-40B4-BE49-F238E27FC236}">
                <a16:creationId xmlns:a16="http://schemas.microsoft.com/office/drawing/2014/main" id="{FFD13B7D-630B-93F9-36E0-7466460A7153}"/>
              </a:ext>
            </a:extLst>
          </p:cNvPr>
          <p:cNvSpPr txBox="1"/>
          <p:nvPr/>
        </p:nvSpPr>
        <p:spPr>
          <a:xfrm>
            <a:off x="6802659" y="2938040"/>
            <a:ext cx="1646605" cy="369332"/>
          </a:xfrm>
          <a:prstGeom prst="rect">
            <a:avLst/>
          </a:prstGeom>
          <a:noFill/>
        </p:spPr>
        <p:txBody>
          <a:bodyPr wrap="none" rtlCol="0">
            <a:spAutoFit/>
          </a:bodyPr>
          <a:lstStyle/>
          <a:p>
            <a:r>
              <a:rPr lang="en-US" b="1" dirty="0"/>
              <a:t>Social Bonds</a:t>
            </a:r>
          </a:p>
        </p:txBody>
      </p:sp>
      <p:sp>
        <p:nvSpPr>
          <p:cNvPr id="20" name="TextBox 19">
            <a:extLst>
              <a:ext uri="{FF2B5EF4-FFF2-40B4-BE49-F238E27FC236}">
                <a16:creationId xmlns:a16="http://schemas.microsoft.com/office/drawing/2014/main" id="{63BA702D-9638-4ECF-7E1F-D6DC8AABB470}"/>
              </a:ext>
            </a:extLst>
          </p:cNvPr>
          <p:cNvSpPr txBox="1"/>
          <p:nvPr/>
        </p:nvSpPr>
        <p:spPr>
          <a:xfrm>
            <a:off x="3255401" y="2938040"/>
            <a:ext cx="1633781" cy="369332"/>
          </a:xfrm>
          <a:prstGeom prst="rect">
            <a:avLst/>
          </a:prstGeom>
          <a:noFill/>
        </p:spPr>
        <p:txBody>
          <a:bodyPr wrap="none" rtlCol="0">
            <a:spAutoFit/>
          </a:bodyPr>
          <a:lstStyle/>
          <a:p>
            <a:r>
              <a:rPr lang="en-US" b="1" dirty="0"/>
              <a:t>Green Bonds</a:t>
            </a:r>
          </a:p>
        </p:txBody>
      </p:sp>
      <p:sp>
        <p:nvSpPr>
          <p:cNvPr id="21" name="TextBox 20">
            <a:extLst>
              <a:ext uri="{FF2B5EF4-FFF2-40B4-BE49-F238E27FC236}">
                <a16:creationId xmlns:a16="http://schemas.microsoft.com/office/drawing/2014/main" id="{BB78F0BF-A9CA-1FCC-6DBB-BBE3AE96D609}"/>
              </a:ext>
            </a:extLst>
          </p:cNvPr>
          <p:cNvSpPr txBox="1"/>
          <p:nvPr/>
        </p:nvSpPr>
        <p:spPr>
          <a:xfrm>
            <a:off x="4952666" y="2799540"/>
            <a:ext cx="1749197" cy="646331"/>
          </a:xfrm>
          <a:prstGeom prst="rect">
            <a:avLst/>
          </a:prstGeom>
          <a:noFill/>
        </p:spPr>
        <p:txBody>
          <a:bodyPr wrap="none" rtlCol="0">
            <a:spAutoFit/>
          </a:bodyPr>
          <a:lstStyle/>
          <a:p>
            <a:r>
              <a:rPr lang="en-US" b="1" dirty="0"/>
              <a:t>Sustainability </a:t>
            </a:r>
          </a:p>
          <a:p>
            <a:pPr algn="ctr"/>
            <a:r>
              <a:rPr lang="en-US" b="1" dirty="0"/>
              <a:t>Bonds</a:t>
            </a:r>
          </a:p>
        </p:txBody>
      </p:sp>
      <p:sp>
        <p:nvSpPr>
          <p:cNvPr id="27" name="TextBox 26">
            <a:extLst>
              <a:ext uri="{FF2B5EF4-FFF2-40B4-BE49-F238E27FC236}">
                <a16:creationId xmlns:a16="http://schemas.microsoft.com/office/drawing/2014/main" id="{BE1D4E17-B636-580A-59E1-79A1423F4CFB}"/>
              </a:ext>
            </a:extLst>
          </p:cNvPr>
          <p:cNvSpPr txBox="1"/>
          <p:nvPr/>
        </p:nvSpPr>
        <p:spPr>
          <a:xfrm>
            <a:off x="3442361" y="4988405"/>
            <a:ext cx="5006904" cy="1323439"/>
          </a:xfrm>
          <a:prstGeom prst="rect">
            <a:avLst/>
          </a:prstGeom>
          <a:noFill/>
        </p:spPr>
        <p:txBody>
          <a:bodyPr wrap="square">
            <a:spAutoFit/>
          </a:bodyPr>
          <a:lstStyle/>
          <a:p>
            <a:pPr>
              <a:spcAft>
                <a:spcPts val="600"/>
              </a:spcAft>
            </a:pPr>
            <a:r>
              <a:rPr lang="en-US" sz="1600" b="1" dirty="0"/>
              <a:t>Sustainability bonds </a:t>
            </a:r>
            <a:r>
              <a:rPr lang="en-US" sz="1600" dirty="0"/>
              <a:t>combine both environmental and social aspects. They finance projects that generate positive impacts on both environmental and social fronts, addressing a range of sustainability challenges</a:t>
            </a:r>
          </a:p>
        </p:txBody>
      </p:sp>
      <p:sp>
        <p:nvSpPr>
          <p:cNvPr id="28" name="Title 27">
            <a:extLst>
              <a:ext uri="{FF2B5EF4-FFF2-40B4-BE49-F238E27FC236}">
                <a16:creationId xmlns:a16="http://schemas.microsoft.com/office/drawing/2014/main" id="{359CB191-BC3C-C166-74FA-858CDF611BB6}"/>
              </a:ext>
            </a:extLst>
          </p:cNvPr>
          <p:cNvSpPr txBox="1">
            <a:spLocks noGrp="1"/>
          </p:cNvSpPr>
          <p:nvPr>
            <p:ph type="ctrTitle"/>
          </p:nvPr>
        </p:nvSpPr>
        <p:spPr>
          <a:xfrm>
            <a:off x="336550" y="440910"/>
            <a:ext cx="10950575" cy="489365"/>
          </a:xfrm>
          <a:prstGeom prst="rect">
            <a:avLst/>
          </a:prstGeom>
          <a:noFill/>
        </p:spPr>
        <p:txBody>
          <a:bodyPr wrap="square">
            <a:spAutoFit/>
          </a:bodyPr>
          <a:lstStyle/>
          <a:p>
            <a:r>
              <a:rPr lang="en-US" sz="3200" cap="all" dirty="0">
                <a:solidFill>
                  <a:schemeClr val="tx2"/>
                </a:solidFill>
                <a:latin typeface="+mj-lt"/>
                <a:ea typeface="+mj-ea"/>
                <a:cs typeface="+mj-cs"/>
              </a:rPr>
              <a:t>What are sustainability bonds </a:t>
            </a:r>
          </a:p>
        </p:txBody>
      </p:sp>
    </p:spTree>
    <p:extLst>
      <p:ext uri="{BB962C8B-B14F-4D97-AF65-F5344CB8AC3E}">
        <p14:creationId xmlns:p14="http://schemas.microsoft.com/office/powerpoint/2010/main" val="272466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FFC459-98DA-D345-9B49-F22B90CBB811}"/>
              </a:ext>
            </a:extLst>
          </p:cNvPr>
          <p:cNvSpPr txBox="1"/>
          <p:nvPr/>
        </p:nvSpPr>
        <p:spPr>
          <a:xfrm>
            <a:off x="6207798" y="472862"/>
            <a:ext cx="6296621" cy="640079"/>
          </a:xfrm>
          <a:prstGeom prst="rect">
            <a:avLst/>
          </a:prstGeom>
        </p:spPr>
        <p:txBody>
          <a:bodyPr wrap="square" anchor="ctr">
            <a:noAutofit/>
          </a:bodyPr>
          <a:lstStyle>
            <a:defPPr>
              <a:defRPr lang="en-US"/>
            </a:defPPr>
            <a:lvl1pPr>
              <a:defRPr i="1">
                <a:solidFill>
                  <a:srgbClr val="002060"/>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3DB"/>
              </a:solidFill>
              <a:effectLst/>
              <a:uLnTx/>
              <a:uFillTx/>
              <a:latin typeface="Arial" panose="020B0604020202020204" pitchFamily="34" charset="0"/>
              <a:ea typeface="+mn-ea"/>
              <a:cs typeface="Times New Roman" pitchFamily="18" charset="0"/>
            </a:endParaRPr>
          </a:p>
        </p:txBody>
      </p:sp>
      <p:sp>
        <p:nvSpPr>
          <p:cNvPr id="45" name="TextBox 44">
            <a:extLst>
              <a:ext uri="{FF2B5EF4-FFF2-40B4-BE49-F238E27FC236}">
                <a16:creationId xmlns:a16="http://schemas.microsoft.com/office/drawing/2014/main" id="{0EA616F9-7E2A-C599-B852-F32498CCD02B}"/>
              </a:ext>
            </a:extLst>
          </p:cNvPr>
          <p:cNvSpPr txBox="1"/>
          <p:nvPr/>
        </p:nvSpPr>
        <p:spPr>
          <a:xfrm>
            <a:off x="262380" y="205628"/>
            <a:ext cx="10043829" cy="400110"/>
          </a:xfrm>
          <a:prstGeom prst="rect">
            <a:avLst/>
          </a:prstGeom>
          <a:noFill/>
        </p:spPr>
        <p:txBody>
          <a:bodyPr wrap="square" rtlCol="0">
            <a:spAutoFit/>
          </a:bodyPr>
          <a:lstStyle>
            <a:defPPr>
              <a:defRPr lang="en-US"/>
            </a:defPPr>
            <a:lvl1pPr>
              <a:defRPr sz="2000" spc="600">
                <a:latin typeface="Trebuchet MS" panose="020B0603020202020204" pitchFamily="34" charset="0"/>
                <a:ea typeface="Kigelia Light" panose="020B0303020202020203" pitchFamily="34" charset="0"/>
                <a:cs typeface="Kigelia Light" panose="020B0303020202020203"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solidFill>
                  <a:prstClr val="white"/>
                </a:solidFill>
              </a:rPr>
              <a:t>BONDS and </a:t>
            </a:r>
            <a:r>
              <a:rPr kumimoji="0" lang="en-US" sz="2000" b="1" i="0" u="none" strike="noStrike" kern="1200" cap="none" spc="600" normalizeH="0" baseline="0" noProof="0" dirty="0">
                <a:ln>
                  <a:noFill/>
                </a:ln>
                <a:solidFill>
                  <a:prstClr val="white"/>
                </a:solidFill>
                <a:effectLst/>
                <a:uLnTx/>
                <a:uFillTx/>
                <a:latin typeface="Trebuchet MS" panose="020B0603020202020204" pitchFamily="34" charset="0"/>
                <a:ea typeface="Kigelia Light" panose="020B0303020202020203" pitchFamily="34" charset="0"/>
                <a:cs typeface="Kigelia Light" panose="020B0303020202020203" pitchFamily="34" charset="0"/>
              </a:rPr>
              <a:t>BLENDED FINANCE</a:t>
            </a:r>
          </a:p>
        </p:txBody>
      </p:sp>
      <p:grpSp>
        <p:nvGrpSpPr>
          <p:cNvPr id="7" name="Group 6">
            <a:extLst>
              <a:ext uri="{FF2B5EF4-FFF2-40B4-BE49-F238E27FC236}">
                <a16:creationId xmlns:a16="http://schemas.microsoft.com/office/drawing/2014/main" id="{FE1BC247-098C-0E1E-0861-1EBC9461C487}"/>
              </a:ext>
            </a:extLst>
          </p:cNvPr>
          <p:cNvGrpSpPr/>
          <p:nvPr/>
        </p:nvGrpSpPr>
        <p:grpSpPr>
          <a:xfrm>
            <a:off x="376898" y="778488"/>
            <a:ext cx="4904019" cy="337529"/>
            <a:chOff x="819397" y="1318162"/>
            <a:chExt cx="2756770" cy="0"/>
          </a:xfrm>
        </p:grpSpPr>
        <p:cxnSp>
          <p:nvCxnSpPr>
            <p:cNvPr id="8" name="Straight Connector 7">
              <a:extLst>
                <a:ext uri="{FF2B5EF4-FFF2-40B4-BE49-F238E27FC236}">
                  <a16:creationId xmlns:a16="http://schemas.microsoft.com/office/drawing/2014/main" id="{D0B8E0FE-3C2B-343E-0B57-A6B061533689}"/>
                </a:ext>
              </a:extLst>
            </p:cNvPr>
            <p:cNvCxnSpPr>
              <a:cxnSpLocks/>
            </p:cNvCxnSpPr>
            <p:nvPr/>
          </p:nvCxnSpPr>
          <p:spPr bwMode="auto">
            <a:xfrm>
              <a:off x="819397" y="1318162"/>
              <a:ext cx="2042556" cy="0"/>
            </a:xfrm>
            <a:prstGeom prst="line">
              <a:avLst/>
            </a:prstGeom>
            <a:noFill/>
            <a:ln w="76200" cap="flat" cmpd="sng" algn="ctr">
              <a:solidFill>
                <a:schemeClr val="accent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3FC19BAF-8336-DC89-FA05-F49CC7537DE4}"/>
                </a:ext>
              </a:extLst>
            </p:cNvPr>
            <p:cNvCxnSpPr>
              <a:cxnSpLocks/>
            </p:cNvCxnSpPr>
            <p:nvPr/>
          </p:nvCxnSpPr>
          <p:spPr bwMode="auto">
            <a:xfrm>
              <a:off x="2860262" y="1318162"/>
              <a:ext cx="715905" cy="0"/>
            </a:xfrm>
            <a:prstGeom prst="line">
              <a:avLst/>
            </a:prstGeom>
            <a:noFill/>
            <a:ln w="76200" cap="flat" cmpd="sng" algn="ctr">
              <a:solidFill>
                <a:schemeClr val="accent2">
                  <a:lumMod val="40000"/>
                  <a:lumOff val="60000"/>
                </a:schemeClr>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D64DE1F9-6116-086F-BB69-B0C387A2A7E7}"/>
              </a:ext>
            </a:extLst>
          </p:cNvPr>
          <p:cNvSpPr txBox="1"/>
          <p:nvPr/>
        </p:nvSpPr>
        <p:spPr>
          <a:xfrm>
            <a:off x="5034903" y="1433315"/>
            <a:ext cx="20737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Itaú </a:t>
            </a:r>
            <a:r>
              <a:rPr kumimoji="0" lang="en-US" sz="1800" b="1" i="0" u="sng" strike="noStrike" kern="1200" cap="none" spc="0" normalizeH="0" baseline="0" noProof="0" dirty="0" err="1">
                <a:ln>
                  <a:noFill/>
                </a:ln>
                <a:solidFill>
                  <a:prstClr val="white"/>
                </a:solidFill>
                <a:effectLst/>
                <a:uLnTx/>
                <a:uFillTx/>
                <a:latin typeface="Trebuchet MS" panose="020B0603020202020204" pitchFamily="34" charset="0"/>
                <a:ea typeface="+mn-ea"/>
                <a:cs typeface="Arial" panose="020B0604020202020204" pitchFamily="34" charset="0"/>
              </a:rPr>
              <a:t>Unibanco</a:t>
            </a: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Trebuchet MS" panose="020B0603020202020204" pitchFamily="34" charset="0"/>
                <a:cs typeface="Arial" panose="020B0604020202020204" pitchFamily="34" charset="0"/>
              </a:rPr>
              <a:t>Brazil</a:t>
            </a:r>
            <a:endParaRPr kumimoji="0" lang="en-US" sz="1800" b="1" i="0"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AAE461AF-FAFE-D078-5DE4-CEECD14C4F43}"/>
              </a:ext>
            </a:extLst>
          </p:cNvPr>
          <p:cNvSpPr txBox="1"/>
          <p:nvPr/>
        </p:nvSpPr>
        <p:spPr>
          <a:xfrm>
            <a:off x="376897" y="2393126"/>
            <a:ext cx="3310199" cy="3139321"/>
          </a:xfrm>
          <a:prstGeom prst="rect">
            <a:avLst/>
          </a:prstGeom>
          <a:noFill/>
        </p:spPr>
        <p:txBody>
          <a:bodyPr wrap="square" rtlCol="0">
            <a:spAutoFit/>
          </a:bodyPr>
          <a:lstStyle/>
          <a:p>
            <a:pPr>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US$100 million </a:t>
            </a:r>
            <a:r>
              <a:rPr lang="en-US" b="1" dirty="0">
                <a:solidFill>
                  <a:prstClr val="white"/>
                </a:solidFill>
                <a:latin typeface="Trebuchet MS" panose="020B0603020202020204" pitchFamily="34" charset="0"/>
                <a:cs typeface="Arial" panose="020B0604020202020204" pitchFamily="34" charset="0"/>
              </a:rPr>
              <a:t>G</a:t>
            </a:r>
            <a:r>
              <a:rPr kumimoji="0" lang="en-US" sz="1800" b="1"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Arial" panose="020B0604020202020204" pitchFamily="34" charset="0"/>
              </a:rPr>
              <a:t>reen</a:t>
            </a: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 </a:t>
            </a:r>
            <a:r>
              <a:rPr lang="en-US" b="1" dirty="0">
                <a:solidFill>
                  <a:prstClr val="white"/>
                </a:solidFill>
                <a:latin typeface="Trebuchet MS" panose="020B0603020202020204" pitchFamily="34" charset="0"/>
                <a:cs typeface="Arial" panose="020B0604020202020204" pitchFamily="34" charset="0"/>
              </a:rPr>
              <a:t>B</a:t>
            </a:r>
            <a:r>
              <a:rPr kumimoji="0" lang="en-US" sz="1800" b="1" i="0" u="none" strike="noStrike" kern="1200" cap="none" spc="0" normalizeH="0" baseline="0" noProof="0" dirty="0" err="1">
                <a:ln>
                  <a:noFill/>
                </a:ln>
                <a:solidFill>
                  <a:prstClr val="white"/>
                </a:solidFill>
                <a:effectLst/>
                <a:uLnTx/>
                <a:uFillTx/>
                <a:latin typeface="Trebuchet MS" panose="020B0603020202020204" pitchFamily="34" charset="0"/>
                <a:ea typeface="+mn-ea"/>
                <a:cs typeface="Arial" panose="020B0604020202020204" pitchFamily="34" charset="0"/>
              </a:rPr>
              <a:t>ond</a:t>
            </a: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to expand green financing, particularly development of green projects and financing of green mortgages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rebuchet MS" panose="020B0603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US$100 Gender Bond </a:t>
            </a: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to increase lending to WSMEs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rebuchet MS" panose="020B0603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PBI supported by We-Fi and WEOF</a:t>
            </a:r>
          </a:p>
        </p:txBody>
      </p:sp>
      <p:cxnSp>
        <p:nvCxnSpPr>
          <p:cNvPr id="17" name="Straight Connector 16">
            <a:extLst>
              <a:ext uri="{FF2B5EF4-FFF2-40B4-BE49-F238E27FC236}">
                <a16:creationId xmlns:a16="http://schemas.microsoft.com/office/drawing/2014/main" id="{F592C7D0-CDF9-C8F6-2934-13A780FD955F}"/>
              </a:ext>
            </a:extLst>
          </p:cNvPr>
          <p:cNvCxnSpPr/>
          <p:nvPr/>
        </p:nvCxnSpPr>
        <p:spPr>
          <a:xfrm>
            <a:off x="535709" y="2245477"/>
            <a:ext cx="1112058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D204A742-170F-BEE5-AC18-ED7403E50F50}"/>
              </a:ext>
            </a:extLst>
          </p:cNvPr>
          <p:cNvSpPr/>
          <p:nvPr/>
        </p:nvSpPr>
        <p:spPr>
          <a:xfrm>
            <a:off x="379983" y="1459349"/>
            <a:ext cx="687003" cy="61025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a:t>
            </a:r>
          </a:p>
        </p:txBody>
      </p:sp>
      <p:sp>
        <p:nvSpPr>
          <p:cNvPr id="19" name="Flowchart: Connector 18">
            <a:extLst>
              <a:ext uri="{FF2B5EF4-FFF2-40B4-BE49-F238E27FC236}">
                <a16:creationId xmlns:a16="http://schemas.microsoft.com/office/drawing/2014/main" id="{81ABF8DE-6C86-B102-04AF-122458ABAD59}"/>
              </a:ext>
            </a:extLst>
          </p:cNvPr>
          <p:cNvSpPr/>
          <p:nvPr/>
        </p:nvSpPr>
        <p:spPr>
          <a:xfrm>
            <a:off x="4232728" y="1464071"/>
            <a:ext cx="687003" cy="61025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rebuchet MS" panose="020B0603020202020204" pitchFamily="34" charset="0"/>
                <a:ea typeface="+mn-ea"/>
                <a:cs typeface="+mn-cs"/>
              </a:rPr>
              <a:t>2</a:t>
            </a:r>
          </a:p>
        </p:txBody>
      </p:sp>
      <p:sp>
        <p:nvSpPr>
          <p:cNvPr id="20" name="Flowchart: Connector 19">
            <a:extLst>
              <a:ext uri="{FF2B5EF4-FFF2-40B4-BE49-F238E27FC236}">
                <a16:creationId xmlns:a16="http://schemas.microsoft.com/office/drawing/2014/main" id="{EDD48ACA-DED9-2BA2-F4ED-0A5C55B51E97}"/>
              </a:ext>
            </a:extLst>
          </p:cNvPr>
          <p:cNvSpPr/>
          <p:nvPr/>
        </p:nvSpPr>
        <p:spPr>
          <a:xfrm>
            <a:off x="8389599" y="1407605"/>
            <a:ext cx="687003" cy="61025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3</a:t>
            </a:r>
          </a:p>
        </p:txBody>
      </p:sp>
      <p:sp>
        <p:nvSpPr>
          <p:cNvPr id="21" name="TextBox 20">
            <a:extLst>
              <a:ext uri="{FF2B5EF4-FFF2-40B4-BE49-F238E27FC236}">
                <a16:creationId xmlns:a16="http://schemas.microsoft.com/office/drawing/2014/main" id="{9C3AA65E-36EB-C857-715C-5E75801FF1FD}"/>
              </a:ext>
            </a:extLst>
          </p:cNvPr>
          <p:cNvSpPr txBox="1"/>
          <p:nvPr/>
        </p:nvSpPr>
        <p:spPr>
          <a:xfrm>
            <a:off x="4232728" y="2386193"/>
            <a:ext cx="3790395" cy="34163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US$200 million Green Bond </a:t>
            </a:r>
            <a:r>
              <a:rPr kumimoji="0" lang="en-US" sz="1800" i="0" u="none" strike="noStrike" kern="1200" cap="none" spc="0" normalizeH="0" baseline="0" noProof="0" dirty="0">
                <a:ln>
                  <a:noFill/>
                </a:ln>
                <a:solidFill>
                  <a:prstClr val="white"/>
                </a:solidFill>
                <a:effectLst/>
                <a:uLnTx/>
                <a:uFillTx/>
                <a:latin typeface="Trebuchet MS"/>
                <a:ea typeface="+mn-ea"/>
                <a:cs typeface="+mn-cs"/>
              </a:rPr>
              <a:t>to support the Bank’s lending to climate-smart vehicles in order to widen access to finance for the acquisition of climate-smart vehicles in Brazil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rebuchet M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a:ea typeface="+mn-ea"/>
                <a:cs typeface="+mn-cs"/>
              </a:rPr>
              <a:t>US$200 million Gender Bond </a:t>
            </a:r>
            <a:r>
              <a:rPr kumimoji="0" lang="en-US" sz="1800" i="0" u="none" strike="noStrike" kern="1200" cap="none" spc="0" normalizeH="0" baseline="0" noProof="0" dirty="0">
                <a:ln>
                  <a:noFill/>
                </a:ln>
                <a:solidFill>
                  <a:prstClr val="white"/>
                </a:solidFill>
                <a:effectLst/>
                <a:uLnTx/>
                <a:uFillTx/>
                <a:latin typeface="Trebuchet MS"/>
                <a:ea typeface="+mn-ea"/>
                <a:cs typeface="+mn-cs"/>
              </a:rPr>
              <a:t>to increase lending to WSMEs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Trebuchet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PBI supported by We-Fi and WEOF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23" name="TextBox 22">
            <a:extLst>
              <a:ext uri="{FF2B5EF4-FFF2-40B4-BE49-F238E27FC236}">
                <a16:creationId xmlns:a16="http://schemas.microsoft.com/office/drawing/2014/main" id="{A678FEFE-DF65-0279-3351-F8D304E084CC}"/>
              </a:ext>
            </a:extLst>
          </p:cNvPr>
          <p:cNvSpPr txBox="1"/>
          <p:nvPr/>
        </p:nvSpPr>
        <p:spPr>
          <a:xfrm>
            <a:off x="9237501" y="1441308"/>
            <a:ext cx="20965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solidFill>
                  <a:prstClr val="white"/>
                </a:solidFill>
                <a:latin typeface="Trebuchet MS" panose="020B0603020202020204" pitchFamily="34" charset="0"/>
                <a:cs typeface="Arial" panose="020B0604020202020204" pitchFamily="34" charset="0"/>
              </a:rPr>
              <a:t>Banco </a:t>
            </a:r>
            <a:r>
              <a:rPr kumimoji="0" lang="en-US" sz="1800" b="1" i="0" u="sng"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Pichincha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Trebuchet MS" panose="020B0603020202020204" pitchFamily="34" charset="0"/>
                <a:cs typeface="Arial" panose="020B0604020202020204" pitchFamily="34" charset="0"/>
              </a:rPr>
              <a:t>Ecuador</a:t>
            </a:r>
            <a:endParaRPr kumimoji="0" lang="en-US" sz="1800" b="1" i="0"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endParaRPr>
          </a:p>
        </p:txBody>
      </p:sp>
      <p:pic>
        <p:nvPicPr>
          <p:cNvPr id="27" name="Picture 26" descr="Text&#10;&#10;Description automatically generated">
            <a:extLst>
              <a:ext uri="{FF2B5EF4-FFF2-40B4-BE49-F238E27FC236}">
                <a16:creationId xmlns:a16="http://schemas.microsoft.com/office/drawing/2014/main" id="{2FEA429B-CE68-B5C9-4AF3-16119315F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24" y="178198"/>
            <a:ext cx="1812264" cy="466659"/>
          </a:xfrm>
          <a:prstGeom prst="rect">
            <a:avLst/>
          </a:prstGeom>
        </p:spPr>
      </p:pic>
      <p:sp>
        <p:nvSpPr>
          <p:cNvPr id="5" name="TextBox 4">
            <a:extLst>
              <a:ext uri="{FF2B5EF4-FFF2-40B4-BE49-F238E27FC236}">
                <a16:creationId xmlns:a16="http://schemas.microsoft.com/office/drawing/2014/main" id="{A336B885-16B9-89D7-8266-9E1BB0509F38}"/>
              </a:ext>
            </a:extLst>
          </p:cNvPr>
          <p:cNvSpPr txBox="1"/>
          <p:nvPr/>
        </p:nvSpPr>
        <p:spPr>
          <a:xfrm>
            <a:off x="1254812" y="1444433"/>
            <a:ext cx="165120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OCBC NISP</a:t>
            </a: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Arial" panose="020B0604020202020204" pitchFamily="34" charset="0"/>
              </a:rPr>
              <a:t>Indonesia</a:t>
            </a:r>
          </a:p>
        </p:txBody>
      </p:sp>
      <p:sp>
        <p:nvSpPr>
          <p:cNvPr id="34" name="TextBox 33">
            <a:extLst>
              <a:ext uri="{FF2B5EF4-FFF2-40B4-BE49-F238E27FC236}">
                <a16:creationId xmlns:a16="http://schemas.microsoft.com/office/drawing/2014/main" id="{B7F36C0E-2EA9-6336-2888-137740D1E0C9}"/>
              </a:ext>
            </a:extLst>
          </p:cNvPr>
          <p:cNvSpPr txBox="1"/>
          <p:nvPr/>
        </p:nvSpPr>
        <p:spPr>
          <a:xfrm>
            <a:off x="8389599" y="2386193"/>
            <a:ext cx="3063024" cy="3416320"/>
          </a:xfrm>
          <a:prstGeom prst="rect">
            <a:avLst/>
          </a:prstGeom>
          <a:noFill/>
        </p:spPr>
        <p:txBody>
          <a:bodyPr wrap="square">
            <a:spAutoFit/>
          </a:bodyPr>
          <a:lstStyle/>
          <a:p>
            <a:r>
              <a:rPr lang="en-US" b="1" dirty="0">
                <a:solidFill>
                  <a:schemeClr val="bg1"/>
                </a:solidFill>
                <a:latin typeface="Trebuchet MS" panose="020B0603020202020204" pitchFamily="34" charset="0"/>
              </a:rPr>
              <a:t>$100 million first social Gender Bond </a:t>
            </a:r>
            <a:r>
              <a:rPr lang="en-US" dirty="0">
                <a:solidFill>
                  <a:schemeClr val="bg1"/>
                </a:solidFill>
                <a:latin typeface="Trebuchet MS" panose="020B0603020202020204" pitchFamily="34" charset="0"/>
              </a:rPr>
              <a:t>($50 million IFC and $50 million </a:t>
            </a:r>
            <a:r>
              <a:rPr lang="en-US" dirty="0" err="1">
                <a:solidFill>
                  <a:schemeClr val="bg1"/>
                </a:solidFill>
                <a:latin typeface="Trebuchet MS" panose="020B0603020202020204" pitchFamily="34" charset="0"/>
              </a:rPr>
              <a:t>IaDB</a:t>
            </a:r>
            <a:r>
              <a:rPr lang="en-US" dirty="0">
                <a:solidFill>
                  <a:schemeClr val="bg1"/>
                </a:solidFill>
                <a:latin typeface="Trebuchet MS" panose="020B0603020202020204" pitchFamily="34" charset="0"/>
              </a:rPr>
              <a:t>) to facilitate the financing of more than 10,000 women who own or lead small and medium-sized enterprises (SMEs) </a:t>
            </a:r>
          </a:p>
          <a:p>
            <a:pPr algn="ctr"/>
            <a:r>
              <a:rPr lang="en-US" dirty="0">
                <a:solidFill>
                  <a:schemeClr val="bg1"/>
                </a:solidFill>
                <a:latin typeface="Trebuchet MS" panose="020B0603020202020204" pitchFamily="34" charset="0"/>
              </a:rPr>
              <a:t>+</a:t>
            </a:r>
          </a:p>
          <a:p>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rPr>
              <a:t>PBI supported by We-Fi and WEOF</a:t>
            </a:r>
          </a:p>
          <a:p>
            <a:endParaRPr lang="en-US" dirty="0">
              <a:solidFill>
                <a:schemeClr val="bg1"/>
              </a:solidFill>
            </a:endParaRPr>
          </a:p>
        </p:txBody>
      </p:sp>
      <p:sp>
        <p:nvSpPr>
          <p:cNvPr id="35" name="TextBox 34">
            <a:extLst>
              <a:ext uri="{FF2B5EF4-FFF2-40B4-BE49-F238E27FC236}">
                <a16:creationId xmlns:a16="http://schemas.microsoft.com/office/drawing/2014/main" id="{C3A2233B-0DF2-76BC-C7A8-26B50E822629}"/>
              </a:ext>
            </a:extLst>
          </p:cNvPr>
          <p:cNvSpPr txBox="1"/>
          <p:nvPr/>
        </p:nvSpPr>
        <p:spPr>
          <a:xfrm>
            <a:off x="2392976" y="871114"/>
            <a:ext cx="3228833" cy="461665"/>
          </a:xfrm>
          <a:prstGeom prst="rect">
            <a:avLst/>
          </a:prstGeom>
          <a:noFill/>
        </p:spPr>
        <p:txBody>
          <a:bodyPr wrap="none" rtlCol="0">
            <a:spAutoFit/>
          </a:bodyPr>
          <a:lstStyle/>
          <a:p>
            <a:r>
              <a:rPr lang="en-US" sz="2400" b="1" dirty="0">
                <a:solidFill>
                  <a:schemeClr val="bg1"/>
                </a:solidFill>
              </a:rPr>
              <a:t>SUSTAINABILITY BONDS</a:t>
            </a:r>
          </a:p>
        </p:txBody>
      </p:sp>
      <p:sp>
        <p:nvSpPr>
          <p:cNvPr id="36" name="TextBox 35">
            <a:extLst>
              <a:ext uri="{FF2B5EF4-FFF2-40B4-BE49-F238E27FC236}">
                <a16:creationId xmlns:a16="http://schemas.microsoft.com/office/drawing/2014/main" id="{FD0AFDC1-0F06-8C0F-BD2B-50763A4388DD}"/>
              </a:ext>
            </a:extLst>
          </p:cNvPr>
          <p:cNvSpPr txBox="1"/>
          <p:nvPr/>
        </p:nvSpPr>
        <p:spPr>
          <a:xfrm>
            <a:off x="8825840" y="875582"/>
            <a:ext cx="1946367" cy="461665"/>
          </a:xfrm>
          <a:prstGeom prst="rect">
            <a:avLst/>
          </a:prstGeom>
          <a:noFill/>
        </p:spPr>
        <p:txBody>
          <a:bodyPr wrap="none" rtlCol="0">
            <a:spAutoFit/>
          </a:bodyPr>
          <a:lstStyle/>
          <a:p>
            <a:r>
              <a:rPr lang="en-US" sz="2400" b="1" dirty="0">
                <a:solidFill>
                  <a:schemeClr val="bg1"/>
                </a:solidFill>
              </a:rPr>
              <a:t>SOCIAL BOND</a:t>
            </a:r>
          </a:p>
        </p:txBody>
      </p:sp>
    </p:spTree>
    <p:extLst>
      <p:ext uri="{BB962C8B-B14F-4D97-AF65-F5344CB8AC3E}">
        <p14:creationId xmlns:p14="http://schemas.microsoft.com/office/powerpoint/2010/main" val="2367749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F9BE2F-8EC3-166A-E56D-28B8944066B6}"/>
              </a:ext>
            </a:extLst>
          </p:cNvPr>
          <p:cNvSpPr/>
          <p:nvPr/>
        </p:nvSpPr>
        <p:spPr>
          <a:xfrm>
            <a:off x="0" y="-1905"/>
            <a:ext cx="12192000" cy="6858000"/>
          </a:xfrm>
          <a:prstGeom prst="rect">
            <a:avLst/>
          </a:prstGeom>
          <a:solidFill>
            <a:srgbClr val="0F3558">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D316A-5B1D-F5BB-57CF-321245100E2C}"/>
              </a:ext>
            </a:extLst>
          </p:cNvPr>
          <p:cNvSpPr>
            <a:spLocks noGrp="1"/>
          </p:cNvSpPr>
          <p:nvPr>
            <p:ph type="ctrTitle"/>
          </p:nvPr>
        </p:nvSpPr>
        <p:spPr>
          <a:xfrm>
            <a:off x="880532" y="2136512"/>
            <a:ext cx="10950387" cy="920880"/>
          </a:xfrm>
        </p:spPr>
        <p:txBody>
          <a:bodyPr>
            <a:normAutofit/>
          </a:bodyPr>
          <a:lstStyle/>
          <a:p>
            <a:r>
              <a:rPr lang="en-US" sz="4000" dirty="0">
                <a:solidFill>
                  <a:schemeClr val="bg1"/>
                </a:solidFill>
              </a:rPr>
              <a:t>EXAMPLES</a:t>
            </a:r>
          </a:p>
        </p:txBody>
      </p:sp>
    </p:spTree>
    <p:extLst>
      <p:ext uri="{BB962C8B-B14F-4D97-AF65-F5344CB8AC3E}">
        <p14:creationId xmlns:p14="http://schemas.microsoft.com/office/powerpoint/2010/main" val="1905311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a:extLst>
              <a:ext uri="{FF2B5EF4-FFF2-40B4-BE49-F238E27FC236}">
                <a16:creationId xmlns:a16="http://schemas.microsoft.com/office/drawing/2014/main" id="{3DE8226A-2F6D-398F-3C4B-E3F2D42C79BD}"/>
              </a:ext>
            </a:extLst>
          </p:cNvPr>
          <p:cNvSpPr/>
          <p:nvPr/>
        </p:nvSpPr>
        <p:spPr>
          <a:xfrm>
            <a:off x="6539239" y="2967028"/>
            <a:ext cx="2080682" cy="2080681"/>
          </a:xfrm>
          <a:prstGeom prst="ellipse">
            <a:avLst/>
          </a:prstGeom>
          <a:solidFill>
            <a:srgbClr val="133F6A">
              <a:alpha val="5000"/>
            </a:srgbClr>
          </a:solidFill>
          <a:ln w="22225" cap="rnd">
            <a:solidFill>
              <a:schemeClr val="accent4">
                <a:lumMod val="60000"/>
                <a:lumOff val="40000"/>
              </a:schemeClr>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Trebuchet MS" panose="020B0603020202020204" pitchFamily="34" charset="0"/>
            </a:endParaRPr>
          </a:p>
        </p:txBody>
      </p:sp>
      <p:sp>
        <p:nvSpPr>
          <p:cNvPr id="95" name="Freeform: Shape 178">
            <a:extLst>
              <a:ext uri="{FF2B5EF4-FFF2-40B4-BE49-F238E27FC236}">
                <a16:creationId xmlns:a16="http://schemas.microsoft.com/office/drawing/2014/main" id="{75D4C0EF-8780-16FC-00EC-6CC896B7C0A0}"/>
              </a:ext>
            </a:extLst>
          </p:cNvPr>
          <p:cNvSpPr/>
          <p:nvPr/>
        </p:nvSpPr>
        <p:spPr>
          <a:xfrm rot="19651297">
            <a:off x="7438488" y="2712312"/>
            <a:ext cx="1120555" cy="2080943"/>
          </a:xfrm>
          <a:custGeom>
            <a:avLst/>
            <a:gdLst>
              <a:gd name="connsiteX0" fmla="*/ 571315 w 1002290"/>
              <a:gd name="connsiteY0" fmla="*/ 145660 h 1861318"/>
              <a:gd name="connsiteX1" fmla="*/ 856631 w 1002290"/>
              <a:gd name="connsiteY1" fmla="*/ 1430344 h 1861318"/>
              <a:gd name="connsiteX2" fmla="*/ 6435 w 1002290"/>
              <a:gd name="connsiteY2" fmla="*/ 1859093 h 1861318"/>
              <a:gd name="connsiteX3" fmla="*/ 0 w 1002290"/>
              <a:gd name="connsiteY3" fmla="*/ 1858331 h 1861318"/>
              <a:gd name="connsiteX4" fmla="*/ 0 w 1002290"/>
              <a:gd name="connsiteY4" fmla="*/ 6167 h 1861318"/>
              <a:gd name="connsiteX5" fmla="*/ 47076 w 1002290"/>
              <a:gd name="connsiteY5" fmla="*/ 348 h 1861318"/>
              <a:gd name="connsiteX6" fmla="*/ 571315 w 1002290"/>
              <a:gd name="connsiteY6" fmla="*/ 145660 h 18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90" h="1861318">
                <a:moveTo>
                  <a:pt x="571315" y="145660"/>
                </a:moveTo>
                <a:cubicBezTo>
                  <a:pt x="1004859" y="421628"/>
                  <a:pt x="1132599" y="996800"/>
                  <a:pt x="856631" y="1430344"/>
                </a:cubicBezTo>
                <a:cubicBezTo>
                  <a:pt x="666904" y="1728404"/>
                  <a:pt x="335755" y="1881926"/>
                  <a:pt x="6435" y="1859093"/>
                </a:cubicBezTo>
                <a:lnTo>
                  <a:pt x="0" y="1858331"/>
                </a:lnTo>
                <a:lnTo>
                  <a:pt x="0" y="6167"/>
                </a:lnTo>
                <a:lnTo>
                  <a:pt x="47076" y="348"/>
                </a:lnTo>
                <a:cubicBezTo>
                  <a:pt x="226242" y="-4544"/>
                  <a:pt x="408737" y="42173"/>
                  <a:pt x="571315" y="145660"/>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Trebuchet MS" panose="020B0603020202020204" pitchFamily="34" charset="0"/>
            </a:endParaRPr>
          </a:p>
        </p:txBody>
      </p:sp>
      <p:grpSp>
        <p:nvGrpSpPr>
          <p:cNvPr id="10" name="Group 9">
            <a:extLst>
              <a:ext uri="{FF2B5EF4-FFF2-40B4-BE49-F238E27FC236}">
                <a16:creationId xmlns:a16="http://schemas.microsoft.com/office/drawing/2014/main" id="{50BCC9B0-C30A-369E-94E2-C0C226CCB5E4}"/>
              </a:ext>
            </a:extLst>
          </p:cNvPr>
          <p:cNvGrpSpPr/>
          <p:nvPr/>
        </p:nvGrpSpPr>
        <p:grpSpPr>
          <a:xfrm>
            <a:off x="3449266" y="2093682"/>
            <a:ext cx="2425095" cy="3834682"/>
            <a:chOff x="3601019" y="2366413"/>
            <a:chExt cx="2425095" cy="3834682"/>
          </a:xfrm>
        </p:grpSpPr>
        <p:cxnSp>
          <p:nvCxnSpPr>
            <p:cNvPr id="30" name="Straight Connector 29">
              <a:extLst>
                <a:ext uri="{FF2B5EF4-FFF2-40B4-BE49-F238E27FC236}">
                  <a16:creationId xmlns:a16="http://schemas.microsoft.com/office/drawing/2014/main" id="{2BD3E026-8FF7-3EB1-FBB8-480AD939F207}"/>
                </a:ext>
              </a:extLst>
            </p:cNvPr>
            <p:cNvCxnSpPr>
              <a:cxnSpLocks/>
            </p:cNvCxnSpPr>
            <p:nvPr/>
          </p:nvCxnSpPr>
          <p:spPr>
            <a:xfrm>
              <a:off x="6026114" y="2858486"/>
              <a:ext cx="0" cy="2895404"/>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3" name="TextBox 32">
              <a:extLst>
                <a:ext uri="{FF2B5EF4-FFF2-40B4-BE49-F238E27FC236}">
                  <a16:creationId xmlns:a16="http://schemas.microsoft.com/office/drawing/2014/main" id="{6CA2DA77-8227-41D0-3CD8-C071C3BDE184}"/>
                </a:ext>
              </a:extLst>
            </p:cNvPr>
            <p:cNvSpPr txBox="1"/>
            <p:nvPr/>
          </p:nvSpPr>
          <p:spPr>
            <a:xfrm>
              <a:off x="3601019" y="2366413"/>
              <a:ext cx="2149662" cy="961014"/>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$1.25 </a:t>
              </a:r>
              <a:r>
                <a:rPr lang="en-US" sz="2000" b="1" err="1">
                  <a:solidFill>
                    <a:schemeClr val="bg1"/>
                  </a:solidFill>
                  <a:latin typeface="Trebuchet MS" panose="020B0603020202020204" pitchFamily="34" charset="0"/>
                </a:rPr>
                <a:t>mn</a:t>
              </a:r>
              <a:endParaRPr lang="en-US" sz="2000" b="1">
                <a:solidFill>
                  <a:schemeClr val="bg1"/>
                </a:solidFill>
                <a:latin typeface="Trebuchet MS" panose="020B0603020202020204" pitchFamily="34" charset="0"/>
              </a:endParaRPr>
            </a:p>
            <a:p>
              <a:pPr algn="ctr">
                <a:spcAft>
                  <a:spcPts val="300"/>
                </a:spcAft>
              </a:pPr>
              <a:r>
                <a:rPr lang="en-US" sz="1400">
                  <a:solidFill>
                    <a:schemeClr val="accent4">
                      <a:lumMod val="60000"/>
                      <a:lumOff val="40000"/>
                    </a:schemeClr>
                  </a:solidFill>
                  <a:latin typeface="Trebuchet MS" panose="020B0603020202020204" pitchFamily="34" charset="0"/>
                </a:rPr>
                <a:t>PBI Blended Finance </a:t>
              </a:r>
            </a:p>
            <a:p>
              <a:pPr algn="ctr">
                <a:spcAft>
                  <a:spcPts val="300"/>
                </a:spcAft>
              </a:pPr>
              <a:r>
                <a:rPr lang="en-US" sz="1400">
                  <a:solidFill>
                    <a:schemeClr val="accent4">
                      <a:lumMod val="60000"/>
                      <a:lumOff val="40000"/>
                    </a:schemeClr>
                  </a:solidFill>
                  <a:latin typeface="Trebuchet MS" panose="020B0603020202020204" pitchFamily="34" charset="0"/>
                </a:rPr>
                <a:t>(We-Fi)</a:t>
              </a:r>
            </a:p>
          </p:txBody>
        </p:sp>
        <p:sp>
          <p:nvSpPr>
            <p:cNvPr id="34" name="TextBox 33">
              <a:extLst>
                <a:ext uri="{FF2B5EF4-FFF2-40B4-BE49-F238E27FC236}">
                  <a16:creationId xmlns:a16="http://schemas.microsoft.com/office/drawing/2014/main" id="{634BF224-63F4-C582-8315-AC4DF2635740}"/>
                </a:ext>
              </a:extLst>
            </p:cNvPr>
            <p:cNvSpPr txBox="1"/>
            <p:nvPr/>
          </p:nvSpPr>
          <p:spPr>
            <a:xfrm>
              <a:off x="3647870" y="3839958"/>
              <a:ext cx="2128343" cy="1022569"/>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$100 million</a:t>
              </a:r>
            </a:p>
            <a:p>
              <a:pPr algn="ctr">
                <a:spcAft>
                  <a:spcPts val="300"/>
                </a:spcAft>
              </a:pPr>
              <a:r>
                <a:rPr lang="en-US" sz="1600">
                  <a:solidFill>
                    <a:schemeClr val="accent4">
                      <a:lumMod val="60000"/>
                      <a:lumOff val="40000"/>
                    </a:schemeClr>
                  </a:solidFill>
                  <a:latin typeface="Trebuchet MS" panose="020B0603020202020204" pitchFamily="34" charset="0"/>
                </a:rPr>
                <a:t>5-year IFC </a:t>
              </a:r>
            </a:p>
            <a:p>
              <a:pPr algn="ctr">
                <a:spcAft>
                  <a:spcPts val="300"/>
                </a:spcAft>
              </a:pPr>
              <a:r>
                <a:rPr lang="en-US" sz="1600">
                  <a:solidFill>
                    <a:schemeClr val="accent4">
                      <a:lumMod val="60000"/>
                      <a:lumOff val="40000"/>
                    </a:schemeClr>
                  </a:solidFill>
                  <a:latin typeface="Trebuchet MS" panose="020B0603020202020204" pitchFamily="34" charset="0"/>
                </a:rPr>
                <a:t>Gender Bond</a:t>
              </a:r>
              <a:endParaRPr lang="en-US" sz="2800" b="1">
                <a:solidFill>
                  <a:schemeClr val="accent4">
                    <a:lumMod val="60000"/>
                    <a:lumOff val="40000"/>
                  </a:schemeClr>
                </a:solidFill>
                <a:latin typeface="Trebuchet MS" panose="020B0603020202020204" pitchFamily="34" charset="0"/>
              </a:endParaRPr>
            </a:p>
          </p:txBody>
        </p:sp>
        <p:sp>
          <p:nvSpPr>
            <p:cNvPr id="35" name="TextBox 34">
              <a:extLst>
                <a:ext uri="{FF2B5EF4-FFF2-40B4-BE49-F238E27FC236}">
                  <a16:creationId xmlns:a16="http://schemas.microsoft.com/office/drawing/2014/main" id="{EB62289B-A6EB-2643-4F97-8805586C5FD5}"/>
                </a:ext>
              </a:extLst>
            </p:cNvPr>
            <p:cNvSpPr txBox="1"/>
            <p:nvPr/>
          </p:nvSpPr>
          <p:spPr>
            <a:xfrm>
              <a:off x="3658984" y="5178526"/>
              <a:ext cx="2128342" cy="1022569"/>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latin typeface="Trebuchet MS" panose="020B0603020202020204" pitchFamily="34" charset="0"/>
                </a:rPr>
                <a:t>$100 million</a:t>
              </a:r>
            </a:p>
            <a:p>
              <a:pPr algn="ctr">
                <a:spcAft>
                  <a:spcPts val="300"/>
                </a:spcAft>
              </a:pPr>
              <a:r>
                <a:rPr lang="en-US" sz="1600">
                  <a:solidFill>
                    <a:schemeClr val="accent4">
                      <a:lumMod val="60000"/>
                      <a:lumOff val="40000"/>
                    </a:schemeClr>
                  </a:solidFill>
                  <a:latin typeface="Trebuchet MS" panose="020B0603020202020204" pitchFamily="34" charset="0"/>
                </a:rPr>
                <a:t>5-year IFC </a:t>
              </a:r>
            </a:p>
            <a:p>
              <a:pPr algn="ctr">
                <a:spcAft>
                  <a:spcPts val="300"/>
                </a:spcAft>
              </a:pPr>
              <a:r>
                <a:rPr lang="en-US" sz="1600">
                  <a:solidFill>
                    <a:schemeClr val="accent4">
                      <a:lumMod val="60000"/>
                      <a:lumOff val="40000"/>
                    </a:schemeClr>
                  </a:solidFill>
                  <a:latin typeface="Trebuchet MS" panose="020B0603020202020204" pitchFamily="34" charset="0"/>
                </a:rPr>
                <a:t>Green Bond</a:t>
              </a:r>
              <a:endParaRPr lang="en-US" sz="2800">
                <a:solidFill>
                  <a:schemeClr val="accent4">
                    <a:lumMod val="60000"/>
                    <a:lumOff val="40000"/>
                  </a:schemeClr>
                </a:solidFill>
                <a:latin typeface="Trebuchet MS" panose="020B0603020202020204" pitchFamily="34" charset="0"/>
              </a:endParaRPr>
            </a:p>
          </p:txBody>
        </p:sp>
        <p:sp>
          <p:nvSpPr>
            <p:cNvPr id="36" name="TextBox 35">
              <a:extLst>
                <a:ext uri="{FF2B5EF4-FFF2-40B4-BE49-F238E27FC236}">
                  <a16:creationId xmlns:a16="http://schemas.microsoft.com/office/drawing/2014/main" id="{BACFD1BB-6DC4-525D-31F1-DF64092E9F91}"/>
                </a:ext>
              </a:extLst>
            </p:cNvPr>
            <p:cNvSpPr txBox="1"/>
            <p:nvPr/>
          </p:nvSpPr>
          <p:spPr>
            <a:xfrm>
              <a:off x="4502829" y="3320096"/>
              <a:ext cx="430243" cy="646331"/>
            </a:xfrm>
            <a:prstGeom prst="rect">
              <a:avLst/>
            </a:prstGeom>
            <a:noFill/>
            <a:ln>
              <a:noFill/>
            </a:ln>
          </p:spPr>
          <p:txBody>
            <a:bodyPr wrap="square" anchor="ctr" anchorCtr="0">
              <a:spAutoFit/>
            </a:bodyPr>
            <a:lstStyle/>
            <a:p>
              <a:pPr algn="ctr">
                <a:spcAft>
                  <a:spcPts val="300"/>
                </a:spcAft>
              </a:pPr>
              <a:r>
                <a:rPr lang="en-US" sz="3600">
                  <a:solidFill>
                    <a:schemeClr val="bg2"/>
                  </a:solidFill>
                  <a:latin typeface="Trebuchet MS" panose="020B0603020202020204" pitchFamily="34" charset="0"/>
                  <a:ea typeface="Rasa Light"/>
                  <a:cs typeface="Rasa Light"/>
                  <a:sym typeface="Rasa Light"/>
                </a:rPr>
                <a:t>+</a:t>
              </a:r>
              <a:endParaRPr lang="en-US" sz="2800">
                <a:solidFill>
                  <a:schemeClr val="bg2"/>
                </a:solidFill>
                <a:latin typeface="Trebuchet MS" panose="020B0603020202020204" pitchFamily="34" charset="0"/>
              </a:endParaRPr>
            </a:p>
          </p:txBody>
        </p:sp>
        <p:sp>
          <p:nvSpPr>
            <p:cNvPr id="37" name="TextBox 36">
              <a:extLst>
                <a:ext uri="{FF2B5EF4-FFF2-40B4-BE49-F238E27FC236}">
                  <a16:creationId xmlns:a16="http://schemas.microsoft.com/office/drawing/2014/main" id="{5C2BE926-D222-69C3-8302-6172319FA6A3}"/>
                </a:ext>
              </a:extLst>
            </p:cNvPr>
            <p:cNvSpPr txBox="1"/>
            <p:nvPr/>
          </p:nvSpPr>
          <p:spPr>
            <a:xfrm>
              <a:off x="4477878" y="4704791"/>
              <a:ext cx="499215" cy="646331"/>
            </a:xfrm>
            <a:prstGeom prst="rect">
              <a:avLst/>
            </a:prstGeom>
            <a:noFill/>
            <a:ln>
              <a:noFill/>
            </a:ln>
          </p:spPr>
          <p:txBody>
            <a:bodyPr wrap="square" anchor="ctr" anchorCtr="0">
              <a:spAutoFit/>
            </a:bodyPr>
            <a:lstStyle/>
            <a:p>
              <a:pPr algn="ctr">
                <a:spcAft>
                  <a:spcPts val="300"/>
                </a:spcAft>
              </a:pPr>
              <a:r>
                <a:rPr lang="en-US" sz="3600">
                  <a:solidFill>
                    <a:schemeClr val="bg2"/>
                  </a:solidFill>
                  <a:latin typeface="Trebuchet MS" panose="020B0603020202020204" pitchFamily="34" charset="0"/>
                  <a:ea typeface="Rasa Light"/>
                  <a:cs typeface="Rasa Light"/>
                  <a:sym typeface="Rasa Light"/>
                </a:rPr>
                <a:t>+</a:t>
              </a:r>
              <a:endParaRPr lang="en-US" sz="2800">
                <a:solidFill>
                  <a:schemeClr val="bg2"/>
                </a:solidFill>
                <a:latin typeface="Trebuchet MS" panose="020B0603020202020204" pitchFamily="34" charset="0"/>
              </a:endParaRPr>
            </a:p>
          </p:txBody>
        </p:sp>
      </p:grpSp>
      <p:cxnSp>
        <p:nvCxnSpPr>
          <p:cNvPr id="31" name="Straight Connector 30">
            <a:extLst>
              <a:ext uri="{FF2B5EF4-FFF2-40B4-BE49-F238E27FC236}">
                <a16:creationId xmlns:a16="http://schemas.microsoft.com/office/drawing/2014/main" id="{9D4E3A2A-5168-E387-79C6-D008BF990E9A}"/>
              </a:ext>
            </a:extLst>
          </p:cNvPr>
          <p:cNvCxnSpPr>
            <a:cxnSpLocks/>
          </p:cNvCxnSpPr>
          <p:nvPr/>
        </p:nvCxnSpPr>
        <p:spPr>
          <a:xfrm>
            <a:off x="5874361" y="4007368"/>
            <a:ext cx="789537" cy="0"/>
          </a:xfrm>
          <a:prstGeom prst="line">
            <a:avLst/>
          </a:prstGeom>
          <a:ln w="12700" cap="rnd">
            <a:solidFill>
              <a:schemeClr val="bg1"/>
            </a:solidFill>
            <a:prstDash val="solid"/>
            <a:round/>
            <a:headEnd type="oval"/>
            <a:tailEnd type="oval"/>
          </a:ln>
          <a:effectLst>
            <a:glow rad="142098">
              <a:schemeClr val="bg1">
                <a:alpha val="6000"/>
              </a:schemeClr>
            </a:glow>
          </a:effectLst>
        </p:spPr>
      </p:cxnSp>
      <p:cxnSp>
        <p:nvCxnSpPr>
          <p:cNvPr id="38" name="Straight Connector 37">
            <a:extLst>
              <a:ext uri="{FF2B5EF4-FFF2-40B4-BE49-F238E27FC236}">
                <a16:creationId xmlns:a16="http://schemas.microsoft.com/office/drawing/2014/main" id="{4C3975CB-5EAF-4854-AAA3-8F4AB1A665F2}"/>
              </a:ext>
            </a:extLst>
          </p:cNvPr>
          <p:cNvCxnSpPr>
            <a:cxnSpLocks/>
          </p:cNvCxnSpPr>
          <p:nvPr/>
        </p:nvCxnSpPr>
        <p:spPr>
          <a:xfrm>
            <a:off x="8378469" y="4007466"/>
            <a:ext cx="670472" cy="0"/>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9" name="TextBox 38">
            <a:extLst>
              <a:ext uri="{FF2B5EF4-FFF2-40B4-BE49-F238E27FC236}">
                <a16:creationId xmlns:a16="http://schemas.microsoft.com/office/drawing/2014/main" id="{5EDA0B3E-EA71-D359-6B89-04BB2FCEE383}"/>
              </a:ext>
            </a:extLst>
          </p:cNvPr>
          <p:cNvSpPr txBox="1"/>
          <p:nvPr/>
        </p:nvSpPr>
        <p:spPr>
          <a:xfrm>
            <a:off x="6324613" y="3110552"/>
            <a:ext cx="2326511" cy="914097"/>
          </a:xfrm>
          <a:prstGeom prst="rect">
            <a:avLst/>
          </a:prstGeom>
          <a:noFill/>
        </p:spPr>
        <p:txBody>
          <a:bodyPr wrap="square" rtlCol="0">
            <a:noAutofit/>
          </a:bodyPr>
          <a:lstStyle/>
          <a:p>
            <a:pPr algn="ctr"/>
            <a:r>
              <a:rPr lang="en-US" sz="5400" b="1" spc="-300">
                <a:solidFill>
                  <a:schemeClr val="bg1"/>
                </a:solidFill>
                <a:latin typeface="Trebuchet MS" panose="020B0603020202020204" pitchFamily="34" charset="0"/>
              </a:rPr>
              <a:t>$201</a:t>
            </a:r>
          </a:p>
        </p:txBody>
      </p:sp>
      <p:sp>
        <p:nvSpPr>
          <p:cNvPr id="40" name="TextBox 39">
            <a:extLst>
              <a:ext uri="{FF2B5EF4-FFF2-40B4-BE49-F238E27FC236}">
                <a16:creationId xmlns:a16="http://schemas.microsoft.com/office/drawing/2014/main" id="{9A7E6895-B9D1-9C06-4710-BF784D89F648}"/>
              </a:ext>
            </a:extLst>
          </p:cNvPr>
          <p:cNvSpPr txBox="1"/>
          <p:nvPr/>
        </p:nvSpPr>
        <p:spPr>
          <a:xfrm>
            <a:off x="6815651" y="3860084"/>
            <a:ext cx="1527858" cy="369332"/>
          </a:xfrm>
          <a:prstGeom prst="rect">
            <a:avLst/>
          </a:prstGeom>
          <a:noFill/>
        </p:spPr>
        <p:txBody>
          <a:bodyPr wrap="square">
            <a:noAutofit/>
          </a:bodyPr>
          <a:lstStyle/>
          <a:p>
            <a:pPr algn="ctr"/>
            <a:r>
              <a:rPr lang="en-US" sz="2800" b="1">
                <a:solidFill>
                  <a:schemeClr val="bg1"/>
                </a:solidFill>
                <a:latin typeface="Trebuchet MS" panose="020B0603020202020204" pitchFamily="34" charset="0"/>
              </a:rPr>
              <a:t>million</a:t>
            </a:r>
            <a:endParaRPr lang="en-US" sz="1600">
              <a:solidFill>
                <a:schemeClr val="bg1"/>
              </a:solidFill>
              <a:latin typeface="Trebuchet MS" panose="020B0603020202020204" pitchFamily="34" charset="0"/>
            </a:endParaRPr>
          </a:p>
        </p:txBody>
      </p:sp>
      <p:sp>
        <p:nvSpPr>
          <p:cNvPr id="41" name="TextBox 40">
            <a:extLst>
              <a:ext uri="{FF2B5EF4-FFF2-40B4-BE49-F238E27FC236}">
                <a16:creationId xmlns:a16="http://schemas.microsoft.com/office/drawing/2014/main" id="{6CD8A11D-BA84-055E-1BFB-02F1CDA889F0}"/>
              </a:ext>
            </a:extLst>
          </p:cNvPr>
          <p:cNvSpPr txBox="1"/>
          <p:nvPr/>
        </p:nvSpPr>
        <p:spPr>
          <a:xfrm>
            <a:off x="6784091" y="4385894"/>
            <a:ext cx="1667576" cy="369332"/>
          </a:xfrm>
          <a:prstGeom prst="rect">
            <a:avLst/>
          </a:prstGeom>
          <a:noFill/>
        </p:spPr>
        <p:txBody>
          <a:bodyPr wrap="square">
            <a:noAutofit/>
          </a:bodyPr>
          <a:lstStyle/>
          <a:p>
            <a:pPr algn="ctr"/>
            <a:r>
              <a:rPr lang="en-US" sz="1400">
                <a:solidFill>
                  <a:schemeClr val="accent4">
                    <a:lumMod val="60000"/>
                    <a:lumOff val="40000"/>
                  </a:schemeClr>
                </a:solidFill>
                <a:latin typeface="Trebuchet MS" panose="020B0603020202020204" pitchFamily="34" charset="0"/>
              </a:rPr>
              <a:t>Total project cost</a:t>
            </a:r>
            <a:endParaRPr lang="en-US" sz="1200">
              <a:solidFill>
                <a:schemeClr val="accent4">
                  <a:lumMod val="60000"/>
                  <a:lumOff val="40000"/>
                </a:schemeClr>
              </a:solidFill>
              <a:latin typeface="Trebuchet MS" panose="020B0603020202020204" pitchFamily="34" charset="0"/>
            </a:endParaRPr>
          </a:p>
        </p:txBody>
      </p:sp>
      <p:cxnSp>
        <p:nvCxnSpPr>
          <p:cNvPr id="57" name="Straight Connector 56">
            <a:extLst>
              <a:ext uri="{FF2B5EF4-FFF2-40B4-BE49-F238E27FC236}">
                <a16:creationId xmlns:a16="http://schemas.microsoft.com/office/drawing/2014/main" id="{B132B4BF-BE47-41E9-D225-01573577C748}"/>
              </a:ext>
            </a:extLst>
          </p:cNvPr>
          <p:cNvCxnSpPr>
            <a:cxnSpLocks/>
          </p:cNvCxnSpPr>
          <p:nvPr/>
        </p:nvCxnSpPr>
        <p:spPr>
          <a:xfrm>
            <a:off x="9048941" y="2460842"/>
            <a:ext cx="0" cy="3019636"/>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70" name="Freeform: Shape 11">
            <a:extLst>
              <a:ext uri="{FF2B5EF4-FFF2-40B4-BE49-F238E27FC236}">
                <a16:creationId xmlns:a16="http://schemas.microsoft.com/office/drawing/2014/main" id="{5E9B3D25-43BC-8620-9E7A-159AF5C0D18B}"/>
              </a:ext>
            </a:extLst>
          </p:cNvPr>
          <p:cNvSpPr/>
          <p:nvPr/>
        </p:nvSpPr>
        <p:spPr>
          <a:xfrm>
            <a:off x="324738" y="-68281"/>
            <a:ext cx="1892637" cy="869768"/>
          </a:xfrm>
          <a:custGeom>
            <a:avLst/>
            <a:gdLst>
              <a:gd name="connsiteX0" fmla="*/ 0 w 2005834"/>
              <a:gd name="connsiteY0" fmla="*/ 0 h 269547"/>
              <a:gd name="connsiteX1" fmla="*/ 2005835 w 2005834"/>
              <a:gd name="connsiteY1" fmla="*/ 0 h 269547"/>
              <a:gd name="connsiteX2" fmla="*/ 2005835 w 2005834"/>
              <a:gd name="connsiteY2" fmla="*/ 269548 h 269547"/>
              <a:gd name="connsiteX3" fmla="*/ 0 w 2005834"/>
              <a:gd name="connsiteY3" fmla="*/ 269548 h 269547"/>
            </a:gdLst>
            <a:ahLst/>
            <a:cxnLst>
              <a:cxn ang="0">
                <a:pos x="connsiteX0" y="connsiteY0"/>
              </a:cxn>
              <a:cxn ang="0">
                <a:pos x="connsiteX1" y="connsiteY1"/>
              </a:cxn>
              <a:cxn ang="0">
                <a:pos x="connsiteX2" y="connsiteY2"/>
              </a:cxn>
              <a:cxn ang="0">
                <a:pos x="connsiteX3" y="connsiteY3"/>
              </a:cxn>
            </a:cxnLst>
            <a:rect l="l" t="t" r="r" b="b"/>
            <a:pathLst>
              <a:path w="2005834" h="269547">
                <a:moveTo>
                  <a:pt x="0" y="0"/>
                </a:moveTo>
                <a:lnTo>
                  <a:pt x="2005835" y="0"/>
                </a:lnTo>
                <a:lnTo>
                  <a:pt x="2005835" y="269548"/>
                </a:lnTo>
                <a:lnTo>
                  <a:pt x="0" y="269548"/>
                </a:lnTo>
                <a:close/>
              </a:path>
            </a:pathLst>
          </a:custGeom>
          <a:noFill/>
          <a:ln w="7165" cap="flat">
            <a:noFill/>
            <a:prstDash val="solid"/>
            <a:miter/>
          </a:ln>
        </p:spPr>
        <p:txBody>
          <a:bodyPr lIns="0" tIns="72000" rIns="0" bIns="72000" rtlCol="0" anchor="ctr"/>
          <a:lstStyle/>
          <a:p>
            <a:pPr lvl="0">
              <a:lnSpc>
                <a:spcPct val="88000"/>
              </a:lnSpc>
              <a:defRPr/>
            </a:pPr>
            <a:r>
              <a:rPr lang="en-US" sz="1400" i="1">
                <a:solidFill>
                  <a:schemeClr val="accent4"/>
                </a:solidFill>
                <a:latin typeface="Trebuchet MS" panose="020B0603020202020204" pitchFamily="34" charset="0"/>
                <a:cs typeface="Agency FB" panose="020F0502020204030204" pitchFamily="34" charset="0"/>
              </a:rPr>
              <a:t>Case Study</a:t>
            </a:r>
          </a:p>
        </p:txBody>
      </p:sp>
      <p:sp>
        <p:nvSpPr>
          <p:cNvPr id="71" name="TextBox 70">
            <a:extLst>
              <a:ext uri="{FF2B5EF4-FFF2-40B4-BE49-F238E27FC236}">
                <a16:creationId xmlns:a16="http://schemas.microsoft.com/office/drawing/2014/main" id="{0381BC97-5A27-26D2-1233-CE17B8604DF5}"/>
              </a:ext>
            </a:extLst>
          </p:cNvPr>
          <p:cNvSpPr txBox="1"/>
          <p:nvPr/>
        </p:nvSpPr>
        <p:spPr>
          <a:xfrm>
            <a:off x="324738" y="539877"/>
            <a:ext cx="1892637" cy="523220"/>
          </a:xfrm>
          <a:prstGeom prst="rect">
            <a:avLst/>
          </a:prstGeom>
          <a:noFill/>
          <a:ln>
            <a:noFill/>
          </a:ln>
        </p:spPr>
        <p:txBody>
          <a:bodyPr wrap="square" lIns="0" rIns="0">
            <a:spAutoFit/>
          </a:bodyPr>
          <a:lstStyle/>
          <a:p>
            <a:r>
              <a:rPr kumimoji="0" lang="en-US" sz="2800" b="1" u="none" strike="noStrike" kern="1200" cap="none" normalizeH="0" baseline="0" noProof="0">
                <a:ln>
                  <a:noFill/>
                </a:ln>
                <a:solidFill>
                  <a:schemeClr val="bg1"/>
                </a:solidFill>
                <a:effectLst/>
                <a:uLnTx/>
                <a:uFillTx/>
                <a:latin typeface="Trebuchet MS" panose="020B0603020202020204" pitchFamily="34" charset="0"/>
                <a:cs typeface="Times New Roman" panose="02020603050405020304" pitchFamily="18" charset="0"/>
              </a:rPr>
              <a:t>Ecuador</a:t>
            </a:r>
            <a:endParaRPr lang="en-US" sz="2800" b="1">
              <a:solidFill>
                <a:schemeClr val="bg1"/>
              </a:solidFill>
              <a:latin typeface="Trebuchet MS" panose="020B0603020202020204" pitchFamily="34" charset="0"/>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DCFF248-9357-C2EA-AF7F-D6EB1752B490}"/>
              </a:ext>
            </a:extLst>
          </p:cNvPr>
          <p:cNvCxnSpPr>
            <a:cxnSpLocks/>
          </p:cNvCxnSpPr>
          <p:nvPr/>
        </p:nvCxnSpPr>
        <p:spPr>
          <a:xfrm>
            <a:off x="324738" y="569443"/>
            <a:ext cx="473924" cy="0"/>
          </a:xfrm>
          <a:prstGeom prst="line">
            <a:avLst/>
          </a:prstGeom>
          <a:no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961032E-66DA-32AB-C5D4-DC1784D374BC}"/>
              </a:ext>
            </a:extLst>
          </p:cNvPr>
          <p:cNvSpPr txBox="1">
            <a:spLocks/>
          </p:cNvSpPr>
          <p:nvPr/>
        </p:nvSpPr>
        <p:spPr>
          <a:xfrm>
            <a:off x="3357563" y="358609"/>
            <a:ext cx="8834436"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dirty="0">
                <a:solidFill>
                  <a:schemeClr val="bg1"/>
                </a:solidFill>
              </a:rPr>
              <a:t>OCBC NISP</a:t>
            </a:r>
          </a:p>
        </p:txBody>
      </p:sp>
      <p:cxnSp>
        <p:nvCxnSpPr>
          <p:cNvPr id="4" name="Straight Connector 3">
            <a:extLst>
              <a:ext uri="{FF2B5EF4-FFF2-40B4-BE49-F238E27FC236}">
                <a16:creationId xmlns:a16="http://schemas.microsoft.com/office/drawing/2014/main" id="{D94FA114-443C-D765-EA70-645E08F4E583}"/>
              </a:ext>
            </a:extLst>
          </p:cNvPr>
          <p:cNvCxnSpPr>
            <a:cxnSpLocks/>
          </p:cNvCxnSpPr>
          <p:nvPr/>
        </p:nvCxnSpPr>
        <p:spPr>
          <a:xfrm>
            <a:off x="3507231" y="1059194"/>
            <a:ext cx="640154"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8" name="Subtitle 6">
            <a:extLst>
              <a:ext uri="{FF2B5EF4-FFF2-40B4-BE49-F238E27FC236}">
                <a16:creationId xmlns:a16="http://schemas.microsoft.com/office/drawing/2014/main" id="{4523A923-64AF-C9EF-C551-034E5DC89C86}"/>
              </a:ext>
            </a:extLst>
          </p:cNvPr>
          <p:cNvSpPr txBox="1">
            <a:spLocks/>
          </p:cNvSpPr>
          <p:nvPr/>
        </p:nvSpPr>
        <p:spPr>
          <a:xfrm>
            <a:off x="3357563" y="186603"/>
            <a:ext cx="1550558"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ZA" sz="1800" i="1">
                <a:solidFill>
                  <a:schemeClr val="bg1"/>
                </a:solidFill>
                <a:latin typeface="Trebuchet MS" panose="020B0603020202020204" pitchFamily="34" charset="0"/>
              </a:rPr>
              <a:t>Investing in</a:t>
            </a:r>
          </a:p>
        </p:txBody>
      </p:sp>
      <p:sp>
        <p:nvSpPr>
          <p:cNvPr id="9" name="TextBox 8">
            <a:extLst>
              <a:ext uri="{FF2B5EF4-FFF2-40B4-BE49-F238E27FC236}">
                <a16:creationId xmlns:a16="http://schemas.microsoft.com/office/drawing/2014/main" id="{D6C8B9B4-436D-DF8D-70FA-A6C96E1BBF76}"/>
              </a:ext>
            </a:extLst>
          </p:cNvPr>
          <p:cNvSpPr txBox="1"/>
          <p:nvPr/>
        </p:nvSpPr>
        <p:spPr>
          <a:xfrm>
            <a:off x="257933" y="1155991"/>
            <a:ext cx="2679187" cy="5557225"/>
          </a:xfrm>
          <a:prstGeom prst="rect">
            <a:avLst/>
          </a:prstGeom>
          <a:noFill/>
          <a:effectLst/>
        </p:spPr>
        <p:txBody>
          <a:bodyPr wrap="square" lIns="0" tIns="0" rIns="0" bIns="0">
            <a:noAutofit/>
          </a:bodyPr>
          <a:lstStyle/>
          <a:p>
            <a:pPr lvl="0">
              <a:spcAft>
                <a:spcPts val="600"/>
              </a:spcAft>
              <a:buClr>
                <a:schemeClr val="bg1"/>
              </a:buClr>
              <a:buSzPts val="1500"/>
            </a:pPr>
            <a:r>
              <a:rPr lang="en-ZA" sz="2400" b="1" dirty="0">
                <a:solidFill>
                  <a:srgbClr val="00AEE5"/>
                </a:solidFill>
                <a:latin typeface="Trebuchet MS" panose="020B0603020202020204" pitchFamily="34" charset="0"/>
                <a:ea typeface="Arial"/>
                <a:cs typeface="Arial"/>
                <a:sym typeface="Arial"/>
              </a:rPr>
              <a:t>Overview</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$60 billion financing gap for WSMEs</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Women own 34% of medium enterprises, and 50% of small </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40% of WSMEs in the country are financially constrained, and 17% of women-owned firms perceive financing as a major growth constraint</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This first gender bond issued by the leading private bank in Indonesia will promote greater market inclusiveness through innovation, capacity building, and demonstration channels. </a:t>
            </a:r>
          </a:p>
          <a:p>
            <a:pPr marL="142875" lvl="0" indent="-142875">
              <a:spcAft>
                <a:spcPts val="600"/>
              </a:spcAft>
              <a:buClr>
                <a:schemeClr val="accent4"/>
              </a:buClr>
              <a:buSzPts val="1500"/>
              <a:buFont typeface="Wingdings" pitchFamily="2" charset="2"/>
              <a:buChar char="§"/>
            </a:pPr>
            <a:r>
              <a:rPr lang="en-US" sz="1500" dirty="0">
                <a:latin typeface="Trebuchet MS" panose="020B0603020202020204" pitchFamily="34" charset="0"/>
              </a:rPr>
              <a:t>Green bond will help the country meet its greenhouse gas emission reduction targets — 29 percent by 2030.</a:t>
            </a:r>
          </a:p>
        </p:txBody>
      </p:sp>
      <p:sp>
        <p:nvSpPr>
          <p:cNvPr id="25" name="TextBox 24">
            <a:extLst>
              <a:ext uri="{FF2B5EF4-FFF2-40B4-BE49-F238E27FC236}">
                <a16:creationId xmlns:a16="http://schemas.microsoft.com/office/drawing/2014/main" id="{90185E47-4835-4546-9E80-F4339119EB44}"/>
              </a:ext>
            </a:extLst>
          </p:cNvPr>
          <p:cNvSpPr txBox="1"/>
          <p:nvPr/>
        </p:nvSpPr>
        <p:spPr>
          <a:xfrm>
            <a:off x="9316001" y="1743137"/>
            <a:ext cx="2585678" cy="4343992"/>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spcBef>
                <a:spcPts val="525"/>
              </a:spcBef>
              <a:buClr>
                <a:schemeClr val="accent1"/>
              </a:buClr>
              <a:buSzPct val="115000"/>
            </a:pPr>
            <a:r>
              <a:rPr lang="en-US">
                <a:solidFill>
                  <a:schemeClr val="bg1"/>
                </a:solidFill>
                <a:latin typeface="Trebuchet MS" panose="020B0603020202020204" pitchFamily="34" charset="0"/>
                <a:cs typeface="Arial"/>
                <a:sym typeface="Arial"/>
              </a:rPr>
              <a:t>Gender:</a:t>
            </a:r>
          </a:p>
          <a:p>
            <a:pPr marL="285750" indent="-285750">
              <a:spcBef>
                <a:spcPts val="525"/>
              </a:spcBef>
              <a:buClr>
                <a:schemeClr val="accent1"/>
              </a:buClr>
              <a:buSzPct val="115000"/>
              <a:buFont typeface="Arial" panose="020B0604020202020204" pitchFamily="34" charset="0"/>
              <a:buChar char="•"/>
            </a:pPr>
            <a:r>
              <a:rPr lang="en-US">
                <a:solidFill>
                  <a:schemeClr val="bg1"/>
                </a:solidFill>
                <a:latin typeface="Trebuchet MS" panose="020B0603020202020204" pitchFamily="34" charset="0"/>
                <a:cs typeface="Arial"/>
                <a:sym typeface="Arial"/>
              </a:rPr>
              <a:t>320 WSMEs access new financing</a:t>
            </a:r>
          </a:p>
          <a:p>
            <a:pPr marL="285750" indent="-285750">
              <a:spcBef>
                <a:spcPts val="525"/>
              </a:spcBef>
              <a:buClr>
                <a:schemeClr val="accent1"/>
              </a:buClr>
              <a:buSzPct val="115000"/>
              <a:buFont typeface="Arial" panose="020B0604020202020204" pitchFamily="34" charset="0"/>
              <a:buChar char="•"/>
            </a:pPr>
            <a:r>
              <a:rPr lang="en-ZA">
                <a:solidFill>
                  <a:schemeClr val="bg1"/>
                </a:solidFill>
                <a:latin typeface="Trebuchet MS" panose="020B0603020202020204" pitchFamily="34" charset="0"/>
                <a:ea typeface="Arial"/>
                <a:cs typeface="Arial"/>
                <a:sym typeface="Arial"/>
              </a:rPr>
              <a:t>WSMEs receive $105 million in financing</a:t>
            </a:r>
          </a:p>
          <a:p>
            <a:pPr>
              <a:spcBef>
                <a:spcPts val="525"/>
              </a:spcBef>
              <a:buClr>
                <a:schemeClr val="accent1"/>
              </a:buClr>
              <a:buSzPct val="115000"/>
            </a:pPr>
            <a:r>
              <a:rPr lang="en-ZA">
                <a:solidFill>
                  <a:schemeClr val="bg1"/>
                </a:solidFill>
                <a:latin typeface="Trebuchet MS" panose="020B0603020202020204" pitchFamily="34" charset="0"/>
                <a:ea typeface="Arial"/>
                <a:cs typeface="Arial"/>
                <a:sym typeface="Arial"/>
              </a:rPr>
              <a:t>Climate:</a:t>
            </a:r>
          </a:p>
          <a:p>
            <a:pPr marL="285750" indent="-285750">
              <a:spcBef>
                <a:spcPts val="525"/>
              </a:spcBef>
              <a:buClr>
                <a:schemeClr val="accent1"/>
              </a:buClr>
              <a:buSzPct val="115000"/>
              <a:buFont typeface="Arial" panose="020B0604020202020204" pitchFamily="34" charset="0"/>
              <a:buChar char="•"/>
            </a:pPr>
            <a:r>
              <a:rPr lang="en-US">
                <a:solidFill>
                  <a:schemeClr val="bg1"/>
                </a:solidFill>
                <a:latin typeface="Trebuchet MS" panose="020B0603020202020204" pitchFamily="34" charset="0"/>
                <a:ea typeface="Arial"/>
                <a:cs typeface="Arial"/>
                <a:sym typeface="Arial"/>
              </a:rPr>
              <a:t>Expand green financing, in particular, for the  development of green projects and financing of green mortgages</a:t>
            </a:r>
            <a:endParaRPr lang="en-ZA">
              <a:solidFill>
                <a:schemeClr val="bg1"/>
              </a:solidFill>
              <a:latin typeface="Trebuchet MS" panose="020B0603020202020204" pitchFamily="34" charset="0"/>
              <a:ea typeface="Arial"/>
              <a:cs typeface="Arial"/>
              <a:sym typeface="Arial"/>
            </a:endParaRPr>
          </a:p>
          <a:p>
            <a:pPr marL="285750" indent="-285750">
              <a:spcBef>
                <a:spcPts val="525"/>
              </a:spcBef>
              <a:buClr>
                <a:schemeClr val="accent1"/>
              </a:buClr>
              <a:buSzPct val="115000"/>
              <a:buFont typeface="Wingdings" pitchFamily="2" charset="2"/>
              <a:buChar char="§"/>
            </a:pPr>
            <a:endParaRPr lang="en-ZA">
              <a:solidFill>
                <a:schemeClr val="bg1"/>
              </a:solidFill>
              <a:latin typeface="Trebuchet MS" panose="020B0603020202020204" pitchFamily="34" charset="0"/>
              <a:cs typeface="Arial"/>
              <a:sym typeface="Arial"/>
            </a:endParaRPr>
          </a:p>
        </p:txBody>
      </p:sp>
      <p:sp>
        <p:nvSpPr>
          <p:cNvPr id="5" name="TextBox 4">
            <a:extLst>
              <a:ext uri="{FF2B5EF4-FFF2-40B4-BE49-F238E27FC236}">
                <a16:creationId xmlns:a16="http://schemas.microsoft.com/office/drawing/2014/main" id="{B4F7F199-257B-C098-9273-AE85E9E78244}"/>
              </a:ext>
            </a:extLst>
          </p:cNvPr>
          <p:cNvSpPr txBox="1"/>
          <p:nvPr/>
        </p:nvSpPr>
        <p:spPr>
          <a:xfrm>
            <a:off x="324738" y="539877"/>
            <a:ext cx="2937018" cy="523220"/>
          </a:xfrm>
          <a:prstGeom prst="rect">
            <a:avLst/>
          </a:prstGeom>
          <a:noFill/>
          <a:ln>
            <a:noFill/>
          </a:ln>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rebuchet MS" panose="020B0603020202020204" pitchFamily="34" charset="0"/>
                <a:cs typeface="Times New Roman" panose="02020603050405020304" pitchFamily="18" charset="0"/>
              </a:rPr>
              <a:t>Indonesia</a:t>
            </a:r>
          </a:p>
        </p:txBody>
      </p:sp>
      <p:sp>
        <p:nvSpPr>
          <p:cNvPr id="7" name="TextBox 6">
            <a:extLst>
              <a:ext uri="{FF2B5EF4-FFF2-40B4-BE49-F238E27FC236}">
                <a16:creationId xmlns:a16="http://schemas.microsoft.com/office/drawing/2014/main" id="{5C990CF5-960C-168D-A409-5002AF47F468}"/>
              </a:ext>
            </a:extLst>
          </p:cNvPr>
          <p:cNvSpPr txBox="1"/>
          <p:nvPr/>
        </p:nvSpPr>
        <p:spPr>
          <a:xfrm>
            <a:off x="5472006" y="1129520"/>
            <a:ext cx="4944534" cy="369332"/>
          </a:xfrm>
          <a:prstGeom prst="rect">
            <a:avLst/>
          </a:prstGeom>
          <a:noFill/>
        </p:spPr>
        <p:txBody>
          <a:bodyPr wrap="square">
            <a:spAutoFit/>
          </a:bodyPr>
          <a:lstStyle/>
          <a:p>
            <a:r>
              <a:rPr lang="en-US" i="1">
                <a:solidFill>
                  <a:schemeClr val="bg1"/>
                </a:solidFill>
                <a:latin typeface="Trebuchet MS" panose="020B0603020202020204" pitchFamily="34" charset="0"/>
              </a:rPr>
              <a:t>T</a:t>
            </a:r>
            <a:r>
              <a:rPr lang="en-US" b="0" i="1">
                <a:solidFill>
                  <a:schemeClr val="bg1"/>
                </a:solidFill>
                <a:effectLst/>
                <a:latin typeface="Trebuchet MS" panose="020B0603020202020204" pitchFamily="34" charset="0"/>
              </a:rPr>
              <a:t>he first ever gender bond in Indonesia</a:t>
            </a:r>
            <a:endParaRPr lang="en-US" i="1">
              <a:solidFill>
                <a:schemeClr val="bg1"/>
              </a:solidFill>
              <a:latin typeface="Trebuchet MS" panose="020B0603020202020204" pitchFamily="34" charset="0"/>
            </a:endParaRPr>
          </a:p>
        </p:txBody>
      </p:sp>
    </p:spTree>
    <p:extLst>
      <p:ext uri="{BB962C8B-B14F-4D97-AF65-F5344CB8AC3E}">
        <p14:creationId xmlns:p14="http://schemas.microsoft.com/office/powerpoint/2010/main" val="2180220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par>
                          <p:cTn id="57" fill="hold">
                            <p:stCondLst>
                              <p:cond delay="5000"/>
                            </p:stCondLst>
                            <p:childTnLst>
                              <p:par>
                                <p:cTn id="58" presetID="6" presetClass="entr" presetSubtype="3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ircle(out)">
                                      <p:cBhvr>
                                        <p:cTn id="6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39" grpId="0"/>
      <p:bldP spid="40" grpId="0"/>
      <p:bldP spid="41" grpId="0"/>
      <p:bldP spid="2" grpId="0"/>
      <p:bldP spid="8" grpId="0" build="p"/>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Oval 93">
            <a:extLst>
              <a:ext uri="{FF2B5EF4-FFF2-40B4-BE49-F238E27FC236}">
                <a16:creationId xmlns:a16="http://schemas.microsoft.com/office/drawing/2014/main" id="{3DE8226A-2F6D-398F-3C4B-E3F2D42C79BD}"/>
              </a:ext>
            </a:extLst>
          </p:cNvPr>
          <p:cNvSpPr/>
          <p:nvPr/>
        </p:nvSpPr>
        <p:spPr>
          <a:xfrm>
            <a:off x="6539239" y="2967028"/>
            <a:ext cx="2080682" cy="2080681"/>
          </a:xfrm>
          <a:prstGeom prst="ellipse">
            <a:avLst/>
          </a:prstGeom>
          <a:solidFill>
            <a:srgbClr val="133F6A">
              <a:alpha val="5000"/>
            </a:srgbClr>
          </a:solidFill>
          <a:ln w="22225" cap="rnd">
            <a:solidFill>
              <a:schemeClr val="accent4">
                <a:lumMod val="60000"/>
                <a:lumOff val="40000"/>
              </a:schemeClr>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sp>
        <p:nvSpPr>
          <p:cNvPr id="95" name="Freeform: Shape 178">
            <a:extLst>
              <a:ext uri="{FF2B5EF4-FFF2-40B4-BE49-F238E27FC236}">
                <a16:creationId xmlns:a16="http://schemas.microsoft.com/office/drawing/2014/main" id="{75D4C0EF-8780-16FC-00EC-6CC896B7C0A0}"/>
              </a:ext>
            </a:extLst>
          </p:cNvPr>
          <p:cNvSpPr/>
          <p:nvPr/>
        </p:nvSpPr>
        <p:spPr>
          <a:xfrm rot="19651297">
            <a:off x="7438488" y="2712312"/>
            <a:ext cx="1120555" cy="2080943"/>
          </a:xfrm>
          <a:custGeom>
            <a:avLst/>
            <a:gdLst>
              <a:gd name="connsiteX0" fmla="*/ 571315 w 1002290"/>
              <a:gd name="connsiteY0" fmla="*/ 145660 h 1861318"/>
              <a:gd name="connsiteX1" fmla="*/ 856631 w 1002290"/>
              <a:gd name="connsiteY1" fmla="*/ 1430344 h 1861318"/>
              <a:gd name="connsiteX2" fmla="*/ 6435 w 1002290"/>
              <a:gd name="connsiteY2" fmla="*/ 1859093 h 1861318"/>
              <a:gd name="connsiteX3" fmla="*/ 0 w 1002290"/>
              <a:gd name="connsiteY3" fmla="*/ 1858331 h 1861318"/>
              <a:gd name="connsiteX4" fmla="*/ 0 w 1002290"/>
              <a:gd name="connsiteY4" fmla="*/ 6167 h 1861318"/>
              <a:gd name="connsiteX5" fmla="*/ 47076 w 1002290"/>
              <a:gd name="connsiteY5" fmla="*/ 348 h 1861318"/>
              <a:gd name="connsiteX6" fmla="*/ 571315 w 1002290"/>
              <a:gd name="connsiteY6" fmla="*/ 145660 h 18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290" h="1861318">
                <a:moveTo>
                  <a:pt x="571315" y="145660"/>
                </a:moveTo>
                <a:cubicBezTo>
                  <a:pt x="1004859" y="421628"/>
                  <a:pt x="1132599" y="996800"/>
                  <a:pt x="856631" y="1430344"/>
                </a:cubicBezTo>
                <a:cubicBezTo>
                  <a:pt x="666904" y="1728404"/>
                  <a:pt x="335755" y="1881926"/>
                  <a:pt x="6435" y="1859093"/>
                </a:cubicBezTo>
                <a:lnTo>
                  <a:pt x="0" y="1858331"/>
                </a:lnTo>
                <a:lnTo>
                  <a:pt x="0" y="6167"/>
                </a:lnTo>
                <a:lnTo>
                  <a:pt x="47076" y="348"/>
                </a:lnTo>
                <a:cubicBezTo>
                  <a:pt x="226242" y="-4544"/>
                  <a:pt x="408737" y="42173"/>
                  <a:pt x="571315" y="145660"/>
                </a:cubicBez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7263E"/>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50BCC9B0-C30A-369E-94E2-C0C226CCB5E4}"/>
              </a:ext>
            </a:extLst>
          </p:cNvPr>
          <p:cNvGrpSpPr/>
          <p:nvPr/>
        </p:nvGrpSpPr>
        <p:grpSpPr>
          <a:xfrm>
            <a:off x="3449266" y="2093682"/>
            <a:ext cx="2425095" cy="3815446"/>
            <a:chOff x="3601019" y="2366413"/>
            <a:chExt cx="2425095" cy="3815446"/>
          </a:xfrm>
        </p:grpSpPr>
        <p:cxnSp>
          <p:nvCxnSpPr>
            <p:cNvPr id="30" name="Straight Connector 29">
              <a:extLst>
                <a:ext uri="{FF2B5EF4-FFF2-40B4-BE49-F238E27FC236}">
                  <a16:creationId xmlns:a16="http://schemas.microsoft.com/office/drawing/2014/main" id="{2BD3E026-8FF7-3EB1-FBB8-480AD939F207}"/>
                </a:ext>
              </a:extLst>
            </p:cNvPr>
            <p:cNvCxnSpPr>
              <a:cxnSpLocks/>
            </p:cNvCxnSpPr>
            <p:nvPr/>
          </p:nvCxnSpPr>
          <p:spPr>
            <a:xfrm>
              <a:off x="6026114" y="2858486"/>
              <a:ext cx="0" cy="2895404"/>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3" name="TextBox 32">
              <a:extLst>
                <a:ext uri="{FF2B5EF4-FFF2-40B4-BE49-F238E27FC236}">
                  <a16:creationId xmlns:a16="http://schemas.microsoft.com/office/drawing/2014/main" id="{6CA2DA77-8227-41D0-3CD8-C071C3BDE184}"/>
                </a:ext>
              </a:extLst>
            </p:cNvPr>
            <p:cNvSpPr txBox="1"/>
            <p:nvPr/>
          </p:nvSpPr>
          <p:spPr>
            <a:xfrm>
              <a:off x="3601019" y="2366413"/>
              <a:ext cx="2149662" cy="961014"/>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$200,000</a:t>
              </a:r>
            </a:p>
            <a:p>
              <a:pPr algn="ctr">
                <a:spcAft>
                  <a:spcPts val="300"/>
                </a:spcAft>
              </a:pPr>
              <a:r>
                <a:rPr lang="en-US" sz="1400">
                  <a:solidFill>
                    <a:schemeClr val="accent4">
                      <a:lumMod val="60000"/>
                      <a:lumOff val="40000"/>
                    </a:schemeClr>
                  </a:solidFill>
                </a:rPr>
                <a:t>PBI Blended Finance </a:t>
              </a:r>
            </a:p>
            <a:p>
              <a:pPr algn="ctr">
                <a:spcAft>
                  <a:spcPts val="300"/>
                </a:spcAft>
              </a:pPr>
              <a:r>
                <a:rPr lang="en-US" sz="1400">
                  <a:solidFill>
                    <a:schemeClr val="accent4">
                      <a:lumMod val="60000"/>
                      <a:lumOff val="40000"/>
                    </a:schemeClr>
                  </a:solidFill>
                </a:rPr>
                <a:t>($77,329 from We-Fi)</a:t>
              </a:r>
            </a:p>
          </p:txBody>
        </p:sp>
        <p:sp>
          <p:nvSpPr>
            <p:cNvPr id="34" name="TextBox 33">
              <a:extLst>
                <a:ext uri="{FF2B5EF4-FFF2-40B4-BE49-F238E27FC236}">
                  <a16:creationId xmlns:a16="http://schemas.microsoft.com/office/drawing/2014/main" id="{634BF224-63F4-C582-8315-AC4DF2635740}"/>
                </a:ext>
              </a:extLst>
            </p:cNvPr>
            <p:cNvSpPr txBox="1"/>
            <p:nvPr/>
          </p:nvSpPr>
          <p:spPr>
            <a:xfrm>
              <a:off x="3647870" y="3859194"/>
              <a:ext cx="2128343" cy="984097"/>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$50 million</a:t>
              </a:r>
            </a:p>
            <a:p>
              <a:pPr algn="ctr">
                <a:spcAft>
                  <a:spcPts val="300"/>
                </a:spcAft>
              </a:pPr>
              <a:r>
                <a:rPr lang="en-US" sz="1600">
                  <a:solidFill>
                    <a:schemeClr val="accent4">
                      <a:lumMod val="60000"/>
                      <a:lumOff val="40000"/>
                    </a:schemeClr>
                  </a:solidFill>
                </a:rPr>
                <a:t>5-year IFC Gender Bond</a:t>
              </a:r>
              <a:endParaRPr lang="en-US" sz="2800" b="1">
                <a:solidFill>
                  <a:schemeClr val="accent4">
                    <a:lumMod val="60000"/>
                    <a:lumOff val="40000"/>
                  </a:schemeClr>
                </a:solidFill>
              </a:endParaRPr>
            </a:p>
          </p:txBody>
        </p:sp>
        <p:sp>
          <p:nvSpPr>
            <p:cNvPr id="35" name="TextBox 34">
              <a:extLst>
                <a:ext uri="{FF2B5EF4-FFF2-40B4-BE49-F238E27FC236}">
                  <a16:creationId xmlns:a16="http://schemas.microsoft.com/office/drawing/2014/main" id="{EB62289B-A6EB-2643-4F97-8805586C5FD5}"/>
                </a:ext>
              </a:extLst>
            </p:cNvPr>
            <p:cNvSpPr txBox="1"/>
            <p:nvPr/>
          </p:nvSpPr>
          <p:spPr>
            <a:xfrm>
              <a:off x="3658984" y="5197762"/>
              <a:ext cx="2128342" cy="984097"/>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algn="ctr">
                <a:spcAft>
                  <a:spcPts val="300"/>
                </a:spcAft>
              </a:pPr>
              <a:r>
                <a:rPr lang="en-US" sz="2000" b="1">
                  <a:solidFill>
                    <a:schemeClr val="bg1"/>
                  </a:solidFill>
                </a:rPr>
                <a:t>$50 million</a:t>
              </a:r>
            </a:p>
            <a:p>
              <a:pPr algn="ctr">
                <a:spcAft>
                  <a:spcPts val="300"/>
                </a:spcAft>
              </a:pPr>
              <a:r>
                <a:rPr lang="en-US" sz="1600">
                  <a:solidFill>
                    <a:schemeClr val="accent4">
                      <a:lumMod val="60000"/>
                      <a:lumOff val="40000"/>
                    </a:schemeClr>
                  </a:solidFill>
                </a:rPr>
                <a:t>5-year IDB Gender Bond</a:t>
              </a:r>
              <a:endParaRPr lang="en-US" sz="2800">
                <a:solidFill>
                  <a:schemeClr val="accent4">
                    <a:lumMod val="60000"/>
                    <a:lumOff val="40000"/>
                  </a:schemeClr>
                </a:solidFill>
              </a:endParaRPr>
            </a:p>
          </p:txBody>
        </p:sp>
        <p:sp>
          <p:nvSpPr>
            <p:cNvPr id="36" name="TextBox 35">
              <a:extLst>
                <a:ext uri="{FF2B5EF4-FFF2-40B4-BE49-F238E27FC236}">
                  <a16:creationId xmlns:a16="http://schemas.microsoft.com/office/drawing/2014/main" id="{BACFD1BB-6DC4-525D-31F1-DF64092E9F91}"/>
                </a:ext>
              </a:extLst>
            </p:cNvPr>
            <p:cNvSpPr txBox="1"/>
            <p:nvPr/>
          </p:nvSpPr>
          <p:spPr>
            <a:xfrm>
              <a:off x="4502829" y="3320096"/>
              <a:ext cx="430243" cy="646331"/>
            </a:xfrm>
            <a:prstGeom prst="rect">
              <a:avLst/>
            </a:prstGeom>
            <a:noFill/>
            <a:ln>
              <a:noFill/>
            </a:ln>
          </p:spPr>
          <p:txBody>
            <a:bodyPr wrap="square" anchor="ctr" anchorCtr="0">
              <a:spAutoFit/>
            </a:bodyPr>
            <a:lstStyle/>
            <a:p>
              <a:pPr algn="ctr">
                <a:spcAft>
                  <a:spcPts val="300"/>
                </a:spcAft>
              </a:pPr>
              <a:r>
                <a:rPr lang="en-US" sz="3600">
                  <a:solidFill>
                    <a:schemeClr val="bg2"/>
                  </a:solidFill>
                  <a:ea typeface="Rasa Light"/>
                  <a:cs typeface="Rasa Light"/>
                  <a:sym typeface="Rasa Light"/>
                </a:rPr>
                <a:t>+</a:t>
              </a:r>
              <a:endParaRPr lang="en-US" sz="2800">
                <a:solidFill>
                  <a:schemeClr val="bg2"/>
                </a:solidFill>
              </a:endParaRPr>
            </a:p>
          </p:txBody>
        </p:sp>
        <p:sp>
          <p:nvSpPr>
            <p:cNvPr id="37" name="TextBox 36">
              <a:extLst>
                <a:ext uri="{FF2B5EF4-FFF2-40B4-BE49-F238E27FC236}">
                  <a16:creationId xmlns:a16="http://schemas.microsoft.com/office/drawing/2014/main" id="{5C2BE926-D222-69C3-8302-6172319FA6A3}"/>
                </a:ext>
              </a:extLst>
            </p:cNvPr>
            <p:cNvSpPr txBox="1"/>
            <p:nvPr/>
          </p:nvSpPr>
          <p:spPr>
            <a:xfrm>
              <a:off x="4477878" y="4704791"/>
              <a:ext cx="499215" cy="646331"/>
            </a:xfrm>
            <a:prstGeom prst="rect">
              <a:avLst/>
            </a:prstGeom>
            <a:noFill/>
            <a:ln>
              <a:noFill/>
            </a:ln>
          </p:spPr>
          <p:txBody>
            <a:bodyPr wrap="square" anchor="ctr" anchorCtr="0">
              <a:spAutoFit/>
            </a:bodyPr>
            <a:lstStyle/>
            <a:p>
              <a:pPr algn="ctr">
                <a:spcAft>
                  <a:spcPts val="300"/>
                </a:spcAft>
              </a:pPr>
              <a:r>
                <a:rPr lang="en-US" sz="3600">
                  <a:solidFill>
                    <a:schemeClr val="bg2"/>
                  </a:solidFill>
                  <a:ea typeface="Rasa Light"/>
                  <a:cs typeface="Rasa Light"/>
                  <a:sym typeface="Rasa Light"/>
                </a:rPr>
                <a:t>+</a:t>
              </a:r>
              <a:endParaRPr lang="en-US" sz="2800">
                <a:solidFill>
                  <a:schemeClr val="bg2"/>
                </a:solidFill>
              </a:endParaRPr>
            </a:p>
          </p:txBody>
        </p:sp>
      </p:grpSp>
      <p:cxnSp>
        <p:nvCxnSpPr>
          <p:cNvPr id="31" name="Straight Connector 30">
            <a:extLst>
              <a:ext uri="{FF2B5EF4-FFF2-40B4-BE49-F238E27FC236}">
                <a16:creationId xmlns:a16="http://schemas.microsoft.com/office/drawing/2014/main" id="{9D4E3A2A-5168-E387-79C6-D008BF990E9A}"/>
              </a:ext>
            </a:extLst>
          </p:cNvPr>
          <p:cNvCxnSpPr>
            <a:cxnSpLocks/>
          </p:cNvCxnSpPr>
          <p:nvPr/>
        </p:nvCxnSpPr>
        <p:spPr>
          <a:xfrm>
            <a:off x="5874361" y="4007368"/>
            <a:ext cx="789537" cy="0"/>
          </a:xfrm>
          <a:prstGeom prst="line">
            <a:avLst/>
          </a:prstGeom>
          <a:ln w="12700" cap="rnd">
            <a:solidFill>
              <a:schemeClr val="bg1"/>
            </a:solidFill>
            <a:prstDash val="solid"/>
            <a:round/>
            <a:headEnd type="oval"/>
            <a:tailEnd type="oval"/>
          </a:ln>
          <a:effectLst>
            <a:glow rad="142098">
              <a:schemeClr val="bg1">
                <a:alpha val="6000"/>
              </a:schemeClr>
            </a:glow>
          </a:effectLst>
        </p:spPr>
      </p:cxnSp>
      <p:cxnSp>
        <p:nvCxnSpPr>
          <p:cNvPr id="38" name="Straight Connector 37">
            <a:extLst>
              <a:ext uri="{FF2B5EF4-FFF2-40B4-BE49-F238E27FC236}">
                <a16:creationId xmlns:a16="http://schemas.microsoft.com/office/drawing/2014/main" id="{4C3975CB-5EAF-4854-AAA3-8F4AB1A665F2}"/>
              </a:ext>
            </a:extLst>
          </p:cNvPr>
          <p:cNvCxnSpPr>
            <a:cxnSpLocks/>
          </p:cNvCxnSpPr>
          <p:nvPr/>
        </p:nvCxnSpPr>
        <p:spPr>
          <a:xfrm>
            <a:off x="8378469" y="4007466"/>
            <a:ext cx="670472" cy="0"/>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39" name="TextBox 38">
            <a:extLst>
              <a:ext uri="{FF2B5EF4-FFF2-40B4-BE49-F238E27FC236}">
                <a16:creationId xmlns:a16="http://schemas.microsoft.com/office/drawing/2014/main" id="{5EDA0B3E-EA71-D359-6B89-04BB2FCEE383}"/>
              </a:ext>
            </a:extLst>
          </p:cNvPr>
          <p:cNvSpPr txBox="1"/>
          <p:nvPr/>
        </p:nvSpPr>
        <p:spPr>
          <a:xfrm>
            <a:off x="6324613" y="3110552"/>
            <a:ext cx="2326511" cy="914097"/>
          </a:xfrm>
          <a:prstGeom prst="rect">
            <a:avLst/>
          </a:prstGeom>
          <a:noFill/>
        </p:spPr>
        <p:txBody>
          <a:bodyPr wrap="square" rtlCol="0">
            <a:noAutofit/>
          </a:bodyPr>
          <a:lstStyle/>
          <a:p>
            <a:pPr algn="ctr"/>
            <a:r>
              <a:rPr lang="en-US" sz="6000" b="1" spc="-300">
                <a:solidFill>
                  <a:schemeClr val="bg1"/>
                </a:solidFill>
              </a:rPr>
              <a:t>$100</a:t>
            </a:r>
          </a:p>
        </p:txBody>
      </p:sp>
      <p:sp>
        <p:nvSpPr>
          <p:cNvPr id="40" name="TextBox 39">
            <a:extLst>
              <a:ext uri="{FF2B5EF4-FFF2-40B4-BE49-F238E27FC236}">
                <a16:creationId xmlns:a16="http://schemas.microsoft.com/office/drawing/2014/main" id="{9A7E6895-B9D1-9C06-4710-BF784D89F648}"/>
              </a:ext>
            </a:extLst>
          </p:cNvPr>
          <p:cNvSpPr txBox="1"/>
          <p:nvPr/>
        </p:nvSpPr>
        <p:spPr>
          <a:xfrm>
            <a:off x="6815651" y="3860084"/>
            <a:ext cx="1527858" cy="369332"/>
          </a:xfrm>
          <a:prstGeom prst="rect">
            <a:avLst/>
          </a:prstGeom>
          <a:noFill/>
        </p:spPr>
        <p:txBody>
          <a:bodyPr wrap="square">
            <a:noAutofit/>
          </a:bodyPr>
          <a:lstStyle/>
          <a:p>
            <a:pPr algn="ctr"/>
            <a:r>
              <a:rPr lang="en-US" sz="3200" b="1">
                <a:solidFill>
                  <a:schemeClr val="bg1"/>
                </a:solidFill>
              </a:rPr>
              <a:t>million</a:t>
            </a:r>
            <a:endParaRPr lang="en-US">
              <a:solidFill>
                <a:schemeClr val="bg1"/>
              </a:solidFill>
            </a:endParaRPr>
          </a:p>
        </p:txBody>
      </p:sp>
      <p:sp>
        <p:nvSpPr>
          <p:cNvPr id="41" name="TextBox 40">
            <a:extLst>
              <a:ext uri="{FF2B5EF4-FFF2-40B4-BE49-F238E27FC236}">
                <a16:creationId xmlns:a16="http://schemas.microsoft.com/office/drawing/2014/main" id="{6CD8A11D-BA84-055E-1BFB-02F1CDA889F0}"/>
              </a:ext>
            </a:extLst>
          </p:cNvPr>
          <p:cNvSpPr txBox="1"/>
          <p:nvPr/>
        </p:nvSpPr>
        <p:spPr>
          <a:xfrm>
            <a:off x="6784091" y="4385894"/>
            <a:ext cx="1667576" cy="369332"/>
          </a:xfrm>
          <a:prstGeom prst="rect">
            <a:avLst/>
          </a:prstGeom>
          <a:noFill/>
        </p:spPr>
        <p:txBody>
          <a:bodyPr wrap="square">
            <a:noAutofit/>
          </a:bodyPr>
          <a:lstStyle/>
          <a:p>
            <a:pPr algn="ctr"/>
            <a:r>
              <a:rPr lang="en-US" sz="1400">
                <a:solidFill>
                  <a:schemeClr val="accent4">
                    <a:lumMod val="60000"/>
                    <a:lumOff val="40000"/>
                  </a:schemeClr>
                </a:solidFill>
              </a:rPr>
              <a:t>Total project cost</a:t>
            </a:r>
            <a:endParaRPr lang="en-US" sz="1200">
              <a:solidFill>
                <a:schemeClr val="accent4">
                  <a:lumMod val="60000"/>
                  <a:lumOff val="40000"/>
                </a:schemeClr>
              </a:solidFill>
            </a:endParaRPr>
          </a:p>
        </p:txBody>
      </p:sp>
      <p:cxnSp>
        <p:nvCxnSpPr>
          <p:cNvPr id="57" name="Straight Connector 56">
            <a:extLst>
              <a:ext uri="{FF2B5EF4-FFF2-40B4-BE49-F238E27FC236}">
                <a16:creationId xmlns:a16="http://schemas.microsoft.com/office/drawing/2014/main" id="{B132B4BF-BE47-41E9-D225-01573577C748}"/>
              </a:ext>
            </a:extLst>
          </p:cNvPr>
          <p:cNvCxnSpPr>
            <a:cxnSpLocks/>
          </p:cNvCxnSpPr>
          <p:nvPr/>
        </p:nvCxnSpPr>
        <p:spPr>
          <a:xfrm>
            <a:off x="9048941" y="2460842"/>
            <a:ext cx="0" cy="3019636"/>
          </a:xfrm>
          <a:prstGeom prst="line">
            <a:avLst/>
          </a:prstGeom>
          <a:ln w="12700" cap="rnd">
            <a:solidFill>
              <a:schemeClr val="bg1"/>
            </a:solidFill>
            <a:prstDash val="solid"/>
            <a:round/>
            <a:headEnd type="oval"/>
            <a:tailEnd type="oval"/>
          </a:ln>
          <a:effectLst>
            <a:glow rad="142098">
              <a:schemeClr val="bg1">
                <a:alpha val="6000"/>
              </a:schemeClr>
            </a:glow>
          </a:effectLst>
        </p:spPr>
      </p:cxnSp>
      <p:sp>
        <p:nvSpPr>
          <p:cNvPr id="70" name="Freeform: Shape 11">
            <a:extLst>
              <a:ext uri="{FF2B5EF4-FFF2-40B4-BE49-F238E27FC236}">
                <a16:creationId xmlns:a16="http://schemas.microsoft.com/office/drawing/2014/main" id="{5E9B3D25-43BC-8620-9E7A-159AF5C0D18B}"/>
              </a:ext>
            </a:extLst>
          </p:cNvPr>
          <p:cNvSpPr/>
          <p:nvPr/>
        </p:nvSpPr>
        <p:spPr>
          <a:xfrm>
            <a:off x="324738" y="-68281"/>
            <a:ext cx="1892637" cy="869768"/>
          </a:xfrm>
          <a:custGeom>
            <a:avLst/>
            <a:gdLst>
              <a:gd name="connsiteX0" fmla="*/ 0 w 2005834"/>
              <a:gd name="connsiteY0" fmla="*/ 0 h 269547"/>
              <a:gd name="connsiteX1" fmla="*/ 2005835 w 2005834"/>
              <a:gd name="connsiteY1" fmla="*/ 0 h 269547"/>
              <a:gd name="connsiteX2" fmla="*/ 2005835 w 2005834"/>
              <a:gd name="connsiteY2" fmla="*/ 269548 h 269547"/>
              <a:gd name="connsiteX3" fmla="*/ 0 w 2005834"/>
              <a:gd name="connsiteY3" fmla="*/ 269548 h 269547"/>
            </a:gdLst>
            <a:ahLst/>
            <a:cxnLst>
              <a:cxn ang="0">
                <a:pos x="connsiteX0" y="connsiteY0"/>
              </a:cxn>
              <a:cxn ang="0">
                <a:pos x="connsiteX1" y="connsiteY1"/>
              </a:cxn>
              <a:cxn ang="0">
                <a:pos x="connsiteX2" y="connsiteY2"/>
              </a:cxn>
              <a:cxn ang="0">
                <a:pos x="connsiteX3" y="connsiteY3"/>
              </a:cxn>
            </a:cxnLst>
            <a:rect l="l" t="t" r="r" b="b"/>
            <a:pathLst>
              <a:path w="2005834" h="269547">
                <a:moveTo>
                  <a:pt x="0" y="0"/>
                </a:moveTo>
                <a:lnTo>
                  <a:pt x="2005835" y="0"/>
                </a:lnTo>
                <a:lnTo>
                  <a:pt x="2005835" y="269548"/>
                </a:lnTo>
                <a:lnTo>
                  <a:pt x="0" y="269548"/>
                </a:lnTo>
                <a:close/>
              </a:path>
            </a:pathLst>
          </a:custGeom>
          <a:noFill/>
          <a:ln w="7165" cap="flat">
            <a:noFill/>
            <a:prstDash val="solid"/>
            <a:miter/>
          </a:ln>
        </p:spPr>
        <p:txBody>
          <a:bodyPr lIns="0" tIns="72000" rIns="0" bIns="72000" rtlCol="0" anchor="ctr"/>
          <a:lstStyle/>
          <a:p>
            <a:pPr lvl="0">
              <a:lnSpc>
                <a:spcPct val="88000"/>
              </a:lnSpc>
              <a:defRPr/>
            </a:pPr>
            <a:r>
              <a:rPr lang="en-US" sz="1400" i="1">
                <a:solidFill>
                  <a:schemeClr val="accent4"/>
                </a:solidFill>
                <a:cs typeface="Agency FB" panose="020F0502020204030204" pitchFamily="34" charset="0"/>
              </a:rPr>
              <a:t>Case Study</a:t>
            </a:r>
          </a:p>
        </p:txBody>
      </p:sp>
      <p:sp>
        <p:nvSpPr>
          <p:cNvPr id="71" name="TextBox 70">
            <a:extLst>
              <a:ext uri="{FF2B5EF4-FFF2-40B4-BE49-F238E27FC236}">
                <a16:creationId xmlns:a16="http://schemas.microsoft.com/office/drawing/2014/main" id="{0381BC97-5A27-26D2-1233-CE17B8604DF5}"/>
              </a:ext>
            </a:extLst>
          </p:cNvPr>
          <p:cNvSpPr txBox="1"/>
          <p:nvPr/>
        </p:nvSpPr>
        <p:spPr>
          <a:xfrm>
            <a:off x="324738" y="539877"/>
            <a:ext cx="1892637" cy="523220"/>
          </a:xfrm>
          <a:prstGeom prst="rect">
            <a:avLst/>
          </a:prstGeom>
          <a:noFill/>
          <a:ln>
            <a:noFill/>
          </a:ln>
        </p:spPr>
        <p:txBody>
          <a:bodyPr wrap="square" lIns="0" rIns="0">
            <a:spAutoFit/>
          </a:bodyPr>
          <a:lstStyle/>
          <a:p>
            <a:r>
              <a:rPr kumimoji="0" lang="en-US" sz="2800" b="1" u="none" strike="noStrike" kern="1200" cap="none" normalizeH="0" baseline="0" noProof="0" dirty="0">
                <a:ln>
                  <a:noFill/>
                </a:ln>
                <a:solidFill>
                  <a:schemeClr val="bg1"/>
                </a:solidFill>
                <a:effectLst/>
                <a:uLnTx/>
                <a:uFillTx/>
                <a:latin typeface="+mj-lt"/>
                <a:cs typeface="Times New Roman" panose="02020603050405020304" pitchFamily="18" charset="0"/>
              </a:rPr>
              <a:t>Ecuador</a:t>
            </a:r>
            <a:endParaRPr lang="en-US" sz="2800" b="1" dirty="0">
              <a:solidFill>
                <a:schemeClr val="bg1"/>
              </a:solidFill>
              <a:latin typeface="+mj-lt"/>
              <a:cs typeface="Times New Roman" panose="02020603050405020304" pitchFamily="18" charset="0"/>
            </a:endParaRPr>
          </a:p>
        </p:txBody>
      </p:sp>
      <p:cxnSp>
        <p:nvCxnSpPr>
          <p:cNvPr id="72" name="Straight Connector 71">
            <a:extLst>
              <a:ext uri="{FF2B5EF4-FFF2-40B4-BE49-F238E27FC236}">
                <a16:creationId xmlns:a16="http://schemas.microsoft.com/office/drawing/2014/main" id="{EDCFF248-9357-C2EA-AF7F-D6EB1752B490}"/>
              </a:ext>
            </a:extLst>
          </p:cNvPr>
          <p:cNvCxnSpPr>
            <a:cxnSpLocks/>
          </p:cNvCxnSpPr>
          <p:nvPr/>
        </p:nvCxnSpPr>
        <p:spPr>
          <a:xfrm>
            <a:off x="324738" y="569443"/>
            <a:ext cx="473924" cy="0"/>
          </a:xfrm>
          <a:prstGeom prst="line">
            <a:avLst/>
          </a:prstGeom>
          <a:noFill/>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5">
            <a:extLst>
              <a:ext uri="{FF2B5EF4-FFF2-40B4-BE49-F238E27FC236}">
                <a16:creationId xmlns:a16="http://schemas.microsoft.com/office/drawing/2014/main" id="{9961032E-66DA-32AB-C5D4-DC1784D374BC}"/>
              </a:ext>
            </a:extLst>
          </p:cNvPr>
          <p:cNvSpPr txBox="1">
            <a:spLocks/>
          </p:cNvSpPr>
          <p:nvPr/>
        </p:nvSpPr>
        <p:spPr>
          <a:xfrm>
            <a:off x="3357563" y="358609"/>
            <a:ext cx="8834436" cy="628713"/>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3200" kern="1200">
                <a:solidFill>
                  <a:schemeClr val="accent4"/>
                </a:solidFill>
                <a:latin typeface="+mj-lt"/>
                <a:ea typeface="+mj-ea"/>
                <a:cs typeface="+mj-cs"/>
              </a:defRPr>
            </a:lvl1pPr>
          </a:lstStyle>
          <a:p>
            <a:r>
              <a:rPr lang="en-US" dirty="0">
                <a:solidFill>
                  <a:schemeClr val="bg1"/>
                </a:solidFill>
              </a:rPr>
              <a:t>BANCO PICHINCHA  </a:t>
            </a:r>
          </a:p>
        </p:txBody>
      </p:sp>
      <p:cxnSp>
        <p:nvCxnSpPr>
          <p:cNvPr id="4" name="Straight Connector 3">
            <a:extLst>
              <a:ext uri="{FF2B5EF4-FFF2-40B4-BE49-F238E27FC236}">
                <a16:creationId xmlns:a16="http://schemas.microsoft.com/office/drawing/2014/main" id="{D94FA114-443C-D765-EA70-645E08F4E583}"/>
              </a:ext>
            </a:extLst>
          </p:cNvPr>
          <p:cNvCxnSpPr>
            <a:cxnSpLocks/>
          </p:cNvCxnSpPr>
          <p:nvPr/>
        </p:nvCxnSpPr>
        <p:spPr>
          <a:xfrm>
            <a:off x="3507231" y="1059194"/>
            <a:ext cx="640154" cy="0"/>
          </a:xfrm>
          <a:prstGeom prst="line">
            <a:avLst/>
          </a:prstGeom>
          <a:ln w="15875">
            <a:solidFill>
              <a:schemeClr val="bg1"/>
            </a:solidFill>
          </a:ln>
          <a:effectLst>
            <a:glow rad="63500">
              <a:schemeClr val="bg1">
                <a:alpha val="14000"/>
              </a:schemeClr>
            </a:glow>
          </a:effectLst>
        </p:spPr>
        <p:style>
          <a:lnRef idx="1">
            <a:schemeClr val="accent1"/>
          </a:lnRef>
          <a:fillRef idx="0">
            <a:schemeClr val="accent1"/>
          </a:fillRef>
          <a:effectRef idx="0">
            <a:schemeClr val="accent1"/>
          </a:effectRef>
          <a:fontRef idx="minor">
            <a:schemeClr val="tx1"/>
          </a:fontRef>
        </p:style>
      </p:cxnSp>
      <p:sp>
        <p:nvSpPr>
          <p:cNvPr id="8" name="Subtitle 6">
            <a:extLst>
              <a:ext uri="{FF2B5EF4-FFF2-40B4-BE49-F238E27FC236}">
                <a16:creationId xmlns:a16="http://schemas.microsoft.com/office/drawing/2014/main" id="{4523A923-64AF-C9EF-C551-034E5DC89C86}"/>
              </a:ext>
            </a:extLst>
          </p:cNvPr>
          <p:cNvSpPr txBox="1">
            <a:spLocks/>
          </p:cNvSpPr>
          <p:nvPr/>
        </p:nvSpPr>
        <p:spPr>
          <a:xfrm>
            <a:off x="3357563" y="186603"/>
            <a:ext cx="1550558" cy="360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5EB8D5"/>
              </a:buClr>
              <a:buFont typeface="Wingdings" pitchFamily="2" charset="2"/>
              <a:buChar char="ü"/>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rgbClr val="5EB8D5"/>
              </a:buClr>
              <a:buFont typeface="Wingdings" pitchFamily="2" charset="2"/>
              <a:buChar char="ü"/>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EB8D5"/>
              </a:buClr>
              <a:buFont typeface="Wingdings" pitchFamily="2" charset="2"/>
              <a:buChar char="ü"/>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5EB8D5"/>
              </a:buClr>
              <a:buFont typeface="Wingdings" pitchFamily="2" charset="2"/>
              <a:buChar char="ü"/>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ZA" sz="1800" i="1">
                <a:solidFill>
                  <a:schemeClr val="bg1"/>
                </a:solidFill>
              </a:rPr>
              <a:t>Investing in</a:t>
            </a:r>
          </a:p>
        </p:txBody>
      </p:sp>
      <p:sp>
        <p:nvSpPr>
          <p:cNvPr id="9" name="TextBox 8">
            <a:extLst>
              <a:ext uri="{FF2B5EF4-FFF2-40B4-BE49-F238E27FC236}">
                <a16:creationId xmlns:a16="http://schemas.microsoft.com/office/drawing/2014/main" id="{D6C8B9B4-436D-DF8D-70FA-A6C96E1BBF76}"/>
              </a:ext>
            </a:extLst>
          </p:cNvPr>
          <p:cNvSpPr txBox="1"/>
          <p:nvPr/>
        </p:nvSpPr>
        <p:spPr>
          <a:xfrm>
            <a:off x="257933" y="1155992"/>
            <a:ext cx="2679187" cy="5193582"/>
          </a:xfrm>
          <a:prstGeom prst="rect">
            <a:avLst/>
          </a:prstGeom>
          <a:noFill/>
          <a:effectLst/>
        </p:spPr>
        <p:txBody>
          <a:bodyPr wrap="square" lIns="0" tIns="0" rIns="0" bIns="0">
            <a:noAutofit/>
          </a:bodyPr>
          <a:lstStyle/>
          <a:p>
            <a:pPr lvl="0">
              <a:spcAft>
                <a:spcPts val="600"/>
              </a:spcAft>
              <a:buClr>
                <a:schemeClr val="bg1"/>
              </a:buClr>
              <a:buSzPts val="1500"/>
            </a:pPr>
            <a:r>
              <a:rPr lang="en-ZA" sz="2400" b="1" dirty="0">
                <a:solidFill>
                  <a:srgbClr val="00AEE5"/>
                </a:solidFill>
                <a:ea typeface="Arial"/>
                <a:cs typeface="Arial"/>
                <a:sym typeface="Arial"/>
              </a:rPr>
              <a:t>Overview</a:t>
            </a:r>
          </a:p>
          <a:p>
            <a:pPr marL="142875" lvl="0" indent="-142875">
              <a:spcAft>
                <a:spcPts val="600"/>
              </a:spcAft>
              <a:buClr>
                <a:schemeClr val="accent4"/>
              </a:buClr>
              <a:buSzPts val="1500"/>
              <a:buFont typeface="Wingdings" pitchFamily="2" charset="2"/>
              <a:buChar char="§"/>
            </a:pPr>
            <a:r>
              <a:rPr lang="en-US" sz="1500" dirty="0"/>
              <a:t>$1.2 billion financing gap for WSMEs</a:t>
            </a:r>
          </a:p>
          <a:p>
            <a:pPr marL="142875" lvl="0" indent="-142875">
              <a:spcAft>
                <a:spcPts val="600"/>
              </a:spcAft>
              <a:buClr>
                <a:schemeClr val="accent4"/>
              </a:buClr>
              <a:buSzPts val="1500"/>
              <a:buFont typeface="Wingdings" pitchFamily="2" charset="2"/>
              <a:buChar char="§"/>
            </a:pPr>
            <a:r>
              <a:rPr lang="en-US" sz="1500" dirty="0"/>
              <a:t>23.2% of WSMEs discontinue their businesses due to lack of access to finance</a:t>
            </a:r>
          </a:p>
          <a:p>
            <a:pPr marL="142875" lvl="0" indent="-142875">
              <a:spcAft>
                <a:spcPts val="600"/>
              </a:spcAft>
              <a:buClr>
                <a:schemeClr val="accent4"/>
              </a:buClr>
              <a:buSzPts val="1500"/>
              <a:buFont typeface="Wingdings" pitchFamily="2" charset="2"/>
              <a:buChar char="§"/>
            </a:pPr>
            <a:r>
              <a:rPr lang="en-US" sz="1500" dirty="0"/>
              <a:t>And they are 10% more likely than men to discontinue their business</a:t>
            </a:r>
          </a:p>
          <a:p>
            <a:pPr marL="142875" lvl="0" indent="-142875">
              <a:spcAft>
                <a:spcPts val="600"/>
              </a:spcAft>
              <a:buClr>
                <a:schemeClr val="accent4"/>
              </a:buClr>
              <a:buSzPts val="1500"/>
              <a:buFont typeface="Wingdings" pitchFamily="2" charset="2"/>
              <a:buChar char="§"/>
            </a:pPr>
            <a:r>
              <a:rPr lang="en-US" sz="1500" dirty="0"/>
              <a:t>This first gender bond issued by the leading private bank in Ecuador will promote greater market inclusiveness through innovation, capacity building, and demonstration channels. </a:t>
            </a:r>
          </a:p>
        </p:txBody>
      </p:sp>
      <p:sp>
        <p:nvSpPr>
          <p:cNvPr id="25" name="TextBox 24">
            <a:extLst>
              <a:ext uri="{FF2B5EF4-FFF2-40B4-BE49-F238E27FC236}">
                <a16:creationId xmlns:a16="http://schemas.microsoft.com/office/drawing/2014/main" id="{90185E47-4835-4546-9E80-F4339119EB44}"/>
              </a:ext>
            </a:extLst>
          </p:cNvPr>
          <p:cNvSpPr txBox="1"/>
          <p:nvPr/>
        </p:nvSpPr>
        <p:spPr>
          <a:xfrm>
            <a:off x="9316001" y="2638252"/>
            <a:ext cx="2310241" cy="2553758"/>
          </a:xfrm>
          <a:prstGeom prst="rect">
            <a:avLst/>
          </a:prstGeom>
          <a:noFill/>
          <a:ln w="22225">
            <a:solidFill>
              <a:schemeClr val="accent4">
                <a:lumMod val="60000"/>
                <a:lumOff val="40000"/>
              </a:schemeClr>
            </a:solidFill>
          </a:ln>
          <a:effectLst/>
        </p:spPr>
        <p:txBody>
          <a:bodyPr wrap="square" lIns="72000" tIns="72000" rIns="72000" bIns="72000" anchor="ctr" anchorCtr="0">
            <a:spAutoFit/>
          </a:bodyPr>
          <a:lstStyle/>
          <a:p>
            <a:pPr marL="285750" indent="-285750">
              <a:spcBef>
                <a:spcPts val="525"/>
              </a:spcBef>
              <a:buClr>
                <a:schemeClr val="accent1"/>
              </a:buClr>
              <a:buSzPct val="115000"/>
              <a:buFont typeface="Wingdings" pitchFamily="2" charset="2"/>
              <a:buChar char="§"/>
            </a:pPr>
            <a:r>
              <a:rPr lang="en-US">
                <a:solidFill>
                  <a:schemeClr val="bg1"/>
                </a:solidFill>
                <a:cs typeface="Arial"/>
                <a:sym typeface="Arial"/>
              </a:rPr>
              <a:t>10,000 WSMEs access new financing</a:t>
            </a:r>
          </a:p>
          <a:p>
            <a:pPr marL="285750" indent="-285750">
              <a:spcBef>
                <a:spcPts val="525"/>
              </a:spcBef>
              <a:buClr>
                <a:schemeClr val="accent1"/>
              </a:buClr>
              <a:buSzPct val="115000"/>
              <a:buFont typeface="Wingdings" pitchFamily="2" charset="2"/>
              <a:buChar char="§"/>
            </a:pPr>
            <a:endParaRPr lang="en-US">
              <a:solidFill>
                <a:schemeClr val="bg1"/>
              </a:solidFill>
              <a:cs typeface="Arial"/>
              <a:sym typeface="Arial"/>
            </a:endParaRPr>
          </a:p>
          <a:p>
            <a:pPr marL="285750" indent="-285750">
              <a:spcBef>
                <a:spcPts val="525"/>
              </a:spcBef>
              <a:buClr>
                <a:schemeClr val="accent1"/>
              </a:buClr>
              <a:buSzPct val="115000"/>
              <a:buFont typeface="Wingdings" pitchFamily="2" charset="2"/>
              <a:buChar char="§"/>
            </a:pPr>
            <a:r>
              <a:rPr lang="en-ZA">
                <a:solidFill>
                  <a:schemeClr val="bg1"/>
                </a:solidFill>
                <a:ea typeface="Arial"/>
                <a:cs typeface="Arial"/>
                <a:sym typeface="Arial"/>
              </a:rPr>
              <a:t>WSMEs receive $100 million in financing</a:t>
            </a:r>
          </a:p>
          <a:p>
            <a:pPr marL="285750" indent="-285750">
              <a:spcBef>
                <a:spcPts val="525"/>
              </a:spcBef>
              <a:buClr>
                <a:schemeClr val="accent1"/>
              </a:buClr>
              <a:buSzPct val="115000"/>
              <a:buFont typeface="Wingdings" pitchFamily="2" charset="2"/>
              <a:buChar char="§"/>
            </a:pPr>
            <a:endParaRPr lang="en-ZA">
              <a:solidFill>
                <a:schemeClr val="bg1"/>
              </a:solidFill>
              <a:cs typeface="Arial"/>
              <a:sym typeface="Arial"/>
            </a:endParaRPr>
          </a:p>
        </p:txBody>
      </p:sp>
      <p:pic>
        <p:nvPicPr>
          <p:cNvPr id="12" name="Picture 11" descr="Logo&#10;&#10;Description automatically generated">
            <a:extLst>
              <a:ext uri="{FF2B5EF4-FFF2-40B4-BE49-F238E27FC236}">
                <a16:creationId xmlns:a16="http://schemas.microsoft.com/office/drawing/2014/main" id="{B8570A17-915F-4C62-927D-85FA719D1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9171" y="1200100"/>
            <a:ext cx="737071" cy="931780"/>
          </a:xfrm>
          <a:prstGeom prst="rect">
            <a:avLst/>
          </a:prstGeom>
        </p:spPr>
      </p:pic>
      <p:sp>
        <p:nvSpPr>
          <p:cNvPr id="13" name="TextBox 12">
            <a:extLst>
              <a:ext uri="{FF2B5EF4-FFF2-40B4-BE49-F238E27FC236}">
                <a16:creationId xmlns:a16="http://schemas.microsoft.com/office/drawing/2014/main" id="{35581C5F-3935-46F6-BEA3-B4C1994720E6}"/>
              </a:ext>
            </a:extLst>
          </p:cNvPr>
          <p:cNvSpPr txBox="1"/>
          <p:nvPr/>
        </p:nvSpPr>
        <p:spPr>
          <a:xfrm>
            <a:off x="4524097" y="1360575"/>
            <a:ext cx="6365074" cy="584775"/>
          </a:xfrm>
          <a:prstGeom prst="rect">
            <a:avLst/>
          </a:prstGeom>
          <a:noFill/>
        </p:spPr>
        <p:txBody>
          <a:bodyPr wrap="square" rtlCol="0">
            <a:spAutoFit/>
          </a:bodyPr>
          <a:lstStyle/>
          <a:p>
            <a:pPr algn="r"/>
            <a:r>
              <a:rPr lang="en-US" sz="1600" b="1">
                <a:solidFill>
                  <a:schemeClr val="accent5"/>
                </a:solidFill>
                <a:latin typeface="+mj-lt"/>
                <a:ea typeface="+mj-ea"/>
                <a:cs typeface="+mj-cs"/>
              </a:rPr>
              <a:t>Recipient of the 2022 FT/IFC Transformational Business Awards</a:t>
            </a:r>
            <a:endParaRPr lang="en-US" sz="2000" b="1">
              <a:solidFill>
                <a:schemeClr val="accent5"/>
              </a:solidFill>
              <a:latin typeface="+mj-lt"/>
              <a:ea typeface="+mj-ea"/>
              <a:cs typeface="+mj-cs"/>
            </a:endParaRPr>
          </a:p>
          <a:p>
            <a:pPr algn="r"/>
            <a:r>
              <a:rPr lang="en-US" sz="1600" b="1">
                <a:solidFill>
                  <a:schemeClr val="bg2"/>
                </a:solidFill>
                <a:latin typeface="+mj-lt"/>
                <a:ea typeface="+mj-ea"/>
                <a:cs typeface="+mj-cs"/>
              </a:rPr>
              <a:t>(Oscars of Sustainability Award Winner)</a:t>
            </a:r>
            <a:endParaRPr lang="en-US" sz="2000" b="1">
              <a:solidFill>
                <a:schemeClr val="bg2"/>
              </a:solidFill>
              <a:latin typeface="+mj-lt"/>
              <a:ea typeface="+mj-ea"/>
              <a:cs typeface="+mj-cs"/>
            </a:endParaRPr>
          </a:p>
        </p:txBody>
      </p:sp>
      <p:sp>
        <p:nvSpPr>
          <p:cNvPr id="3" name="Oval 2">
            <a:extLst>
              <a:ext uri="{FF2B5EF4-FFF2-40B4-BE49-F238E27FC236}">
                <a16:creationId xmlns:a16="http://schemas.microsoft.com/office/drawing/2014/main" id="{31E210E5-28C9-5DDF-520E-3266706ED805}"/>
              </a:ext>
            </a:extLst>
          </p:cNvPr>
          <p:cNvSpPr/>
          <p:nvPr/>
        </p:nvSpPr>
        <p:spPr>
          <a:xfrm>
            <a:off x="11665652" y="91868"/>
            <a:ext cx="457200" cy="457200"/>
          </a:xfrm>
          <a:prstGeom prst="ellipse">
            <a:avLst/>
          </a:prstGeom>
          <a:solidFill>
            <a:srgbClr val="0F6FC6"/>
          </a:solidFill>
          <a:ln w="12700" cap="flat" cmpd="sng" algn="ctr">
            <a:solidFill>
              <a:srgbClr val="0F6FC6">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a:solidFill>
                  <a:prstClr val="white"/>
                </a:solidFill>
                <a:latin typeface="Calibri" panose="020F0502020204030204"/>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DAFFBF-59F4-F133-24E4-B996CB8F0A21}"/>
              </a:ext>
            </a:extLst>
          </p:cNvPr>
          <p:cNvSpPr txBox="1"/>
          <p:nvPr/>
        </p:nvSpPr>
        <p:spPr>
          <a:xfrm>
            <a:off x="257933" y="539877"/>
            <a:ext cx="2937018" cy="523220"/>
          </a:xfrm>
          <a:prstGeom prst="rect">
            <a:avLst/>
          </a:prstGeom>
          <a:noFill/>
          <a:ln>
            <a:noFill/>
          </a:ln>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Ecuador</a:t>
            </a:r>
          </a:p>
        </p:txBody>
      </p:sp>
    </p:spTree>
    <p:extLst>
      <p:ext uri="{BB962C8B-B14F-4D97-AF65-F5344CB8AC3E}">
        <p14:creationId xmlns:p14="http://schemas.microsoft.com/office/powerpoint/2010/main" val="3919569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anim calcmode="lin" valueType="num">
                                      <p:cBhvr>
                                        <p:cTn id="1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par>
                          <p:cTn id="57" fill="hold">
                            <p:stCondLst>
                              <p:cond delay="5000"/>
                            </p:stCondLst>
                            <p:childTnLst>
                              <p:par>
                                <p:cTn id="58" presetID="6" presetClass="entr" presetSubtype="32"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ircle(out)">
                                      <p:cBhvr>
                                        <p:cTn id="6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39" grpId="0"/>
      <p:bldP spid="40" grpId="0"/>
      <p:bldP spid="41" grpId="0"/>
      <p:bldP spid="2" grpId="0"/>
      <p:bldP spid="8" grpId="0" build="p"/>
      <p:bldP spid="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A7H4jGZzFk.9HaZFcpPV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vwsK2kBd0GtTDu_lGrI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line chart*graph*statistics*data*figures*numbers*analytics*analysis*dashboard*trends*steering*big data*growth*increase*surg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heme/theme1.xml><?xml version="1.0" encoding="utf-8"?>
<a:theme xmlns:a="http://schemas.openxmlformats.org/drawingml/2006/main" name="Full Page Interior">
  <a:themeElements>
    <a:clrScheme name="IFC">
      <a:dk1>
        <a:srgbClr val="021F43"/>
      </a:dk1>
      <a:lt1>
        <a:sysClr val="window" lastClr="FFFFFF"/>
      </a:lt1>
      <a:dk2>
        <a:srgbClr val="000000"/>
      </a:dk2>
      <a:lt2>
        <a:srgbClr val="139AF0"/>
      </a:lt2>
      <a:accent1>
        <a:srgbClr val="0B5A37"/>
      </a:accent1>
      <a:accent2>
        <a:srgbClr val="890089"/>
      </a:accent2>
      <a:accent3>
        <a:srgbClr val="C8BB7E"/>
      </a:accent3>
      <a:accent4>
        <a:srgbClr val="A90025"/>
      </a:accent4>
      <a:accent5>
        <a:srgbClr val="FC5307"/>
      </a:accent5>
      <a:accent6>
        <a:srgbClr val="420088"/>
      </a:accent6>
      <a:hlink>
        <a:srgbClr val="C8BB7E"/>
      </a:hlink>
      <a:folHlink>
        <a:srgbClr val="C5800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FC Comms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BF No 1">
      <a:dk1>
        <a:srgbClr val="000000"/>
      </a:dk1>
      <a:lt1>
        <a:srgbClr val="FFFFFF"/>
      </a:lt1>
      <a:dk2>
        <a:srgbClr val="17253D"/>
      </a:dk2>
      <a:lt2>
        <a:srgbClr val="BFBFBF"/>
      </a:lt2>
      <a:accent1>
        <a:srgbClr val="0F3558"/>
      </a:accent1>
      <a:accent2>
        <a:srgbClr val="1A6893"/>
      </a:accent2>
      <a:accent3>
        <a:srgbClr val="1D87BA"/>
      </a:accent3>
      <a:accent4>
        <a:srgbClr val="00ADE5"/>
      </a:accent4>
      <a:accent5>
        <a:srgbClr val="B1DD58"/>
      </a:accent5>
      <a:accent6>
        <a:srgbClr val="9D90A0"/>
      </a:accent6>
      <a:hlink>
        <a:srgbClr val="9CC450"/>
      </a:hlink>
      <a:folHlink>
        <a:srgbClr val="00ADE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ended Finance Draft 4" id="{B5D5EEC4-FB79-3345-8E58-4D454C09DC1D}" vid="{4D1907E5-B368-0549-B512-5BFC0D40FC23}"/>
    </a:ext>
  </a:extLst>
</a:theme>
</file>

<file path=ppt/theme/theme4.xml><?xml version="1.0" encoding="utf-8"?>
<a:theme xmlns:a="http://schemas.openxmlformats.org/drawingml/2006/main" name="2_IFC Fixed Logo">
  <a:themeElements>
    <a:clrScheme name="IFC">
      <a:dk1>
        <a:srgbClr val="021F43"/>
      </a:dk1>
      <a:lt1>
        <a:sysClr val="window" lastClr="FFFFFF"/>
      </a:lt1>
      <a:dk2>
        <a:srgbClr val="000000"/>
      </a:dk2>
      <a:lt2>
        <a:srgbClr val="139AF0"/>
      </a:lt2>
      <a:accent1>
        <a:srgbClr val="0B5A37"/>
      </a:accent1>
      <a:accent2>
        <a:srgbClr val="890089"/>
      </a:accent2>
      <a:accent3>
        <a:srgbClr val="C8BB7E"/>
      </a:accent3>
      <a:accent4>
        <a:srgbClr val="A90025"/>
      </a:accent4>
      <a:accent5>
        <a:srgbClr val="FC5307"/>
      </a:accent5>
      <a:accent6>
        <a:srgbClr val="420088"/>
      </a:accent6>
      <a:hlink>
        <a:srgbClr val="C8BB7E"/>
      </a:hlink>
      <a:folHlink>
        <a:srgbClr val="C5800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PT Theme">
  <a:themeElements>
    <a:clrScheme name="Current">
      <a:dk1>
        <a:srgbClr val="000000"/>
      </a:dk1>
      <a:lt1>
        <a:srgbClr val="FFFFFF"/>
      </a:lt1>
      <a:dk2>
        <a:srgbClr val="002F54"/>
      </a:dk2>
      <a:lt2>
        <a:srgbClr val="FFFFFF"/>
      </a:lt2>
      <a:accent1>
        <a:srgbClr val="8CDAF8"/>
      </a:accent1>
      <a:accent2>
        <a:srgbClr val="2CABE0"/>
      </a:accent2>
      <a:accent3>
        <a:srgbClr val="0070A2"/>
      </a:accent3>
      <a:accent4>
        <a:srgbClr val="002F54"/>
      </a:accent4>
      <a:accent5>
        <a:srgbClr val="525252"/>
      </a:accent5>
      <a:accent6>
        <a:srgbClr val="808080"/>
      </a:accent6>
      <a:hlink>
        <a:srgbClr val="0070A2"/>
      </a:hlink>
      <a:folHlink>
        <a:srgbClr val="002F54"/>
      </a:folHlink>
    </a:clrScheme>
    <a:fontScheme name="Custom 4">
      <a:majorFont>
        <a:latin typeface="Franklin Gothic Medium Cond"/>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a:solidFill>
              <a:schemeClr val="tx1">
                <a:lumMod val="75000"/>
                <a:lumOff val="25000"/>
              </a:schemeClr>
            </a:solidFill>
            <a:latin typeface="+mn-lt"/>
          </a:defRPr>
        </a:defPPr>
      </a:lstStyle>
    </a:txDef>
  </a:objectDefaults>
  <a:extraClrSchemeLst>
    <a:extraClrScheme>
      <a:clrScheme name="Current">
        <a:dk1>
          <a:srgbClr val="000000"/>
        </a:dk1>
        <a:lt1>
          <a:srgbClr val="FFFFFF"/>
        </a:lt1>
        <a:dk2>
          <a:srgbClr val="002F54"/>
        </a:dk2>
        <a:lt2>
          <a:srgbClr val="FFFFFF"/>
        </a:lt2>
        <a:accent1>
          <a:srgbClr val="8CDAF8"/>
        </a:accent1>
        <a:accent2>
          <a:srgbClr val="2CABE0"/>
        </a:accent2>
        <a:accent3>
          <a:srgbClr val="0070A2"/>
        </a:accent3>
        <a:accent4>
          <a:srgbClr val="002F54"/>
        </a:accent4>
        <a:accent5>
          <a:srgbClr val="525252"/>
        </a:accent5>
        <a:accent6>
          <a:srgbClr val="808080"/>
        </a:accent6>
        <a:hlink>
          <a:srgbClr val="0070A2"/>
        </a:hlink>
        <a:folHlink>
          <a:srgbClr val="002F5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 Theme" id="{FC933252-A7B4-4E0C-BE07-BBC392BF5143}" vid="{1844FEAB-3CA9-4BCB-B239-69F328142CA8}"/>
    </a:ext>
  </a:extLst>
</a:theme>
</file>

<file path=ppt/theme/theme6.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4578C4F266F345BC9CA4E571ADCDC3" ma:contentTypeVersion="16" ma:contentTypeDescription="Create a new document." ma:contentTypeScope="" ma:versionID="cac65b90517b0d5d0419d16b66a395ad">
  <xsd:schema xmlns:xsd="http://www.w3.org/2001/XMLSchema" xmlns:xs="http://www.w3.org/2001/XMLSchema" xmlns:p="http://schemas.microsoft.com/office/2006/metadata/properties" xmlns:ns2="fc5acc4e-0c25-495a-afe8-cebdbe1b35e5" xmlns:ns3="8c652d72-a731-4ede-abc3-d9bc4a2de092" xmlns:ns4="3e02667f-0271-471b-bd6e-11a2e16def1d" targetNamespace="http://schemas.microsoft.com/office/2006/metadata/properties" ma:root="true" ma:fieldsID="200b689632e6dc747ec8081b58d40bf2" ns2:_="" ns3:_="" ns4:_="">
    <xsd:import namespace="fc5acc4e-0c25-495a-afe8-cebdbe1b35e5"/>
    <xsd:import namespace="8c652d72-a731-4ede-abc3-d9bc4a2de092"/>
    <xsd:import namespace="3e02667f-0271-471b-bd6e-11a2e16def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acc4e-0c25-495a-afe8-cebdbe1b3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652d72-a731-4ede-abc3-d9bc4a2de0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926b564-27c1-41a1-8131-4b8895b467a0}" ma:internalName="TaxCatchAll" ma:showField="CatchAllData" ma:web="8c652d72-a731-4ede-abc3-d9bc4a2de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02667f-0271-471b-bd6e-11a2e16def1d" xsi:nil="true"/>
    <lcf76f155ced4ddcb4097134ff3c332f xmlns="fc5acc4e-0c25-495a-afe8-cebdbe1b35e5">
      <Terms xmlns="http://schemas.microsoft.com/office/infopath/2007/PartnerControls"/>
    </lcf76f155ced4ddcb4097134ff3c332f>
    <SharedWithUsers xmlns="8c652d72-a731-4ede-abc3-d9bc4a2de092">
      <UserInfo>
        <DisplayName/>
        <AccountId xsi:nil="true"/>
        <AccountType/>
      </UserInfo>
    </SharedWithUsers>
    <MediaLengthInSeconds xmlns="fc5acc4e-0c25-495a-afe8-cebdbe1b35e5" xsi:nil="true"/>
  </documentManagement>
</p:properties>
</file>

<file path=customXml/itemProps1.xml><?xml version="1.0" encoding="utf-8"?>
<ds:datastoreItem xmlns:ds="http://schemas.openxmlformats.org/officeDocument/2006/customXml" ds:itemID="{4114C148-48E7-41D3-BC4F-DB6690E0DA96}"/>
</file>

<file path=customXml/itemProps2.xml><?xml version="1.0" encoding="utf-8"?>
<ds:datastoreItem xmlns:ds="http://schemas.openxmlformats.org/officeDocument/2006/customXml" ds:itemID="{5BD59DA6-6B89-4386-97DE-993FE7A9B009}">
  <ds:schemaRefs>
    <ds:schemaRef ds:uri="http://schemas.microsoft.com/sharepoint/v3/contenttype/forms"/>
  </ds:schemaRefs>
</ds:datastoreItem>
</file>

<file path=customXml/itemProps3.xml><?xml version="1.0" encoding="utf-8"?>
<ds:datastoreItem xmlns:ds="http://schemas.openxmlformats.org/officeDocument/2006/customXml" ds:itemID="{469064C2-18A3-44B5-909F-ACBE78EE62AA}">
  <ds:schemaRefs>
    <ds:schemaRef ds:uri="http://purl.org/dc/dcmitype/"/>
    <ds:schemaRef ds:uri="http://purl.org/dc/terms/"/>
    <ds:schemaRef ds:uri="http://schemas.microsoft.com/office/2006/documentManagement/types"/>
    <ds:schemaRef ds:uri="903eadfb-88e0-4aec-810a-fe5a5d47b0ed"/>
    <ds:schemaRef ds:uri="683568ef-1259-47d5-b21b-2cf7442bd54c"/>
    <ds:schemaRef ds:uri="3e02667f-0271-471b-bd6e-11a2e16def1d"/>
    <ds:schemaRef ds:uri="http://www.w3.org/XML/1998/namespace"/>
    <ds:schemaRef ds:uri="http://schemas.microsoft.com/office/infopath/2007/PartnerControls"/>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1890</TotalTime>
  <Words>1608</Words>
  <Application>Microsoft Office PowerPoint</Application>
  <PresentationFormat>Widescreen</PresentationFormat>
  <Paragraphs>180</Paragraphs>
  <Slides>8</Slides>
  <Notes>6</Notes>
  <HiddenSlides>0</HiddenSlides>
  <MMClips>0</MMClips>
  <ScaleCrop>false</ScaleCrop>
  <HeadingPairs>
    <vt:vector size="8" baseType="variant">
      <vt:variant>
        <vt:lpstr>Fonts Used</vt:lpstr>
      </vt:variant>
      <vt:variant>
        <vt:i4>18</vt:i4>
      </vt:variant>
      <vt:variant>
        <vt:lpstr>Theme</vt:lpstr>
      </vt:variant>
      <vt:variant>
        <vt:i4>6</vt:i4>
      </vt:variant>
      <vt:variant>
        <vt:lpstr>Embedded OLE Servers</vt:lpstr>
      </vt:variant>
      <vt:variant>
        <vt:i4>1</vt:i4>
      </vt:variant>
      <vt:variant>
        <vt:lpstr>Slide Titles</vt:lpstr>
      </vt:variant>
      <vt:variant>
        <vt:i4>8</vt:i4>
      </vt:variant>
    </vt:vector>
  </HeadingPairs>
  <TitlesOfParts>
    <vt:vector size="33" baseType="lpstr">
      <vt:lpstr>Andes ExtraLight</vt:lpstr>
      <vt:lpstr>AndesExtraLight</vt:lpstr>
      <vt:lpstr>Arial</vt:lpstr>
      <vt:lpstr>Arial Black</vt:lpstr>
      <vt:lpstr>Arial Bold</vt:lpstr>
      <vt:lpstr>Calibri</vt:lpstr>
      <vt:lpstr>Calibri Light</vt:lpstr>
      <vt:lpstr>Century Gothic</vt:lpstr>
      <vt:lpstr>Fedra Sans Std Book</vt:lpstr>
      <vt:lpstr>Franklin Gothic Medium Cond</vt:lpstr>
      <vt:lpstr>Lato</vt:lpstr>
      <vt:lpstr>Montserrat</vt:lpstr>
      <vt:lpstr>Söhne</vt:lpstr>
      <vt:lpstr>Times New Roman</vt:lpstr>
      <vt:lpstr>Trebuchet MS</vt:lpstr>
      <vt:lpstr>verdana</vt:lpstr>
      <vt:lpstr>Wingdings</vt:lpstr>
      <vt:lpstr>Wingdings 2</vt:lpstr>
      <vt:lpstr>Full Page Interior</vt:lpstr>
      <vt:lpstr>IFC Comms Deck</vt:lpstr>
      <vt:lpstr>1_Office Theme</vt:lpstr>
      <vt:lpstr>2_IFC Fixed Logo</vt:lpstr>
      <vt:lpstr>3_PPT Theme</vt:lpstr>
      <vt:lpstr>Office Theme</vt:lpstr>
      <vt:lpstr>think-cell Slide</vt:lpstr>
      <vt:lpstr>GENDER BONDS</vt:lpstr>
      <vt:lpstr>Gender bonds: leveraging capital markets to boost lending to WSMEs</vt:lpstr>
      <vt:lpstr>PowerPoint Presentation</vt:lpstr>
      <vt:lpstr>What are sustainability bonds </vt:lpstr>
      <vt:lpstr>PowerPoint Presentation</vt:lpstr>
      <vt:lpstr>EXAMPLES</vt:lpstr>
      <vt:lpstr>PowerPoint Presentation</vt:lpstr>
      <vt:lpstr>PowerPoint Presentation</vt:lpstr>
    </vt:vector>
  </TitlesOfParts>
  <Company>WBG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Franziska Hannah Deininger</dc:creator>
  <cp:lastModifiedBy>Aurica Balmus</cp:lastModifiedBy>
  <cp:revision>7</cp:revision>
  <dcterms:created xsi:type="dcterms:W3CDTF">2022-11-04T10:41:32Z</dcterms:created>
  <dcterms:modified xsi:type="dcterms:W3CDTF">2023-06-14T12:22:23Z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171000</vt:r8>
  </property>
  <property fmtid="{D5CDD505-2E9C-101B-9397-08002B2CF9AE}" pid="3" name="_ExtendedDescription">
    <vt:lpwstr/>
  </property>
  <property fmtid="{D5CDD505-2E9C-101B-9397-08002B2CF9AE}" pid="4" name="TriggerFlowInfo">
    <vt:lpwstr/>
  </property>
  <property fmtid="{D5CDD505-2E9C-101B-9397-08002B2CF9AE}" pid="5" name="ComplianceAssetId">
    <vt:lpwstr/>
  </property>
  <property fmtid="{D5CDD505-2E9C-101B-9397-08002B2CF9AE}" pid="6" name="MediaServiceImageTags">
    <vt:lpwstr/>
  </property>
  <property fmtid="{D5CDD505-2E9C-101B-9397-08002B2CF9AE}" pid="7" name="Document_x0020_Type">
    <vt:lpwstr/>
  </property>
  <property fmtid="{D5CDD505-2E9C-101B-9397-08002B2CF9AE}" pid="8" name="Document Type">
    <vt:lpwstr/>
  </property>
  <property fmtid="{D5CDD505-2E9C-101B-9397-08002B2CF9AE}" pid="9" name="Region">
    <vt:lpwstr/>
  </property>
  <property fmtid="{D5CDD505-2E9C-101B-9397-08002B2CF9AE}" pid="10" name="Sector_x002f_Subsector">
    <vt:lpwstr/>
  </property>
  <property fmtid="{D5CDD505-2E9C-101B-9397-08002B2CF9AE}" pid="11" name="Sector/Subsector">
    <vt:lpwstr/>
  </property>
  <property fmtid="{D5CDD505-2E9C-101B-9397-08002B2CF9AE}" pid="12" name="ContentTypeId">
    <vt:lpwstr>0x010100AF4578C4F266F345BC9CA4E571ADCDC3</vt:lpwstr>
  </property>
</Properties>
</file>