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5"/>
    <p:sldMasterId id="2147484626" r:id="rId6"/>
    <p:sldMasterId id="2147484637" r:id="rId7"/>
  </p:sldMasterIdLst>
  <p:notesMasterIdLst>
    <p:notesMasterId r:id="rId11"/>
  </p:notesMasterIdLst>
  <p:handoutMasterIdLst>
    <p:handoutMasterId r:id="rId12"/>
  </p:handoutMasterIdLst>
  <p:sldIdLst>
    <p:sldId id="637" r:id="rId8"/>
    <p:sldId id="638" r:id="rId9"/>
    <p:sldId id="639" r:id="rId10"/>
  </p:sldIdLst>
  <p:sldSz cx="12192000" cy="6858000"/>
  <p:notesSz cx="6797675" cy="9928225"/>
  <p:defaultTex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1136" userDrawn="1">
          <p15:clr>
            <a:srgbClr val="A4A3A4"/>
          </p15:clr>
        </p15:guide>
        <p15:guide id="2" orient="horz" pos="4086" userDrawn="1">
          <p15:clr>
            <a:srgbClr val="A4A3A4"/>
          </p15:clr>
        </p15:guide>
        <p15:guide id="3" orient="horz" pos="1366" userDrawn="1">
          <p15:clr>
            <a:srgbClr val="A4A3A4"/>
          </p15:clr>
        </p15:guide>
        <p15:guide id="4" orient="horz" pos="1616" userDrawn="1">
          <p15:clr>
            <a:srgbClr val="A4A3A4"/>
          </p15:clr>
        </p15:guide>
        <p15:guide id="5" orient="horz" pos="1818" userDrawn="1">
          <p15:clr>
            <a:srgbClr val="A4A3A4"/>
          </p15:clr>
        </p15:guide>
        <p15:guide id="6" orient="horz" pos="2044" userDrawn="1">
          <p15:clr>
            <a:srgbClr val="A4A3A4"/>
          </p15:clr>
        </p15:guide>
        <p15:guide id="7" orient="horz" pos="2270" userDrawn="1">
          <p15:clr>
            <a:srgbClr val="A4A3A4"/>
          </p15:clr>
        </p15:guide>
        <p15:guide id="8" orient="horz" pos="2496" userDrawn="1">
          <p15:clr>
            <a:srgbClr val="A4A3A4"/>
          </p15:clr>
        </p15:guide>
        <p15:guide id="9" orient="horz" pos="2722" userDrawn="1">
          <p15:clr>
            <a:srgbClr val="A4A3A4"/>
          </p15:clr>
        </p15:guide>
        <p15:guide id="10" orient="horz" pos="2954" userDrawn="1">
          <p15:clr>
            <a:srgbClr val="A4A3A4"/>
          </p15:clr>
        </p15:guide>
        <p15:guide id="11" orient="horz" pos="3180" userDrawn="1">
          <p15:clr>
            <a:srgbClr val="A4A3A4"/>
          </p15:clr>
        </p15:guide>
        <p15:guide id="12" orient="horz" pos="3414" userDrawn="1">
          <p15:clr>
            <a:srgbClr val="A4A3A4"/>
          </p15:clr>
        </p15:guide>
        <p15:guide id="13" orient="horz" pos="3632" userDrawn="1">
          <p15:clr>
            <a:srgbClr val="A4A3A4"/>
          </p15:clr>
        </p15:guide>
        <p15:guide id="14" orient="horz" pos="3858" userDrawn="1">
          <p15:clr>
            <a:srgbClr val="A4A3A4"/>
          </p15:clr>
        </p15:guide>
        <p15:guide id="15" orient="horz" pos="911" userDrawn="1">
          <p15:clr>
            <a:srgbClr val="A4A3A4"/>
          </p15:clr>
        </p15:guide>
        <p15:guide id="16" orient="horz" pos="685" userDrawn="1">
          <p15:clr>
            <a:srgbClr val="A4A3A4"/>
          </p15:clr>
        </p15:guide>
        <p15:guide id="17" orient="horz" pos="459" userDrawn="1">
          <p15:clr>
            <a:srgbClr val="A4A3A4"/>
          </p15:clr>
        </p15:guide>
        <p15:guide id="18" orient="horz" pos="233" userDrawn="1">
          <p15:clr>
            <a:srgbClr val="A4A3A4"/>
          </p15:clr>
        </p15:guide>
        <p15:guide id="19" orient="horz" pos="7" userDrawn="1">
          <p15:clr>
            <a:srgbClr val="A4A3A4"/>
          </p15:clr>
        </p15:guide>
        <p15:guide id="20" pos="7076" userDrawn="1">
          <p15:clr>
            <a:srgbClr val="A4A3A4"/>
          </p15:clr>
        </p15:guide>
        <p15:guide id="21" pos="4348" userDrawn="1">
          <p15:clr>
            <a:srgbClr val="A4A3A4"/>
          </p15:clr>
        </p15:guide>
        <p15:guide id="22" pos="316" userDrawn="1">
          <p15:clr>
            <a:srgbClr val="A4A3A4"/>
          </p15:clr>
        </p15:guide>
        <p15:guide id="23" pos="4048" userDrawn="1">
          <p15:clr>
            <a:srgbClr val="A4A3A4"/>
          </p15:clr>
        </p15:guide>
        <p15:guide id="24" pos="1212" userDrawn="1">
          <p15:clr>
            <a:srgbClr val="A4A3A4"/>
          </p15:clr>
        </p15:guide>
        <p15:guide id="25" pos="904" userDrawn="1">
          <p15:clr>
            <a:srgbClr val="A4A3A4"/>
          </p15:clr>
        </p15:guide>
        <p15:guide id="26" pos="7377" userDrawn="1">
          <p15:clr>
            <a:srgbClr val="A4A3A4"/>
          </p15:clr>
        </p15:guide>
        <p15:guide id="27" pos="7679" userDrawn="1">
          <p15:clr>
            <a:srgbClr val="A4A3A4"/>
          </p15:clr>
        </p15:guide>
        <p15:guide id="28" pos="6772" userDrawn="1">
          <p15:clr>
            <a:srgbClr val="A4A3A4"/>
          </p15:clr>
        </p15:guide>
        <p15:guide id="29" pos="6161" userDrawn="1">
          <p15:clr>
            <a:srgbClr val="A4A3A4"/>
          </p15:clr>
        </p15:guide>
        <p15:guide id="30" pos="6465" userDrawn="1">
          <p15:clr>
            <a:srgbClr val="A4A3A4"/>
          </p15:clr>
        </p15:guide>
        <p15:guide id="31" pos="5868" userDrawn="1">
          <p15:clr>
            <a:srgbClr val="A4A3A4"/>
          </p15:clr>
        </p15:guide>
        <p15:guide id="32" pos="5564" userDrawn="1">
          <p15:clr>
            <a:srgbClr val="A4A3A4"/>
          </p15:clr>
        </p15:guide>
        <p15:guide id="33" pos="5260" userDrawn="1">
          <p15:clr>
            <a:srgbClr val="A4A3A4"/>
          </p15:clr>
        </p15:guide>
        <p15:guide id="34" pos="4956" userDrawn="1">
          <p15:clr>
            <a:srgbClr val="A4A3A4"/>
          </p15:clr>
        </p15:guide>
        <p15:guide id="35" pos="4649" userDrawn="1">
          <p15:clr>
            <a:srgbClr val="A4A3A4"/>
          </p15:clr>
        </p15:guide>
        <p15:guide id="36" pos="3632" userDrawn="1">
          <p15:clr>
            <a:srgbClr val="A4A3A4"/>
          </p15:clr>
        </p15:guide>
        <p15:guide id="37" pos="3328" userDrawn="1">
          <p15:clr>
            <a:srgbClr val="A4A3A4"/>
          </p15:clr>
        </p15:guide>
        <p15:guide id="38" pos="3032" userDrawn="1">
          <p15:clr>
            <a:srgbClr val="A4A3A4"/>
          </p15:clr>
        </p15:guide>
        <p15:guide id="39" pos="2728" userDrawn="1">
          <p15:clr>
            <a:srgbClr val="A4A3A4"/>
          </p15:clr>
        </p15:guide>
        <p15:guide id="40" pos="2424" userDrawn="1">
          <p15:clr>
            <a:srgbClr val="A4A3A4"/>
          </p15:clr>
        </p15:guide>
        <p15:guide id="41" pos="2120" userDrawn="1">
          <p15:clr>
            <a:srgbClr val="A4A3A4"/>
          </p15:clr>
        </p15:guide>
        <p15:guide id="42" pos="1824" userDrawn="1">
          <p15:clr>
            <a:srgbClr val="A4A3A4"/>
          </p15:clr>
        </p15:guide>
        <p15:guide id="43" pos="1520" userDrawn="1">
          <p15:clr>
            <a:srgbClr val="A4A3A4"/>
          </p15:clr>
        </p15:guide>
        <p15:guide id="44" pos="5417" userDrawn="1">
          <p15:clr>
            <a:srgbClr val="A4A3A4"/>
          </p15:clr>
        </p15:guide>
        <p15:guide id="45" pos="604"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2E5003-CCFC-7FD3-291F-EDC98F28703D}" name="Hakimi, Jihane" initials="HJ" userId="S::hakimij@ebrd.com::1aa5863c-17f2-4b98-b62e-ddcf65d7150f" providerId="AD"/>
  <p188:author id="{1FDEE33C-46EE-640E-0DE7-42D319B2703D}" name="Zeh Atanasovski, Simone" initials="ZS" userId="S::zehs@ebrd.com::2f6c4470-2f49-4022-adcb-b2b997c4f57f" providerId="AD"/>
  <p188:author id="{F9CDCB85-CCC0-F716-46F9-2456094BC4F5}" name="Goto, Yasuko" initials="GY" userId="S::gotoy@ebrd.com::6ed3f265-9bec-4af0-9b71-68a9b156c314" providerId="AD"/>
  <p188:author id="{6FA1D89F-F2CC-EB6C-75BE-06FE305DCABA}" name="Antolini, Alessandra" initials="AA" userId="S::antolina@ebrd.com::3ff0837e-720b-477a-8ee3-91805647c9f2" providerId="AD"/>
  <p188:author id="{FD732CA8-4C8C-69C6-6F04-DBB0D74396F8}" name="Nielsen, Jacob" initials="NJ" userId="S::nielsenj@ebrd.com::e2b7de58-729f-4752-ba1e-072d3db867c7" providerId="AD"/>
  <p188:author id="{A18BFDCE-D480-ADCB-56C3-2A99CF42B5A9}" name="Bielik, Peter" initials="BP" userId="S::bielikp@ebrd.com::6c16105d-cfc4-42a4-aa57-ddb6edf9245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Kukula, Kasia" initials="KK" lastIdx="13" clrIdx="0">
    <p:extLst>
      <p:ext uri="{19B8F6BF-5375-455C-9EA6-DF929625EA0E}">
        <p15:presenceInfo xmlns:p15="http://schemas.microsoft.com/office/powerpoint/2012/main" userId="S-1-5-21-1483617462-2015505939-1458450816-68252" providerId="AD"/>
      </p:ext>
    </p:extLst>
  </p:cmAuthor>
  <p:cmAuthor id="3" name="Balossi, Sofia" initials="BS" lastIdx="22" clrIdx="13">
    <p:extLst>
      <p:ext uri="{19B8F6BF-5375-455C-9EA6-DF929625EA0E}">
        <p15:presenceInfo xmlns:p15="http://schemas.microsoft.com/office/powerpoint/2012/main" userId="S-1-5-21-1483617462-2015505939-1458450816-189278" providerId="AD"/>
      </p:ext>
    </p:extLst>
  </p:cmAuthor>
  <p:cmAuthor id="4" name="Bielik, Peter" initials="BP" lastIdx="15" clrIdx="2">
    <p:extLst>
      <p:ext uri="{19B8F6BF-5375-455C-9EA6-DF929625EA0E}">
        <p15:presenceInfo xmlns:p15="http://schemas.microsoft.com/office/powerpoint/2012/main" userId="S::bielikp@ebrd.com::6c16105d-cfc4-42a4-aa57-ddb6edf92450" providerId="AD"/>
      </p:ext>
    </p:extLst>
  </p:cmAuthor>
  <p:cmAuthor id="5" name="Krevska, Yulia" initials="KY" lastIdx="2" clrIdx="3">
    <p:extLst>
      <p:ext uri="{19B8F6BF-5375-455C-9EA6-DF929625EA0E}">
        <p15:presenceInfo xmlns:p15="http://schemas.microsoft.com/office/powerpoint/2012/main" userId="S::krevskay@ebrd.com::3259a4bc-57ca-4ca0-b5da-bfe4ab6ed1c9" providerId="AD"/>
      </p:ext>
    </p:extLst>
  </p:cmAuthor>
  <p:cmAuthor id="6" name="Hakimi, Jihane" initials="HJ" lastIdx="85" clrIdx="4">
    <p:extLst>
      <p:ext uri="{19B8F6BF-5375-455C-9EA6-DF929625EA0E}">
        <p15:presenceInfo xmlns:p15="http://schemas.microsoft.com/office/powerpoint/2012/main" userId="S::hakimij@ebrd.com::1aa5863c-17f2-4b98-b62e-ddcf65d7150f" providerId="AD"/>
      </p:ext>
    </p:extLst>
  </p:cmAuthor>
  <p:cmAuthor id="7" name="Igrutinovic, Stasha" initials="IS" lastIdx="9" clrIdx="5">
    <p:extLst>
      <p:ext uri="{19B8F6BF-5375-455C-9EA6-DF929625EA0E}">
        <p15:presenceInfo xmlns:p15="http://schemas.microsoft.com/office/powerpoint/2012/main" userId="S::igrutins@ebrd.com::7908ac1e-6dd9-4848-8d4f-69cd19ff50d6" providerId="AD"/>
      </p:ext>
    </p:extLst>
  </p:cmAuthor>
  <p:cmAuthor id="8" name="Demirdag, Basak" initials="DB [2]" lastIdx="45" clrIdx="6">
    <p:extLst>
      <p:ext uri="{19B8F6BF-5375-455C-9EA6-DF929625EA0E}">
        <p15:presenceInfo xmlns:p15="http://schemas.microsoft.com/office/powerpoint/2012/main" userId="S::demirdab@ebrd.com::af159254-5e81-4e94-8b52-bc2ed6ee2a9f" providerId="AD"/>
      </p:ext>
    </p:extLst>
  </p:cmAuthor>
  <p:cmAuthor id="9" name="Zeh Atanasovski, Simone" initials="ZS" lastIdx="34" clrIdx="7">
    <p:extLst>
      <p:ext uri="{19B8F6BF-5375-455C-9EA6-DF929625EA0E}">
        <p15:presenceInfo xmlns:p15="http://schemas.microsoft.com/office/powerpoint/2012/main" userId="S::zehs@ebrd.com::2f6c4470-2f49-4022-adcb-b2b997c4f57f" providerId="AD"/>
      </p:ext>
    </p:extLst>
  </p:cmAuthor>
  <p:cmAuthor id="10" name="Kusari, Leonora" initials="KL" lastIdx="6" clrIdx="8">
    <p:extLst>
      <p:ext uri="{19B8F6BF-5375-455C-9EA6-DF929625EA0E}">
        <p15:presenceInfo xmlns:p15="http://schemas.microsoft.com/office/powerpoint/2012/main" userId="S::kusaril@ebrd.com::fb958207-8651-4ced-81e1-ed2de4474a56" providerId="AD"/>
      </p:ext>
    </p:extLst>
  </p:cmAuthor>
  <p:cmAuthor id="11" name="Zeh Atanasovski, Simone" initials="ZAS" lastIdx="1" clrIdx="9">
    <p:extLst>
      <p:ext uri="{19B8F6BF-5375-455C-9EA6-DF929625EA0E}">
        <p15:presenceInfo xmlns:p15="http://schemas.microsoft.com/office/powerpoint/2012/main" userId="S-1-5-21-1483617462-2015505939-1458450816-63540" providerId="AD"/>
      </p:ext>
    </p:extLst>
  </p:cmAuthor>
  <p:cmAuthor id="12" name="Petrovic, Ivana" initials="PI" lastIdx="7" clrIdx="10">
    <p:extLst>
      <p:ext uri="{19B8F6BF-5375-455C-9EA6-DF929625EA0E}">
        <p15:presenceInfo xmlns:p15="http://schemas.microsoft.com/office/powerpoint/2012/main" userId="S::petrovii@ebrd.com::60b4e130-b97d-4c48-b0a0-6449aa0b1196" providerId="AD"/>
      </p:ext>
    </p:extLst>
  </p:cmAuthor>
  <p:cmAuthor id="13" name="Guppy, Ainura" initials="GA" lastIdx="6" clrIdx="11">
    <p:extLst>
      <p:ext uri="{19B8F6BF-5375-455C-9EA6-DF929625EA0E}">
        <p15:presenceInfo xmlns:p15="http://schemas.microsoft.com/office/powerpoint/2012/main" userId="S::guppya@ebrd.com::deb48fd3-ac95-483a-8918-b9bf3c4aea3e" providerId="AD"/>
      </p:ext>
    </p:extLst>
  </p:cmAuthor>
  <p:cmAuthor id="14" name="Antolini, Alessandra" initials="AA" lastIdx="17" clrIdx="12">
    <p:extLst>
      <p:ext uri="{19B8F6BF-5375-455C-9EA6-DF929625EA0E}">
        <p15:presenceInfo xmlns:p15="http://schemas.microsoft.com/office/powerpoint/2012/main" userId="S::antolina@ebrd.com::3ff0837e-720b-477a-8ee3-91805647c9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81BD"/>
    <a:srgbClr val="00A13E"/>
    <a:srgbClr val="8DC63F"/>
    <a:srgbClr val="D77700"/>
    <a:srgbClr val="0070C0"/>
    <a:srgbClr val="00B8D4"/>
    <a:srgbClr val="2A2A86"/>
    <a:srgbClr val="00A152"/>
    <a:srgbClr val="C9E4A4"/>
    <a:srgbClr val="5D24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834" y="72"/>
      </p:cViewPr>
      <p:guideLst>
        <p:guide orient="horz" pos="1136"/>
        <p:guide orient="horz" pos="4086"/>
        <p:guide orient="horz" pos="1366"/>
        <p:guide orient="horz" pos="1616"/>
        <p:guide orient="horz" pos="1818"/>
        <p:guide orient="horz" pos="2044"/>
        <p:guide orient="horz" pos="2270"/>
        <p:guide orient="horz" pos="2496"/>
        <p:guide orient="horz" pos="2722"/>
        <p:guide orient="horz" pos="2954"/>
        <p:guide orient="horz" pos="3180"/>
        <p:guide orient="horz" pos="3414"/>
        <p:guide orient="horz" pos="3632"/>
        <p:guide orient="horz" pos="3858"/>
        <p:guide orient="horz" pos="911"/>
        <p:guide orient="horz" pos="685"/>
        <p:guide orient="horz" pos="459"/>
        <p:guide orient="horz" pos="233"/>
        <p:guide orient="horz" pos="7"/>
        <p:guide pos="7076"/>
        <p:guide pos="4348"/>
        <p:guide pos="316"/>
        <p:guide pos="4048"/>
        <p:guide pos="1212"/>
        <p:guide pos="904"/>
        <p:guide pos="7377"/>
        <p:guide pos="7679"/>
        <p:guide pos="6772"/>
        <p:guide pos="6161"/>
        <p:guide pos="6465"/>
        <p:guide pos="5868"/>
        <p:guide pos="5564"/>
        <p:guide pos="5260"/>
        <p:guide pos="4956"/>
        <p:guide pos="4649"/>
        <p:guide pos="3632"/>
        <p:guide pos="3328"/>
        <p:guide pos="3032"/>
        <p:guide pos="2728"/>
        <p:guide pos="2424"/>
        <p:guide pos="2120"/>
        <p:guide pos="1824"/>
        <p:guide pos="1520"/>
        <p:guide pos="5417"/>
        <p:guide pos="604"/>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Master" Target="slideMasters/slideMaster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3.xml"/><Relationship Id="rId19"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rica Balmus" userId="6ced275c-8f26-4151-a9fa-58ab8d94c012" providerId="ADAL" clId="{1CF1A904-F88D-4EC1-A038-387DDFEDC426}"/>
    <pc:docChg chg="custSel delSld modSld delMainMaster">
      <pc:chgData name="Aurica Balmus" userId="6ced275c-8f26-4151-a9fa-58ab8d94c012" providerId="ADAL" clId="{1CF1A904-F88D-4EC1-A038-387DDFEDC426}" dt="2023-06-14T12:30:09.826" v="1" actId="478"/>
      <pc:docMkLst>
        <pc:docMk/>
      </pc:docMkLst>
      <pc:sldChg chg="del">
        <pc:chgData name="Aurica Balmus" userId="6ced275c-8f26-4151-a9fa-58ab8d94c012" providerId="ADAL" clId="{1CF1A904-F88D-4EC1-A038-387DDFEDC426}" dt="2023-06-14T12:29:47.727" v="0" actId="2696"/>
        <pc:sldMkLst>
          <pc:docMk/>
          <pc:sldMk cId="4010715691" sldId="522"/>
        </pc:sldMkLst>
      </pc:sldChg>
      <pc:sldChg chg="del">
        <pc:chgData name="Aurica Balmus" userId="6ced275c-8f26-4151-a9fa-58ab8d94c012" providerId="ADAL" clId="{1CF1A904-F88D-4EC1-A038-387DDFEDC426}" dt="2023-06-14T12:29:47.727" v="0" actId="2696"/>
        <pc:sldMkLst>
          <pc:docMk/>
          <pc:sldMk cId="1752485658" sldId="612"/>
        </pc:sldMkLst>
      </pc:sldChg>
      <pc:sldChg chg="del">
        <pc:chgData name="Aurica Balmus" userId="6ced275c-8f26-4151-a9fa-58ab8d94c012" providerId="ADAL" clId="{1CF1A904-F88D-4EC1-A038-387DDFEDC426}" dt="2023-06-14T12:29:47.727" v="0" actId="2696"/>
        <pc:sldMkLst>
          <pc:docMk/>
          <pc:sldMk cId="3236306039" sldId="630"/>
        </pc:sldMkLst>
      </pc:sldChg>
      <pc:sldChg chg="del">
        <pc:chgData name="Aurica Balmus" userId="6ced275c-8f26-4151-a9fa-58ab8d94c012" providerId="ADAL" clId="{1CF1A904-F88D-4EC1-A038-387DDFEDC426}" dt="2023-06-14T12:29:47.727" v="0" actId="2696"/>
        <pc:sldMkLst>
          <pc:docMk/>
          <pc:sldMk cId="2236938340" sldId="631"/>
        </pc:sldMkLst>
      </pc:sldChg>
      <pc:sldChg chg="del">
        <pc:chgData name="Aurica Balmus" userId="6ced275c-8f26-4151-a9fa-58ab8d94c012" providerId="ADAL" clId="{1CF1A904-F88D-4EC1-A038-387DDFEDC426}" dt="2023-06-14T12:29:47.727" v="0" actId="2696"/>
        <pc:sldMkLst>
          <pc:docMk/>
          <pc:sldMk cId="2959064882" sldId="632"/>
        </pc:sldMkLst>
      </pc:sldChg>
      <pc:sldChg chg="del">
        <pc:chgData name="Aurica Balmus" userId="6ced275c-8f26-4151-a9fa-58ab8d94c012" providerId="ADAL" clId="{1CF1A904-F88D-4EC1-A038-387DDFEDC426}" dt="2023-06-14T12:29:47.727" v="0" actId="2696"/>
        <pc:sldMkLst>
          <pc:docMk/>
          <pc:sldMk cId="3367718177" sldId="633"/>
        </pc:sldMkLst>
      </pc:sldChg>
      <pc:sldChg chg="del">
        <pc:chgData name="Aurica Balmus" userId="6ced275c-8f26-4151-a9fa-58ab8d94c012" providerId="ADAL" clId="{1CF1A904-F88D-4EC1-A038-387DDFEDC426}" dt="2023-06-14T12:29:47.727" v="0" actId="2696"/>
        <pc:sldMkLst>
          <pc:docMk/>
          <pc:sldMk cId="2874044055" sldId="634"/>
        </pc:sldMkLst>
      </pc:sldChg>
      <pc:sldChg chg="del">
        <pc:chgData name="Aurica Balmus" userId="6ced275c-8f26-4151-a9fa-58ab8d94c012" providerId="ADAL" clId="{1CF1A904-F88D-4EC1-A038-387DDFEDC426}" dt="2023-06-14T12:29:47.727" v="0" actId="2696"/>
        <pc:sldMkLst>
          <pc:docMk/>
          <pc:sldMk cId="201660325" sldId="636"/>
        </pc:sldMkLst>
      </pc:sldChg>
      <pc:sldChg chg="delSp mod">
        <pc:chgData name="Aurica Balmus" userId="6ced275c-8f26-4151-a9fa-58ab8d94c012" providerId="ADAL" clId="{1CF1A904-F88D-4EC1-A038-387DDFEDC426}" dt="2023-06-14T12:30:09.826" v="1" actId="478"/>
        <pc:sldMkLst>
          <pc:docMk/>
          <pc:sldMk cId="1670085829" sldId="639"/>
        </pc:sldMkLst>
        <pc:spChg chg="del">
          <ac:chgData name="Aurica Balmus" userId="6ced275c-8f26-4151-a9fa-58ab8d94c012" providerId="ADAL" clId="{1CF1A904-F88D-4EC1-A038-387DDFEDC426}" dt="2023-06-14T12:30:09.826" v="1" actId="478"/>
          <ac:spMkLst>
            <pc:docMk/>
            <pc:sldMk cId="1670085829" sldId="639"/>
            <ac:spMk id="4" creationId="{1DF93568-F609-BD31-B13B-83C33B0C3438}"/>
          </ac:spMkLst>
        </pc:spChg>
      </pc:sldChg>
      <pc:sldChg chg="del">
        <pc:chgData name="Aurica Balmus" userId="6ced275c-8f26-4151-a9fa-58ab8d94c012" providerId="ADAL" clId="{1CF1A904-F88D-4EC1-A038-387DDFEDC426}" dt="2023-06-14T12:29:47.727" v="0" actId="2696"/>
        <pc:sldMkLst>
          <pc:docMk/>
          <pc:sldMk cId="549380209" sldId="640"/>
        </pc:sldMkLst>
      </pc:sldChg>
      <pc:sldChg chg="del">
        <pc:chgData name="Aurica Balmus" userId="6ced275c-8f26-4151-a9fa-58ab8d94c012" providerId="ADAL" clId="{1CF1A904-F88D-4EC1-A038-387DDFEDC426}" dt="2023-06-14T12:29:47.727" v="0" actId="2696"/>
        <pc:sldMkLst>
          <pc:docMk/>
          <pc:sldMk cId="2033061877" sldId="641"/>
        </pc:sldMkLst>
      </pc:sldChg>
      <pc:sldChg chg="del">
        <pc:chgData name="Aurica Balmus" userId="6ced275c-8f26-4151-a9fa-58ab8d94c012" providerId="ADAL" clId="{1CF1A904-F88D-4EC1-A038-387DDFEDC426}" dt="2023-06-14T12:29:47.727" v="0" actId="2696"/>
        <pc:sldMkLst>
          <pc:docMk/>
          <pc:sldMk cId="3854334814" sldId="642"/>
        </pc:sldMkLst>
      </pc:sldChg>
      <pc:sldChg chg="del">
        <pc:chgData name="Aurica Balmus" userId="6ced275c-8f26-4151-a9fa-58ab8d94c012" providerId="ADAL" clId="{1CF1A904-F88D-4EC1-A038-387DDFEDC426}" dt="2023-06-14T12:29:47.727" v="0" actId="2696"/>
        <pc:sldMkLst>
          <pc:docMk/>
          <pc:sldMk cId="2956429205" sldId="643"/>
        </pc:sldMkLst>
      </pc:sldChg>
      <pc:sldChg chg="del">
        <pc:chgData name="Aurica Balmus" userId="6ced275c-8f26-4151-a9fa-58ab8d94c012" providerId="ADAL" clId="{1CF1A904-F88D-4EC1-A038-387DDFEDC426}" dt="2023-06-14T12:29:47.727" v="0" actId="2696"/>
        <pc:sldMkLst>
          <pc:docMk/>
          <pc:sldMk cId="821717294" sldId="644"/>
        </pc:sldMkLst>
      </pc:sldChg>
      <pc:sldMasterChg chg="delSldLayout">
        <pc:chgData name="Aurica Balmus" userId="6ced275c-8f26-4151-a9fa-58ab8d94c012" providerId="ADAL" clId="{1CF1A904-F88D-4EC1-A038-387DDFEDC426}" dt="2023-06-14T12:29:47.727" v="0" actId="2696"/>
        <pc:sldMasterMkLst>
          <pc:docMk/>
          <pc:sldMasterMk cId="0" sldId="2147483753"/>
        </pc:sldMasterMkLst>
        <pc:sldLayoutChg chg="del">
          <pc:chgData name="Aurica Balmus" userId="6ced275c-8f26-4151-a9fa-58ab8d94c012" providerId="ADAL" clId="{1CF1A904-F88D-4EC1-A038-387DDFEDC426}" dt="2023-06-14T12:29:47.727" v="0" actId="2696"/>
          <pc:sldLayoutMkLst>
            <pc:docMk/>
            <pc:sldMasterMk cId="0" sldId="2147483753"/>
            <pc:sldLayoutMk cId="699704115" sldId="2147484622"/>
          </pc:sldLayoutMkLst>
        </pc:sldLayoutChg>
        <pc:sldLayoutChg chg="del">
          <pc:chgData name="Aurica Balmus" userId="6ced275c-8f26-4151-a9fa-58ab8d94c012" providerId="ADAL" clId="{1CF1A904-F88D-4EC1-A038-387DDFEDC426}" dt="2023-06-14T12:29:47.727" v="0" actId="2696"/>
          <pc:sldLayoutMkLst>
            <pc:docMk/>
            <pc:sldMasterMk cId="0" sldId="2147483753"/>
            <pc:sldLayoutMk cId="2293034160" sldId="2147484623"/>
          </pc:sldLayoutMkLst>
        </pc:sldLayoutChg>
      </pc:sldMasterChg>
      <pc:sldMasterChg chg="del delSldLayout">
        <pc:chgData name="Aurica Balmus" userId="6ced275c-8f26-4151-a9fa-58ab8d94c012" providerId="ADAL" clId="{1CF1A904-F88D-4EC1-A038-387DDFEDC426}" dt="2023-06-14T12:29:47.727" v="0" actId="2696"/>
        <pc:sldMasterMkLst>
          <pc:docMk/>
          <pc:sldMasterMk cId="3501034360" sldId="2147484657"/>
        </pc:sldMasterMkLst>
        <pc:sldLayoutChg chg="del">
          <pc:chgData name="Aurica Balmus" userId="6ced275c-8f26-4151-a9fa-58ab8d94c012" providerId="ADAL" clId="{1CF1A904-F88D-4EC1-A038-387DDFEDC426}" dt="2023-06-14T12:29:47.727" v="0" actId="2696"/>
          <pc:sldLayoutMkLst>
            <pc:docMk/>
            <pc:sldMasterMk cId="3501034360" sldId="2147484657"/>
            <pc:sldLayoutMk cId="3013256118" sldId="2147484658"/>
          </pc:sldLayoutMkLst>
        </pc:sldLayoutChg>
        <pc:sldLayoutChg chg="del">
          <pc:chgData name="Aurica Balmus" userId="6ced275c-8f26-4151-a9fa-58ab8d94c012" providerId="ADAL" clId="{1CF1A904-F88D-4EC1-A038-387DDFEDC426}" dt="2023-06-14T12:29:47.727" v="0" actId="2696"/>
          <pc:sldLayoutMkLst>
            <pc:docMk/>
            <pc:sldMasterMk cId="3501034360" sldId="2147484657"/>
            <pc:sldLayoutMk cId="3672227762" sldId="2147484659"/>
          </pc:sldLayoutMkLst>
        </pc:sldLayoutChg>
        <pc:sldLayoutChg chg="del">
          <pc:chgData name="Aurica Balmus" userId="6ced275c-8f26-4151-a9fa-58ab8d94c012" providerId="ADAL" clId="{1CF1A904-F88D-4EC1-A038-387DDFEDC426}" dt="2023-06-14T12:29:47.727" v="0" actId="2696"/>
          <pc:sldLayoutMkLst>
            <pc:docMk/>
            <pc:sldMasterMk cId="3501034360" sldId="2147484657"/>
            <pc:sldLayoutMk cId="3567984501" sldId="2147484660"/>
          </pc:sldLayoutMkLst>
        </pc:sldLayoutChg>
        <pc:sldLayoutChg chg="del">
          <pc:chgData name="Aurica Balmus" userId="6ced275c-8f26-4151-a9fa-58ab8d94c012" providerId="ADAL" clId="{1CF1A904-F88D-4EC1-A038-387DDFEDC426}" dt="2023-06-14T12:29:47.727" v="0" actId="2696"/>
          <pc:sldLayoutMkLst>
            <pc:docMk/>
            <pc:sldMasterMk cId="3501034360" sldId="2147484657"/>
            <pc:sldLayoutMk cId="3885830881" sldId="2147484661"/>
          </pc:sldLayoutMkLst>
        </pc:sldLayoutChg>
        <pc:sldLayoutChg chg="del">
          <pc:chgData name="Aurica Balmus" userId="6ced275c-8f26-4151-a9fa-58ab8d94c012" providerId="ADAL" clId="{1CF1A904-F88D-4EC1-A038-387DDFEDC426}" dt="2023-06-14T12:29:47.727" v="0" actId="2696"/>
          <pc:sldLayoutMkLst>
            <pc:docMk/>
            <pc:sldMasterMk cId="3501034360" sldId="2147484657"/>
            <pc:sldLayoutMk cId="1941132173" sldId="2147484662"/>
          </pc:sldLayoutMkLst>
        </pc:sldLayoutChg>
        <pc:sldLayoutChg chg="del">
          <pc:chgData name="Aurica Balmus" userId="6ced275c-8f26-4151-a9fa-58ab8d94c012" providerId="ADAL" clId="{1CF1A904-F88D-4EC1-A038-387DDFEDC426}" dt="2023-06-14T12:29:47.727" v="0" actId="2696"/>
          <pc:sldLayoutMkLst>
            <pc:docMk/>
            <pc:sldMasterMk cId="3501034360" sldId="2147484657"/>
            <pc:sldLayoutMk cId="4140443094" sldId="2147484663"/>
          </pc:sldLayoutMkLst>
        </pc:sldLayoutChg>
        <pc:sldLayoutChg chg="del">
          <pc:chgData name="Aurica Balmus" userId="6ced275c-8f26-4151-a9fa-58ab8d94c012" providerId="ADAL" clId="{1CF1A904-F88D-4EC1-A038-387DDFEDC426}" dt="2023-06-14T12:29:47.727" v="0" actId="2696"/>
          <pc:sldLayoutMkLst>
            <pc:docMk/>
            <pc:sldMasterMk cId="3501034360" sldId="2147484657"/>
            <pc:sldLayoutMk cId="519751976" sldId="2147484664"/>
          </pc:sldLayoutMkLst>
        </pc:sldLayoutChg>
        <pc:sldLayoutChg chg="del">
          <pc:chgData name="Aurica Balmus" userId="6ced275c-8f26-4151-a9fa-58ab8d94c012" providerId="ADAL" clId="{1CF1A904-F88D-4EC1-A038-387DDFEDC426}" dt="2023-06-14T12:29:47.727" v="0" actId="2696"/>
          <pc:sldLayoutMkLst>
            <pc:docMk/>
            <pc:sldMasterMk cId="3501034360" sldId="2147484657"/>
            <pc:sldLayoutMk cId="1713192045" sldId="2147484665"/>
          </pc:sldLayoutMkLst>
        </pc:sldLayoutChg>
        <pc:sldLayoutChg chg="del">
          <pc:chgData name="Aurica Balmus" userId="6ced275c-8f26-4151-a9fa-58ab8d94c012" providerId="ADAL" clId="{1CF1A904-F88D-4EC1-A038-387DDFEDC426}" dt="2023-06-14T12:29:47.727" v="0" actId="2696"/>
          <pc:sldLayoutMkLst>
            <pc:docMk/>
            <pc:sldMasterMk cId="3501034360" sldId="2147484657"/>
            <pc:sldLayoutMk cId="973961005" sldId="2147484666"/>
          </pc:sldLayoutMkLst>
        </pc:sldLayoutChg>
        <pc:sldLayoutChg chg="del">
          <pc:chgData name="Aurica Balmus" userId="6ced275c-8f26-4151-a9fa-58ab8d94c012" providerId="ADAL" clId="{1CF1A904-F88D-4EC1-A038-387DDFEDC426}" dt="2023-06-14T12:29:47.727" v="0" actId="2696"/>
          <pc:sldLayoutMkLst>
            <pc:docMk/>
            <pc:sldMasterMk cId="3501034360" sldId="2147484657"/>
            <pc:sldLayoutMk cId="3968088446" sldId="2147484667"/>
          </pc:sldLayoutMkLst>
        </pc:sldLayoutChg>
        <pc:sldLayoutChg chg="del">
          <pc:chgData name="Aurica Balmus" userId="6ced275c-8f26-4151-a9fa-58ab8d94c012" providerId="ADAL" clId="{1CF1A904-F88D-4EC1-A038-387DDFEDC426}" dt="2023-06-14T12:29:47.727" v="0" actId="2696"/>
          <pc:sldLayoutMkLst>
            <pc:docMk/>
            <pc:sldMasterMk cId="3501034360" sldId="2147484657"/>
            <pc:sldLayoutMk cId="1980005223" sldId="214748466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35E840-030E-4CEE-8E9B-4F403063E3CE}" type="doc">
      <dgm:prSet loTypeId="urn:microsoft.com/office/officeart/2005/8/layout/venn1" loCatId="relationship" qsTypeId="urn:microsoft.com/office/officeart/2005/8/quickstyle/simple1" qsCatId="simple" csTypeId="urn:microsoft.com/office/officeart/2005/8/colors/colorful2" csCatId="colorful" phldr="1"/>
      <dgm:spPr/>
    </dgm:pt>
    <dgm:pt modelId="{CC6DB9C2-7B1B-4261-84FD-9731EC18766E}">
      <dgm:prSet phldrT="[Text]" custT="1"/>
      <dgm:spPr/>
      <dgm:t>
        <a:bodyPr/>
        <a:lstStyle/>
        <a:p>
          <a:r>
            <a:rPr lang="en-US" sz="3200" dirty="0">
              <a:latin typeface="Lato" panose="020F0502020204030203" pitchFamily="34" charset="0"/>
              <a:ea typeface="Lato" panose="020F0502020204030203" pitchFamily="34" charset="0"/>
              <a:cs typeface="Lato" panose="020F0502020204030203" pitchFamily="34" charset="0"/>
            </a:rPr>
            <a:t>Policy</a:t>
          </a:r>
        </a:p>
      </dgm:t>
    </dgm:pt>
    <dgm:pt modelId="{97212EDA-B6B9-480C-B8A0-1DBCE73C9566}" type="parTrans" cxnId="{29875A8B-1B1D-43A8-B12A-C7DBFE0C6647}">
      <dgm:prSet/>
      <dgm:spPr/>
      <dgm:t>
        <a:bodyPr/>
        <a:lstStyle/>
        <a:p>
          <a:endParaRPr lang="en-US"/>
        </a:p>
      </dgm:t>
    </dgm:pt>
    <dgm:pt modelId="{18F7CEE4-0781-4B8A-8AAC-81BB32DB4E4F}" type="sibTrans" cxnId="{29875A8B-1B1D-43A8-B12A-C7DBFE0C6647}">
      <dgm:prSet/>
      <dgm:spPr/>
      <dgm:t>
        <a:bodyPr/>
        <a:lstStyle/>
        <a:p>
          <a:endParaRPr lang="en-US"/>
        </a:p>
      </dgm:t>
    </dgm:pt>
    <dgm:pt modelId="{4EA31248-D4BB-4426-9F1C-46154490A90D}">
      <dgm:prSet phldrT="[Text]" custT="1"/>
      <dgm:spPr/>
      <dgm:t>
        <a:bodyPr/>
        <a:lstStyle/>
        <a:p>
          <a:r>
            <a:rPr lang="en-US" sz="3200" dirty="0">
              <a:latin typeface="Lato" panose="020F0502020204030203" pitchFamily="34" charset="0"/>
              <a:ea typeface="Lato" panose="020F0502020204030203" pitchFamily="34" charset="0"/>
              <a:cs typeface="Lato" panose="020F0502020204030203" pitchFamily="34" charset="0"/>
            </a:rPr>
            <a:t>SME</a:t>
          </a:r>
        </a:p>
      </dgm:t>
    </dgm:pt>
    <dgm:pt modelId="{266FABBE-1C0D-46EA-AC17-7B93EE11F339}" type="parTrans" cxnId="{9351D1B9-765C-4429-883A-FD4A249AB3C3}">
      <dgm:prSet/>
      <dgm:spPr/>
      <dgm:t>
        <a:bodyPr/>
        <a:lstStyle/>
        <a:p>
          <a:endParaRPr lang="en-US"/>
        </a:p>
      </dgm:t>
    </dgm:pt>
    <dgm:pt modelId="{57D5072C-4035-4D14-A2F2-6E3C87381D00}" type="sibTrans" cxnId="{9351D1B9-765C-4429-883A-FD4A249AB3C3}">
      <dgm:prSet/>
      <dgm:spPr/>
      <dgm:t>
        <a:bodyPr/>
        <a:lstStyle/>
        <a:p>
          <a:endParaRPr lang="en-US"/>
        </a:p>
      </dgm:t>
    </dgm:pt>
    <dgm:pt modelId="{489323B3-545E-4121-9F28-6D9440E933AE}">
      <dgm:prSet phldrT="[Text]" custT="1"/>
      <dgm:spPr/>
      <dgm:t>
        <a:bodyPr/>
        <a:lstStyle/>
        <a:p>
          <a:pPr marL="0" indent="0">
            <a:tabLst/>
          </a:pPr>
          <a:r>
            <a:rPr lang="en-US" sz="3200" dirty="0">
              <a:latin typeface="Lato" panose="020F0502020204030203" pitchFamily="34" charset="0"/>
              <a:ea typeface="Lato" panose="020F0502020204030203" pitchFamily="34" charset="0"/>
              <a:cs typeface="Lato" panose="020F0502020204030203" pitchFamily="34" charset="0"/>
            </a:rPr>
            <a:t>FI</a:t>
          </a:r>
        </a:p>
      </dgm:t>
    </dgm:pt>
    <dgm:pt modelId="{954B5036-19F2-4842-8255-2BC04C4082D7}" type="parTrans" cxnId="{BDC3E0A6-E085-4EB1-801D-518767DAEBD2}">
      <dgm:prSet/>
      <dgm:spPr/>
      <dgm:t>
        <a:bodyPr/>
        <a:lstStyle/>
        <a:p>
          <a:endParaRPr lang="en-US"/>
        </a:p>
      </dgm:t>
    </dgm:pt>
    <dgm:pt modelId="{F82709A6-59E8-42BD-A9FE-3907A3D3CC26}" type="sibTrans" cxnId="{BDC3E0A6-E085-4EB1-801D-518767DAEBD2}">
      <dgm:prSet/>
      <dgm:spPr/>
      <dgm:t>
        <a:bodyPr/>
        <a:lstStyle/>
        <a:p>
          <a:endParaRPr lang="en-US"/>
        </a:p>
      </dgm:t>
    </dgm:pt>
    <dgm:pt modelId="{A1BCCF41-CC60-4C2E-9F98-A3C31F7BD7D3}" type="pres">
      <dgm:prSet presAssocID="{3835E840-030E-4CEE-8E9B-4F403063E3CE}" presName="compositeShape" presStyleCnt="0">
        <dgm:presLayoutVars>
          <dgm:chMax val="7"/>
          <dgm:dir/>
          <dgm:resizeHandles val="exact"/>
        </dgm:presLayoutVars>
      </dgm:prSet>
      <dgm:spPr/>
    </dgm:pt>
    <dgm:pt modelId="{771FF3E4-6FE5-4B09-BA24-9BAB0FACB0B4}" type="pres">
      <dgm:prSet presAssocID="{CC6DB9C2-7B1B-4261-84FD-9731EC18766E}" presName="circ1" presStyleLbl="vennNode1" presStyleIdx="0" presStyleCnt="3"/>
      <dgm:spPr/>
    </dgm:pt>
    <dgm:pt modelId="{593DB876-03CC-40E4-BB8B-76DE74182C14}" type="pres">
      <dgm:prSet presAssocID="{CC6DB9C2-7B1B-4261-84FD-9731EC18766E}" presName="circ1Tx" presStyleLbl="revTx" presStyleIdx="0" presStyleCnt="0">
        <dgm:presLayoutVars>
          <dgm:chMax val="0"/>
          <dgm:chPref val="0"/>
          <dgm:bulletEnabled val="1"/>
        </dgm:presLayoutVars>
      </dgm:prSet>
      <dgm:spPr/>
    </dgm:pt>
    <dgm:pt modelId="{06F92A7E-7CEA-4CD6-883D-E6B3F86A6F1E}" type="pres">
      <dgm:prSet presAssocID="{4EA31248-D4BB-4426-9F1C-46154490A90D}" presName="circ2" presStyleLbl="vennNode1" presStyleIdx="1" presStyleCnt="3"/>
      <dgm:spPr/>
    </dgm:pt>
    <dgm:pt modelId="{D5BBB2A5-C659-4070-BAC7-6297B88C8370}" type="pres">
      <dgm:prSet presAssocID="{4EA31248-D4BB-4426-9F1C-46154490A90D}" presName="circ2Tx" presStyleLbl="revTx" presStyleIdx="0" presStyleCnt="0">
        <dgm:presLayoutVars>
          <dgm:chMax val="0"/>
          <dgm:chPref val="0"/>
          <dgm:bulletEnabled val="1"/>
        </dgm:presLayoutVars>
      </dgm:prSet>
      <dgm:spPr/>
    </dgm:pt>
    <dgm:pt modelId="{E69210A2-BB51-453F-B047-C5CEE7C156E0}" type="pres">
      <dgm:prSet presAssocID="{489323B3-545E-4121-9F28-6D9440E933AE}" presName="circ3" presStyleLbl="vennNode1" presStyleIdx="2" presStyleCnt="3"/>
      <dgm:spPr/>
    </dgm:pt>
    <dgm:pt modelId="{B9F42481-C7E9-4508-A921-DBD99A203EE6}" type="pres">
      <dgm:prSet presAssocID="{489323B3-545E-4121-9F28-6D9440E933AE}" presName="circ3Tx" presStyleLbl="revTx" presStyleIdx="0" presStyleCnt="0">
        <dgm:presLayoutVars>
          <dgm:chMax val="0"/>
          <dgm:chPref val="0"/>
          <dgm:bulletEnabled val="1"/>
        </dgm:presLayoutVars>
      </dgm:prSet>
      <dgm:spPr/>
    </dgm:pt>
  </dgm:ptLst>
  <dgm:cxnLst>
    <dgm:cxn modelId="{DD556501-93CF-40F3-8A99-C85AE1E22889}" type="presOf" srcId="{4EA31248-D4BB-4426-9F1C-46154490A90D}" destId="{D5BBB2A5-C659-4070-BAC7-6297B88C8370}" srcOrd="1" destOrd="0" presId="urn:microsoft.com/office/officeart/2005/8/layout/venn1"/>
    <dgm:cxn modelId="{C6547E0D-CD16-47B2-A096-04E68D398A95}" type="presOf" srcId="{CC6DB9C2-7B1B-4261-84FD-9731EC18766E}" destId="{771FF3E4-6FE5-4B09-BA24-9BAB0FACB0B4}" srcOrd="0" destOrd="0" presId="urn:microsoft.com/office/officeart/2005/8/layout/venn1"/>
    <dgm:cxn modelId="{3C5AAF38-D931-447E-B351-C0719013D5CE}" type="presOf" srcId="{489323B3-545E-4121-9F28-6D9440E933AE}" destId="{B9F42481-C7E9-4508-A921-DBD99A203EE6}" srcOrd="1" destOrd="0" presId="urn:microsoft.com/office/officeart/2005/8/layout/venn1"/>
    <dgm:cxn modelId="{9B607C6D-5AAF-4BF4-9C53-92546C0628DB}" type="presOf" srcId="{3835E840-030E-4CEE-8E9B-4F403063E3CE}" destId="{A1BCCF41-CC60-4C2E-9F98-A3C31F7BD7D3}" srcOrd="0" destOrd="0" presId="urn:microsoft.com/office/officeart/2005/8/layout/venn1"/>
    <dgm:cxn modelId="{C1152274-8E88-4127-ACF3-87217EC610FE}" type="presOf" srcId="{CC6DB9C2-7B1B-4261-84FD-9731EC18766E}" destId="{593DB876-03CC-40E4-BB8B-76DE74182C14}" srcOrd="1" destOrd="0" presId="urn:microsoft.com/office/officeart/2005/8/layout/venn1"/>
    <dgm:cxn modelId="{29875A8B-1B1D-43A8-B12A-C7DBFE0C6647}" srcId="{3835E840-030E-4CEE-8E9B-4F403063E3CE}" destId="{CC6DB9C2-7B1B-4261-84FD-9731EC18766E}" srcOrd="0" destOrd="0" parTransId="{97212EDA-B6B9-480C-B8A0-1DBCE73C9566}" sibTransId="{18F7CEE4-0781-4B8A-8AAC-81BB32DB4E4F}"/>
    <dgm:cxn modelId="{58546790-336C-4160-9F45-EA5A419A9697}" type="presOf" srcId="{4EA31248-D4BB-4426-9F1C-46154490A90D}" destId="{06F92A7E-7CEA-4CD6-883D-E6B3F86A6F1E}" srcOrd="0" destOrd="0" presId="urn:microsoft.com/office/officeart/2005/8/layout/venn1"/>
    <dgm:cxn modelId="{BDC3E0A6-E085-4EB1-801D-518767DAEBD2}" srcId="{3835E840-030E-4CEE-8E9B-4F403063E3CE}" destId="{489323B3-545E-4121-9F28-6D9440E933AE}" srcOrd="2" destOrd="0" parTransId="{954B5036-19F2-4842-8255-2BC04C4082D7}" sibTransId="{F82709A6-59E8-42BD-A9FE-3907A3D3CC26}"/>
    <dgm:cxn modelId="{9351D1B9-765C-4429-883A-FD4A249AB3C3}" srcId="{3835E840-030E-4CEE-8E9B-4F403063E3CE}" destId="{4EA31248-D4BB-4426-9F1C-46154490A90D}" srcOrd="1" destOrd="0" parTransId="{266FABBE-1C0D-46EA-AC17-7B93EE11F339}" sibTransId="{57D5072C-4035-4D14-A2F2-6E3C87381D00}"/>
    <dgm:cxn modelId="{807B5FBC-6E7D-42BB-BF31-CE8682760630}" type="presOf" srcId="{489323B3-545E-4121-9F28-6D9440E933AE}" destId="{E69210A2-BB51-453F-B047-C5CEE7C156E0}" srcOrd="0" destOrd="0" presId="urn:microsoft.com/office/officeart/2005/8/layout/venn1"/>
    <dgm:cxn modelId="{3C08D2D4-8052-423B-B818-75A470B5A08E}" type="presParOf" srcId="{A1BCCF41-CC60-4C2E-9F98-A3C31F7BD7D3}" destId="{771FF3E4-6FE5-4B09-BA24-9BAB0FACB0B4}" srcOrd="0" destOrd="0" presId="urn:microsoft.com/office/officeart/2005/8/layout/venn1"/>
    <dgm:cxn modelId="{5542C860-BF3F-4AF5-953E-83F566447D47}" type="presParOf" srcId="{A1BCCF41-CC60-4C2E-9F98-A3C31F7BD7D3}" destId="{593DB876-03CC-40E4-BB8B-76DE74182C14}" srcOrd="1" destOrd="0" presId="urn:microsoft.com/office/officeart/2005/8/layout/venn1"/>
    <dgm:cxn modelId="{4C8171DC-D920-404E-B540-9400C339F9E2}" type="presParOf" srcId="{A1BCCF41-CC60-4C2E-9F98-A3C31F7BD7D3}" destId="{06F92A7E-7CEA-4CD6-883D-E6B3F86A6F1E}" srcOrd="2" destOrd="0" presId="urn:microsoft.com/office/officeart/2005/8/layout/venn1"/>
    <dgm:cxn modelId="{57A8415A-34D6-40DB-ADF7-DB1F88CA0414}" type="presParOf" srcId="{A1BCCF41-CC60-4C2E-9F98-A3C31F7BD7D3}" destId="{D5BBB2A5-C659-4070-BAC7-6297B88C8370}" srcOrd="3" destOrd="0" presId="urn:microsoft.com/office/officeart/2005/8/layout/venn1"/>
    <dgm:cxn modelId="{C71055B8-3069-4644-9D38-839C81FC5C7F}" type="presParOf" srcId="{A1BCCF41-CC60-4C2E-9F98-A3C31F7BD7D3}" destId="{E69210A2-BB51-453F-B047-C5CEE7C156E0}" srcOrd="4" destOrd="0" presId="urn:microsoft.com/office/officeart/2005/8/layout/venn1"/>
    <dgm:cxn modelId="{52EA1B77-38FD-4DF9-BEC5-62152A2C8CD8}" type="presParOf" srcId="{A1BCCF41-CC60-4C2E-9F98-A3C31F7BD7D3}" destId="{B9F42481-C7E9-4508-A921-DBD99A203EE6}"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FF3E4-6FE5-4B09-BA24-9BAB0FACB0B4}">
      <dsp:nvSpPr>
        <dsp:cNvPr id="0" name=""/>
        <dsp:cNvSpPr/>
      </dsp:nvSpPr>
      <dsp:spPr>
        <a:xfrm>
          <a:off x="2562684" y="62554"/>
          <a:ext cx="3002631" cy="3002631"/>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Lato" panose="020F0502020204030203" pitchFamily="34" charset="0"/>
              <a:ea typeface="Lato" panose="020F0502020204030203" pitchFamily="34" charset="0"/>
              <a:cs typeface="Lato" panose="020F0502020204030203" pitchFamily="34" charset="0"/>
            </a:rPr>
            <a:t>Policy</a:t>
          </a:r>
        </a:p>
      </dsp:txBody>
      <dsp:txXfrm>
        <a:off x="2963035" y="588015"/>
        <a:ext cx="2201929" cy="1351184"/>
      </dsp:txXfrm>
    </dsp:sp>
    <dsp:sp modelId="{06F92A7E-7CEA-4CD6-883D-E6B3F86A6F1E}">
      <dsp:nvSpPr>
        <dsp:cNvPr id="0" name=""/>
        <dsp:cNvSpPr/>
      </dsp:nvSpPr>
      <dsp:spPr>
        <a:xfrm>
          <a:off x="3646133" y="1939199"/>
          <a:ext cx="3002631" cy="3002631"/>
        </a:xfrm>
        <a:prstGeom prst="ellipse">
          <a:avLst/>
        </a:prstGeom>
        <a:solidFill>
          <a:schemeClr val="accent2">
            <a:alpha val="50000"/>
            <a:hueOff val="837041"/>
            <a:satOff val="0"/>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Lato" panose="020F0502020204030203" pitchFamily="34" charset="0"/>
              <a:ea typeface="Lato" panose="020F0502020204030203" pitchFamily="34" charset="0"/>
              <a:cs typeface="Lato" panose="020F0502020204030203" pitchFamily="34" charset="0"/>
            </a:rPr>
            <a:t>SME</a:t>
          </a:r>
        </a:p>
      </dsp:txBody>
      <dsp:txXfrm>
        <a:off x="4564438" y="2714879"/>
        <a:ext cx="1801578" cy="1651447"/>
      </dsp:txXfrm>
    </dsp:sp>
    <dsp:sp modelId="{E69210A2-BB51-453F-B047-C5CEE7C156E0}">
      <dsp:nvSpPr>
        <dsp:cNvPr id="0" name=""/>
        <dsp:cNvSpPr/>
      </dsp:nvSpPr>
      <dsp:spPr>
        <a:xfrm>
          <a:off x="1479234" y="1939199"/>
          <a:ext cx="3002631" cy="3002631"/>
        </a:xfrm>
        <a:prstGeom prst="ellipse">
          <a:avLst/>
        </a:prstGeom>
        <a:solidFill>
          <a:schemeClr val="accent2">
            <a:alpha val="50000"/>
            <a:hueOff val="1674083"/>
            <a:satOff val="0"/>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tabLst/>
          </a:pPr>
          <a:r>
            <a:rPr lang="en-US" sz="3200" kern="1200" dirty="0">
              <a:latin typeface="Lato" panose="020F0502020204030203" pitchFamily="34" charset="0"/>
              <a:ea typeface="Lato" panose="020F0502020204030203" pitchFamily="34" charset="0"/>
              <a:cs typeface="Lato" panose="020F0502020204030203" pitchFamily="34" charset="0"/>
            </a:rPr>
            <a:t>FI</a:t>
          </a:r>
        </a:p>
      </dsp:txBody>
      <dsp:txXfrm>
        <a:off x="1761982" y="2714879"/>
        <a:ext cx="1801578" cy="165144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67976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lgn="ctr">
              <a:defRPr/>
            </a:pPr>
            <a:endParaRPr lang="en-US">
              <a:latin typeface="Bodoni MT" panose="02070603080606020203" pitchFamily="18" charset="0"/>
            </a:endParaRPr>
          </a:p>
        </p:txBody>
      </p:sp>
      <p:sp>
        <p:nvSpPr>
          <p:cNvPr id="614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Arial" charset="0"/>
                <a:ea typeface="+mn-ea"/>
                <a:cs typeface="Arial" charset="0"/>
              </a:defRPr>
            </a:lvl1pPr>
          </a:lstStyle>
          <a:p>
            <a:pPr>
              <a:defRPr/>
            </a:pPr>
            <a:endParaRPr lang="en-US">
              <a:latin typeface="Bodoni MT" panose="02070603080606020203" pitchFamily="18" charset="0"/>
              <a:cs typeface="Franklin Gothic Book"/>
            </a:endParaRPr>
          </a:p>
        </p:txBody>
      </p:sp>
      <p:sp>
        <p:nvSpPr>
          <p:cNvPr id="6148" name="Rectangle 4"/>
          <p:cNvSpPr>
            <a:spLocks noGrp="1" noChangeArrowheads="1"/>
          </p:cNvSpPr>
          <p:nvPr>
            <p:ph type="ftr" sz="quarter" idx="2"/>
          </p:nvPr>
        </p:nvSpPr>
        <p:spPr bwMode="auto">
          <a:xfrm>
            <a:off x="0" y="9429750"/>
            <a:ext cx="679767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lgn="ctr">
              <a:defRPr/>
            </a:pPr>
            <a:endParaRPr lang="en-US">
              <a:latin typeface="Bodoni MT" panose="02070603080606020203" pitchFamily="18" charset="0"/>
            </a:endParaRPr>
          </a:p>
        </p:txBody>
      </p:sp>
      <p:sp>
        <p:nvSpPr>
          <p:cNvPr id="6149"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defRPr>
            </a:lvl1pPr>
          </a:lstStyle>
          <a:p>
            <a:fld id="{9D2012EC-129D-174F-A305-62EBE193575D}" type="slidenum">
              <a:rPr lang="en-GB">
                <a:latin typeface="Bodoni MT" panose="02070603080606020203" pitchFamily="18" charset="0"/>
                <a:cs typeface="Franklin Gothic Book"/>
              </a:rPr>
              <a:pPr/>
              <a:t>‹#›</a:t>
            </a:fld>
            <a:endParaRPr lang="en-GB">
              <a:latin typeface="Bodoni MT" panose="02070603080606020203" pitchFamily="18" charset="0"/>
              <a:cs typeface="Franklin Gothic Book"/>
            </a:endParaRPr>
          </a:p>
        </p:txBody>
      </p:sp>
    </p:spTree>
    <p:extLst>
      <p:ext uri="{BB962C8B-B14F-4D97-AF65-F5344CB8AC3E}">
        <p14:creationId xmlns:p14="http://schemas.microsoft.com/office/powerpoint/2010/main" val="240612540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67976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Aft>
                <a:spcPct val="0"/>
              </a:spcAft>
              <a:defRPr lang="en-GB">
                <a:latin typeface="Bodoni MT" panose="02070603080606020203" pitchFamily="18" charset="0"/>
              </a:defRPr>
            </a:lvl1pPr>
          </a:lstStyle>
          <a:p>
            <a:pPr>
              <a:defRPr/>
            </a:pPr>
            <a:endParaRPr lang="en-GB"/>
          </a:p>
        </p:txBody>
      </p:sp>
      <p:sp>
        <p:nvSpPr>
          <p:cNvPr id="512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Bodoni MT" panose="02070603080606020203" pitchFamily="18" charset="0"/>
                <a:ea typeface="+mn-ea"/>
                <a:cs typeface="Bodoni MT" panose="02070603080606020203" pitchFamily="18"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6" name="Rectangle 6"/>
          <p:cNvSpPr>
            <a:spLocks noGrp="1" noChangeArrowheads="1"/>
          </p:cNvSpPr>
          <p:nvPr>
            <p:ph type="ftr" sz="quarter" idx="4"/>
          </p:nvPr>
        </p:nvSpPr>
        <p:spPr bwMode="auto">
          <a:xfrm>
            <a:off x="0" y="9429750"/>
            <a:ext cx="679767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Aft>
                <a:spcPct val="0"/>
              </a:spcAft>
              <a:defRPr lang="en-GB">
                <a:latin typeface="Bodoni MT" panose="02070603080606020203" pitchFamily="18" charset="0"/>
              </a:defRPr>
            </a:lvl1pPr>
          </a:lstStyle>
          <a:p>
            <a:pPr>
              <a:defRPr/>
            </a:pPr>
            <a:endParaRPr lang="en-GB"/>
          </a:p>
        </p:txBody>
      </p:sp>
      <p:sp>
        <p:nvSpPr>
          <p:cNvPr id="5127"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Bodoni MT" panose="02070603080606020203" pitchFamily="18" charset="0"/>
                <a:cs typeface="Bodoni MT" panose="02070603080606020203" pitchFamily="18" charset="0"/>
              </a:defRPr>
            </a:lvl1pPr>
          </a:lstStyle>
          <a:p>
            <a:fld id="{FD575486-124C-4241-91A7-0219FEF1B1CE}" type="slidenum">
              <a:rPr lang="en-GB" smtClean="0"/>
              <a:pPr/>
              <a:t>‹#›</a:t>
            </a:fld>
            <a:endParaRPr lang="en-GB"/>
          </a:p>
        </p:txBody>
      </p:sp>
    </p:spTree>
    <p:extLst>
      <p:ext uri="{BB962C8B-B14F-4D97-AF65-F5344CB8AC3E}">
        <p14:creationId xmlns:p14="http://schemas.microsoft.com/office/powerpoint/2010/main" val="333402877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Bodoni MT" panose="02070603080606020203" pitchFamily="18" charset="0"/>
        <a:ea typeface="ＭＳ Ｐゴシック" charset="0"/>
        <a:cs typeface="Bodoni MT" panose="02070603080606020203" pitchFamily="18" charset="0"/>
      </a:defRPr>
    </a:lvl1pPr>
    <a:lvl2pPr marL="457200" algn="l" rtl="0" eaLnBrk="0" fontAlgn="base" hangingPunct="0">
      <a:spcBef>
        <a:spcPct val="30000"/>
      </a:spcBef>
      <a:spcAft>
        <a:spcPct val="0"/>
      </a:spcAft>
      <a:defRPr sz="1200" kern="1200">
        <a:solidFill>
          <a:schemeClr val="tx1"/>
        </a:solidFill>
        <a:latin typeface="Bodoni MT" panose="02070603080606020203" pitchFamily="18" charset="0"/>
        <a:ea typeface="Bodoni MT" panose="02070603080606020203" pitchFamily="18" charset="0"/>
        <a:cs typeface="Bodoni MT" panose="02070603080606020203" pitchFamily="18" charset="0"/>
      </a:defRPr>
    </a:lvl2pPr>
    <a:lvl3pPr marL="914400" algn="l" rtl="0" eaLnBrk="0" fontAlgn="base" hangingPunct="0">
      <a:spcBef>
        <a:spcPct val="30000"/>
      </a:spcBef>
      <a:spcAft>
        <a:spcPct val="0"/>
      </a:spcAft>
      <a:defRPr sz="1200" kern="1200">
        <a:solidFill>
          <a:schemeClr val="tx1"/>
        </a:solidFill>
        <a:latin typeface="Bodoni MT" panose="02070603080606020203" pitchFamily="18" charset="0"/>
        <a:ea typeface="Bodoni MT" panose="02070603080606020203" pitchFamily="18" charset="0"/>
        <a:cs typeface="Bodoni MT" panose="02070603080606020203" pitchFamily="18" charset="0"/>
      </a:defRPr>
    </a:lvl3pPr>
    <a:lvl4pPr marL="1371600" algn="l" rtl="0" eaLnBrk="0" fontAlgn="base" hangingPunct="0">
      <a:spcBef>
        <a:spcPct val="30000"/>
      </a:spcBef>
      <a:spcAft>
        <a:spcPct val="0"/>
      </a:spcAft>
      <a:defRPr sz="1200" kern="1200">
        <a:solidFill>
          <a:schemeClr val="tx1"/>
        </a:solidFill>
        <a:latin typeface="Bodoni MT" panose="02070603080606020203" pitchFamily="18" charset="0"/>
        <a:ea typeface="Bodoni MT" panose="02070603080606020203" pitchFamily="18" charset="0"/>
        <a:cs typeface="Bodoni MT" panose="02070603080606020203" pitchFamily="18" charset="0"/>
      </a:defRPr>
    </a:lvl4pPr>
    <a:lvl5pPr marL="1828800" algn="l" rtl="0" eaLnBrk="0" fontAlgn="base" hangingPunct="0">
      <a:spcBef>
        <a:spcPct val="30000"/>
      </a:spcBef>
      <a:spcAft>
        <a:spcPct val="0"/>
      </a:spcAft>
      <a:defRPr sz="1200" kern="1200">
        <a:solidFill>
          <a:schemeClr val="tx1"/>
        </a:solidFill>
        <a:latin typeface="Bodoni MT" panose="02070603080606020203" pitchFamily="18" charset="0"/>
        <a:ea typeface="Bodoni MT" panose="02070603080606020203" pitchFamily="18" charset="0"/>
        <a:cs typeface="Bodoni MT" panose="02070603080606020203"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nvPr>
        </p:nvSpPr>
        <p:spPr>
          <a:xfrm>
            <a:off x="0" y="0"/>
            <a:ext cx="6797675" cy="496888"/>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Bodoni MT" panose="02070603080606020203" pitchFamily="18" charset="0"/>
              <a:ea typeface="ＭＳ Ｐゴシック" charset="0"/>
              <a:cs typeface="Arial" charset="0"/>
            </a:endParaRPr>
          </a:p>
        </p:txBody>
      </p:sp>
      <p:sp>
        <p:nvSpPr>
          <p:cNvPr id="5" name="Footer Placeholder 4" hidden="1"/>
          <p:cNvSpPr>
            <a:spLocks noGrp="1"/>
          </p:cNvSpPr>
          <p:nvPr>
            <p:ph type="ftr" sz="quarter" idx="11"/>
          </p:nvPr>
        </p:nvSpPr>
        <p:spPr>
          <a:xfrm>
            <a:off x="0" y="9429750"/>
            <a:ext cx="6797675" cy="496888"/>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Bodoni MT" panose="02070603080606020203" pitchFamily="18" charset="0"/>
              <a:ea typeface="ＭＳ Ｐゴシック" charset="0"/>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D575486-124C-4241-91A7-0219FEF1B1CE}" type="slidenum">
              <a:rPr kumimoji="0" lang="en-GB" sz="1200" b="0" i="0" u="none" strike="noStrike" kern="1200" cap="none" spc="0" normalizeH="0" baseline="0" noProof="0" smtClean="0">
                <a:ln>
                  <a:noFill/>
                </a:ln>
                <a:solidFill>
                  <a:srgbClr val="000000"/>
                </a:solidFill>
                <a:effectLst/>
                <a:uLnTx/>
                <a:uFillTx/>
                <a:latin typeface="Bodoni MT" panose="02070603080606020203" pitchFamily="18"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srgbClr val="000000"/>
              </a:solidFill>
              <a:effectLst/>
              <a:uLnTx/>
              <a:uFillTx/>
              <a:latin typeface="Bodoni MT" panose="02070603080606020203" pitchFamily="18" charset="0"/>
              <a:ea typeface="ＭＳ Ｐゴシック" charset="0"/>
            </a:endParaRPr>
          </a:p>
        </p:txBody>
      </p:sp>
    </p:spTree>
    <p:extLst>
      <p:ext uri="{BB962C8B-B14F-4D97-AF65-F5344CB8AC3E}">
        <p14:creationId xmlns:p14="http://schemas.microsoft.com/office/powerpoint/2010/main" val="2930193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260100" name="Header Placeholder 3" hidden="1"/>
          <p:cNvSpPr>
            <a:spLocks noGrp="1"/>
          </p:cNvSpPr>
          <p:nvPr>
            <p:ph type="hdr" sz="quarter"/>
          </p:nvPr>
        </p:nvSpPr>
        <p:spPr bwMode="auto">
          <a:xfrm>
            <a:off x="0" y="0"/>
            <a:ext cx="6797675" cy="4962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398" indent="-283793" eaLnBrk="0" hangingPunct="0">
              <a:spcBef>
                <a:spcPct val="30000"/>
              </a:spcBef>
              <a:defRPr sz="1200">
                <a:solidFill>
                  <a:schemeClr val="tx1"/>
                </a:solidFill>
                <a:latin typeface="Calibri" pitchFamily="34" charset="0"/>
              </a:defRPr>
            </a:lvl2pPr>
            <a:lvl3pPr marL="1139927" indent="-226718" eaLnBrk="0" hangingPunct="0">
              <a:spcBef>
                <a:spcPct val="30000"/>
              </a:spcBef>
              <a:defRPr sz="1200">
                <a:solidFill>
                  <a:schemeClr val="tx1"/>
                </a:solidFill>
                <a:latin typeface="Calibri" pitchFamily="34" charset="0"/>
              </a:defRPr>
            </a:lvl3pPr>
            <a:lvl4pPr marL="1598118" indent="-226718" eaLnBrk="0" hangingPunct="0">
              <a:spcBef>
                <a:spcPct val="30000"/>
              </a:spcBef>
              <a:defRPr sz="1200">
                <a:solidFill>
                  <a:schemeClr val="tx1"/>
                </a:solidFill>
                <a:latin typeface="Calibri" pitchFamily="34" charset="0"/>
              </a:defRPr>
            </a:lvl4pPr>
            <a:lvl5pPr marL="2054722" indent="-226718" eaLnBrk="0" hangingPunct="0">
              <a:spcBef>
                <a:spcPct val="30000"/>
              </a:spcBef>
              <a:defRPr sz="1200">
                <a:solidFill>
                  <a:schemeClr val="tx1"/>
                </a:solidFill>
                <a:latin typeface="Calibri" pitchFamily="34" charset="0"/>
              </a:defRPr>
            </a:lvl5pPr>
            <a:lvl6pPr marL="2511328" indent="-226718" eaLnBrk="0" fontAlgn="base" hangingPunct="0">
              <a:spcBef>
                <a:spcPct val="30000"/>
              </a:spcBef>
              <a:spcAft>
                <a:spcPct val="0"/>
              </a:spcAft>
              <a:defRPr sz="1200">
                <a:solidFill>
                  <a:schemeClr val="tx1"/>
                </a:solidFill>
                <a:latin typeface="Calibri" pitchFamily="34" charset="0"/>
              </a:defRPr>
            </a:lvl6pPr>
            <a:lvl7pPr marL="2967933" indent="-226718" eaLnBrk="0" fontAlgn="base" hangingPunct="0">
              <a:spcBef>
                <a:spcPct val="30000"/>
              </a:spcBef>
              <a:spcAft>
                <a:spcPct val="0"/>
              </a:spcAft>
              <a:defRPr sz="1200">
                <a:solidFill>
                  <a:schemeClr val="tx1"/>
                </a:solidFill>
                <a:latin typeface="Calibri" pitchFamily="34" charset="0"/>
              </a:defRPr>
            </a:lvl7pPr>
            <a:lvl8pPr marL="3424538" indent="-226718" eaLnBrk="0" fontAlgn="base" hangingPunct="0">
              <a:spcBef>
                <a:spcPct val="30000"/>
              </a:spcBef>
              <a:spcAft>
                <a:spcPct val="0"/>
              </a:spcAft>
              <a:defRPr sz="1200">
                <a:solidFill>
                  <a:schemeClr val="tx1"/>
                </a:solidFill>
                <a:latin typeface="Calibri" pitchFamily="34" charset="0"/>
              </a:defRPr>
            </a:lvl8pPr>
            <a:lvl9pPr marL="3881144" indent="-226718" eaLnBrk="0" fontAlgn="base" hangingPunct="0">
              <a:spcBef>
                <a:spcPct val="30000"/>
              </a:spcBef>
              <a:spcAft>
                <a:spcPct val="0"/>
              </a:spcAft>
              <a:defRPr sz="12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Calibri" pitchFamily="34" charset="0"/>
              <a:ea typeface="ＭＳ Ｐゴシック" charset="0"/>
              <a:cs typeface="Arial" charset="0"/>
            </a:endParaRPr>
          </a:p>
        </p:txBody>
      </p:sp>
      <p:sp>
        <p:nvSpPr>
          <p:cNvPr id="260101" name="Footer Placeholder 4" hidden="1"/>
          <p:cNvSpPr>
            <a:spLocks noGrp="1"/>
          </p:cNvSpPr>
          <p:nvPr>
            <p:ph type="ftr" sz="quarter" idx="4"/>
          </p:nvPr>
        </p:nvSpPr>
        <p:spPr bwMode="auto">
          <a:xfrm>
            <a:off x="0" y="9428803"/>
            <a:ext cx="6797675" cy="4962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398" indent="-283793" eaLnBrk="0" hangingPunct="0">
              <a:spcBef>
                <a:spcPct val="30000"/>
              </a:spcBef>
              <a:defRPr sz="1200">
                <a:solidFill>
                  <a:schemeClr val="tx1"/>
                </a:solidFill>
                <a:latin typeface="Calibri" pitchFamily="34" charset="0"/>
              </a:defRPr>
            </a:lvl2pPr>
            <a:lvl3pPr marL="1139927" indent="-226718" eaLnBrk="0" hangingPunct="0">
              <a:spcBef>
                <a:spcPct val="30000"/>
              </a:spcBef>
              <a:defRPr sz="1200">
                <a:solidFill>
                  <a:schemeClr val="tx1"/>
                </a:solidFill>
                <a:latin typeface="Calibri" pitchFamily="34" charset="0"/>
              </a:defRPr>
            </a:lvl3pPr>
            <a:lvl4pPr marL="1598118" indent="-226718" eaLnBrk="0" hangingPunct="0">
              <a:spcBef>
                <a:spcPct val="30000"/>
              </a:spcBef>
              <a:defRPr sz="1200">
                <a:solidFill>
                  <a:schemeClr val="tx1"/>
                </a:solidFill>
                <a:latin typeface="Calibri" pitchFamily="34" charset="0"/>
              </a:defRPr>
            </a:lvl4pPr>
            <a:lvl5pPr marL="2054722" indent="-226718" eaLnBrk="0" hangingPunct="0">
              <a:spcBef>
                <a:spcPct val="30000"/>
              </a:spcBef>
              <a:defRPr sz="1200">
                <a:solidFill>
                  <a:schemeClr val="tx1"/>
                </a:solidFill>
                <a:latin typeface="Calibri" pitchFamily="34" charset="0"/>
              </a:defRPr>
            </a:lvl5pPr>
            <a:lvl6pPr marL="2511328" indent="-226718" eaLnBrk="0" fontAlgn="base" hangingPunct="0">
              <a:spcBef>
                <a:spcPct val="30000"/>
              </a:spcBef>
              <a:spcAft>
                <a:spcPct val="0"/>
              </a:spcAft>
              <a:defRPr sz="1200">
                <a:solidFill>
                  <a:schemeClr val="tx1"/>
                </a:solidFill>
                <a:latin typeface="Calibri" pitchFamily="34" charset="0"/>
              </a:defRPr>
            </a:lvl6pPr>
            <a:lvl7pPr marL="2967933" indent="-226718" eaLnBrk="0" fontAlgn="base" hangingPunct="0">
              <a:spcBef>
                <a:spcPct val="30000"/>
              </a:spcBef>
              <a:spcAft>
                <a:spcPct val="0"/>
              </a:spcAft>
              <a:defRPr sz="1200">
                <a:solidFill>
                  <a:schemeClr val="tx1"/>
                </a:solidFill>
                <a:latin typeface="Calibri" pitchFamily="34" charset="0"/>
              </a:defRPr>
            </a:lvl7pPr>
            <a:lvl8pPr marL="3424538" indent="-226718" eaLnBrk="0" fontAlgn="base" hangingPunct="0">
              <a:spcBef>
                <a:spcPct val="30000"/>
              </a:spcBef>
              <a:spcAft>
                <a:spcPct val="0"/>
              </a:spcAft>
              <a:defRPr sz="1200">
                <a:solidFill>
                  <a:schemeClr val="tx1"/>
                </a:solidFill>
                <a:latin typeface="Calibri" pitchFamily="34" charset="0"/>
              </a:defRPr>
            </a:lvl8pPr>
            <a:lvl9pPr marL="3881144" indent="-226718" eaLnBrk="0" fontAlgn="base" hangingPunct="0">
              <a:spcBef>
                <a:spcPct val="30000"/>
              </a:spcBef>
              <a:spcAft>
                <a:spcPct val="0"/>
              </a:spcAft>
              <a:defRPr sz="12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Calibri" pitchFamily="34" charset="0"/>
              <a:ea typeface="ＭＳ Ｐゴシック" charset="0"/>
              <a:cs typeface="Arial" charset="0"/>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C0EC8C-38B1-4A17-B14B-F4A24B8C219A}" type="slidenum">
              <a:rPr kumimoji="0" lang="en-GB" sz="1200" b="0" i="0" u="none" strike="noStrike" kern="1200" cap="none" spc="0" normalizeH="0" baseline="0" noProof="0">
                <a:ln>
                  <a:noFill/>
                </a:ln>
                <a:solidFill>
                  <a:prstClr val="black"/>
                </a:solidFill>
                <a:effectLst/>
                <a:uLnTx/>
                <a:uFillTx/>
                <a:latin typeface="Bodoni MT" panose="02070603080606020203" pitchFamily="18"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Bodoni MT" panose="02070603080606020203" pitchFamily="18" charset="0"/>
              <a:ea typeface="ＭＳ Ｐゴシック" charset="0"/>
            </a:endParaRPr>
          </a:p>
        </p:txBody>
      </p:sp>
      <p:sp>
        <p:nvSpPr>
          <p:cNvPr id="2" name="Date Placeholder 1"/>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Bodoni MT" panose="02070603080606020203" pitchFamily="18" charset="0"/>
              <a:ea typeface="+mn-ea"/>
            </a:endParaRPr>
          </a:p>
        </p:txBody>
      </p:sp>
    </p:spTree>
    <p:extLst>
      <p:ext uri="{BB962C8B-B14F-4D97-AF65-F5344CB8AC3E}">
        <p14:creationId xmlns:p14="http://schemas.microsoft.com/office/powerpoint/2010/main" val="1292301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Bodoni MT" panose="02070603080606020203" pitchFamily="18" charset="0"/>
              <a:ea typeface="ＭＳ Ｐゴシック" charset="0"/>
              <a:cs typeface="Arial"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Bodoni MT" panose="02070603080606020203" pitchFamily="18" charset="0"/>
              <a:ea typeface="ＭＳ Ｐゴシック" charset="0"/>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D575486-124C-4241-91A7-0219FEF1B1CE}" type="slidenum">
              <a:rPr kumimoji="0" lang="en-GB" sz="1200" b="0" i="0" u="none" strike="noStrike" kern="1200" cap="none" spc="0" normalizeH="0" baseline="0" noProof="0" smtClean="0">
                <a:ln>
                  <a:noFill/>
                </a:ln>
                <a:solidFill>
                  <a:srgbClr val="000000"/>
                </a:solidFill>
                <a:effectLst/>
                <a:uLnTx/>
                <a:uFillTx/>
                <a:latin typeface="Bodoni MT" panose="02070603080606020203" pitchFamily="18"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srgbClr val="000000"/>
              </a:solidFill>
              <a:effectLst/>
              <a:uLnTx/>
              <a:uFillTx/>
              <a:latin typeface="Bodoni MT" panose="02070603080606020203" pitchFamily="18" charset="0"/>
              <a:ea typeface="ＭＳ Ｐゴシック" charset="0"/>
            </a:endParaRPr>
          </a:p>
        </p:txBody>
      </p:sp>
    </p:spTree>
    <p:extLst>
      <p:ext uri="{BB962C8B-B14F-4D97-AF65-F5344CB8AC3E}">
        <p14:creationId xmlns:p14="http://schemas.microsoft.com/office/powerpoint/2010/main" val="1691754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 Single image ">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cxnSp>
        <p:nvCxnSpPr>
          <p:cNvPr id="166" name="Straight Connector 165"/>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0"/>
          </p:nvPr>
        </p:nvSpPr>
        <p:spPr>
          <a:xfrm>
            <a:off x="958851" y="1426465"/>
            <a:ext cx="10274300" cy="4698112"/>
          </a:xfrm>
        </p:spPr>
        <p:txBody>
          <a:bodyPr/>
          <a:lstStyle>
            <a:lvl1pPr>
              <a:defRPr sz="2000"/>
            </a:lvl1pPr>
            <a:lvl2pPr>
              <a:defRPr sz="2000"/>
            </a:lvl2pPr>
            <a:lvl3pPr>
              <a:defRPr sz="20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2977930"/>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a:xfrm>
            <a:off x="272708" y="117986"/>
            <a:ext cx="7871884" cy="1080000"/>
          </a:xfrm>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1436914"/>
            <a:ext cx="10289799" cy="5033737"/>
          </a:xfrm>
          <a:prstGeom prst="round2SameRect">
            <a:avLst>
              <a:gd name="adj1" fmla="val 6208"/>
              <a:gd name="adj2" fmla="val 0"/>
            </a:avLst>
          </a:prstGeom>
        </p:spPr>
        <p:txBody>
          <a:bodyPr/>
          <a:lstStyle/>
          <a:p>
            <a:pPr lvl="0"/>
            <a:r>
              <a:rPr lang="en-US" noProof="0"/>
              <a:t>Click icon to add picture</a:t>
            </a:r>
            <a:endParaRPr lang="en-GB" noProof="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14 June, 2023</a:t>
            </a:fld>
            <a:endParaRPr lang="en-GB"/>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569156850"/>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14 June, 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5"/>
          </p:nvPr>
        </p:nvSpPr>
        <p:spPr>
          <a:xfrm>
            <a:off x="960968" y="1455576"/>
            <a:ext cx="4804833" cy="50150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9"/>
          <p:cNvSpPr>
            <a:spLocks noGrp="1"/>
          </p:cNvSpPr>
          <p:nvPr>
            <p:ph sz="quarter" idx="16"/>
          </p:nvPr>
        </p:nvSpPr>
        <p:spPr>
          <a:xfrm>
            <a:off x="6426201" y="1455576"/>
            <a:ext cx="4806951" cy="5015075"/>
          </a:xfrm>
          <a:prstGeom prst="round2SameRect">
            <a:avLst>
              <a:gd name="adj1" fmla="val 7860"/>
              <a:gd name="adj2" fmla="val 0"/>
            </a:avLst>
          </a:prstGeom>
        </p:spPr>
        <p:txBody>
          <a:bodyPr/>
          <a:lstStyle/>
          <a:p>
            <a:pPr lvl="0"/>
            <a:r>
              <a:rPr lang="en-US"/>
              <a:t>Click to edit Master text styles</a:t>
            </a:r>
          </a:p>
        </p:txBody>
      </p:sp>
    </p:spTree>
    <p:extLst>
      <p:ext uri="{BB962C8B-B14F-4D97-AF65-F5344CB8AC3E}">
        <p14:creationId xmlns:p14="http://schemas.microsoft.com/office/powerpoint/2010/main" val="3522794092"/>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srgbClr val="2A2A86"/>
              </a:solidFill>
            </a:endParaRPr>
          </a:p>
        </p:txBody>
      </p:sp>
      <p:sp>
        <p:nvSpPr>
          <p:cNvPr id="5" name="Footer Placeholder 4"/>
          <p:cNvSpPr>
            <a:spLocks noGrp="1"/>
          </p:cNvSpPr>
          <p:nvPr>
            <p:ph type="ftr" sz="quarter" idx="11"/>
          </p:nvPr>
        </p:nvSpPr>
        <p:spPr/>
        <p:txBody>
          <a:bodyPr/>
          <a:lstStyle/>
          <a:p>
            <a:endParaRPr lang="en-GB">
              <a:solidFill>
                <a:srgbClr val="2A2A86"/>
              </a:solidFill>
            </a:endParaRPr>
          </a:p>
        </p:txBody>
      </p:sp>
      <p:sp>
        <p:nvSpPr>
          <p:cNvPr id="6" name="Slide Number Placeholder 5"/>
          <p:cNvSpPr>
            <a:spLocks noGrp="1"/>
          </p:cNvSpPr>
          <p:nvPr>
            <p:ph type="sldNum" sz="quarter" idx="12"/>
          </p:nvPr>
        </p:nvSpPr>
        <p:spPr>
          <a:xfrm>
            <a:off x="11039423" y="6480000"/>
            <a:ext cx="480003" cy="378000"/>
          </a:xfrm>
          <a:prstGeom prst="rect">
            <a:avLst/>
          </a:prstGeom>
        </p:spPr>
        <p:txBody>
          <a:bodyPr/>
          <a:lstStyle/>
          <a:p>
            <a:fld id="{8ECAA37D-6B7A-4B94-8961-AC16E2D0811B}" type="slidenum">
              <a:rPr lang="en-GB" smtClean="0">
                <a:solidFill>
                  <a:srgbClr val="2A2A86"/>
                </a:solidFill>
              </a:rPr>
              <a:pPr/>
              <a:t>‹#›</a:t>
            </a:fld>
            <a:endParaRPr lang="en-GB">
              <a:solidFill>
                <a:srgbClr val="2A2A86"/>
              </a:solidFill>
            </a:endParaRPr>
          </a:p>
        </p:txBody>
      </p:sp>
    </p:spTree>
    <p:extLst>
      <p:ext uri="{BB962C8B-B14F-4D97-AF65-F5344CB8AC3E}">
        <p14:creationId xmlns:p14="http://schemas.microsoft.com/office/powerpoint/2010/main" val="924071390"/>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lide One-Line">
    <p:bg>
      <p:bgPr>
        <a:gradFill>
          <a:gsLst>
            <a:gs pos="0">
              <a:schemeClr val="accent1">
                <a:alpha val="80000"/>
              </a:schemeClr>
            </a:gs>
            <a:gs pos="55000">
              <a:schemeClr val="accent1">
                <a:alpha val="90000"/>
              </a:schemeClr>
            </a:gs>
            <a:gs pos="67000">
              <a:schemeClr val="accent1"/>
            </a:gs>
            <a:gs pos="100000">
              <a:schemeClr val="accent1"/>
            </a:gs>
          </a:gsLst>
          <a:lin ang="5400000" scaled="1"/>
        </a:gradFill>
        <a:effectLst/>
      </p:bgPr>
    </p:bg>
    <p:spTree>
      <p:nvGrpSpPr>
        <p:cNvPr id="1" name=""/>
        <p:cNvGrpSpPr/>
        <p:nvPr/>
      </p:nvGrpSpPr>
      <p:grpSpPr>
        <a:xfrm>
          <a:off x="0" y="0"/>
          <a:ext cx="0" cy="0"/>
          <a:chOff x="0" y="0"/>
          <a:chExt cx="0" cy="0"/>
        </a:xfrm>
      </p:grpSpPr>
      <p:sp>
        <p:nvSpPr>
          <p:cNvPr id="7" name="Rectangle 6"/>
          <p:cNvSpPr/>
          <p:nvPr userDrawn="1"/>
        </p:nvSpPr>
        <p:spPr>
          <a:xfrm>
            <a:off x="4796367" y="5722938"/>
            <a:ext cx="2614084" cy="11350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00">
              <a:solidFill>
                <a:prstClr val="white"/>
              </a:solidFill>
            </a:endParaRPr>
          </a:p>
        </p:txBody>
      </p:sp>
      <p:sp>
        <p:nvSpPr>
          <p:cNvPr id="2" name="Title 1"/>
          <p:cNvSpPr>
            <a:spLocks noGrp="1"/>
          </p:cNvSpPr>
          <p:nvPr>
            <p:ph type="ctrTitle"/>
          </p:nvPr>
        </p:nvSpPr>
        <p:spPr>
          <a:xfrm>
            <a:off x="432000" y="752399"/>
            <a:ext cx="11328000" cy="720000"/>
          </a:xfrm>
        </p:spPr>
        <p:txBody>
          <a:bodyPr/>
          <a:lstStyle>
            <a:lvl1pPr>
              <a:defRPr>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432000" y="1704975"/>
            <a:ext cx="11328000" cy="304800"/>
          </a:xfrm>
        </p:spPr>
        <p:txBody>
          <a:bodyPr/>
          <a:lstStyle>
            <a:lvl1pPr marL="0" indent="0" algn="ctr">
              <a:buNone/>
              <a:defRPr>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15" name="Text Placeholder 4"/>
          <p:cNvSpPr>
            <a:spLocks noGrp="1"/>
          </p:cNvSpPr>
          <p:nvPr>
            <p:ph type="body" sz="quarter" idx="13"/>
          </p:nvPr>
        </p:nvSpPr>
        <p:spPr>
          <a:xfrm>
            <a:off x="441843" y="2019601"/>
            <a:ext cx="11326283" cy="389487"/>
          </a:xfrm>
        </p:spPr>
        <p:txBody>
          <a:bodyPr/>
          <a:lstStyle>
            <a:lvl1pPr marL="0" indent="0" algn="ctr">
              <a:buNone/>
              <a:defRPr sz="1400" i="1" spc="-20" baseline="0">
                <a:solidFill>
                  <a:schemeClr val="bg1"/>
                </a:solidFill>
                <a:latin typeface="+mj-lt"/>
              </a:defRPr>
            </a:lvl1pPr>
          </a:lstStyle>
          <a:p>
            <a:pPr lvl="0"/>
            <a:r>
              <a:rPr lang="nl-NL" noProof="0"/>
              <a:t>Klik om de modelstijlen te bewerken</a:t>
            </a:r>
          </a:p>
        </p:txBody>
      </p:sp>
      <p:sp>
        <p:nvSpPr>
          <p:cNvPr id="9" name="Date Placeholder 3"/>
          <p:cNvSpPr>
            <a:spLocks noGrp="1"/>
          </p:cNvSpPr>
          <p:nvPr>
            <p:ph type="dt" sz="half" idx="14"/>
          </p:nvPr>
        </p:nvSpPr>
        <p:spPr/>
        <p:txBody>
          <a:bodyPr/>
          <a:lstStyle>
            <a:lvl1pPr>
              <a:defRPr/>
            </a:lvl1pPr>
          </a:lstStyle>
          <a:p>
            <a:pPr>
              <a:defRPr/>
            </a:pPr>
            <a:endParaRPr lang="en-GB"/>
          </a:p>
        </p:txBody>
      </p:sp>
      <p:sp>
        <p:nvSpPr>
          <p:cNvPr id="10" name="Footer Placeholder 4"/>
          <p:cNvSpPr>
            <a:spLocks noGrp="1"/>
          </p:cNvSpPr>
          <p:nvPr>
            <p:ph type="ftr" sz="quarter" idx="15"/>
          </p:nvPr>
        </p:nvSpPr>
        <p:spPr/>
        <p:txBody>
          <a:bodyPr/>
          <a:lstStyle>
            <a:lvl1pPr>
              <a:defRPr/>
            </a:lvl1pPr>
          </a:lstStyle>
          <a:p>
            <a:pPr>
              <a:defRPr/>
            </a:pPr>
            <a:endParaRPr lang="en-GB"/>
          </a:p>
        </p:txBody>
      </p:sp>
      <p:sp>
        <p:nvSpPr>
          <p:cNvPr id="11" name="Slide Number Placeholder 5"/>
          <p:cNvSpPr>
            <a:spLocks noGrp="1"/>
          </p:cNvSpPr>
          <p:nvPr>
            <p:ph type="sldNum" sz="quarter" idx="16"/>
          </p:nvPr>
        </p:nvSpPr>
        <p:spPr>
          <a:xfrm>
            <a:off x="11039423" y="6480000"/>
            <a:ext cx="480003" cy="378000"/>
          </a:xfrm>
          <a:prstGeom prst="rect">
            <a:avLst/>
          </a:prstGeom>
        </p:spPr>
        <p:txBody>
          <a:bodyPr/>
          <a:lstStyle>
            <a:lvl1pPr>
              <a:defRPr/>
            </a:lvl1pPr>
          </a:lstStyle>
          <a:p>
            <a:pPr>
              <a:defRPr/>
            </a:pPr>
            <a:fld id="{1ABB5526-5B04-4E36-A021-F3594A5535F8}" type="slidenum">
              <a:rPr lang="en-GB"/>
              <a:pPr>
                <a:defRPr/>
              </a:pPr>
              <a:t>‹#›</a:t>
            </a:fld>
            <a:endParaRPr lang="en-GB"/>
          </a:p>
        </p:txBody>
      </p:sp>
    </p:spTree>
    <p:extLst>
      <p:ext uri="{BB962C8B-B14F-4D97-AF65-F5344CB8AC3E}">
        <p14:creationId xmlns:p14="http://schemas.microsoft.com/office/powerpoint/2010/main" val="1695623973"/>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ntent One-Line">
    <p:spTree>
      <p:nvGrpSpPr>
        <p:cNvPr id="1" name=""/>
        <p:cNvGrpSpPr/>
        <p:nvPr/>
      </p:nvGrpSpPr>
      <p:grpSpPr>
        <a:xfrm>
          <a:off x="0" y="0"/>
          <a:ext cx="0" cy="0"/>
          <a:chOff x="0" y="0"/>
          <a:chExt cx="0" cy="0"/>
        </a:xfrm>
      </p:grpSpPr>
      <p:sp>
        <p:nvSpPr>
          <p:cNvPr id="2" name="Title 1"/>
          <p:cNvSpPr>
            <a:spLocks noGrp="1"/>
          </p:cNvSpPr>
          <p:nvPr>
            <p:ph type="title"/>
          </p:nvPr>
        </p:nvSpPr>
        <p:spPr>
          <a:xfrm>
            <a:off x="431370" y="752027"/>
            <a:ext cx="11326713" cy="720000"/>
          </a:xfrm>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431371" y="1825200"/>
            <a:ext cx="5563029" cy="4270801"/>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825200"/>
            <a:ext cx="5563029" cy="4270801"/>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4"/>
          <p:cNvSpPr>
            <a:spLocks noGrp="1"/>
          </p:cNvSpPr>
          <p:nvPr>
            <p:ph type="dt" sz="half" idx="10"/>
          </p:nvPr>
        </p:nvSpPr>
        <p:spPr/>
        <p:txBody>
          <a:bodyPr/>
          <a:lstStyle>
            <a:lvl1pPr>
              <a:defRPr/>
            </a:lvl1pPr>
          </a:lstStyle>
          <a:p>
            <a:pPr>
              <a:defRPr/>
            </a:pPr>
            <a:endParaRPr lang="en-GB"/>
          </a:p>
        </p:txBody>
      </p:sp>
      <p:sp>
        <p:nvSpPr>
          <p:cNvPr id="7" name="Footer Placeholder 5"/>
          <p:cNvSpPr>
            <a:spLocks noGrp="1"/>
          </p:cNvSpPr>
          <p:nvPr>
            <p:ph type="ftr" sz="quarter" idx="11"/>
          </p:nvPr>
        </p:nvSpPr>
        <p:spPr/>
        <p:txBody>
          <a:bodyPr/>
          <a:lstStyle>
            <a:lvl1pPr>
              <a:defRPr/>
            </a:lvl1pPr>
          </a:lstStyle>
          <a:p>
            <a:pPr>
              <a:defRPr/>
            </a:pPr>
            <a:endParaRPr lang="en-GB"/>
          </a:p>
        </p:txBody>
      </p:sp>
      <p:sp>
        <p:nvSpPr>
          <p:cNvPr id="8" name="Slide Number Placeholder 6"/>
          <p:cNvSpPr>
            <a:spLocks noGrp="1"/>
          </p:cNvSpPr>
          <p:nvPr>
            <p:ph type="sldNum" sz="quarter" idx="12"/>
          </p:nvPr>
        </p:nvSpPr>
        <p:spPr>
          <a:xfrm>
            <a:off x="11039423" y="6480000"/>
            <a:ext cx="480003" cy="378000"/>
          </a:xfrm>
          <a:prstGeom prst="rect">
            <a:avLst/>
          </a:prstGeom>
        </p:spPr>
        <p:txBody>
          <a:bodyPr/>
          <a:lstStyle>
            <a:lvl1pPr>
              <a:defRPr/>
            </a:lvl1pPr>
          </a:lstStyle>
          <a:p>
            <a:pPr>
              <a:defRPr/>
            </a:pPr>
            <a:fld id="{5EC96831-8AAA-4BC6-9C18-9AEB6B48FAF3}" type="slidenum">
              <a:rPr lang="en-GB"/>
              <a:pPr>
                <a:defRPr/>
              </a:pPr>
              <a:t>‹#›</a:t>
            </a:fld>
            <a:endParaRPr lang="en-GB"/>
          </a:p>
        </p:txBody>
      </p:sp>
    </p:spTree>
    <p:extLst>
      <p:ext uri="{BB962C8B-B14F-4D97-AF65-F5344CB8AC3E}">
        <p14:creationId xmlns:p14="http://schemas.microsoft.com/office/powerpoint/2010/main" val="3219408170"/>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over 1 - SE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49725"/>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EF2CE-4D73-F744-B8B0-8CD0D04C7592}"/>
              </a:ext>
            </a:extLst>
          </p:cNvPr>
          <p:cNvSpPr>
            <a:spLocks noGrp="1"/>
          </p:cNvSpPr>
          <p:nvPr>
            <p:ph type="title"/>
          </p:nvPr>
        </p:nvSpPr>
        <p:spPr>
          <a:xfrm>
            <a:off x="731520" y="365125"/>
            <a:ext cx="10622280" cy="1325563"/>
          </a:xfrm>
        </p:spPr>
        <p:txBody>
          <a:bodyPr/>
          <a:lstStyle>
            <a:lvl1pPr>
              <a:defRPr>
                <a:solidFill>
                  <a:srgbClr val="48415D"/>
                </a:solidFill>
              </a:defRPr>
            </a:lvl1pPr>
          </a:lstStyle>
          <a:p>
            <a:r>
              <a:rPr lang="en-US"/>
              <a:t>Click to edit Master title style</a:t>
            </a:r>
          </a:p>
        </p:txBody>
      </p:sp>
      <p:sp>
        <p:nvSpPr>
          <p:cNvPr id="3" name="Date Placeholder 2">
            <a:extLst>
              <a:ext uri="{FF2B5EF4-FFF2-40B4-BE49-F238E27FC236}">
                <a16:creationId xmlns:a16="http://schemas.microsoft.com/office/drawing/2014/main" id="{5F64D9F7-0AE9-2042-97BA-43750B8FFB86}"/>
              </a:ext>
            </a:extLst>
          </p:cNvPr>
          <p:cNvSpPr>
            <a:spLocks noGrp="1"/>
          </p:cNvSpPr>
          <p:nvPr>
            <p:ph type="dt" sz="half" idx="10"/>
          </p:nvPr>
        </p:nvSpPr>
        <p:spPr/>
        <p:txBody>
          <a:bodyPr/>
          <a:lstStyle/>
          <a:p>
            <a:fld id="{653176F4-F624-40B6-BE56-D0F0283CF6DE}" type="datetime1">
              <a:rPr lang="en-US" smtClean="0"/>
              <a:t>6/14/2023</a:t>
            </a:fld>
            <a:endParaRPr lang="en-US"/>
          </a:p>
        </p:txBody>
      </p:sp>
      <p:sp>
        <p:nvSpPr>
          <p:cNvPr id="4" name="Footer Placeholder 3">
            <a:extLst>
              <a:ext uri="{FF2B5EF4-FFF2-40B4-BE49-F238E27FC236}">
                <a16:creationId xmlns:a16="http://schemas.microsoft.com/office/drawing/2014/main" id="{373B99C8-8D66-3B49-9FEF-1009538E2F13}"/>
              </a:ext>
            </a:extLst>
          </p:cNvPr>
          <p:cNvSpPr>
            <a:spLocks noGrp="1"/>
          </p:cNvSpPr>
          <p:nvPr>
            <p:ph type="ftr" sz="quarter" idx="11"/>
          </p:nvPr>
        </p:nvSpPr>
        <p:spPr/>
        <p:txBody>
          <a:bodyPr/>
          <a:lstStyle/>
          <a:p>
            <a:r>
              <a:rPr lang="en-US"/>
              <a:t>OFFICIAL USE </a:t>
            </a:r>
          </a:p>
        </p:txBody>
      </p:sp>
      <p:sp>
        <p:nvSpPr>
          <p:cNvPr id="5" name="Slide Number Placeholder 4">
            <a:extLst>
              <a:ext uri="{FF2B5EF4-FFF2-40B4-BE49-F238E27FC236}">
                <a16:creationId xmlns:a16="http://schemas.microsoft.com/office/drawing/2014/main" id="{F1B4D461-84AC-D644-9551-01AC055BEE76}"/>
              </a:ext>
            </a:extLst>
          </p:cNvPr>
          <p:cNvSpPr>
            <a:spLocks noGrp="1"/>
          </p:cNvSpPr>
          <p:nvPr>
            <p:ph type="sldNum" sz="quarter" idx="12"/>
          </p:nvPr>
        </p:nvSpPr>
        <p:spPr/>
        <p:txBody>
          <a:bodyPr/>
          <a:lstStyle/>
          <a:p>
            <a:fld id="{36A799B6-CD39-C74D-8316-CD837A09E1CB}" type="slidenum">
              <a:rPr lang="en-US" smtClean="0"/>
              <a:t>‹#›</a:t>
            </a:fld>
            <a:endParaRPr lang="en-US"/>
          </a:p>
        </p:txBody>
      </p:sp>
    </p:spTree>
    <p:extLst>
      <p:ext uri="{BB962C8B-B14F-4D97-AF65-F5344CB8AC3E}">
        <p14:creationId xmlns:p14="http://schemas.microsoft.com/office/powerpoint/2010/main" val="1046823772"/>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1 Break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94599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2 Break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38696"/>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3 Break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572161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Case stud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11039423" y="6480000"/>
            <a:ext cx="480003" cy="378000"/>
          </a:xfrm>
          <a:prstGeom prst="rect">
            <a:avLst/>
          </a:prstGeom>
        </p:spPr>
        <p:txBody>
          <a:bodyPr/>
          <a:lstStyle/>
          <a:p>
            <a:fld id="{71F9F866-B438-9445-8D9F-1F8FF6608833}" type="slidenum">
              <a:rPr lang="en-GB" smtClean="0"/>
              <a:pPr/>
              <a:t>‹#›</a:t>
            </a:fld>
            <a:endParaRPr lang="en-GB"/>
          </a:p>
        </p:txBody>
      </p:sp>
      <p:sp>
        <p:nvSpPr>
          <p:cNvPr id="7" name="Picture Placeholder 6"/>
          <p:cNvSpPr>
            <a:spLocks noGrp="1"/>
          </p:cNvSpPr>
          <p:nvPr>
            <p:ph type="pic" sz="quarter" idx="13"/>
          </p:nvPr>
        </p:nvSpPr>
        <p:spPr>
          <a:xfrm>
            <a:off x="0" y="4305300"/>
            <a:ext cx="12187238" cy="2552700"/>
          </a:xfrm>
        </p:spPr>
        <p:txBody>
          <a:bodyPr/>
          <a:lstStyle/>
          <a:p>
            <a:endParaRPr lang="en-GB"/>
          </a:p>
        </p:txBody>
      </p:sp>
    </p:spTree>
    <p:extLst>
      <p:ext uri="{BB962C8B-B14F-4D97-AF65-F5344CB8AC3E}">
        <p14:creationId xmlns:p14="http://schemas.microsoft.com/office/powerpoint/2010/main" val="841360222"/>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4 Break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211759"/>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5 Break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39345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6 Break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38927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hapter 1.3">
    <p:spTree>
      <p:nvGrpSpPr>
        <p:cNvPr id="1" name=""/>
        <p:cNvGrpSpPr/>
        <p:nvPr/>
      </p:nvGrpSpPr>
      <p:grpSpPr>
        <a:xfrm>
          <a:off x="0" y="0"/>
          <a:ext cx="0" cy="0"/>
          <a:chOff x="0" y="0"/>
          <a:chExt cx="0" cy="0"/>
        </a:xfrm>
      </p:grpSpPr>
      <p:cxnSp>
        <p:nvCxnSpPr>
          <p:cNvPr id="4" name="Straight Connector 3"/>
          <p:cNvCxnSpPr/>
          <p:nvPr userDrawn="1"/>
        </p:nvCxnSpPr>
        <p:spPr>
          <a:xfrm>
            <a:off x="510117" y="896938"/>
            <a:ext cx="11057467" cy="0"/>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467784" y="6173788"/>
            <a:ext cx="11114616"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467784" y="6635750"/>
            <a:ext cx="11114616" cy="0"/>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Text Placeholder 2"/>
          <p:cNvSpPr txBox="1">
            <a:spLocks/>
          </p:cNvSpPr>
          <p:nvPr userDrawn="1"/>
        </p:nvSpPr>
        <p:spPr bwMode="auto">
          <a:xfrm>
            <a:off x="510118" y="52389"/>
            <a:ext cx="1088813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20000"/>
              </a:spcBef>
              <a:buFont typeface="Arial" pitchFamily="34" charset="0"/>
              <a:buNone/>
              <a:defRPr/>
            </a:pPr>
            <a:endParaRPr lang="en-GB" altLang="en-US" sz="2400">
              <a:solidFill>
                <a:srgbClr val="1F497D"/>
              </a:solidFill>
              <a:latin typeface="FranklinGothicDemiCondITC Reg" pitchFamily="6" charset="0"/>
            </a:endParaRPr>
          </a:p>
        </p:txBody>
      </p:sp>
      <p:sp>
        <p:nvSpPr>
          <p:cNvPr id="9" name="Text Placeholder 3"/>
          <p:cNvSpPr txBox="1">
            <a:spLocks/>
          </p:cNvSpPr>
          <p:nvPr userDrawn="1"/>
        </p:nvSpPr>
        <p:spPr bwMode="auto">
          <a:xfrm>
            <a:off x="510117" y="962025"/>
            <a:ext cx="1105746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20000"/>
              </a:spcBef>
              <a:buFont typeface="Arial" pitchFamily="34" charset="0"/>
              <a:buNone/>
              <a:defRPr/>
            </a:pPr>
            <a:endParaRPr lang="en-GB" altLang="en-US" sz="1400">
              <a:solidFill>
                <a:schemeClr val="tx2"/>
              </a:solidFill>
              <a:latin typeface="FranklinGothicDemiCondITC Reg" pitchFamily="6" charset="0"/>
            </a:endParaRPr>
          </a:p>
        </p:txBody>
      </p:sp>
      <p:sp>
        <p:nvSpPr>
          <p:cNvPr id="10" name="Slide Number Placeholder 5"/>
          <p:cNvSpPr txBox="1">
            <a:spLocks/>
          </p:cNvSpPr>
          <p:nvPr userDrawn="1"/>
        </p:nvSpPr>
        <p:spPr>
          <a:xfrm>
            <a:off x="11087100" y="161926"/>
            <a:ext cx="601133" cy="365125"/>
          </a:xfrm>
          <a:prstGeom prst="rect">
            <a:avLst/>
          </a:prstGeom>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defRPr/>
            </a:pPr>
            <a:endParaRPr lang="en-US" altLang="en-US" sz="900">
              <a:solidFill>
                <a:schemeClr val="tx1"/>
              </a:solidFill>
              <a:latin typeface="FranklinGothicBookCondITC Reg" pitchFamily="6" charset="0"/>
            </a:endParaRPr>
          </a:p>
        </p:txBody>
      </p:sp>
      <p:sp>
        <p:nvSpPr>
          <p:cNvPr id="14" name="Text Placeholder 2"/>
          <p:cNvSpPr>
            <a:spLocks noGrp="1"/>
          </p:cNvSpPr>
          <p:nvPr>
            <p:ph type="body" sz="quarter" idx="19"/>
          </p:nvPr>
        </p:nvSpPr>
        <p:spPr bwMode="auto">
          <a:xfrm>
            <a:off x="2969781" y="6251207"/>
            <a:ext cx="8597803" cy="3004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marL="0" indent="0">
              <a:buNone/>
              <a:defRPr baseline="0"/>
            </a:lvl1pPr>
          </a:lstStyle>
          <a:p>
            <a:endParaRPr lang="en-GB" altLang="en-US"/>
          </a:p>
        </p:txBody>
      </p:sp>
      <p:sp>
        <p:nvSpPr>
          <p:cNvPr id="17" name="Text Placeholder 1"/>
          <p:cNvSpPr>
            <a:spLocks noGrp="1"/>
          </p:cNvSpPr>
          <p:nvPr>
            <p:ph type="body" sz="quarter" idx="20"/>
          </p:nvPr>
        </p:nvSpPr>
        <p:spPr bwMode="auto">
          <a:xfrm>
            <a:off x="637954" y="1747693"/>
            <a:ext cx="10929631" cy="2861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marL="0" indent="0">
              <a:buNone/>
              <a:defRPr lang="en-GB" altLang="en-US" sz="1600" kern="1200" dirty="0">
                <a:solidFill>
                  <a:schemeClr val="tx2"/>
                </a:solidFill>
                <a:latin typeface="FranklinGothicDemiCondITC Reg" pitchFamily="6" charset="0"/>
                <a:ea typeface="MS PGothic" pitchFamily="34" charset="-128"/>
                <a:cs typeface="+mn-cs"/>
              </a:defRPr>
            </a:lvl1pPr>
          </a:lstStyle>
          <a:p>
            <a:endParaRPr lang="en-GB" altLang="en-US"/>
          </a:p>
        </p:txBody>
      </p:sp>
    </p:spTree>
    <p:extLst>
      <p:ext uri="{BB962C8B-B14F-4D97-AF65-F5344CB8AC3E}">
        <p14:creationId xmlns:p14="http://schemas.microsoft.com/office/powerpoint/2010/main" val="202877541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Cover 1 - SE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47076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1896472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 Single image ">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cxnSp>
        <p:nvCxnSpPr>
          <p:cNvPr id="166" name="Straight Connector 165"/>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0"/>
          </p:nvPr>
        </p:nvSpPr>
        <p:spPr>
          <a:xfrm>
            <a:off x="958851" y="1426465"/>
            <a:ext cx="10274300" cy="4698112"/>
          </a:xfrm>
        </p:spPr>
        <p:txBody>
          <a:bodyPr/>
          <a:lstStyle>
            <a:lvl1pPr>
              <a:defRPr sz="2000"/>
            </a:lvl1pPr>
            <a:lvl2pPr>
              <a:defRPr sz="2000"/>
            </a:lvl2pPr>
            <a:lvl3pPr>
              <a:defRPr sz="20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30565296"/>
      </p:ext>
    </p:extLst>
  </p:cSld>
  <p:clrMapOvr>
    <a:masterClrMapping/>
  </p:clrMapOvr>
  <p:hf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5_Case stud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11039423" y="6480000"/>
            <a:ext cx="480003" cy="378000"/>
          </a:xfrm>
          <a:prstGeom prst="rect">
            <a:avLst/>
          </a:prstGeom>
        </p:spPr>
        <p:txBody>
          <a:bodyPr/>
          <a:lstStyle/>
          <a:p>
            <a:fld id="{71F9F866-B438-9445-8D9F-1F8FF6608833}" type="slidenum">
              <a:rPr lang="en-GB" smtClean="0"/>
              <a:pPr/>
              <a:t>‹#›</a:t>
            </a:fld>
            <a:endParaRPr lang="en-GB"/>
          </a:p>
        </p:txBody>
      </p:sp>
      <p:sp>
        <p:nvSpPr>
          <p:cNvPr id="7" name="Picture Placeholder 6"/>
          <p:cNvSpPr>
            <a:spLocks noGrp="1"/>
          </p:cNvSpPr>
          <p:nvPr>
            <p:ph type="pic" sz="quarter" idx="13"/>
          </p:nvPr>
        </p:nvSpPr>
        <p:spPr>
          <a:xfrm>
            <a:off x="0" y="4305300"/>
            <a:ext cx="12187238" cy="2552700"/>
          </a:xfrm>
        </p:spPr>
        <p:txBody>
          <a:bodyPr/>
          <a:lstStyle/>
          <a:p>
            <a:endParaRPr lang="en-GB"/>
          </a:p>
        </p:txBody>
      </p:sp>
    </p:spTree>
    <p:extLst>
      <p:ext uri="{BB962C8B-B14F-4D97-AF65-F5344CB8AC3E}">
        <p14:creationId xmlns:p14="http://schemas.microsoft.com/office/powerpoint/2010/main" val="4131907841"/>
      </p:ext>
    </p:extLst>
  </p:cSld>
  <p:clrMapOvr>
    <a:masterClrMapping/>
  </p:clrMapOvr>
  <p:hf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14 June, 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5" name="Text Placeholder 4"/>
          <p:cNvSpPr>
            <a:spLocks noGrp="1"/>
          </p:cNvSpPr>
          <p:nvPr>
            <p:ph type="body" sz="quarter" idx="11"/>
          </p:nvPr>
        </p:nvSpPr>
        <p:spPr>
          <a:xfrm>
            <a:off x="958851" y="1446213"/>
            <a:ext cx="4806949"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2"/>
          </p:nvPr>
        </p:nvSpPr>
        <p:spPr>
          <a:xfrm>
            <a:off x="6426201" y="1446213"/>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00029346"/>
      </p:ext>
    </p:extLst>
  </p:cSld>
  <p:clrMapOvr>
    <a:masterClrMapping/>
  </p:clrMapOvr>
  <p:hf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14 June, 2023</a:t>
            </a:fld>
            <a:endParaRPr lang="en-GB"/>
          </a:p>
        </p:txBody>
      </p:sp>
      <p:sp>
        <p:nvSpPr>
          <p:cNvPr id="101" name="Footer Placeholder 4"/>
          <p:cNvSpPr>
            <a:spLocks noGrp="1"/>
          </p:cNvSpPr>
          <p:nvPr>
            <p:ph type="ftr" sz="quarter" idx="3"/>
          </p:nvPr>
        </p:nvSpPr>
        <p:spPr>
          <a:xfrm>
            <a:off x="0" y="6829086"/>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3" name="Round Same Side Corner Rectangle 12"/>
          <p:cNvSpPr/>
          <p:nvPr userDrawn="1"/>
        </p:nvSpPr>
        <p:spPr>
          <a:xfrm>
            <a:off x="1" y="4127500"/>
            <a:ext cx="12191999" cy="27305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Bodoni MT" panose="02070603080606020203" pitchFamily="18" charset="0"/>
            </a:endParaRPr>
          </a:p>
        </p:txBody>
      </p:sp>
      <p:sp>
        <p:nvSpPr>
          <p:cNvPr id="16" name="Text Placeholder 3"/>
          <p:cNvSpPr>
            <a:spLocks noGrp="1"/>
          </p:cNvSpPr>
          <p:nvPr>
            <p:ph type="body" sz="quarter" idx="16"/>
          </p:nvPr>
        </p:nvSpPr>
        <p:spPr>
          <a:xfrm>
            <a:off x="285135" y="1355302"/>
            <a:ext cx="9444568" cy="3047501"/>
          </a:xfrm>
        </p:spPr>
        <p:txBody>
          <a:bodyPr/>
          <a:lstStyle>
            <a:lvl1pPr>
              <a:defRPr>
                <a:latin typeface="Bodoni MT" panose="02070603080606020203" pitchFamily="18" charset="0"/>
              </a:defRPr>
            </a:lvl1pPr>
          </a:lstStyle>
          <a:p>
            <a:pPr lvl="0"/>
            <a:r>
              <a:rPr lang="en-US"/>
              <a:t>Click to edit Master text styles</a:t>
            </a:r>
          </a:p>
        </p:txBody>
      </p:sp>
      <p:sp>
        <p:nvSpPr>
          <p:cNvPr id="17" name="Text Placeholder 5"/>
          <p:cNvSpPr>
            <a:spLocks noGrp="1"/>
          </p:cNvSpPr>
          <p:nvPr>
            <p:ph type="body" sz="quarter" idx="17"/>
          </p:nvPr>
        </p:nvSpPr>
        <p:spPr>
          <a:xfrm>
            <a:off x="6714593" y="1582993"/>
            <a:ext cx="4804833" cy="242979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6959070"/>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14 June, 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5" name="Text Placeholder 4"/>
          <p:cNvSpPr>
            <a:spLocks noGrp="1"/>
          </p:cNvSpPr>
          <p:nvPr>
            <p:ph type="body" sz="quarter" idx="11"/>
          </p:nvPr>
        </p:nvSpPr>
        <p:spPr>
          <a:xfrm>
            <a:off x="958851" y="1446213"/>
            <a:ext cx="4806949"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2"/>
          </p:nvPr>
        </p:nvSpPr>
        <p:spPr>
          <a:xfrm>
            <a:off x="6426201" y="1446213"/>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99726294"/>
      </p:ext>
    </p:extLst>
  </p:cSld>
  <p:clrMapOvr>
    <a:masterClrMapping/>
  </p:clrMapOvr>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B6E079F-0502-CC4C-9C8B-39554E94F19E}" type="datetime3">
              <a:rPr lang="en-GB" smtClean="0"/>
              <a:pPr/>
              <a:t>14 June, 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11039423" y="6480000"/>
            <a:ext cx="480003" cy="378000"/>
          </a:xfrm>
          <a:prstGeom prst="rect">
            <a:avLst/>
          </a:prstGeom>
        </p:spPr>
        <p:txBody>
          <a:bodyPr/>
          <a:lstStyle/>
          <a:p>
            <a:fld id="{71F9F866-B438-9445-8D9F-1F8FF6608833}" type="slidenum">
              <a:rPr lang="en-GB" smtClean="0"/>
              <a:pPr/>
              <a:t>‹#›</a:t>
            </a:fld>
            <a:endParaRPr lang="en-GB"/>
          </a:p>
        </p:txBody>
      </p:sp>
      <p:sp>
        <p:nvSpPr>
          <p:cNvPr id="9" name="Text Placeholder 8"/>
          <p:cNvSpPr>
            <a:spLocks noGrp="1"/>
          </p:cNvSpPr>
          <p:nvPr>
            <p:ph type="body" sz="quarter" idx="13"/>
          </p:nvPr>
        </p:nvSpPr>
        <p:spPr>
          <a:xfrm>
            <a:off x="960438" y="1455738"/>
            <a:ext cx="4545012" cy="4778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p:cNvSpPr>
            <a:spLocks noGrp="1"/>
          </p:cNvSpPr>
          <p:nvPr>
            <p:ph type="body" sz="quarter" idx="14"/>
          </p:nvPr>
        </p:nvSpPr>
        <p:spPr>
          <a:xfrm>
            <a:off x="6321425" y="1455738"/>
            <a:ext cx="5094288" cy="4778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3" name="Straight Connector 12"/>
          <p:cNvCxnSpPr/>
          <p:nvPr userDrawn="1"/>
        </p:nvCxnSpPr>
        <p:spPr>
          <a:xfrm>
            <a:off x="5909187" y="1455738"/>
            <a:ext cx="29497" cy="4778375"/>
          </a:xfrm>
          <a:prstGeom prst="line">
            <a:avLst/>
          </a:prstGeom>
          <a:ln w="254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4533561"/>
      </p:ext>
    </p:extLst>
  </p:cSld>
  <p:clrMapOvr>
    <a:masterClrMapping/>
  </p:clrMapOvr>
  <p:hf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15" name="Round Same Side Corner Rectangle 14"/>
          <p:cNvSpPr/>
          <p:nvPr userDrawn="1"/>
        </p:nvSpPr>
        <p:spPr>
          <a:xfrm>
            <a:off x="958848" y="1446245"/>
            <a:ext cx="4806953" cy="49997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Bodoni MT" panose="02070603080606020203" pitchFamily="18" charset="0"/>
            </a:endParaRPr>
          </a:p>
        </p:txBody>
      </p:sp>
      <p:sp>
        <p:nvSpPr>
          <p:cNvPr id="19" name="Content Placeholder 8"/>
          <p:cNvSpPr>
            <a:spLocks noGrp="1"/>
          </p:cNvSpPr>
          <p:nvPr>
            <p:ph sz="quarter" idx="19" hasCustomPrompt="1"/>
          </p:nvPr>
        </p:nvSpPr>
        <p:spPr>
          <a:xfrm>
            <a:off x="958849" y="1446245"/>
            <a:ext cx="4773084" cy="4999799"/>
          </a:xfrm>
        </p:spPr>
        <p:txBody>
          <a:bodyPr/>
          <a:lstStyle>
            <a:lvl5pPr marL="0" indent="0">
              <a:defRPr baseline="0">
                <a:latin typeface="Bodoni MT" panose="02070603080606020203" pitchFamily="18" charset="0"/>
              </a:defRPr>
            </a:lvl5pPr>
          </a:lstStyle>
          <a:p>
            <a:pPr lvl="4"/>
            <a:r>
              <a:rPr lang="en-GB"/>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14 June, 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6" name="Text Placeholder 3"/>
          <p:cNvSpPr>
            <a:spLocks noGrp="1"/>
          </p:cNvSpPr>
          <p:nvPr>
            <p:ph type="body" sz="quarter" idx="16"/>
          </p:nvPr>
        </p:nvSpPr>
        <p:spPr>
          <a:xfrm>
            <a:off x="6405033" y="1445893"/>
            <a:ext cx="4804833" cy="719137"/>
          </a:xfrm>
        </p:spPr>
        <p:txBody>
          <a:bodyPr/>
          <a:lstStyle>
            <a:lvl1pPr>
              <a:defRPr>
                <a:latin typeface="Bodoni MT" panose="02070603080606020203" pitchFamily="18" charset="0"/>
              </a:defRPr>
            </a:lvl1pPr>
          </a:lstStyle>
          <a:p>
            <a:pPr lvl="0"/>
            <a:r>
              <a:rPr lang="en-US"/>
              <a:t>Click to edit Master text styles</a:t>
            </a:r>
          </a:p>
        </p:txBody>
      </p:sp>
      <p:sp>
        <p:nvSpPr>
          <p:cNvPr id="17" name="Text Placeholder 5"/>
          <p:cNvSpPr>
            <a:spLocks noGrp="1"/>
          </p:cNvSpPr>
          <p:nvPr>
            <p:ph type="body" sz="quarter" idx="17" hasCustomPrompt="1"/>
          </p:nvPr>
        </p:nvSpPr>
        <p:spPr>
          <a:xfrm>
            <a:off x="6405033" y="2165031"/>
            <a:ext cx="4804833" cy="433340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48749232"/>
      </p:ext>
    </p:extLst>
  </p:cSld>
  <p:clrMapOvr>
    <a:masterClrMapping/>
  </p:clrMapOvr>
  <p:hf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Map layout">
    <p:spTree>
      <p:nvGrpSpPr>
        <p:cNvPr id="1" name=""/>
        <p:cNvGrpSpPr/>
        <p:nvPr/>
      </p:nvGrpSpPr>
      <p:grpSpPr>
        <a:xfrm>
          <a:off x="0" y="0"/>
          <a:ext cx="0" cy="0"/>
          <a:chOff x="0" y="0"/>
          <a:chExt cx="0" cy="0"/>
        </a:xfrm>
      </p:grpSpPr>
      <p:sp>
        <p:nvSpPr>
          <p:cNvPr id="4" name="Round Same Side Corner Rectangle 3"/>
          <p:cNvSpPr/>
          <p:nvPr userDrawn="1"/>
        </p:nvSpPr>
        <p:spPr>
          <a:xfrm>
            <a:off x="501651" y="1419225"/>
            <a:ext cx="11209867" cy="504190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Bodoni MT" panose="02070603080606020203" pitchFamily="18" charset="0"/>
            </a:endParaRPr>
          </a:p>
        </p:txBody>
      </p:sp>
      <p:sp>
        <p:nvSpPr>
          <p:cNvPr id="5" name="Content Placeholder 4"/>
          <p:cNvSpPr>
            <a:spLocks noGrp="1"/>
          </p:cNvSpPr>
          <p:nvPr>
            <p:ph sz="quarter" idx="10" hasCustomPrompt="1"/>
          </p:nvPr>
        </p:nvSpPr>
        <p:spPr>
          <a:xfrm>
            <a:off x="501651" y="1419226"/>
            <a:ext cx="11209867" cy="5041899"/>
          </a:xfrm>
        </p:spPr>
        <p:txBody>
          <a:bodyPr/>
          <a:lstStyle>
            <a:lvl1pPr>
              <a:defRPr/>
            </a:lvl1pPr>
          </a:lstStyle>
          <a:p>
            <a:pPr lvl="0"/>
            <a:r>
              <a:rPr lang="en-US"/>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14 June, 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793146507"/>
      </p:ext>
    </p:extLst>
  </p:cSld>
  <p:clrMapOvr>
    <a:masterClrMapping/>
  </p:clrMapOvr>
  <p:hf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ase study layout">
    <p:spTree>
      <p:nvGrpSpPr>
        <p:cNvPr id="1" name=""/>
        <p:cNvGrpSpPr/>
        <p:nvPr/>
      </p:nvGrpSpPr>
      <p:grpSpPr>
        <a:xfrm>
          <a:off x="0" y="0"/>
          <a:ext cx="0" cy="0"/>
          <a:chOff x="0" y="0"/>
          <a:chExt cx="0" cy="0"/>
        </a:xfrm>
      </p:grpSpPr>
      <p:sp>
        <p:nvSpPr>
          <p:cNvPr id="2" name="Title 1"/>
          <p:cNvSpPr>
            <a:spLocks noGrp="1"/>
          </p:cNvSpPr>
          <p:nvPr>
            <p:ph type="title"/>
          </p:nvPr>
        </p:nvSpPr>
        <p:spPr>
          <a:xfrm>
            <a:off x="0" y="214451"/>
            <a:ext cx="7871884" cy="1080000"/>
          </a:xfrm>
        </p:spPr>
        <p:txBody>
          <a:bodyPr/>
          <a:lstStyle/>
          <a:p>
            <a:r>
              <a:rPr lang="en-US"/>
              <a:t>Click to edit Master title style</a:t>
            </a:r>
            <a:endParaRPr lang="en-GB"/>
          </a:p>
        </p:txBody>
      </p:sp>
      <p:sp>
        <p:nvSpPr>
          <p:cNvPr id="5" name="Slide Number Placeholder 4"/>
          <p:cNvSpPr>
            <a:spLocks noGrp="1"/>
          </p:cNvSpPr>
          <p:nvPr>
            <p:ph type="sldNum" sz="quarter" idx="12"/>
          </p:nvPr>
        </p:nvSpPr>
        <p:spPr>
          <a:xfrm>
            <a:off x="11039423" y="6480000"/>
            <a:ext cx="480003" cy="378000"/>
          </a:xfrm>
          <a:prstGeom prst="rect">
            <a:avLst/>
          </a:prstGeom>
        </p:spPr>
        <p:txBody>
          <a:bodyPr/>
          <a:lstStyle/>
          <a:p>
            <a:fld id="{71F9F866-B438-9445-8D9F-1F8FF6608833}" type="slidenum">
              <a:rPr lang="en-GB" smtClean="0"/>
              <a:pPr/>
              <a:t>‹#›</a:t>
            </a:fld>
            <a:endParaRPr lang="en-GB"/>
          </a:p>
        </p:txBody>
      </p:sp>
      <p:sp>
        <p:nvSpPr>
          <p:cNvPr id="7" name="Picture Placeholder 6"/>
          <p:cNvSpPr>
            <a:spLocks noGrp="1"/>
          </p:cNvSpPr>
          <p:nvPr>
            <p:ph type="pic" sz="quarter" idx="13"/>
          </p:nvPr>
        </p:nvSpPr>
        <p:spPr>
          <a:xfrm>
            <a:off x="-8874" y="0"/>
            <a:ext cx="12196763" cy="2447925"/>
          </a:xfrm>
        </p:spPr>
        <p:txBody>
          <a:bodyPr/>
          <a:lstStyle/>
          <a:p>
            <a:endParaRPr lang="en-GB"/>
          </a:p>
        </p:txBody>
      </p:sp>
      <p:sp>
        <p:nvSpPr>
          <p:cNvPr id="9" name="Text Placeholder 8"/>
          <p:cNvSpPr>
            <a:spLocks noGrp="1"/>
          </p:cNvSpPr>
          <p:nvPr>
            <p:ph type="body" sz="quarter" idx="14"/>
          </p:nvPr>
        </p:nvSpPr>
        <p:spPr>
          <a:xfrm>
            <a:off x="1435100" y="2447925"/>
            <a:ext cx="2801938" cy="531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p:cNvSpPr>
            <a:spLocks noGrp="1"/>
          </p:cNvSpPr>
          <p:nvPr>
            <p:ph type="body" sz="quarter" idx="15"/>
          </p:nvPr>
        </p:nvSpPr>
        <p:spPr>
          <a:xfrm>
            <a:off x="5456238" y="2447925"/>
            <a:ext cx="2773362" cy="531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14"/>
          <p:cNvSpPr>
            <a:spLocks noGrp="1"/>
          </p:cNvSpPr>
          <p:nvPr>
            <p:ph type="body" sz="quarter" idx="16"/>
          </p:nvPr>
        </p:nvSpPr>
        <p:spPr>
          <a:xfrm>
            <a:off x="9507538" y="2447925"/>
            <a:ext cx="2311400" cy="531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6"/>
          <p:cNvSpPr>
            <a:spLocks noGrp="1"/>
          </p:cNvSpPr>
          <p:nvPr>
            <p:ph type="body" sz="quarter" idx="17"/>
          </p:nvPr>
        </p:nvSpPr>
        <p:spPr>
          <a:xfrm>
            <a:off x="1435100" y="3117390"/>
            <a:ext cx="2801938" cy="3500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18"/>
          <p:cNvSpPr>
            <a:spLocks noGrp="1"/>
          </p:cNvSpPr>
          <p:nvPr>
            <p:ph type="body" sz="quarter" idx="18"/>
          </p:nvPr>
        </p:nvSpPr>
        <p:spPr>
          <a:xfrm>
            <a:off x="5456238" y="3117390"/>
            <a:ext cx="2773362" cy="3500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20"/>
          <p:cNvSpPr>
            <a:spLocks noGrp="1"/>
          </p:cNvSpPr>
          <p:nvPr>
            <p:ph type="body" sz="quarter" idx="19"/>
          </p:nvPr>
        </p:nvSpPr>
        <p:spPr>
          <a:xfrm>
            <a:off x="9507538" y="3117390"/>
            <a:ext cx="2311401" cy="3500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99099189"/>
      </p:ext>
    </p:extLst>
  </p:cSld>
  <p:clrMapOvr>
    <a:masterClrMapping/>
  </p:clrMapOvr>
  <p:hf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a:xfrm>
            <a:off x="214733" y="5087006"/>
            <a:ext cx="7871884" cy="1080000"/>
          </a:xfrm>
        </p:spPr>
        <p:txBody>
          <a:bodyPr/>
          <a:lstStyle/>
          <a:p>
            <a:r>
              <a:rPr lang="en-US"/>
              <a:t>Click to edit Master title style</a:t>
            </a:r>
            <a:endParaRPr lang="en-GB"/>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14 June, 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1320642055"/>
      </p:ext>
    </p:extLst>
  </p:cSld>
  <p:clrMapOvr>
    <a:masterClrMapping/>
  </p:clrMapOvr>
  <p:hf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Title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a:xfrm>
            <a:off x="214733" y="5087006"/>
            <a:ext cx="7871884" cy="1080000"/>
          </a:xfrm>
        </p:spPr>
        <p:txBody>
          <a:bodyPr/>
          <a:lstStyle/>
          <a:p>
            <a:r>
              <a:rPr lang="en-US"/>
              <a:t>Click to edit Master title style</a:t>
            </a:r>
            <a:endParaRPr lang="en-GB"/>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14 June, 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6407" b="3124"/>
          <a:stretch/>
        </p:blipFill>
        <p:spPr>
          <a:xfrm>
            <a:off x="0" y="-368300"/>
            <a:ext cx="12192000" cy="7353300"/>
          </a:xfrm>
          <a:prstGeom prst="rect">
            <a:avLst/>
          </a:prstGeom>
        </p:spPr>
      </p:pic>
    </p:spTree>
    <p:extLst>
      <p:ext uri="{BB962C8B-B14F-4D97-AF65-F5344CB8AC3E}">
        <p14:creationId xmlns:p14="http://schemas.microsoft.com/office/powerpoint/2010/main" val="3136936087"/>
      </p:ext>
    </p:extLst>
  </p:cSld>
  <p:clrMapOvr>
    <a:masterClrMapping/>
  </p:clrMapOvr>
  <p:hf hdr="0" ft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a:xfrm>
            <a:off x="272708" y="117986"/>
            <a:ext cx="7871884" cy="1080000"/>
          </a:xfrm>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1436914"/>
            <a:ext cx="10289799" cy="5033737"/>
          </a:xfrm>
          <a:prstGeom prst="round2SameRect">
            <a:avLst>
              <a:gd name="adj1" fmla="val 6208"/>
              <a:gd name="adj2" fmla="val 0"/>
            </a:avLst>
          </a:prstGeom>
        </p:spPr>
        <p:txBody>
          <a:bodyPr/>
          <a:lstStyle/>
          <a:p>
            <a:pPr lvl="0"/>
            <a:r>
              <a:rPr lang="en-US" noProof="0"/>
              <a:t>Click icon to add picture</a:t>
            </a:r>
            <a:endParaRPr lang="en-GB" noProof="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14 June, 2023</a:t>
            </a:fld>
            <a:endParaRPr lang="en-GB"/>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4149805003"/>
      </p:ext>
    </p:extLst>
  </p:cSld>
  <p:clrMapOvr>
    <a:masterClrMapping/>
  </p:clrMapOvr>
  <p:hf hdr="0" ft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14 June, 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5"/>
          </p:nvPr>
        </p:nvSpPr>
        <p:spPr>
          <a:xfrm>
            <a:off x="960968" y="1455576"/>
            <a:ext cx="4804833" cy="50150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9"/>
          <p:cNvSpPr>
            <a:spLocks noGrp="1"/>
          </p:cNvSpPr>
          <p:nvPr>
            <p:ph sz="quarter" idx="16"/>
          </p:nvPr>
        </p:nvSpPr>
        <p:spPr>
          <a:xfrm>
            <a:off x="6426201" y="1455576"/>
            <a:ext cx="4806951" cy="5015075"/>
          </a:xfrm>
          <a:prstGeom prst="round2SameRect">
            <a:avLst>
              <a:gd name="adj1" fmla="val 7860"/>
              <a:gd name="adj2" fmla="val 0"/>
            </a:avLst>
          </a:prstGeom>
        </p:spPr>
        <p:txBody>
          <a:bodyPr/>
          <a:lstStyle/>
          <a:p>
            <a:pPr lvl="0"/>
            <a:r>
              <a:rPr lang="en-US"/>
              <a:t>Click to edit Master text styles</a:t>
            </a:r>
          </a:p>
        </p:txBody>
      </p:sp>
    </p:spTree>
    <p:extLst>
      <p:ext uri="{BB962C8B-B14F-4D97-AF65-F5344CB8AC3E}">
        <p14:creationId xmlns:p14="http://schemas.microsoft.com/office/powerpoint/2010/main" val="3849274145"/>
      </p:ext>
    </p:extLst>
  </p:cSld>
  <p:clrMapOvr>
    <a:masterClrMapping/>
  </p:clrMapOvr>
  <p:hf hdr="0" ftr="0"/>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srgbClr val="2A2A86"/>
              </a:solidFill>
            </a:endParaRPr>
          </a:p>
        </p:txBody>
      </p:sp>
      <p:sp>
        <p:nvSpPr>
          <p:cNvPr id="5" name="Footer Placeholder 4"/>
          <p:cNvSpPr>
            <a:spLocks noGrp="1"/>
          </p:cNvSpPr>
          <p:nvPr>
            <p:ph type="ftr" sz="quarter" idx="11"/>
          </p:nvPr>
        </p:nvSpPr>
        <p:spPr/>
        <p:txBody>
          <a:bodyPr/>
          <a:lstStyle/>
          <a:p>
            <a:endParaRPr lang="en-GB">
              <a:solidFill>
                <a:srgbClr val="2A2A86"/>
              </a:solidFill>
            </a:endParaRPr>
          </a:p>
        </p:txBody>
      </p:sp>
      <p:sp>
        <p:nvSpPr>
          <p:cNvPr id="6" name="Slide Number Placeholder 5"/>
          <p:cNvSpPr>
            <a:spLocks noGrp="1"/>
          </p:cNvSpPr>
          <p:nvPr>
            <p:ph type="sldNum" sz="quarter" idx="12"/>
          </p:nvPr>
        </p:nvSpPr>
        <p:spPr>
          <a:xfrm>
            <a:off x="11039423" y="6480000"/>
            <a:ext cx="480003" cy="378000"/>
          </a:xfrm>
          <a:prstGeom prst="rect">
            <a:avLst/>
          </a:prstGeom>
        </p:spPr>
        <p:txBody>
          <a:bodyPr/>
          <a:lstStyle/>
          <a:p>
            <a:fld id="{8ECAA37D-6B7A-4B94-8961-AC16E2D0811B}" type="slidenum">
              <a:rPr lang="en-GB" smtClean="0">
                <a:solidFill>
                  <a:srgbClr val="2A2A86"/>
                </a:solidFill>
              </a:rPr>
              <a:pPr/>
              <a:t>‹#›</a:t>
            </a:fld>
            <a:endParaRPr lang="en-GB">
              <a:solidFill>
                <a:srgbClr val="2A2A86"/>
              </a:solidFill>
            </a:endParaRPr>
          </a:p>
        </p:txBody>
      </p:sp>
    </p:spTree>
    <p:extLst>
      <p:ext uri="{BB962C8B-B14F-4D97-AF65-F5344CB8AC3E}">
        <p14:creationId xmlns:p14="http://schemas.microsoft.com/office/powerpoint/2010/main" val="3622268927"/>
      </p:ext>
    </p:extLst>
  </p:cSld>
  <p:clrMapOvr>
    <a:masterClrMapping/>
  </p:clrMapOvr>
  <p:hf hdr="0" ftr="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Title Slide One-Line">
    <p:bg>
      <p:bgPr>
        <a:gradFill>
          <a:gsLst>
            <a:gs pos="0">
              <a:schemeClr val="accent1">
                <a:alpha val="80000"/>
              </a:schemeClr>
            </a:gs>
            <a:gs pos="55000">
              <a:schemeClr val="accent1">
                <a:alpha val="90000"/>
              </a:schemeClr>
            </a:gs>
            <a:gs pos="67000">
              <a:schemeClr val="accent1"/>
            </a:gs>
            <a:gs pos="100000">
              <a:schemeClr val="accent1"/>
            </a:gs>
          </a:gsLst>
          <a:lin ang="5400000" scaled="1"/>
        </a:gradFill>
        <a:effectLst/>
      </p:bgPr>
    </p:bg>
    <p:spTree>
      <p:nvGrpSpPr>
        <p:cNvPr id="1" name=""/>
        <p:cNvGrpSpPr/>
        <p:nvPr/>
      </p:nvGrpSpPr>
      <p:grpSpPr>
        <a:xfrm>
          <a:off x="0" y="0"/>
          <a:ext cx="0" cy="0"/>
          <a:chOff x="0" y="0"/>
          <a:chExt cx="0" cy="0"/>
        </a:xfrm>
      </p:grpSpPr>
      <p:sp>
        <p:nvSpPr>
          <p:cNvPr id="7" name="Rectangle 6"/>
          <p:cNvSpPr/>
          <p:nvPr userDrawn="1"/>
        </p:nvSpPr>
        <p:spPr>
          <a:xfrm>
            <a:off x="4796367" y="5722938"/>
            <a:ext cx="2614084" cy="11350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00">
              <a:solidFill>
                <a:prstClr val="white"/>
              </a:solidFill>
            </a:endParaRPr>
          </a:p>
        </p:txBody>
      </p:sp>
      <p:sp>
        <p:nvSpPr>
          <p:cNvPr id="2" name="Title 1"/>
          <p:cNvSpPr>
            <a:spLocks noGrp="1"/>
          </p:cNvSpPr>
          <p:nvPr>
            <p:ph type="ctrTitle"/>
          </p:nvPr>
        </p:nvSpPr>
        <p:spPr>
          <a:xfrm>
            <a:off x="432000" y="752399"/>
            <a:ext cx="11328000" cy="720000"/>
          </a:xfrm>
        </p:spPr>
        <p:txBody>
          <a:bodyPr/>
          <a:lstStyle>
            <a:lvl1pPr>
              <a:defRPr>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432000" y="1704975"/>
            <a:ext cx="11328000" cy="304800"/>
          </a:xfrm>
        </p:spPr>
        <p:txBody>
          <a:bodyPr/>
          <a:lstStyle>
            <a:lvl1pPr marL="0" indent="0" algn="ctr">
              <a:buNone/>
              <a:defRPr>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15" name="Text Placeholder 4"/>
          <p:cNvSpPr>
            <a:spLocks noGrp="1"/>
          </p:cNvSpPr>
          <p:nvPr>
            <p:ph type="body" sz="quarter" idx="13"/>
          </p:nvPr>
        </p:nvSpPr>
        <p:spPr>
          <a:xfrm>
            <a:off x="441843" y="2019601"/>
            <a:ext cx="11326283" cy="389487"/>
          </a:xfrm>
        </p:spPr>
        <p:txBody>
          <a:bodyPr/>
          <a:lstStyle>
            <a:lvl1pPr marL="0" indent="0" algn="ctr">
              <a:buNone/>
              <a:defRPr sz="1400" i="1" spc="-20" baseline="0">
                <a:solidFill>
                  <a:schemeClr val="bg1"/>
                </a:solidFill>
                <a:latin typeface="+mj-lt"/>
              </a:defRPr>
            </a:lvl1pPr>
          </a:lstStyle>
          <a:p>
            <a:pPr lvl="0"/>
            <a:r>
              <a:rPr lang="nl-NL" noProof="0"/>
              <a:t>Klik om de modelstijlen te bewerken</a:t>
            </a:r>
          </a:p>
        </p:txBody>
      </p:sp>
      <p:sp>
        <p:nvSpPr>
          <p:cNvPr id="9" name="Date Placeholder 3"/>
          <p:cNvSpPr>
            <a:spLocks noGrp="1"/>
          </p:cNvSpPr>
          <p:nvPr>
            <p:ph type="dt" sz="half" idx="14"/>
          </p:nvPr>
        </p:nvSpPr>
        <p:spPr/>
        <p:txBody>
          <a:bodyPr/>
          <a:lstStyle>
            <a:lvl1pPr>
              <a:defRPr/>
            </a:lvl1pPr>
          </a:lstStyle>
          <a:p>
            <a:pPr>
              <a:defRPr/>
            </a:pPr>
            <a:endParaRPr lang="en-GB"/>
          </a:p>
        </p:txBody>
      </p:sp>
      <p:sp>
        <p:nvSpPr>
          <p:cNvPr id="10" name="Footer Placeholder 4"/>
          <p:cNvSpPr>
            <a:spLocks noGrp="1"/>
          </p:cNvSpPr>
          <p:nvPr>
            <p:ph type="ftr" sz="quarter" idx="15"/>
          </p:nvPr>
        </p:nvSpPr>
        <p:spPr/>
        <p:txBody>
          <a:bodyPr/>
          <a:lstStyle>
            <a:lvl1pPr>
              <a:defRPr/>
            </a:lvl1pPr>
          </a:lstStyle>
          <a:p>
            <a:pPr>
              <a:defRPr/>
            </a:pPr>
            <a:endParaRPr lang="en-GB"/>
          </a:p>
        </p:txBody>
      </p:sp>
      <p:sp>
        <p:nvSpPr>
          <p:cNvPr id="11" name="Slide Number Placeholder 5"/>
          <p:cNvSpPr>
            <a:spLocks noGrp="1"/>
          </p:cNvSpPr>
          <p:nvPr>
            <p:ph type="sldNum" sz="quarter" idx="16"/>
          </p:nvPr>
        </p:nvSpPr>
        <p:spPr>
          <a:xfrm>
            <a:off x="11039423" y="6480000"/>
            <a:ext cx="480003" cy="378000"/>
          </a:xfrm>
          <a:prstGeom prst="rect">
            <a:avLst/>
          </a:prstGeom>
        </p:spPr>
        <p:txBody>
          <a:bodyPr/>
          <a:lstStyle>
            <a:lvl1pPr>
              <a:defRPr/>
            </a:lvl1pPr>
          </a:lstStyle>
          <a:p>
            <a:pPr>
              <a:defRPr/>
            </a:pPr>
            <a:fld id="{1ABB5526-5B04-4E36-A021-F3594A5535F8}" type="slidenum">
              <a:rPr lang="en-GB"/>
              <a:pPr>
                <a:defRPr/>
              </a:pPr>
              <a:t>‹#›</a:t>
            </a:fld>
            <a:endParaRPr lang="en-GB"/>
          </a:p>
        </p:txBody>
      </p:sp>
    </p:spTree>
    <p:extLst>
      <p:ext uri="{BB962C8B-B14F-4D97-AF65-F5344CB8AC3E}">
        <p14:creationId xmlns:p14="http://schemas.microsoft.com/office/powerpoint/2010/main" val="3428579913"/>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14 June, 2023</a:t>
            </a:fld>
            <a:endParaRPr lang="en-GB"/>
          </a:p>
        </p:txBody>
      </p:sp>
      <p:sp>
        <p:nvSpPr>
          <p:cNvPr id="101" name="Footer Placeholder 4"/>
          <p:cNvSpPr>
            <a:spLocks noGrp="1"/>
          </p:cNvSpPr>
          <p:nvPr>
            <p:ph type="ftr" sz="quarter" idx="3"/>
          </p:nvPr>
        </p:nvSpPr>
        <p:spPr>
          <a:xfrm>
            <a:off x="0" y="6829086"/>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3" name="Round Same Side Corner Rectangle 12"/>
          <p:cNvSpPr/>
          <p:nvPr userDrawn="1"/>
        </p:nvSpPr>
        <p:spPr>
          <a:xfrm>
            <a:off x="1" y="4127500"/>
            <a:ext cx="12191999" cy="27305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Bodoni MT" panose="02070603080606020203" pitchFamily="18" charset="0"/>
            </a:endParaRPr>
          </a:p>
        </p:txBody>
      </p:sp>
      <p:sp>
        <p:nvSpPr>
          <p:cNvPr id="16" name="Text Placeholder 3"/>
          <p:cNvSpPr>
            <a:spLocks noGrp="1"/>
          </p:cNvSpPr>
          <p:nvPr>
            <p:ph type="body" sz="quarter" idx="16"/>
          </p:nvPr>
        </p:nvSpPr>
        <p:spPr>
          <a:xfrm>
            <a:off x="285135" y="1355302"/>
            <a:ext cx="9444568" cy="3047501"/>
          </a:xfrm>
        </p:spPr>
        <p:txBody>
          <a:bodyPr/>
          <a:lstStyle>
            <a:lvl1pPr>
              <a:defRPr>
                <a:latin typeface="Bodoni MT" panose="02070603080606020203" pitchFamily="18" charset="0"/>
              </a:defRPr>
            </a:lvl1pPr>
          </a:lstStyle>
          <a:p>
            <a:pPr lvl="0"/>
            <a:r>
              <a:rPr lang="en-US"/>
              <a:t>Click to edit Master text styles</a:t>
            </a:r>
          </a:p>
        </p:txBody>
      </p:sp>
      <p:sp>
        <p:nvSpPr>
          <p:cNvPr id="17" name="Text Placeholder 5"/>
          <p:cNvSpPr>
            <a:spLocks noGrp="1"/>
          </p:cNvSpPr>
          <p:nvPr>
            <p:ph type="body" sz="quarter" idx="17"/>
          </p:nvPr>
        </p:nvSpPr>
        <p:spPr>
          <a:xfrm>
            <a:off x="6714593" y="1582993"/>
            <a:ext cx="4804833" cy="242979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20554183"/>
      </p:ext>
    </p:extLst>
  </p:cSld>
  <p:clrMapOvr>
    <a:masterClrMapping/>
  </p:clrMapOvr>
  <p:hf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431371" y="2371726"/>
            <a:ext cx="5563029" cy="3724275"/>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371726"/>
            <a:ext cx="5563029" cy="3724275"/>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p:nvPr>
        </p:nvSpPr>
        <p:spPr>
          <a:xfrm>
            <a:off x="3454400" y="6330951"/>
            <a:ext cx="5283200" cy="365125"/>
          </a:xfrm>
        </p:spPr>
        <p:txBody>
          <a:bodyPr/>
          <a:lstStyle>
            <a:lvl1pPr marL="0" indent="0" algn="ctr">
              <a:buNone/>
              <a:defRPr sz="1400">
                <a:solidFill>
                  <a:schemeClr val="tx2"/>
                </a:solidFill>
                <a:latin typeface="+mj-lt"/>
              </a:defRPr>
            </a:lvl1pPr>
          </a:lstStyle>
          <a:p>
            <a:pPr lvl="0"/>
            <a:endParaRPr lang="en-GB"/>
          </a:p>
        </p:txBody>
      </p:sp>
      <p:sp>
        <p:nvSpPr>
          <p:cNvPr id="7" name="Date Placeholder 4"/>
          <p:cNvSpPr>
            <a:spLocks noGrp="1"/>
          </p:cNvSpPr>
          <p:nvPr>
            <p:ph type="dt" sz="half" idx="14"/>
          </p:nvPr>
        </p:nvSpPr>
        <p:spPr/>
        <p:txBody>
          <a:bodyPr/>
          <a:lstStyle>
            <a:lvl1pPr>
              <a:defRPr/>
            </a:lvl1pPr>
          </a:lstStyle>
          <a:p>
            <a:pPr>
              <a:defRPr/>
            </a:pPr>
            <a:endParaRPr lang="en-GB"/>
          </a:p>
        </p:txBody>
      </p:sp>
      <p:sp>
        <p:nvSpPr>
          <p:cNvPr id="9" name="Footer Placeholder 5"/>
          <p:cNvSpPr>
            <a:spLocks noGrp="1"/>
          </p:cNvSpPr>
          <p:nvPr>
            <p:ph type="ftr" sz="quarter" idx="15"/>
          </p:nvPr>
        </p:nvSpPr>
        <p:spPr/>
        <p:txBody>
          <a:bodyPr/>
          <a:lstStyle>
            <a:lvl1pPr>
              <a:defRPr/>
            </a:lvl1pPr>
          </a:lstStyle>
          <a:p>
            <a:pPr>
              <a:defRPr/>
            </a:pPr>
            <a:endParaRPr lang="en-GB"/>
          </a:p>
        </p:txBody>
      </p:sp>
      <p:sp>
        <p:nvSpPr>
          <p:cNvPr id="10" name="Slide Number Placeholder 6"/>
          <p:cNvSpPr>
            <a:spLocks noGrp="1"/>
          </p:cNvSpPr>
          <p:nvPr>
            <p:ph type="sldNum" sz="quarter" idx="16"/>
          </p:nvPr>
        </p:nvSpPr>
        <p:spPr>
          <a:xfrm>
            <a:off x="11039423" y="6480000"/>
            <a:ext cx="480003" cy="378000"/>
          </a:xfrm>
          <a:prstGeom prst="rect">
            <a:avLst/>
          </a:prstGeom>
        </p:spPr>
        <p:txBody>
          <a:bodyPr/>
          <a:lstStyle>
            <a:lvl1pPr>
              <a:defRPr/>
            </a:lvl1pPr>
          </a:lstStyle>
          <a:p>
            <a:pPr>
              <a:defRPr/>
            </a:pPr>
            <a:fld id="{F6C99318-E152-491E-A2E5-CBBF4F45D0CD}" type="slidenum">
              <a:rPr lang="en-GB"/>
              <a:pPr>
                <a:defRPr/>
              </a:pPr>
              <a:t>‹#›</a:t>
            </a:fld>
            <a:endParaRPr lang="en-GB"/>
          </a:p>
        </p:txBody>
      </p:sp>
    </p:spTree>
    <p:extLst>
      <p:ext uri="{BB962C8B-B14F-4D97-AF65-F5344CB8AC3E}">
        <p14:creationId xmlns:p14="http://schemas.microsoft.com/office/powerpoint/2010/main" val="1750665469"/>
      </p:ext>
    </p:extLst>
  </p:cSld>
  <p:clrMapOvr>
    <a:masterClrMapping/>
  </p:clrMapOvr>
  <p:hf hdr="0" ftr="0"/>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Content 2 Col One-Line ">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70" y="1825200"/>
            <a:ext cx="11326713" cy="4270800"/>
          </a:xfrm>
        </p:spPr>
        <p:txBody>
          <a:bodyPr numCol="2" spcCol="144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31370" y="752027"/>
            <a:ext cx="11326713" cy="720000"/>
          </a:xfrm>
        </p:spPr>
        <p:txBody>
          <a:bodyPr/>
          <a:lstStyle/>
          <a:p>
            <a:r>
              <a:rPr lang="en-US" noProof="0"/>
              <a:t>Click to edit Master title style</a:t>
            </a:r>
            <a:endParaRPr lang="en-GB" noProof="0"/>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11039423" y="6480000"/>
            <a:ext cx="480003" cy="378000"/>
          </a:xfrm>
          <a:prstGeom prst="rect">
            <a:avLst/>
          </a:prstGeom>
        </p:spPr>
        <p:txBody>
          <a:bodyPr/>
          <a:lstStyle>
            <a:lvl1pPr>
              <a:defRPr/>
            </a:lvl1pPr>
          </a:lstStyle>
          <a:p>
            <a:pPr>
              <a:defRPr/>
            </a:pPr>
            <a:fld id="{F46A2894-B358-412B-8F3A-7DC03A4BEFB9}" type="slidenum">
              <a:rPr lang="en-GB"/>
              <a:pPr>
                <a:defRPr/>
              </a:pPr>
              <a:t>‹#›</a:t>
            </a:fld>
            <a:endParaRPr lang="en-GB"/>
          </a:p>
        </p:txBody>
      </p:sp>
    </p:spTree>
    <p:extLst>
      <p:ext uri="{BB962C8B-B14F-4D97-AF65-F5344CB8AC3E}">
        <p14:creationId xmlns:p14="http://schemas.microsoft.com/office/powerpoint/2010/main" val="519357961"/>
      </p:ext>
    </p:extLst>
  </p:cSld>
  <p:clrMapOvr>
    <a:masterClrMapping/>
  </p:clrMapOvr>
  <p:hf hdr="0" ftr="0"/>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wo Content One-Line">
    <p:spTree>
      <p:nvGrpSpPr>
        <p:cNvPr id="1" name=""/>
        <p:cNvGrpSpPr/>
        <p:nvPr/>
      </p:nvGrpSpPr>
      <p:grpSpPr>
        <a:xfrm>
          <a:off x="0" y="0"/>
          <a:ext cx="0" cy="0"/>
          <a:chOff x="0" y="0"/>
          <a:chExt cx="0" cy="0"/>
        </a:xfrm>
      </p:grpSpPr>
      <p:sp>
        <p:nvSpPr>
          <p:cNvPr id="2" name="Title 1"/>
          <p:cNvSpPr>
            <a:spLocks noGrp="1"/>
          </p:cNvSpPr>
          <p:nvPr>
            <p:ph type="title"/>
          </p:nvPr>
        </p:nvSpPr>
        <p:spPr>
          <a:xfrm>
            <a:off x="431370" y="752027"/>
            <a:ext cx="11326713" cy="720000"/>
          </a:xfrm>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431371" y="1825200"/>
            <a:ext cx="5563029" cy="4270801"/>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825200"/>
            <a:ext cx="5563029" cy="4270801"/>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4"/>
          <p:cNvSpPr>
            <a:spLocks noGrp="1"/>
          </p:cNvSpPr>
          <p:nvPr>
            <p:ph type="dt" sz="half" idx="10"/>
          </p:nvPr>
        </p:nvSpPr>
        <p:spPr/>
        <p:txBody>
          <a:bodyPr/>
          <a:lstStyle>
            <a:lvl1pPr>
              <a:defRPr/>
            </a:lvl1pPr>
          </a:lstStyle>
          <a:p>
            <a:pPr>
              <a:defRPr/>
            </a:pPr>
            <a:endParaRPr lang="en-GB"/>
          </a:p>
        </p:txBody>
      </p:sp>
      <p:sp>
        <p:nvSpPr>
          <p:cNvPr id="7" name="Footer Placeholder 5"/>
          <p:cNvSpPr>
            <a:spLocks noGrp="1"/>
          </p:cNvSpPr>
          <p:nvPr>
            <p:ph type="ftr" sz="quarter" idx="11"/>
          </p:nvPr>
        </p:nvSpPr>
        <p:spPr/>
        <p:txBody>
          <a:bodyPr/>
          <a:lstStyle>
            <a:lvl1pPr>
              <a:defRPr/>
            </a:lvl1pPr>
          </a:lstStyle>
          <a:p>
            <a:pPr>
              <a:defRPr/>
            </a:pPr>
            <a:endParaRPr lang="en-GB"/>
          </a:p>
        </p:txBody>
      </p:sp>
      <p:sp>
        <p:nvSpPr>
          <p:cNvPr id="8" name="Slide Number Placeholder 6"/>
          <p:cNvSpPr>
            <a:spLocks noGrp="1"/>
          </p:cNvSpPr>
          <p:nvPr>
            <p:ph type="sldNum" sz="quarter" idx="12"/>
          </p:nvPr>
        </p:nvSpPr>
        <p:spPr>
          <a:xfrm>
            <a:off x="11039423" y="6480000"/>
            <a:ext cx="480003" cy="378000"/>
          </a:xfrm>
          <a:prstGeom prst="rect">
            <a:avLst/>
          </a:prstGeom>
        </p:spPr>
        <p:txBody>
          <a:bodyPr/>
          <a:lstStyle>
            <a:lvl1pPr>
              <a:defRPr/>
            </a:lvl1pPr>
          </a:lstStyle>
          <a:p>
            <a:pPr>
              <a:defRPr/>
            </a:pPr>
            <a:fld id="{5EC96831-8AAA-4BC6-9C18-9AEB6B48FAF3}" type="slidenum">
              <a:rPr lang="en-GB"/>
              <a:pPr>
                <a:defRPr/>
              </a:pPr>
              <a:t>‹#›</a:t>
            </a:fld>
            <a:endParaRPr lang="en-GB"/>
          </a:p>
        </p:txBody>
      </p:sp>
    </p:spTree>
    <p:extLst>
      <p:ext uri="{BB962C8B-B14F-4D97-AF65-F5344CB8AC3E}">
        <p14:creationId xmlns:p14="http://schemas.microsoft.com/office/powerpoint/2010/main" val="1450193736"/>
      </p:ext>
    </p:extLst>
  </p:cSld>
  <p:clrMapOvr>
    <a:masterClrMapping/>
  </p:clrMapOvr>
  <p:hf hdr="0" ftr="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Cover 1 - SE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303030"/>
      </p:ext>
    </p:extLst>
  </p:cSld>
  <p:clrMapOvr>
    <a:masterClrMapping/>
  </p:clrMapOvr>
  <p:hf hdr="0" ftr="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EF2CE-4D73-F744-B8B0-8CD0D04C7592}"/>
              </a:ext>
            </a:extLst>
          </p:cNvPr>
          <p:cNvSpPr>
            <a:spLocks noGrp="1"/>
          </p:cNvSpPr>
          <p:nvPr>
            <p:ph type="title"/>
          </p:nvPr>
        </p:nvSpPr>
        <p:spPr>
          <a:xfrm>
            <a:off x="731520" y="365125"/>
            <a:ext cx="10622280" cy="1325563"/>
          </a:xfrm>
        </p:spPr>
        <p:txBody>
          <a:bodyPr/>
          <a:lstStyle>
            <a:lvl1pPr>
              <a:defRPr>
                <a:solidFill>
                  <a:srgbClr val="48415D"/>
                </a:solidFill>
              </a:defRPr>
            </a:lvl1pPr>
          </a:lstStyle>
          <a:p>
            <a:r>
              <a:rPr lang="en-US"/>
              <a:t>Click to edit Master title style</a:t>
            </a:r>
          </a:p>
        </p:txBody>
      </p:sp>
      <p:sp>
        <p:nvSpPr>
          <p:cNvPr id="3" name="Date Placeholder 2">
            <a:extLst>
              <a:ext uri="{FF2B5EF4-FFF2-40B4-BE49-F238E27FC236}">
                <a16:creationId xmlns:a16="http://schemas.microsoft.com/office/drawing/2014/main" id="{5F64D9F7-0AE9-2042-97BA-43750B8FFB86}"/>
              </a:ext>
            </a:extLst>
          </p:cNvPr>
          <p:cNvSpPr>
            <a:spLocks noGrp="1"/>
          </p:cNvSpPr>
          <p:nvPr>
            <p:ph type="dt" sz="half" idx="10"/>
          </p:nvPr>
        </p:nvSpPr>
        <p:spPr/>
        <p:txBody>
          <a:bodyPr/>
          <a:lstStyle/>
          <a:p>
            <a:fld id="{653176F4-F624-40B6-BE56-D0F0283CF6DE}" type="datetime1">
              <a:rPr lang="en-US" smtClean="0"/>
              <a:t>6/14/2023</a:t>
            </a:fld>
            <a:endParaRPr lang="en-US"/>
          </a:p>
        </p:txBody>
      </p:sp>
      <p:sp>
        <p:nvSpPr>
          <p:cNvPr id="4" name="Footer Placeholder 3">
            <a:extLst>
              <a:ext uri="{FF2B5EF4-FFF2-40B4-BE49-F238E27FC236}">
                <a16:creationId xmlns:a16="http://schemas.microsoft.com/office/drawing/2014/main" id="{373B99C8-8D66-3B49-9FEF-1009538E2F13}"/>
              </a:ext>
            </a:extLst>
          </p:cNvPr>
          <p:cNvSpPr>
            <a:spLocks noGrp="1"/>
          </p:cNvSpPr>
          <p:nvPr>
            <p:ph type="ftr" sz="quarter" idx="11"/>
          </p:nvPr>
        </p:nvSpPr>
        <p:spPr/>
        <p:txBody>
          <a:bodyPr/>
          <a:lstStyle/>
          <a:p>
            <a:r>
              <a:rPr lang="en-US"/>
              <a:t>OFFICIAL USE </a:t>
            </a:r>
          </a:p>
        </p:txBody>
      </p:sp>
      <p:sp>
        <p:nvSpPr>
          <p:cNvPr id="5" name="Slide Number Placeholder 4">
            <a:extLst>
              <a:ext uri="{FF2B5EF4-FFF2-40B4-BE49-F238E27FC236}">
                <a16:creationId xmlns:a16="http://schemas.microsoft.com/office/drawing/2014/main" id="{F1B4D461-84AC-D644-9551-01AC055BEE76}"/>
              </a:ext>
            </a:extLst>
          </p:cNvPr>
          <p:cNvSpPr>
            <a:spLocks noGrp="1"/>
          </p:cNvSpPr>
          <p:nvPr>
            <p:ph type="sldNum" sz="quarter" idx="12"/>
          </p:nvPr>
        </p:nvSpPr>
        <p:spPr/>
        <p:txBody>
          <a:bodyPr/>
          <a:lstStyle/>
          <a:p>
            <a:fld id="{36A799B6-CD39-C74D-8316-CD837A09E1CB}" type="slidenum">
              <a:rPr lang="en-US" smtClean="0"/>
              <a:t>‹#›</a:t>
            </a:fld>
            <a:endParaRPr lang="en-US"/>
          </a:p>
        </p:txBody>
      </p:sp>
    </p:spTree>
    <p:extLst>
      <p:ext uri="{BB962C8B-B14F-4D97-AF65-F5344CB8AC3E}">
        <p14:creationId xmlns:p14="http://schemas.microsoft.com/office/powerpoint/2010/main" val="2648560791"/>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B6E079F-0502-CC4C-9C8B-39554E94F19E}" type="datetime3">
              <a:rPr lang="en-GB" smtClean="0"/>
              <a:pPr/>
              <a:t>14 June, 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11039423" y="6480000"/>
            <a:ext cx="480003" cy="378000"/>
          </a:xfrm>
          <a:prstGeom prst="rect">
            <a:avLst/>
          </a:prstGeom>
        </p:spPr>
        <p:txBody>
          <a:bodyPr/>
          <a:lstStyle/>
          <a:p>
            <a:fld id="{71F9F866-B438-9445-8D9F-1F8FF6608833}" type="slidenum">
              <a:rPr lang="en-GB" smtClean="0"/>
              <a:pPr/>
              <a:t>‹#›</a:t>
            </a:fld>
            <a:endParaRPr lang="en-GB"/>
          </a:p>
        </p:txBody>
      </p:sp>
      <p:sp>
        <p:nvSpPr>
          <p:cNvPr id="9" name="Text Placeholder 8"/>
          <p:cNvSpPr>
            <a:spLocks noGrp="1"/>
          </p:cNvSpPr>
          <p:nvPr>
            <p:ph type="body" sz="quarter" idx="13"/>
          </p:nvPr>
        </p:nvSpPr>
        <p:spPr>
          <a:xfrm>
            <a:off x="960438" y="1455738"/>
            <a:ext cx="4545012" cy="4778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p:cNvSpPr>
            <a:spLocks noGrp="1"/>
          </p:cNvSpPr>
          <p:nvPr>
            <p:ph type="body" sz="quarter" idx="14"/>
          </p:nvPr>
        </p:nvSpPr>
        <p:spPr>
          <a:xfrm>
            <a:off x="6321425" y="1455738"/>
            <a:ext cx="5094288" cy="4778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3" name="Straight Connector 12"/>
          <p:cNvCxnSpPr/>
          <p:nvPr userDrawn="1"/>
        </p:nvCxnSpPr>
        <p:spPr>
          <a:xfrm>
            <a:off x="5909187" y="1455738"/>
            <a:ext cx="29497" cy="4778375"/>
          </a:xfrm>
          <a:prstGeom prst="line">
            <a:avLst/>
          </a:prstGeom>
          <a:ln w="254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1870525"/>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15" name="Round Same Side Corner Rectangle 14"/>
          <p:cNvSpPr/>
          <p:nvPr userDrawn="1"/>
        </p:nvSpPr>
        <p:spPr>
          <a:xfrm>
            <a:off x="958848" y="1446245"/>
            <a:ext cx="4806953" cy="49997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Bodoni MT" panose="02070603080606020203" pitchFamily="18" charset="0"/>
            </a:endParaRPr>
          </a:p>
        </p:txBody>
      </p:sp>
      <p:sp>
        <p:nvSpPr>
          <p:cNvPr id="19" name="Content Placeholder 8"/>
          <p:cNvSpPr>
            <a:spLocks noGrp="1"/>
          </p:cNvSpPr>
          <p:nvPr>
            <p:ph sz="quarter" idx="19" hasCustomPrompt="1"/>
          </p:nvPr>
        </p:nvSpPr>
        <p:spPr>
          <a:xfrm>
            <a:off x="958849" y="1446245"/>
            <a:ext cx="4773084" cy="4999799"/>
          </a:xfrm>
        </p:spPr>
        <p:txBody>
          <a:bodyPr/>
          <a:lstStyle>
            <a:lvl5pPr marL="0" indent="0">
              <a:defRPr baseline="0">
                <a:latin typeface="Bodoni MT" panose="02070603080606020203" pitchFamily="18" charset="0"/>
              </a:defRPr>
            </a:lvl5pPr>
          </a:lstStyle>
          <a:p>
            <a:pPr lvl="4"/>
            <a:r>
              <a:rPr lang="en-GB"/>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14 June, 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6" name="Text Placeholder 3"/>
          <p:cNvSpPr>
            <a:spLocks noGrp="1"/>
          </p:cNvSpPr>
          <p:nvPr>
            <p:ph type="body" sz="quarter" idx="16"/>
          </p:nvPr>
        </p:nvSpPr>
        <p:spPr>
          <a:xfrm>
            <a:off x="6405033" y="1445893"/>
            <a:ext cx="4804833" cy="719137"/>
          </a:xfrm>
        </p:spPr>
        <p:txBody>
          <a:bodyPr/>
          <a:lstStyle>
            <a:lvl1pPr>
              <a:defRPr>
                <a:latin typeface="Bodoni MT" panose="02070603080606020203" pitchFamily="18" charset="0"/>
              </a:defRPr>
            </a:lvl1pPr>
          </a:lstStyle>
          <a:p>
            <a:pPr lvl="0"/>
            <a:r>
              <a:rPr lang="en-US"/>
              <a:t>Click to edit Master text styles</a:t>
            </a:r>
          </a:p>
        </p:txBody>
      </p:sp>
      <p:sp>
        <p:nvSpPr>
          <p:cNvPr id="17" name="Text Placeholder 5"/>
          <p:cNvSpPr>
            <a:spLocks noGrp="1"/>
          </p:cNvSpPr>
          <p:nvPr>
            <p:ph type="body" sz="quarter" idx="17" hasCustomPrompt="1"/>
          </p:nvPr>
        </p:nvSpPr>
        <p:spPr>
          <a:xfrm>
            <a:off x="6405033" y="2165031"/>
            <a:ext cx="4804833" cy="433340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90034430"/>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Map layout">
    <p:spTree>
      <p:nvGrpSpPr>
        <p:cNvPr id="1" name=""/>
        <p:cNvGrpSpPr/>
        <p:nvPr/>
      </p:nvGrpSpPr>
      <p:grpSpPr>
        <a:xfrm>
          <a:off x="0" y="0"/>
          <a:ext cx="0" cy="0"/>
          <a:chOff x="0" y="0"/>
          <a:chExt cx="0" cy="0"/>
        </a:xfrm>
      </p:grpSpPr>
      <p:sp>
        <p:nvSpPr>
          <p:cNvPr id="4" name="Round Same Side Corner Rectangle 3"/>
          <p:cNvSpPr/>
          <p:nvPr userDrawn="1"/>
        </p:nvSpPr>
        <p:spPr>
          <a:xfrm>
            <a:off x="501651" y="1419225"/>
            <a:ext cx="11209867" cy="504190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Bodoni MT" panose="02070603080606020203" pitchFamily="18" charset="0"/>
            </a:endParaRPr>
          </a:p>
        </p:txBody>
      </p:sp>
      <p:sp>
        <p:nvSpPr>
          <p:cNvPr id="5" name="Content Placeholder 4"/>
          <p:cNvSpPr>
            <a:spLocks noGrp="1"/>
          </p:cNvSpPr>
          <p:nvPr>
            <p:ph sz="quarter" idx="10" hasCustomPrompt="1"/>
          </p:nvPr>
        </p:nvSpPr>
        <p:spPr>
          <a:xfrm>
            <a:off x="501651" y="1419226"/>
            <a:ext cx="11209867" cy="5041899"/>
          </a:xfrm>
        </p:spPr>
        <p:txBody>
          <a:bodyPr/>
          <a:lstStyle>
            <a:lvl1pPr>
              <a:defRPr/>
            </a:lvl1pPr>
          </a:lstStyle>
          <a:p>
            <a:pPr lvl="0"/>
            <a:r>
              <a:rPr lang="en-US"/>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14 June, 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10076243"/>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ase study layout">
    <p:spTree>
      <p:nvGrpSpPr>
        <p:cNvPr id="1" name=""/>
        <p:cNvGrpSpPr/>
        <p:nvPr/>
      </p:nvGrpSpPr>
      <p:grpSpPr>
        <a:xfrm>
          <a:off x="0" y="0"/>
          <a:ext cx="0" cy="0"/>
          <a:chOff x="0" y="0"/>
          <a:chExt cx="0" cy="0"/>
        </a:xfrm>
      </p:grpSpPr>
      <p:sp>
        <p:nvSpPr>
          <p:cNvPr id="2" name="Title 1"/>
          <p:cNvSpPr>
            <a:spLocks noGrp="1"/>
          </p:cNvSpPr>
          <p:nvPr>
            <p:ph type="title"/>
          </p:nvPr>
        </p:nvSpPr>
        <p:spPr>
          <a:xfrm>
            <a:off x="0" y="214451"/>
            <a:ext cx="7871884" cy="1080000"/>
          </a:xfrm>
        </p:spPr>
        <p:txBody>
          <a:bodyPr/>
          <a:lstStyle/>
          <a:p>
            <a:r>
              <a:rPr lang="en-US"/>
              <a:t>Click to edit Master title style</a:t>
            </a:r>
            <a:endParaRPr lang="en-GB"/>
          </a:p>
        </p:txBody>
      </p:sp>
      <p:sp>
        <p:nvSpPr>
          <p:cNvPr id="5" name="Slide Number Placeholder 4"/>
          <p:cNvSpPr>
            <a:spLocks noGrp="1"/>
          </p:cNvSpPr>
          <p:nvPr>
            <p:ph type="sldNum" sz="quarter" idx="12"/>
          </p:nvPr>
        </p:nvSpPr>
        <p:spPr>
          <a:xfrm>
            <a:off x="11039423" y="6480000"/>
            <a:ext cx="480003" cy="378000"/>
          </a:xfrm>
          <a:prstGeom prst="rect">
            <a:avLst/>
          </a:prstGeom>
        </p:spPr>
        <p:txBody>
          <a:bodyPr/>
          <a:lstStyle/>
          <a:p>
            <a:fld id="{71F9F866-B438-9445-8D9F-1F8FF6608833}" type="slidenum">
              <a:rPr lang="en-GB" smtClean="0"/>
              <a:pPr/>
              <a:t>‹#›</a:t>
            </a:fld>
            <a:endParaRPr lang="en-GB"/>
          </a:p>
        </p:txBody>
      </p:sp>
      <p:sp>
        <p:nvSpPr>
          <p:cNvPr id="7" name="Picture Placeholder 6"/>
          <p:cNvSpPr>
            <a:spLocks noGrp="1"/>
          </p:cNvSpPr>
          <p:nvPr>
            <p:ph type="pic" sz="quarter" idx="13"/>
          </p:nvPr>
        </p:nvSpPr>
        <p:spPr>
          <a:xfrm>
            <a:off x="-8874" y="0"/>
            <a:ext cx="12196763" cy="2447925"/>
          </a:xfrm>
        </p:spPr>
        <p:txBody>
          <a:bodyPr/>
          <a:lstStyle/>
          <a:p>
            <a:endParaRPr lang="en-GB"/>
          </a:p>
        </p:txBody>
      </p:sp>
      <p:sp>
        <p:nvSpPr>
          <p:cNvPr id="9" name="Text Placeholder 8"/>
          <p:cNvSpPr>
            <a:spLocks noGrp="1"/>
          </p:cNvSpPr>
          <p:nvPr>
            <p:ph type="body" sz="quarter" idx="14"/>
          </p:nvPr>
        </p:nvSpPr>
        <p:spPr>
          <a:xfrm>
            <a:off x="1435100" y="2447925"/>
            <a:ext cx="2801938" cy="531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p:cNvSpPr>
            <a:spLocks noGrp="1"/>
          </p:cNvSpPr>
          <p:nvPr>
            <p:ph type="body" sz="quarter" idx="15"/>
          </p:nvPr>
        </p:nvSpPr>
        <p:spPr>
          <a:xfrm>
            <a:off x="5456238" y="2447925"/>
            <a:ext cx="2773362" cy="531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14"/>
          <p:cNvSpPr>
            <a:spLocks noGrp="1"/>
          </p:cNvSpPr>
          <p:nvPr>
            <p:ph type="body" sz="quarter" idx="16"/>
          </p:nvPr>
        </p:nvSpPr>
        <p:spPr>
          <a:xfrm>
            <a:off x="9507538" y="2447925"/>
            <a:ext cx="2311400" cy="531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6"/>
          <p:cNvSpPr>
            <a:spLocks noGrp="1"/>
          </p:cNvSpPr>
          <p:nvPr>
            <p:ph type="body" sz="quarter" idx="17"/>
          </p:nvPr>
        </p:nvSpPr>
        <p:spPr>
          <a:xfrm>
            <a:off x="1435100" y="3117390"/>
            <a:ext cx="2801938" cy="3500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18"/>
          <p:cNvSpPr>
            <a:spLocks noGrp="1"/>
          </p:cNvSpPr>
          <p:nvPr>
            <p:ph type="body" sz="quarter" idx="18"/>
          </p:nvPr>
        </p:nvSpPr>
        <p:spPr>
          <a:xfrm>
            <a:off x="5456238" y="3117390"/>
            <a:ext cx="2773362" cy="3500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20"/>
          <p:cNvSpPr>
            <a:spLocks noGrp="1"/>
          </p:cNvSpPr>
          <p:nvPr>
            <p:ph type="body" sz="quarter" idx="19"/>
          </p:nvPr>
        </p:nvSpPr>
        <p:spPr>
          <a:xfrm>
            <a:off x="9507538" y="3117390"/>
            <a:ext cx="2311401" cy="3500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61426110"/>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a:xfrm>
            <a:off x="214733" y="5087006"/>
            <a:ext cx="7871884" cy="1080000"/>
          </a:xfrm>
        </p:spPr>
        <p:txBody>
          <a:bodyPr/>
          <a:lstStyle/>
          <a:p>
            <a:r>
              <a:rPr lang="en-US"/>
              <a:t>Click to edit Master title style</a:t>
            </a:r>
            <a:endParaRPr lang="en-GB"/>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14 June, 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370932786"/>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image" Target="../media/image1.wmf"/><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960967" y="-1"/>
            <a:ext cx="7871884" cy="1080000"/>
          </a:xfrm>
          <a:prstGeom prst="rect">
            <a:avLst/>
          </a:prstGeom>
        </p:spPr>
        <p:txBody>
          <a:bodyPr vert="horz" lIns="0" tIns="0" rIns="0" bIns="0" rtlCol="0" anchor="ctr">
            <a:normAutofit/>
          </a:bodyPr>
          <a:lstStyle/>
          <a:p>
            <a:r>
              <a:rPr lang="en-US"/>
              <a:t>Click to edit Master title style</a:t>
            </a:r>
            <a:endParaRPr lang="en-GB"/>
          </a:p>
        </p:txBody>
      </p:sp>
      <p:cxnSp>
        <p:nvCxnSpPr>
          <p:cNvPr id="70" name="Straight Connector 69"/>
          <p:cNvCxnSpPr/>
          <p:nvPr/>
        </p:nvCxnSpPr>
        <p:spPr bwMode="auto">
          <a:xfrm>
            <a:off x="-4111" y="1079500"/>
            <a:ext cx="12192000" cy="0"/>
          </a:xfrm>
          <a:prstGeom prst="line">
            <a:avLst/>
          </a:prstGeom>
          <a:ln w="3175">
            <a:solidFill>
              <a:srgbClr val="2A2A86"/>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4110" y="6480000"/>
            <a:ext cx="12196111" cy="0"/>
          </a:xfrm>
          <a:prstGeom prst="line">
            <a:avLst/>
          </a:prstGeom>
          <a:ln w="3175">
            <a:solidFill>
              <a:srgbClr val="2A2A86"/>
            </a:solidFill>
          </a:ln>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439863"/>
            <a:ext cx="10272183" cy="45005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latin typeface="Bodoni MT" panose="02070603080606020203" pitchFamily="18" charset="0"/>
                <a:cs typeface="Bodoni MT" panose="02070603080606020203" pitchFamily="18" charset="0"/>
              </a:defRPr>
            </a:lvl1pPr>
          </a:lstStyle>
          <a:p>
            <a:fld id="{8B6E079F-0502-CC4C-9C8B-39554E94F19E}" type="datetime3">
              <a:rPr lang="en-GB" smtClean="0"/>
              <a:pPr/>
              <a:t>14 June, 2023</a:t>
            </a:fld>
            <a:endParaRPr lang="en-GB"/>
          </a:p>
        </p:txBody>
      </p:sp>
      <p:sp>
        <p:nvSpPr>
          <p:cNvPr id="57" name="Footer Placeholder 4"/>
          <p:cNvSpPr>
            <a:spLocks noGrp="1"/>
          </p:cNvSpPr>
          <p:nvPr>
            <p:ph type="ftr" sz="quarter" idx="3"/>
          </p:nvPr>
        </p:nvSpPr>
        <p:spPr>
          <a:xfrm>
            <a:off x="39432" y="6669000"/>
            <a:ext cx="12192000" cy="378000"/>
          </a:xfrm>
          <a:prstGeom prst="rect">
            <a:avLst/>
          </a:prstGeom>
        </p:spPr>
        <p:txBody>
          <a:bodyPr lIns="0" tIns="0" rIns="0" bIns="0" anchor="ctr"/>
          <a:lstStyle>
            <a:lvl1pPr algn="ctr">
              <a:defRPr lang="en-GB">
                <a:latin typeface="Bodoni MT" panose="02070603080606020203" pitchFamily="18" charset="0"/>
              </a:defRPr>
            </a:lvl1pPr>
          </a:lstStyle>
          <a:p>
            <a:endParaRPr lang="en-GB"/>
          </a:p>
        </p:txBody>
      </p:sp>
      <p:pic>
        <p:nvPicPr>
          <p:cNvPr id="10" name="Picture 9"/>
          <p:cNvPicPr>
            <a:picLocks/>
          </p:cNvPicPr>
          <p:nvPr/>
        </p:nvPicPr>
        <p:blipFill>
          <a:blip r:embed="rId18" cstate="screen">
            <a:extLst>
              <a:ext uri="{28A0092B-C50C-407E-A947-70E740481C1C}">
                <a14:useLocalDpi xmlns:a14="http://schemas.microsoft.com/office/drawing/2010/main"/>
              </a:ext>
            </a:extLst>
          </a:blip>
          <a:stretch>
            <a:fillRect/>
          </a:stretch>
        </p:blipFill>
        <p:spPr>
          <a:xfrm>
            <a:off x="9671050" y="126833"/>
            <a:ext cx="1562102" cy="821767"/>
          </a:xfrm>
          <a:prstGeom prst="rect">
            <a:avLst/>
          </a:prstGeom>
        </p:spPr>
      </p:pic>
      <p:pic>
        <p:nvPicPr>
          <p:cNvPr id="3" name="Picture 2"/>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367746" y="5988642"/>
            <a:ext cx="1456509" cy="1456509"/>
          </a:xfrm>
          <a:prstGeom prst="rect">
            <a:avLst/>
          </a:prstGeom>
        </p:spPr>
      </p:pic>
      <p:sp>
        <p:nvSpPr>
          <p:cNvPr id="1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latin typeface="Bodoni MT" panose="02070603080606020203" pitchFamily="18" charset="0"/>
                <a:cs typeface="Bodoni MT" panose="02070603080606020203" pitchFamily="18" charset="0"/>
              </a:defRPr>
            </a:lvl1pPr>
          </a:lstStyle>
          <a:p>
            <a:fld id="{71F9F866-B438-9445-8D9F-1F8FF660883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980" r:id="rId1"/>
    <p:sldLayoutId id="2147484619" r:id="rId2"/>
    <p:sldLayoutId id="2147483886" r:id="rId3"/>
    <p:sldLayoutId id="2147483949" r:id="rId4"/>
    <p:sldLayoutId id="2147484617" r:id="rId5"/>
    <p:sldLayoutId id="2147484002" r:id="rId6"/>
    <p:sldLayoutId id="2147483952" r:id="rId7"/>
    <p:sldLayoutId id="2147484618" r:id="rId8"/>
    <p:sldLayoutId id="2147483827" r:id="rId9"/>
    <p:sldLayoutId id="2147483823" r:id="rId10"/>
    <p:sldLayoutId id="2147483822" r:id="rId11"/>
    <p:sldLayoutId id="2147484620" r:id="rId12"/>
    <p:sldLayoutId id="2147484621" r:id="rId13"/>
    <p:sldLayoutId id="2147484624" r:id="rId14"/>
    <p:sldLayoutId id="2147484625" r:id="rId15"/>
    <p:sldLayoutId id="2147484636" r:id="rId16"/>
  </p:sldLayoutIdLst>
  <p:hf hdr="0" ftr="0"/>
  <p:txStyles>
    <p:title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1200"/>
        </a:spcAft>
        <a:buClrTx/>
        <a:buFontTx/>
        <a:buNone/>
        <a:defRPr lang="en-US" sz="2000" kern="1200" smtClean="0">
          <a:solidFill>
            <a:schemeClr val="tx1">
              <a:lumMod val="50000"/>
            </a:schemeClr>
          </a:solidFill>
          <a:latin typeface="Bodoni MT" panose="02070603080606020203" pitchFamily="18" charset="0"/>
          <a:ea typeface="ＭＳ Ｐゴシック" charset="0"/>
          <a:cs typeface="Bodoni MT" panose="02070603080606020203" pitchFamily="18" charset="0"/>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Bodoni MT" panose="02070603080606020203" pitchFamily="18" charset="0"/>
          <a:ea typeface="Bodoni MT" panose="02070603080606020203" pitchFamily="18" charset="0"/>
          <a:cs typeface="Bodoni MT" panose="02070603080606020203" pitchFamily="18" charset="0"/>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Bodoni MT" panose="02070603080606020203" pitchFamily="18" charset="0"/>
          <a:ea typeface="Bodoni MT" panose="02070603080606020203" pitchFamily="18" charset="0"/>
          <a:cs typeface="Bodoni MT" panose="02070603080606020203" pitchFamily="18" charset="0"/>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Bodoni MT" panose="02070603080606020203" pitchFamily="18" charset="0"/>
          <a:ea typeface="Bodoni MT" panose="02070603080606020203" pitchFamily="18" charset="0"/>
          <a:cs typeface="Bodoni MT" panose="02070603080606020203" pitchFamily="18" charset="0"/>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804333" y="6635750"/>
            <a:ext cx="10778067"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804333" y="6173788"/>
            <a:ext cx="10778067"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52" name="TextBox 1"/>
          <p:cNvSpPr txBox="1">
            <a:spLocks noChangeArrowheads="1"/>
          </p:cNvSpPr>
          <p:nvPr userDrawn="1"/>
        </p:nvSpPr>
        <p:spPr bwMode="auto">
          <a:xfrm>
            <a:off x="-3227917" y="158750"/>
            <a:ext cx="184731" cy="369332"/>
          </a:xfrm>
          <a:prstGeom prst="rect">
            <a:avLst/>
          </a:prstGeom>
          <a:noFill/>
          <a:ln>
            <a:noFill/>
          </a:ln>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endParaRPr lang="en-US"/>
          </a:p>
        </p:txBody>
      </p:sp>
      <p:sp>
        <p:nvSpPr>
          <p:cNvPr id="2053" name="TextBox 2"/>
          <p:cNvSpPr txBox="1">
            <a:spLocks noChangeArrowheads="1"/>
          </p:cNvSpPr>
          <p:nvPr userDrawn="1"/>
        </p:nvSpPr>
        <p:spPr bwMode="auto">
          <a:xfrm>
            <a:off x="-751417" y="-47625"/>
            <a:ext cx="184731" cy="369332"/>
          </a:xfrm>
          <a:prstGeom prst="rect">
            <a:avLst/>
          </a:prstGeom>
          <a:noFill/>
          <a:ln>
            <a:noFill/>
          </a:ln>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endParaRPr lang="en-US"/>
          </a:p>
        </p:txBody>
      </p:sp>
      <p:sp>
        <p:nvSpPr>
          <p:cNvPr id="2054" name="TextBox 3"/>
          <p:cNvSpPr txBox="1">
            <a:spLocks noChangeArrowheads="1"/>
          </p:cNvSpPr>
          <p:nvPr userDrawn="1"/>
        </p:nvSpPr>
        <p:spPr bwMode="auto">
          <a:xfrm>
            <a:off x="-3608917" y="325439"/>
            <a:ext cx="184731" cy="369332"/>
          </a:xfrm>
          <a:prstGeom prst="rect">
            <a:avLst/>
          </a:prstGeom>
          <a:noFill/>
          <a:ln>
            <a:noFill/>
          </a:ln>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endParaRPr lang="en-US"/>
          </a:p>
        </p:txBody>
      </p:sp>
      <p:sp>
        <p:nvSpPr>
          <p:cNvPr id="11" name="Text Placeholder 2"/>
          <p:cNvSpPr txBox="1">
            <a:spLocks/>
          </p:cNvSpPr>
          <p:nvPr userDrawn="1"/>
        </p:nvSpPr>
        <p:spPr>
          <a:xfrm>
            <a:off x="814918" y="6237288"/>
            <a:ext cx="3704167" cy="412750"/>
          </a:xfrm>
          <a:prstGeom prst="rect">
            <a:avLst/>
          </a:prstGeom>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20000"/>
              </a:spcBef>
              <a:buFont typeface="Arial" panose="020B0604020202020204" pitchFamily="34" charset="0"/>
              <a:buNone/>
              <a:defRPr/>
            </a:pPr>
            <a:r>
              <a:rPr lang="en-GB" altLang="en-US" sz="1000">
                <a:solidFill>
                  <a:srgbClr val="FFFFFF"/>
                </a:solidFill>
                <a:latin typeface="FranklinGothicBookCondITC Reg" panose="020B0506030502020204" pitchFamily="34" charset="77"/>
              </a:rPr>
              <a:t>Produced by the Office for the Chief Economist, EBRD.</a:t>
            </a:r>
          </a:p>
          <a:p>
            <a:pPr eaLnBrk="1" hangingPunct="1">
              <a:spcBef>
                <a:spcPct val="20000"/>
              </a:spcBef>
              <a:buFont typeface="Arial" panose="020B0604020202020204" pitchFamily="34" charset="0"/>
              <a:buNone/>
              <a:defRPr/>
            </a:pPr>
            <a:r>
              <a:rPr lang="de-DE" altLang="en-US" sz="1000">
                <a:solidFill>
                  <a:srgbClr val="FFFFFF"/>
                </a:solidFill>
                <a:latin typeface="FranklinGothicBookCondITC Reg" panose="020B0506030502020204" pitchFamily="34" charset="77"/>
              </a:rPr>
              <a:t>© EBRD 2018</a:t>
            </a:r>
            <a:endParaRPr lang="en-US" altLang="en-US" sz="1000">
              <a:solidFill>
                <a:srgbClr val="FFFFFF"/>
              </a:solidFill>
              <a:latin typeface="FranklinGothicBookCondITC Reg" panose="020B0506030502020204" pitchFamily="34" charset="77"/>
            </a:endParaRPr>
          </a:p>
          <a:p>
            <a:pPr eaLnBrk="1" hangingPunct="1">
              <a:spcBef>
                <a:spcPct val="20000"/>
              </a:spcBef>
              <a:buFont typeface="Arial" panose="020B0604020202020204" pitchFamily="34" charset="0"/>
              <a:buNone/>
              <a:defRPr/>
            </a:pPr>
            <a:endParaRPr lang="en-US" altLang="en-US" sz="1000">
              <a:latin typeface="FranklinGothicBookCondITC Reg" panose="020B0506030502020204" pitchFamily="34" charset="77"/>
            </a:endParaRPr>
          </a:p>
        </p:txBody>
      </p:sp>
      <p:sp>
        <p:nvSpPr>
          <p:cNvPr id="14" name="Slide Number Placeholder 5"/>
          <p:cNvSpPr txBox="1">
            <a:spLocks/>
          </p:cNvSpPr>
          <p:nvPr userDrawn="1"/>
        </p:nvSpPr>
        <p:spPr>
          <a:xfrm>
            <a:off x="8843433" y="161926"/>
            <a:ext cx="2844800" cy="365125"/>
          </a:xfrm>
          <a:prstGeom prst="rect">
            <a:avLst/>
          </a:prstGeom>
        </p:spPr>
        <p:txBody>
          <a:bodyPr anchor="ctr"/>
          <a:lstStyle>
            <a:lvl1pPr>
              <a:defRPr>
                <a:solidFill>
                  <a:schemeClr val="tx1"/>
                </a:solidFill>
                <a:latin typeface="Calibri" pitchFamily="34" charset="0"/>
                <a:ea typeface="MS PGothic" pitchFamily="34" charset="-128"/>
              </a:defRPr>
            </a:lvl1pPr>
            <a:lvl2pPr marL="37931725" indent="-37474525">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defRPr/>
            </a:pPr>
            <a:fld id="{38259BBC-567A-4663-8D01-6B7372041614}" type="slidenum">
              <a:rPr lang="en-US" altLang="en-US" sz="900" smtClean="0">
                <a:solidFill>
                  <a:srgbClr val="FFFFFF"/>
                </a:solidFill>
                <a:latin typeface="FranklinGothicBookCondITC Reg" charset="0"/>
              </a:rPr>
              <a:pPr algn="r" eaLnBrk="1" hangingPunct="1">
                <a:defRPr/>
              </a:pPr>
              <a:t>‹#›</a:t>
            </a:fld>
            <a:endParaRPr lang="en-US" altLang="en-US" sz="900">
              <a:solidFill>
                <a:srgbClr val="FFFFFF"/>
              </a:solidFill>
              <a:latin typeface="FranklinGothicBookCondITC Reg" charset="0"/>
            </a:endParaRPr>
          </a:p>
        </p:txBody>
      </p:sp>
      <p:sp>
        <p:nvSpPr>
          <p:cNvPr id="12" name="TextBox 11"/>
          <p:cNvSpPr txBox="1"/>
          <p:nvPr userDrawn="1"/>
        </p:nvSpPr>
        <p:spPr>
          <a:xfrm>
            <a:off x="814918" y="274639"/>
            <a:ext cx="2825749" cy="300037"/>
          </a:xfrm>
          <a:prstGeom prst="rect">
            <a:avLst/>
          </a:prstGeom>
          <a:noFill/>
        </p:spPr>
        <p:txBody>
          <a:bodyPr lIns="0" tIns="0" rIns="0" bIns="0">
            <a:spAutoFit/>
          </a:bodyPr>
          <a:lstStyle/>
          <a:p>
            <a:pPr eaLnBrk="1" fontAlgn="auto" hangingPunct="1">
              <a:spcBef>
                <a:spcPts val="0"/>
              </a:spcBef>
              <a:spcAft>
                <a:spcPts val="0"/>
              </a:spcAft>
              <a:defRPr/>
            </a:pPr>
            <a:r>
              <a:rPr lang="en-GB" sz="950">
                <a:solidFill>
                  <a:schemeClr val="bg1"/>
                </a:solidFill>
                <a:latin typeface="FranklinGothicDemiCondITC Reg"/>
                <a:ea typeface="+mn-ea"/>
                <a:cs typeface="FranklinGothicDemiCondITC Reg"/>
              </a:rPr>
              <a:t>TRANSITION REPORT 2018-19</a:t>
            </a:r>
          </a:p>
          <a:p>
            <a:pPr eaLnBrk="1" fontAlgn="auto" hangingPunct="1">
              <a:spcBef>
                <a:spcPts val="0"/>
              </a:spcBef>
              <a:spcAft>
                <a:spcPts val="0"/>
              </a:spcAft>
              <a:defRPr/>
            </a:pPr>
            <a:r>
              <a:rPr lang="en-US" sz="950">
                <a:solidFill>
                  <a:schemeClr val="bg1"/>
                </a:solidFill>
                <a:latin typeface="FranklinGothicBookCondITC Reg"/>
                <a:ea typeface="+mn-ea"/>
                <a:cs typeface="FranklinGothicBookCondITC Reg"/>
              </a:rPr>
              <a:t>WORK IN TRANSITION</a:t>
            </a:r>
          </a:p>
        </p:txBody>
      </p:sp>
      <p:sp>
        <p:nvSpPr>
          <p:cNvPr id="1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latin typeface="Bodoni MT" panose="02070603080606020203" pitchFamily="18" charset="0"/>
                <a:cs typeface="Bodoni MT" panose="02070603080606020203" pitchFamily="18" charset="0"/>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1220019319"/>
      </p:ext>
    </p:extLst>
  </p:cSld>
  <p:clrMap bg1="lt1" tx1="dk1" bg2="lt2" tx2="dk2" accent1="accent1" accent2="accent2" accent3="accent3" accent4="accent4" accent5="accent5" accent6="accent6" hlink="hlink" folHlink="folHlink"/>
  <p:sldLayoutIdLst>
    <p:sldLayoutId id="2147484627" r:id="rId1"/>
    <p:sldLayoutId id="2147484628" r:id="rId2"/>
    <p:sldLayoutId id="2147484629" r:id="rId3"/>
    <p:sldLayoutId id="2147484630" r:id="rId4"/>
    <p:sldLayoutId id="2147484631" r:id="rId5"/>
    <p:sldLayoutId id="2147484632" r:id="rId6"/>
    <p:sldLayoutId id="2147484633" r:id="rId7"/>
    <p:sldLayoutId id="2147484634" r:id="rId8"/>
    <p:sldLayoutId id="2147484635" r:id="rId9"/>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pitchFamily="-105" charset="-128"/>
          <a:cs typeface="ヒラギノ角ゴ Pro W3" pitchFamily="-111" charset="-128"/>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10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960967" y="-1"/>
            <a:ext cx="7871884" cy="1080000"/>
          </a:xfrm>
          <a:prstGeom prst="rect">
            <a:avLst/>
          </a:prstGeom>
        </p:spPr>
        <p:txBody>
          <a:bodyPr vert="horz" lIns="0" tIns="0" rIns="0" bIns="0" rtlCol="0" anchor="ctr">
            <a:normAutofit/>
          </a:bodyPr>
          <a:lstStyle/>
          <a:p>
            <a:r>
              <a:rPr lang="en-US"/>
              <a:t>Click to edit Master title style</a:t>
            </a:r>
            <a:endParaRPr lang="en-GB"/>
          </a:p>
        </p:txBody>
      </p:sp>
      <p:cxnSp>
        <p:nvCxnSpPr>
          <p:cNvPr id="70" name="Straight Connector 69"/>
          <p:cNvCxnSpPr/>
          <p:nvPr/>
        </p:nvCxnSpPr>
        <p:spPr bwMode="auto">
          <a:xfrm>
            <a:off x="-4111" y="1079500"/>
            <a:ext cx="12192000" cy="0"/>
          </a:xfrm>
          <a:prstGeom prst="line">
            <a:avLst/>
          </a:prstGeom>
          <a:ln w="3175">
            <a:solidFill>
              <a:srgbClr val="2A2A86"/>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4110" y="6480000"/>
            <a:ext cx="12196111" cy="0"/>
          </a:xfrm>
          <a:prstGeom prst="line">
            <a:avLst/>
          </a:prstGeom>
          <a:ln w="3175">
            <a:solidFill>
              <a:srgbClr val="2A2A86"/>
            </a:solidFill>
          </a:ln>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439863"/>
            <a:ext cx="10272183" cy="45005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latin typeface="Bodoni MT" panose="02070603080606020203" pitchFamily="18" charset="0"/>
                <a:cs typeface="Bodoni MT" panose="02070603080606020203" pitchFamily="18" charset="0"/>
              </a:defRPr>
            </a:lvl1pPr>
          </a:lstStyle>
          <a:p>
            <a:fld id="{8B6E079F-0502-CC4C-9C8B-39554E94F19E}" type="datetime3">
              <a:rPr lang="en-GB" smtClean="0"/>
              <a:pPr/>
              <a:t>14 June, 2023</a:t>
            </a:fld>
            <a:endParaRPr lang="en-GB"/>
          </a:p>
        </p:txBody>
      </p:sp>
      <p:sp>
        <p:nvSpPr>
          <p:cNvPr id="57" name="Footer Placeholder 4"/>
          <p:cNvSpPr>
            <a:spLocks noGrp="1"/>
          </p:cNvSpPr>
          <p:nvPr>
            <p:ph type="ftr" sz="quarter" idx="3"/>
          </p:nvPr>
        </p:nvSpPr>
        <p:spPr>
          <a:xfrm>
            <a:off x="39432" y="6669000"/>
            <a:ext cx="12192000" cy="378000"/>
          </a:xfrm>
          <a:prstGeom prst="rect">
            <a:avLst/>
          </a:prstGeom>
        </p:spPr>
        <p:txBody>
          <a:bodyPr lIns="0" tIns="0" rIns="0" bIns="0" anchor="ctr"/>
          <a:lstStyle>
            <a:lvl1pPr algn="ctr">
              <a:defRPr lang="en-GB">
                <a:latin typeface="Bodoni MT" panose="02070603080606020203" pitchFamily="18" charset="0"/>
              </a:defRPr>
            </a:lvl1pPr>
          </a:lstStyle>
          <a:p>
            <a:endParaRPr lang="en-GB"/>
          </a:p>
        </p:txBody>
      </p:sp>
      <p:pic>
        <p:nvPicPr>
          <p:cNvPr id="10" name="Picture 9"/>
          <p:cNvPicPr>
            <a:picLocks/>
          </p:cNvPicPr>
          <p:nvPr/>
        </p:nvPicPr>
        <p:blipFill>
          <a:blip r:embed="rId21" cstate="screen">
            <a:extLst>
              <a:ext uri="{28A0092B-C50C-407E-A947-70E740481C1C}">
                <a14:useLocalDpi xmlns:a14="http://schemas.microsoft.com/office/drawing/2010/main"/>
              </a:ext>
            </a:extLst>
          </a:blip>
          <a:stretch>
            <a:fillRect/>
          </a:stretch>
        </p:blipFill>
        <p:spPr>
          <a:xfrm>
            <a:off x="9671050" y="126833"/>
            <a:ext cx="1562102" cy="821767"/>
          </a:xfrm>
          <a:prstGeom prst="rect">
            <a:avLst/>
          </a:prstGeom>
        </p:spPr>
      </p:pic>
      <p:pic>
        <p:nvPicPr>
          <p:cNvPr id="3" name="Picture 2"/>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5367746" y="5988642"/>
            <a:ext cx="1456509" cy="1456509"/>
          </a:xfrm>
          <a:prstGeom prst="rect">
            <a:avLst/>
          </a:prstGeom>
        </p:spPr>
      </p:pic>
      <p:sp>
        <p:nvSpPr>
          <p:cNvPr id="1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latin typeface="Bodoni MT" panose="02070603080606020203" pitchFamily="18" charset="0"/>
                <a:cs typeface="Bodoni MT" panose="02070603080606020203" pitchFamily="18" charset="0"/>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1049269382"/>
      </p:ext>
    </p:extLst>
  </p:cSld>
  <p:clrMap bg1="lt1" tx1="dk1" bg2="lt2" tx2="dk2" accent1="accent1" accent2="accent2" accent3="accent3" accent4="accent4" accent5="accent5" accent6="accent6" hlink="hlink" folHlink="folHlink"/>
  <p:sldLayoutIdLst>
    <p:sldLayoutId id="2147484638" r:id="rId1"/>
    <p:sldLayoutId id="2147484639" r:id="rId2"/>
    <p:sldLayoutId id="2147484640" r:id="rId3"/>
    <p:sldLayoutId id="2147484641" r:id="rId4"/>
    <p:sldLayoutId id="2147484642" r:id="rId5"/>
    <p:sldLayoutId id="2147484643" r:id="rId6"/>
    <p:sldLayoutId id="2147484644" r:id="rId7"/>
    <p:sldLayoutId id="2147484645" r:id="rId8"/>
    <p:sldLayoutId id="2147484646" r:id="rId9"/>
    <p:sldLayoutId id="2147484647" r:id="rId10"/>
    <p:sldLayoutId id="2147484648" r:id="rId11"/>
    <p:sldLayoutId id="2147484649" r:id="rId12"/>
    <p:sldLayoutId id="2147484650" r:id="rId13"/>
    <p:sldLayoutId id="2147484651" r:id="rId14"/>
    <p:sldLayoutId id="2147484652" r:id="rId15"/>
    <p:sldLayoutId id="2147484653" r:id="rId16"/>
    <p:sldLayoutId id="2147484654" r:id="rId17"/>
    <p:sldLayoutId id="2147484655" r:id="rId18"/>
    <p:sldLayoutId id="2147484656" r:id="rId19"/>
  </p:sldLayoutIdLst>
  <p:hf hdr="0" ftr="0"/>
  <p:txStyles>
    <p:title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1200"/>
        </a:spcAft>
        <a:buClrTx/>
        <a:buFontTx/>
        <a:buNone/>
        <a:defRPr lang="en-US" sz="2000" kern="1200" smtClean="0">
          <a:solidFill>
            <a:schemeClr val="tx1">
              <a:lumMod val="50000"/>
            </a:schemeClr>
          </a:solidFill>
          <a:latin typeface="Bodoni MT" panose="02070603080606020203" pitchFamily="18" charset="0"/>
          <a:ea typeface="ＭＳ Ｐゴシック" charset="0"/>
          <a:cs typeface="Bodoni MT" panose="02070603080606020203" pitchFamily="18" charset="0"/>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Bodoni MT" panose="02070603080606020203" pitchFamily="18" charset="0"/>
          <a:ea typeface="Bodoni MT" panose="02070603080606020203" pitchFamily="18" charset="0"/>
          <a:cs typeface="Bodoni MT" panose="02070603080606020203" pitchFamily="18" charset="0"/>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Bodoni MT" panose="02070603080606020203" pitchFamily="18" charset="0"/>
          <a:ea typeface="Bodoni MT" panose="02070603080606020203" pitchFamily="18" charset="0"/>
          <a:cs typeface="Bodoni MT" panose="02070603080606020203" pitchFamily="18" charset="0"/>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Bodoni MT" panose="02070603080606020203" pitchFamily="18" charset="0"/>
          <a:ea typeface="Bodoni MT" panose="02070603080606020203" pitchFamily="18" charset="0"/>
          <a:cs typeface="Bodoni MT" panose="02070603080606020203" pitchFamily="18" charset="0"/>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5.xml"/><Relationship Id="rId5" Type="http://schemas.openxmlformats.org/officeDocument/2006/relationships/image" Target="../media/image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7000"/>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651874"/>
            <a:ext cx="12192000" cy="2766056"/>
          </a:xfrm>
          <a:prstGeom prst="rect">
            <a:avLst/>
          </a:prstGeom>
          <a:solidFill>
            <a:schemeClr val="bg1">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Bodoni MT" panose="02070603080606020203" pitchFamily="18" charset="0"/>
              <a:ea typeface="+mn-ea"/>
              <a:cs typeface="+mn-cs"/>
            </a:endParaRPr>
          </a:p>
        </p:txBody>
      </p:sp>
      <p:sp>
        <p:nvSpPr>
          <p:cNvPr id="5" name="Title 4"/>
          <p:cNvSpPr>
            <a:spLocks noGrp="1"/>
          </p:cNvSpPr>
          <p:nvPr>
            <p:ph type="title"/>
          </p:nvPr>
        </p:nvSpPr>
        <p:spPr>
          <a:xfrm>
            <a:off x="258742" y="4441547"/>
            <a:ext cx="7871884" cy="1080000"/>
          </a:xfrm>
        </p:spPr>
        <p:txBody>
          <a:bodyPr>
            <a:noAutofit/>
          </a:bodyPr>
          <a:lstStyle/>
          <a:p>
            <a:br>
              <a:rPr lang="en-GB" sz="3200" b="1" dirty="0">
                <a:latin typeface="Franklin Gothic Book" panose="020B0503020102020204" pitchFamily="34" charset="0"/>
              </a:rPr>
            </a:br>
            <a:r>
              <a:rPr lang="en-GB" sz="3200" b="1" dirty="0">
                <a:latin typeface="Franklin Gothic Book" panose="020B0503020102020204" pitchFamily="34" charset="0"/>
              </a:rPr>
              <a:t>Digital resilience: using digital platforms to enhance inclusion </a:t>
            </a:r>
            <a:br>
              <a:rPr lang="en-GB" b="1" dirty="0">
                <a:latin typeface="Franklin Gothic Book"/>
                <a:ea typeface="ＭＳ Ｐゴシック"/>
              </a:rPr>
            </a:br>
            <a:r>
              <a:rPr lang="en-GB" sz="2400" dirty="0">
                <a:solidFill>
                  <a:schemeClr val="accent6">
                    <a:lumMod val="95000"/>
                    <a:lumOff val="5000"/>
                  </a:schemeClr>
                </a:solidFill>
                <a:latin typeface="Franklin Gothic Book"/>
                <a:ea typeface="ＭＳ Ｐゴシック"/>
              </a:rPr>
              <a:t>We-Fi Knowledge Exchange Forum </a:t>
            </a:r>
            <a:br>
              <a:rPr lang="en-GB" sz="2400" dirty="0">
                <a:latin typeface="Franklin Gothic Book" panose="020B0503020102020204" pitchFamily="34" charset="0"/>
              </a:rPr>
            </a:br>
            <a:r>
              <a:rPr lang="en-GB" sz="2400" dirty="0">
                <a:solidFill>
                  <a:schemeClr val="accent6">
                    <a:lumMod val="95000"/>
                    <a:lumOff val="5000"/>
                  </a:schemeClr>
                </a:solidFill>
                <a:latin typeface="Franklin Gothic Book"/>
                <a:ea typeface="ＭＳ Ｐゴシック"/>
              </a:rPr>
              <a:t>7 June 2023, Marrakech, Morocco</a:t>
            </a:r>
            <a:br>
              <a:rPr lang="en-GB" sz="3600" dirty="0">
                <a:latin typeface="Franklin Gothic Book" panose="020B0503020102020204" pitchFamily="34" charset="0"/>
              </a:rPr>
            </a:br>
            <a:endParaRPr lang="en-US" sz="3200" dirty="0">
              <a:solidFill>
                <a:srgbClr val="2A2A86"/>
              </a:solidFill>
              <a:latin typeface="Franklin Gothic Book" panose="020B050302010202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86352BC1-E06A-3E94-A108-2D4B6C8EE92F}"/>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F9F866-B438-9445-8D9F-1F8FF6608833}" type="slidenum">
              <a:rPr kumimoji="0" lang="en-GB" sz="800" b="0" i="0" u="none" strike="noStrike" kern="1200" cap="none" spc="0" normalizeH="0" baseline="0" noProof="0" smtClean="0">
                <a:ln>
                  <a:noFill/>
                </a:ln>
                <a:solidFill>
                  <a:srgbClr val="00539B"/>
                </a:solidFill>
                <a:effectLst/>
                <a:uLnTx/>
                <a:uFillTx/>
                <a:latin typeface="Bodoni MT" panose="02070603080606020203" pitchFamily="18"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800" b="0" i="0" u="none" strike="noStrike" kern="1200" cap="none" spc="0" normalizeH="0" baseline="0" noProof="0">
              <a:ln>
                <a:noFill/>
              </a:ln>
              <a:solidFill>
                <a:srgbClr val="00539B"/>
              </a:solidFill>
              <a:effectLst/>
              <a:uLnTx/>
              <a:uFillTx/>
              <a:latin typeface="Bodoni MT" panose="02070603080606020203" pitchFamily="18" charset="0"/>
              <a:ea typeface="ＭＳ Ｐゴシック"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639" y="184662"/>
            <a:ext cx="3628342" cy="1029969"/>
          </a:xfrm>
          <a:prstGeom prst="rect">
            <a:avLst/>
          </a:prstGeom>
        </p:spPr>
      </p:pic>
      <p:pic>
        <p:nvPicPr>
          <p:cNvPr id="3" name="Picture 6">
            <a:extLst>
              <a:ext uri="{FF2B5EF4-FFF2-40B4-BE49-F238E27FC236}">
                <a16:creationId xmlns:a16="http://schemas.microsoft.com/office/drawing/2014/main" id="{68547287-0253-885C-F2A6-67E50B39B0F8}"/>
              </a:ext>
            </a:extLst>
          </p:cNvPr>
          <p:cNvPicPr>
            <a:picLocks noChangeAspect="1"/>
          </p:cNvPicPr>
          <p:nvPr/>
        </p:nvPicPr>
        <p:blipFill>
          <a:blip r:embed="rId5"/>
          <a:stretch>
            <a:fillRect/>
          </a:stretch>
        </p:blipFill>
        <p:spPr>
          <a:xfrm>
            <a:off x="9475398" y="346613"/>
            <a:ext cx="2274126" cy="849682"/>
          </a:xfrm>
          <a:prstGeom prst="rect">
            <a:avLst/>
          </a:prstGeom>
        </p:spPr>
      </p:pic>
    </p:spTree>
    <p:extLst>
      <p:ext uri="{BB962C8B-B14F-4D97-AF65-F5344CB8AC3E}">
        <p14:creationId xmlns:p14="http://schemas.microsoft.com/office/powerpoint/2010/main" val="178742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B0F6A84-2298-749C-8372-E7F908B7B811}"/>
              </a:ext>
            </a:extLst>
          </p:cNvPr>
          <p:cNvSpPr txBox="1"/>
          <p:nvPr/>
        </p:nvSpPr>
        <p:spPr>
          <a:xfrm>
            <a:off x="1154273" y="1635641"/>
            <a:ext cx="3558106" cy="1215717"/>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00539B"/>
                </a:solidFill>
                <a:effectLst/>
                <a:uLnTx/>
                <a:uFillTx/>
                <a:latin typeface="Franklin Gothic Book"/>
                <a:ea typeface="ＭＳ Ｐゴシック"/>
                <a:cs typeface="Arial"/>
              </a:rPr>
              <a:t>An evolving ecosystem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500" b="1" i="0" u="none" strike="noStrike" kern="1200" cap="none" spc="0" normalizeH="0" baseline="0" noProof="0" dirty="0">
              <a:ln>
                <a:noFill/>
              </a:ln>
              <a:solidFill>
                <a:srgbClr val="000000"/>
              </a:solidFill>
              <a:effectLst/>
              <a:uLnTx/>
              <a:uFillTx/>
              <a:latin typeface="Franklin Gothic Book"/>
              <a:ea typeface="ＭＳ Ｐゴシック" charset="0"/>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GB" sz="13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Policy projects with regulators on legislation (e.g. crowdfunding) and specific tools like creating a digital remote identification in Uzbekistan</a:t>
            </a:r>
          </a:p>
        </p:txBody>
      </p:sp>
      <p:sp>
        <p:nvSpPr>
          <p:cNvPr id="13" name="TextBox 12">
            <a:extLst>
              <a:ext uri="{FF2B5EF4-FFF2-40B4-BE49-F238E27FC236}">
                <a16:creationId xmlns:a16="http://schemas.microsoft.com/office/drawing/2014/main" id="{CB0F6A84-2298-749C-8372-E7F908B7B811}"/>
              </a:ext>
            </a:extLst>
          </p:cNvPr>
          <p:cNvSpPr txBox="1"/>
          <p:nvPr/>
        </p:nvSpPr>
        <p:spPr>
          <a:xfrm>
            <a:off x="272707" y="3873490"/>
            <a:ext cx="3363133" cy="1661993"/>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00539B"/>
                </a:solidFill>
                <a:effectLst/>
                <a:uLnTx/>
                <a:uFillTx/>
                <a:latin typeface="Franklin Gothic Book"/>
                <a:ea typeface="ＭＳ Ｐゴシック"/>
                <a:cs typeface="Arial"/>
              </a:rPr>
              <a:t>Supporting digitalisation of financial services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500" b="1" i="0" u="none" strike="noStrike" kern="1200" cap="none" spc="0" normalizeH="0" baseline="0" noProof="0" dirty="0">
              <a:ln>
                <a:noFill/>
              </a:ln>
              <a:solidFill>
                <a:srgbClr val="000000"/>
              </a:solidFill>
              <a:effectLst/>
              <a:uLnTx/>
              <a:uFillTx/>
              <a:latin typeface="Franklin Gothic Book"/>
              <a:ea typeface="ＭＳ Ｐゴシック" charset="0"/>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GB" sz="13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Investments in fintechs, neobanks and digital-first FIs</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GB" sz="13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Technical assistance for FIs in key digital areas, e.g. credit scoring, customer experience, data or NFS</a:t>
            </a:r>
          </a:p>
        </p:txBody>
      </p:sp>
      <p:sp>
        <p:nvSpPr>
          <p:cNvPr id="5" name="Title 4"/>
          <p:cNvSpPr>
            <a:spLocks noGrp="1"/>
          </p:cNvSpPr>
          <p:nvPr>
            <p:ph type="title"/>
          </p:nvPr>
        </p:nvSpPr>
        <p:spPr/>
        <p:txBody>
          <a:bodyPr anchor="ctr">
            <a:normAutofit/>
          </a:bodyPr>
          <a:lstStyle/>
          <a:p>
            <a:pPr>
              <a:spcBef>
                <a:spcPts val="0"/>
              </a:spcBef>
              <a:defRPr/>
            </a:pPr>
            <a:r>
              <a:rPr lang="en-GB" sz="3200" b="1" dirty="0">
                <a:latin typeface="Franklin Gothic Book"/>
                <a:ea typeface="ＭＳ Ｐゴシック"/>
              </a:rPr>
              <a:t>EBRD Digital</a:t>
            </a:r>
            <a:endParaRPr lang="en-US" dirty="0"/>
          </a:p>
        </p:txBody>
      </p:sp>
      <p:sp>
        <p:nvSpPr>
          <p:cNvPr id="3" name="Slide Number Placeholder 2"/>
          <p:cNvSpPr>
            <a:spLocks noGrp="1"/>
          </p:cNvSpPr>
          <p:nvPr>
            <p:ph type="sldNum" sz="quarter" idx="4"/>
          </p:nvPr>
        </p:nvSpPr>
        <p:spPr/>
        <p:txBody>
          <a:bodyPr anchor="ct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A4475688-0E56-478B-A12A-99EBC502EE0C}" type="slidenum">
              <a:rPr kumimoji="0" lang="en-GB" sz="800" b="0" i="0" u="none" strike="noStrike" kern="1200" cap="none" spc="0" normalizeH="0" baseline="0" noProof="0" dirty="0" smtClean="0">
                <a:ln>
                  <a:noFill/>
                </a:ln>
                <a:solidFill>
                  <a:srgbClr val="00539B"/>
                </a:solidFill>
                <a:effectLst/>
                <a:uLnTx/>
                <a:uFillTx/>
                <a:latin typeface="Bodoni MT" panose="02070603080606020203" pitchFamily="18" charset="0"/>
                <a:ea typeface="ＭＳ Ｐゴシック" charset="0"/>
              </a:rPr>
              <a:pPr marL="0" marR="0" lvl="0" indent="0" algn="r" defTabSz="914400" rtl="0" eaLnBrk="1" fontAlgn="base" latinLnBrk="0" hangingPunct="1">
                <a:lnSpc>
                  <a:spcPct val="100000"/>
                </a:lnSpc>
                <a:spcBef>
                  <a:spcPct val="0"/>
                </a:spcBef>
                <a:spcAft>
                  <a:spcPts val="600"/>
                </a:spcAft>
                <a:buClrTx/>
                <a:buSzTx/>
                <a:buFontTx/>
                <a:buNone/>
                <a:tabLst/>
                <a:defRPr/>
              </a:pPr>
              <a:t>2</a:t>
            </a:fld>
            <a:endParaRPr kumimoji="0" lang="en-GB" sz="800" b="0" i="0" u="none" strike="noStrike" kern="1200" cap="none" spc="0" normalizeH="0" baseline="0" noProof="0">
              <a:ln>
                <a:noFill/>
              </a:ln>
              <a:solidFill>
                <a:srgbClr val="00539B"/>
              </a:solidFill>
              <a:effectLst/>
              <a:uLnTx/>
              <a:uFillTx/>
              <a:latin typeface="Bodoni MT" panose="02070603080606020203" pitchFamily="18" charset="0"/>
              <a:ea typeface="ＭＳ Ｐゴシック" charset="0"/>
            </a:endParaRPr>
          </a:p>
        </p:txBody>
      </p:sp>
      <p:sp>
        <p:nvSpPr>
          <p:cNvPr id="49" name="TextBox 48">
            <a:extLst>
              <a:ext uri="{FF2B5EF4-FFF2-40B4-BE49-F238E27FC236}">
                <a16:creationId xmlns:a16="http://schemas.microsoft.com/office/drawing/2014/main" id="{D9484366-7A33-72F2-DDC3-C4FB64F238EC}"/>
              </a:ext>
            </a:extLst>
          </p:cNvPr>
          <p:cNvSpPr txBox="1"/>
          <p:nvPr/>
        </p:nvSpPr>
        <p:spPr>
          <a:xfrm>
            <a:off x="6316431" y="3430351"/>
            <a:ext cx="1323285"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Franklin Gothic"/>
                <a:ea typeface="ＭＳ Ｐゴシック"/>
                <a:cs typeface="Segoe UI"/>
              </a:rPr>
              <a:t>Programme value</a:t>
            </a:r>
            <a:r>
              <a:rPr kumimoji="0" lang="en-US" sz="1400" b="1" i="0" u="none" strike="noStrike" kern="1200" cap="none" spc="0" normalizeH="0" baseline="0" noProof="0">
                <a:ln>
                  <a:noFill/>
                </a:ln>
                <a:solidFill>
                  <a:srgbClr val="FFFFFF"/>
                </a:solidFill>
                <a:effectLst/>
                <a:uLnTx/>
                <a:uFillTx/>
                <a:latin typeface="Franklin Gothic"/>
                <a:ea typeface="ＭＳ Ｐゴシック"/>
                <a:cs typeface="Segoe UI"/>
              </a:rPr>
              <a:t>​ </a:t>
            </a:r>
            <a:r>
              <a:rPr kumimoji="0" lang="en-GB" sz="1400" b="1" i="0" u="none" strike="noStrike" kern="1200" cap="none" spc="0" normalizeH="0" baseline="0" noProof="0">
                <a:ln>
                  <a:noFill/>
                </a:ln>
                <a:solidFill>
                  <a:srgbClr val="FFFFFF"/>
                </a:solidFill>
                <a:effectLst/>
                <a:uLnTx/>
                <a:uFillTx/>
                <a:latin typeface="Franklin Gothic"/>
                <a:ea typeface="ＭＳ Ｐゴシック"/>
                <a:cs typeface="Segoe UI"/>
              </a:rPr>
              <a:t>EUR </a:t>
            </a:r>
            <a:r>
              <a:rPr kumimoji="0" lang="en-GB" sz="1800" b="1" i="0" u="none" strike="noStrike" kern="1200" cap="none" spc="0" normalizeH="0" baseline="0" noProof="0">
                <a:ln>
                  <a:noFill/>
                </a:ln>
                <a:solidFill>
                  <a:srgbClr val="FFFFFF"/>
                </a:solidFill>
                <a:effectLst/>
                <a:uLnTx/>
                <a:uFillTx/>
                <a:latin typeface="Franklin Gothic"/>
                <a:ea typeface="ＭＳ Ｐゴシック"/>
                <a:cs typeface="Segoe UI"/>
              </a:rPr>
              <a:t>122 million</a:t>
            </a:r>
            <a:endParaRPr kumimoji="0" lang="en-US" sz="1800" b="1" i="0" u="none" strike="noStrike" kern="1200" cap="none" spc="0" normalizeH="0" baseline="0" noProof="0">
              <a:ln>
                <a:noFill/>
              </a:ln>
              <a:solidFill>
                <a:srgbClr val="FFFFFF"/>
              </a:solidFill>
              <a:effectLst/>
              <a:uLnTx/>
              <a:uFillTx/>
              <a:latin typeface="Franklin Gothic"/>
              <a:ea typeface="ＭＳ Ｐゴシック"/>
              <a:cs typeface="Segoe UI"/>
            </a:endParaRPr>
          </a:p>
        </p:txBody>
      </p:sp>
      <p:sp>
        <p:nvSpPr>
          <p:cNvPr id="1278" name="TextBox 1277">
            <a:extLst>
              <a:ext uri="{FF2B5EF4-FFF2-40B4-BE49-F238E27FC236}">
                <a16:creationId xmlns:a16="http://schemas.microsoft.com/office/drawing/2014/main" id="{CB0F6A84-2298-749C-8372-E7F908B7B811}"/>
              </a:ext>
            </a:extLst>
          </p:cNvPr>
          <p:cNvSpPr txBox="1"/>
          <p:nvPr/>
        </p:nvSpPr>
        <p:spPr>
          <a:xfrm>
            <a:off x="7844914" y="1528725"/>
            <a:ext cx="4106081" cy="2215991"/>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00539B"/>
                </a:solidFill>
                <a:effectLst/>
                <a:uLnTx/>
                <a:uFillTx/>
                <a:latin typeface="Franklin Gothic Book"/>
                <a:ea typeface="ＭＳ Ｐゴシック"/>
                <a:cs typeface="Arial"/>
              </a:rPr>
              <a:t>Helping close the digital gap</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500" b="1" i="0" u="none" strike="noStrike" kern="1200" cap="none" spc="0" normalizeH="0" baseline="0" noProof="0" dirty="0">
              <a:ln>
                <a:noFill/>
              </a:ln>
              <a:solidFill>
                <a:srgbClr val="000000"/>
              </a:solidFill>
              <a:effectLst/>
              <a:uLnTx/>
              <a:uFillTx/>
              <a:latin typeface="Franklin Gothic Book"/>
              <a:ea typeface="ＭＳ Ｐゴシック" charset="0"/>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GB" sz="1300" b="0" i="0" u="none" strike="noStrike" kern="1200" cap="none" spc="0" normalizeH="0" baseline="0" noProof="0" dirty="0">
                <a:ln>
                  <a:noFill/>
                </a:ln>
                <a:solidFill>
                  <a:srgbClr val="000000"/>
                </a:solidFill>
                <a:effectLst/>
                <a:uLnTx/>
                <a:uFillTx/>
                <a:latin typeface="Franklin Gothic Book"/>
                <a:ea typeface="ＭＳ Ｐゴシック"/>
                <a:cs typeface="Arial"/>
              </a:rPr>
              <a:t>Technical assistance package for WSMEs that aims to cover the whole digital cycle</a:t>
            </a:r>
          </a:p>
          <a:p>
            <a:pPr marL="742950" marR="0" lvl="1" indent="-285750" algn="l" defTabSz="914400" rtl="0" eaLnBrk="1" fontAlgn="base" latinLnBrk="0" hangingPunct="1">
              <a:lnSpc>
                <a:spcPct val="100000"/>
              </a:lnSpc>
              <a:spcBef>
                <a:spcPct val="0"/>
              </a:spcBef>
              <a:spcAft>
                <a:spcPct val="0"/>
              </a:spcAft>
              <a:buClrTx/>
              <a:buSzTx/>
              <a:buFont typeface="Arial"/>
              <a:buChar char="•"/>
              <a:tabLst/>
              <a:defRPr/>
            </a:pPr>
            <a:r>
              <a:rPr kumimoji="0" lang="en-GB" sz="1300" b="0" i="0" u="none" strike="noStrike" kern="1200" cap="none" spc="0" normalizeH="0" baseline="0" noProof="0" dirty="0">
                <a:ln>
                  <a:noFill/>
                </a:ln>
                <a:solidFill>
                  <a:srgbClr val="000000"/>
                </a:solidFill>
                <a:effectLst/>
                <a:uLnTx/>
                <a:uFillTx/>
                <a:latin typeface="Franklin Gothic Book"/>
                <a:ea typeface="ＭＳ Ｐゴシック"/>
                <a:cs typeface="Arial"/>
              </a:rPr>
              <a:t>Digital readiness diagnostics</a:t>
            </a:r>
          </a:p>
          <a:p>
            <a:pPr marL="742950" marR="0" lvl="1" indent="-285750" algn="l" defTabSz="914400" rtl="0" eaLnBrk="1" fontAlgn="base" latinLnBrk="0" hangingPunct="1">
              <a:lnSpc>
                <a:spcPct val="100000"/>
              </a:lnSpc>
              <a:spcBef>
                <a:spcPct val="0"/>
              </a:spcBef>
              <a:spcAft>
                <a:spcPct val="0"/>
              </a:spcAft>
              <a:buClrTx/>
              <a:buSzTx/>
              <a:buFont typeface="Arial"/>
              <a:buChar char="•"/>
              <a:tabLst/>
              <a:defRPr/>
            </a:pPr>
            <a:r>
              <a:rPr kumimoji="0" lang="en-GB" sz="1300" b="0" i="0" u="none" strike="noStrike" kern="1200" cap="none" spc="0" normalizeH="0" baseline="0" noProof="0" dirty="0">
                <a:ln>
                  <a:noFill/>
                </a:ln>
                <a:solidFill>
                  <a:srgbClr val="000000"/>
                </a:solidFill>
                <a:effectLst/>
                <a:uLnTx/>
                <a:uFillTx/>
                <a:latin typeface="Franklin Gothic Book"/>
                <a:ea typeface="ＭＳ Ｐゴシック"/>
                <a:cs typeface="Arial"/>
              </a:rPr>
              <a:t>Training in key areas </a:t>
            </a:r>
          </a:p>
          <a:p>
            <a:pPr marL="742950" marR="0" lvl="1" indent="-285750" algn="l" defTabSz="914400" rtl="0" eaLnBrk="1" fontAlgn="base" latinLnBrk="0" hangingPunct="1">
              <a:lnSpc>
                <a:spcPct val="100000"/>
              </a:lnSpc>
              <a:spcBef>
                <a:spcPct val="0"/>
              </a:spcBef>
              <a:spcAft>
                <a:spcPct val="0"/>
              </a:spcAft>
              <a:buClrTx/>
              <a:buSzTx/>
              <a:buFont typeface="Arial"/>
              <a:buChar char="•"/>
              <a:tabLst/>
              <a:defRPr/>
            </a:pPr>
            <a:r>
              <a:rPr kumimoji="0" lang="en-GB" sz="1300" b="0" i="0" u="none" strike="noStrike" kern="1200" cap="none" spc="0" normalizeH="0" baseline="0" noProof="0" dirty="0">
                <a:ln>
                  <a:noFill/>
                </a:ln>
                <a:solidFill>
                  <a:srgbClr val="000000"/>
                </a:solidFill>
                <a:effectLst/>
                <a:uLnTx/>
                <a:uFillTx/>
                <a:latin typeface="Franklin Gothic Book"/>
                <a:ea typeface="ＭＳ Ｐゴシック"/>
                <a:cs typeface="Arial"/>
              </a:rPr>
              <a:t>In-depth consultancy services supporting digital strategy or integration</a:t>
            </a:r>
          </a:p>
          <a:p>
            <a:pPr marL="742950" marR="0" lvl="1" indent="-285750" algn="l" defTabSz="914400" rtl="0" eaLnBrk="1" fontAlgn="base" latinLnBrk="0" hangingPunct="1">
              <a:lnSpc>
                <a:spcPct val="100000"/>
              </a:lnSpc>
              <a:spcBef>
                <a:spcPct val="0"/>
              </a:spcBef>
              <a:spcAft>
                <a:spcPct val="0"/>
              </a:spcAft>
              <a:buClrTx/>
              <a:buSzTx/>
              <a:buFont typeface="Arial"/>
              <a:buChar char="•"/>
              <a:tabLst/>
              <a:defRPr/>
            </a:pPr>
            <a:r>
              <a:rPr kumimoji="0" lang="en-GB" sz="1300" b="0" i="0" u="none" strike="noStrike" kern="1200" cap="none" spc="0" normalizeH="0" baseline="0" noProof="0" dirty="0">
                <a:ln>
                  <a:noFill/>
                </a:ln>
                <a:solidFill>
                  <a:srgbClr val="000000"/>
                </a:solidFill>
                <a:effectLst/>
                <a:uLnTx/>
                <a:uFillTx/>
                <a:latin typeface="Franklin Gothic Book"/>
                <a:ea typeface="ＭＳ Ｐゴシック"/>
                <a:cs typeface="Arial"/>
              </a:rPr>
              <a:t>Working with partners for scale and reach</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GB" sz="1300" b="0" i="0" u="none" strike="noStrike" kern="1200" cap="none" spc="0" normalizeH="0" baseline="0" noProof="0" dirty="0">
                <a:ln>
                  <a:noFill/>
                </a:ln>
                <a:solidFill>
                  <a:srgbClr val="000000"/>
                </a:solidFill>
                <a:effectLst/>
                <a:uLnTx/>
                <a:uFillTx/>
                <a:latin typeface="Franklin Gothic Book"/>
                <a:ea typeface="ＭＳ Ｐゴシック"/>
                <a:cs typeface="Arial"/>
              </a:rPr>
              <a:t>Partnering with the tech and start-up ecosystem to promote women’s active participation at all stages. </a:t>
            </a:r>
          </a:p>
        </p:txBody>
      </p:sp>
      <p:pic>
        <p:nvPicPr>
          <p:cNvPr id="6" name="Picture 6">
            <a:extLst>
              <a:ext uri="{FF2B5EF4-FFF2-40B4-BE49-F238E27FC236}">
                <a16:creationId xmlns:a16="http://schemas.microsoft.com/office/drawing/2014/main" id="{B28822CE-521E-6D05-2EAC-EE6C160879B8}"/>
              </a:ext>
            </a:extLst>
          </p:cNvPr>
          <p:cNvPicPr>
            <a:picLocks noChangeAspect="1"/>
          </p:cNvPicPr>
          <p:nvPr/>
        </p:nvPicPr>
        <p:blipFill>
          <a:blip r:embed="rId3"/>
          <a:stretch>
            <a:fillRect/>
          </a:stretch>
        </p:blipFill>
        <p:spPr>
          <a:xfrm>
            <a:off x="5769782" y="6515681"/>
            <a:ext cx="823196" cy="327765"/>
          </a:xfrm>
          <a:prstGeom prst="rect">
            <a:avLst/>
          </a:prstGeom>
        </p:spPr>
      </p:pic>
      <p:sp>
        <p:nvSpPr>
          <p:cNvPr id="9" name="Right Arrow 8"/>
          <p:cNvSpPr/>
          <p:nvPr/>
        </p:nvSpPr>
        <p:spPr>
          <a:xfrm>
            <a:off x="272708" y="876499"/>
            <a:ext cx="557317" cy="683733"/>
          </a:xfrm>
          <a:prstGeom prst="rightArrow">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Bodoni MT"/>
              <a:ea typeface="+mn-ea"/>
              <a:cs typeface="+mn-cs"/>
            </a:endParaRPr>
          </a:p>
        </p:txBody>
      </p:sp>
      <p:sp>
        <p:nvSpPr>
          <p:cNvPr id="15" name="Picture Placeholder 2">
            <a:extLst>
              <a:ext uri="{FF2B5EF4-FFF2-40B4-BE49-F238E27FC236}">
                <a16:creationId xmlns:a16="http://schemas.microsoft.com/office/drawing/2014/main" id="{121A1FCF-1605-5D86-1CBF-5ACCA238334B}"/>
              </a:ext>
            </a:extLst>
          </p:cNvPr>
          <p:cNvSpPr txBox="1">
            <a:spLocks/>
          </p:cNvSpPr>
          <p:nvPr/>
        </p:nvSpPr>
        <p:spPr>
          <a:xfrm>
            <a:off x="952500" y="1121787"/>
            <a:ext cx="10408263" cy="338714"/>
          </a:xfrm>
          <a:prstGeom prst="rect">
            <a:avLst/>
          </a:prstGeom>
        </p:spPr>
        <p:txBody>
          <a:bodyPr vert="horz" lIns="0" tIns="0" rIns="0" bIns="0" rtlCol="0" anchor="t">
            <a:noAutofit/>
          </a:bodyPr>
          <a:lstStyle>
            <a:lvl1pPr marL="0" indent="0" algn="l" rtl="0" eaLnBrk="1" fontAlgn="base" hangingPunct="1">
              <a:lnSpc>
                <a:spcPct val="100000"/>
              </a:lnSpc>
              <a:spcBef>
                <a:spcPts val="0"/>
              </a:spcBef>
              <a:spcAft>
                <a:spcPts val="1200"/>
              </a:spcAft>
              <a:buClrTx/>
              <a:buFontTx/>
              <a:buNone/>
              <a:defRPr lang="en-US" sz="2000" kern="1200" smtClean="0">
                <a:solidFill>
                  <a:schemeClr val="tx1">
                    <a:lumMod val="50000"/>
                  </a:schemeClr>
                </a:solidFill>
                <a:latin typeface="Bodoni MT" panose="02070603080606020203" pitchFamily="18" charset="0"/>
                <a:ea typeface="ＭＳ Ｐゴシック" charset="0"/>
                <a:cs typeface="Bodoni MT" panose="02070603080606020203" pitchFamily="18" charset="0"/>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Bodoni MT" panose="02070603080606020203" pitchFamily="18" charset="0"/>
                <a:ea typeface="Bodoni MT" panose="02070603080606020203" pitchFamily="18" charset="0"/>
                <a:cs typeface="Bodoni MT" panose="02070603080606020203" pitchFamily="18" charset="0"/>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Bodoni MT" panose="02070603080606020203" pitchFamily="18" charset="0"/>
                <a:ea typeface="Bodoni MT" panose="02070603080606020203" pitchFamily="18" charset="0"/>
                <a:cs typeface="Bodoni MT" panose="02070603080606020203" pitchFamily="18" charset="0"/>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Bodoni MT" panose="02070603080606020203" pitchFamily="18" charset="0"/>
                <a:ea typeface="Bodoni MT" panose="02070603080606020203" pitchFamily="18" charset="0"/>
                <a:cs typeface="Bodoni MT" panose="02070603080606020203" pitchFamily="18" charset="0"/>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1200"/>
              </a:spcAft>
              <a:buClrTx/>
              <a:buSzTx/>
              <a:buFontTx/>
              <a:buNone/>
              <a:tabLst/>
              <a:defRPr/>
            </a:pPr>
            <a:r>
              <a:rPr kumimoji="0" lang="en-GB" sz="1600" b="1" i="0" u="none" strike="noStrike" kern="1200" cap="none" spc="0" normalizeH="0" baseline="0" noProof="0" dirty="0">
                <a:ln>
                  <a:noFill/>
                </a:ln>
                <a:solidFill>
                  <a:srgbClr val="00539B"/>
                </a:solidFill>
                <a:effectLst/>
                <a:uLnTx/>
                <a:uFillTx/>
                <a:latin typeface="Franklin Gothic Book"/>
                <a:ea typeface="ＭＳ Ｐゴシック"/>
                <a:cs typeface="Arial"/>
              </a:rPr>
              <a:t>Digital touches – or will soon touch – all the aspects of our financial inclusion work</a:t>
            </a:r>
          </a:p>
        </p:txBody>
      </p:sp>
      <p:sp>
        <p:nvSpPr>
          <p:cNvPr id="10" name="TextBox 9">
            <a:extLst>
              <a:ext uri="{FF2B5EF4-FFF2-40B4-BE49-F238E27FC236}">
                <a16:creationId xmlns:a16="http://schemas.microsoft.com/office/drawing/2014/main" id="{CB0F6A84-2298-749C-8372-E7F908B7B811}"/>
              </a:ext>
            </a:extLst>
          </p:cNvPr>
          <p:cNvSpPr txBox="1"/>
          <p:nvPr/>
        </p:nvSpPr>
        <p:spPr>
          <a:xfrm>
            <a:off x="8712407" y="3744716"/>
            <a:ext cx="3238588" cy="2262158"/>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00539B"/>
                </a:solidFill>
                <a:effectLst/>
                <a:uLnTx/>
                <a:uFillTx/>
                <a:latin typeface="Franklin Gothic Book"/>
                <a:ea typeface="ＭＳ Ｐゴシック"/>
                <a:cs typeface="Arial"/>
              </a:rPr>
              <a:t>Promoting women’s investment in digital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500" b="1" i="0" u="none" strike="noStrike" kern="1200" cap="none" spc="0" normalizeH="0" baseline="0" noProof="0" dirty="0">
              <a:ln>
                <a:noFill/>
              </a:ln>
              <a:solidFill>
                <a:srgbClr val="000000"/>
              </a:solidFill>
              <a:effectLst/>
              <a:uLnTx/>
              <a:uFillTx/>
              <a:latin typeface="Franklin Gothic Book"/>
              <a:ea typeface="ＭＳ Ｐゴシック" charset="0"/>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GB" sz="1300" b="0" i="0" u="none" strike="noStrike" kern="1200" cap="none" spc="0" normalizeH="0" baseline="0" noProof="0" dirty="0">
                <a:ln>
                  <a:noFill/>
                </a:ln>
                <a:solidFill>
                  <a:srgbClr val="000000"/>
                </a:solidFill>
                <a:effectLst/>
                <a:uLnTx/>
                <a:uFillTx/>
                <a:latin typeface="Franklin Gothic Book"/>
                <a:ea typeface="ＭＳ Ｐゴシック"/>
                <a:cs typeface="Arial"/>
              </a:rPr>
              <a:t>New pilot with dedicated credit lines for WSMEs’ investments in digital technologies</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GB" sz="1300" b="0" i="0" u="none" strike="noStrike" kern="1200" cap="none" spc="0" normalizeH="0" baseline="0" noProof="0" dirty="0">
                <a:ln>
                  <a:noFill/>
                </a:ln>
                <a:solidFill>
                  <a:srgbClr val="000000"/>
                </a:solidFill>
                <a:effectLst/>
                <a:uLnTx/>
                <a:uFillTx/>
                <a:latin typeface="Franklin Gothic Book"/>
                <a:ea typeface="ＭＳ Ｐゴシック"/>
                <a:cs typeface="Arial"/>
              </a:rPr>
              <a:t>Includes a 10% investment incentive for the WSME. </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GB" sz="1300" b="0" i="0" u="none" strike="noStrike" kern="1200" cap="none" spc="0" normalizeH="0" baseline="0" noProof="0" dirty="0">
                <a:ln>
                  <a:noFill/>
                </a:ln>
                <a:solidFill>
                  <a:srgbClr val="000000"/>
                </a:solidFill>
                <a:effectLst/>
                <a:uLnTx/>
                <a:uFillTx/>
                <a:latin typeface="Franklin Gothic Book"/>
                <a:ea typeface="ＭＳ Ｐゴシック"/>
                <a:cs typeface="Arial"/>
              </a:rPr>
              <a:t>Also developing an online platform with list of pre-approved technologies, filterable for WSMEs</a:t>
            </a:r>
          </a:p>
        </p:txBody>
      </p:sp>
      <p:graphicFrame>
        <p:nvGraphicFramePr>
          <p:cNvPr id="2" name="Diagram 1"/>
          <p:cNvGraphicFramePr/>
          <p:nvPr/>
        </p:nvGraphicFramePr>
        <p:xfrm>
          <a:off x="2117380" y="1528725"/>
          <a:ext cx="8128000" cy="50043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25803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CB9FA-E647-44A0-2AFA-F4EAE2F95139}"/>
              </a:ext>
            </a:extLst>
          </p:cNvPr>
          <p:cNvSpPr>
            <a:spLocks noGrp="1"/>
          </p:cNvSpPr>
          <p:nvPr>
            <p:ph type="title"/>
          </p:nvPr>
        </p:nvSpPr>
        <p:spPr/>
        <p:txBody>
          <a:bodyPr/>
          <a:lstStyle/>
          <a:p>
            <a:r>
              <a:rPr lang="en-GB" sz="3200" b="1" dirty="0">
                <a:latin typeface="Franklin Gothic Book"/>
                <a:ea typeface="ＭＳ Ｐゴシック"/>
              </a:rPr>
              <a:t>Discussion questions</a:t>
            </a:r>
          </a:p>
        </p:txBody>
      </p:sp>
      <p:sp>
        <p:nvSpPr>
          <p:cNvPr id="5" name="Slide Number Placeholder 4">
            <a:extLst>
              <a:ext uri="{FF2B5EF4-FFF2-40B4-BE49-F238E27FC236}">
                <a16:creationId xmlns:a16="http://schemas.microsoft.com/office/drawing/2014/main" id="{B343CA7D-B192-3AC9-3380-A8AFE96911C4}"/>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F9F866-B438-9445-8D9F-1F8FF6608833}" type="slidenum">
              <a:rPr kumimoji="0" lang="en-GB" sz="800" b="0" i="0" u="none" strike="noStrike" kern="1200" cap="none" spc="0" normalizeH="0" baseline="0" noProof="0" smtClean="0">
                <a:ln>
                  <a:noFill/>
                </a:ln>
                <a:solidFill>
                  <a:srgbClr val="00539B"/>
                </a:solidFill>
                <a:effectLst/>
                <a:uLnTx/>
                <a:uFillTx/>
                <a:latin typeface="Bodoni MT" panose="02070603080606020203" pitchFamily="18"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800" b="0" i="0" u="none" strike="noStrike" kern="1200" cap="none" spc="0" normalizeH="0" baseline="0" noProof="0">
              <a:ln>
                <a:noFill/>
              </a:ln>
              <a:solidFill>
                <a:srgbClr val="00539B"/>
              </a:solidFill>
              <a:effectLst/>
              <a:uLnTx/>
              <a:uFillTx/>
              <a:latin typeface="Bodoni MT" panose="02070603080606020203" pitchFamily="18" charset="0"/>
              <a:ea typeface="ＭＳ Ｐゴシック" charset="0"/>
            </a:endParaRPr>
          </a:p>
        </p:txBody>
      </p:sp>
      <p:sp>
        <p:nvSpPr>
          <p:cNvPr id="8" name="Text Placeholder 7">
            <a:extLst>
              <a:ext uri="{FF2B5EF4-FFF2-40B4-BE49-F238E27FC236}">
                <a16:creationId xmlns:a16="http://schemas.microsoft.com/office/drawing/2014/main" id="{EC205B30-767B-2478-C6B3-3D475129680D}"/>
              </a:ext>
            </a:extLst>
          </p:cNvPr>
          <p:cNvSpPr>
            <a:spLocks noGrp="1"/>
          </p:cNvSpPr>
          <p:nvPr>
            <p:ph type="body" sz="quarter" idx="11"/>
          </p:nvPr>
        </p:nvSpPr>
        <p:spPr>
          <a:xfrm>
            <a:off x="465075" y="1463040"/>
            <a:ext cx="11476989" cy="4810632"/>
          </a:xfrm>
        </p:spPr>
        <p:txBody>
          <a:bodyPr vert="horz" lIns="0" tIns="0" rIns="0" bIns="0" rtlCol="0" anchor="t">
            <a:noAutofit/>
          </a:bodyPr>
          <a:lstStyle/>
          <a:p>
            <a:pPr marL="457200" indent="-457200">
              <a:buFontTx/>
              <a:buAutoNum type="arabicPeriod"/>
            </a:pPr>
            <a:r>
              <a:rPr lang="en-GB" sz="2400" b="1" dirty="0" err="1">
                <a:latin typeface="Franklin Gothic"/>
                <a:ea typeface="ＭＳ Ｐゴシック"/>
              </a:rPr>
              <a:t>Wordcloud</a:t>
            </a:r>
            <a:r>
              <a:rPr lang="en-GB" sz="2400" b="1" dirty="0">
                <a:latin typeface="Franklin Gothic"/>
                <a:ea typeface="ＭＳ Ｐゴシック"/>
              </a:rPr>
              <a:t> question:</a:t>
            </a:r>
            <a:r>
              <a:rPr lang="en-GB" sz="2400" dirty="0">
                <a:latin typeface="Franklin Gothic"/>
                <a:ea typeface="ＭＳ Ｐゴシック"/>
              </a:rPr>
              <a:t> </a:t>
            </a:r>
            <a:r>
              <a:rPr lang="en-GB" sz="2400" b="1" dirty="0">
                <a:latin typeface="Franklin Gothic"/>
                <a:ea typeface="ＭＳ Ｐゴシック"/>
              </a:rPr>
              <a:t>What’s the biggest challenge you are facing in your digital programming? </a:t>
            </a:r>
          </a:p>
          <a:p>
            <a:pPr marL="457200" indent="-457200">
              <a:buFontTx/>
              <a:buAutoNum type="arabicPeriod"/>
            </a:pPr>
            <a:r>
              <a:rPr lang="en-GB" sz="2400" dirty="0">
                <a:latin typeface="Franklin Gothic"/>
                <a:ea typeface="ＭＳ Ｐゴシック"/>
              </a:rPr>
              <a:t>Is digital only giving us broad but shallow financial inclusion? How useful are digital platforms for access to credit or insurance? </a:t>
            </a:r>
          </a:p>
          <a:p>
            <a:pPr marL="457200" indent="-457200">
              <a:buFontTx/>
              <a:buAutoNum type="arabicPeriod"/>
            </a:pPr>
            <a:r>
              <a:rPr lang="en-GB" sz="2400" dirty="0">
                <a:latin typeface="Franklin Gothic"/>
                <a:ea typeface="ＭＳ Ｐゴシック"/>
              </a:rPr>
              <a:t>How can digital be leveraged to specifically address the challenges </a:t>
            </a:r>
            <a:r>
              <a:rPr lang="en-GB" sz="2400" i="1" dirty="0">
                <a:latin typeface="Franklin Gothic"/>
                <a:ea typeface="ＭＳ Ｐゴシック"/>
              </a:rPr>
              <a:t>women</a:t>
            </a:r>
            <a:r>
              <a:rPr lang="en-GB" sz="2400" dirty="0">
                <a:latin typeface="Franklin Gothic"/>
                <a:ea typeface="ＭＳ Ｐゴシック"/>
              </a:rPr>
              <a:t> face?</a:t>
            </a:r>
          </a:p>
          <a:p>
            <a:pPr marL="457200" indent="-457200">
              <a:buFontTx/>
              <a:buAutoNum type="arabicPeriod"/>
            </a:pPr>
            <a:r>
              <a:rPr lang="en-GB" sz="2400" dirty="0">
                <a:latin typeface="Franklin Gothic"/>
                <a:ea typeface="ＭＳ Ｐゴシック"/>
              </a:rPr>
              <a:t>How can we track outcomes and impact where touchpoints with end beneficiaries are very light, e.g. online training platforms? </a:t>
            </a:r>
          </a:p>
          <a:p>
            <a:pPr marL="457200" indent="-457200">
              <a:buAutoNum type="arabicPeriod"/>
            </a:pPr>
            <a:r>
              <a:rPr lang="en-GB" sz="2400" dirty="0">
                <a:latin typeface="Franklin Gothic"/>
                <a:ea typeface="ＭＳ Ｐゴシック"/>
              </a:rPr>
              <a:t>Best practice in digital programmes for retaining support to groups that have little or slower uptake of digital (e.g. the elderly, those without smart phones)</a:t>
            </a:r>
          </a:p>
        </p:txBody>
      </p:sp>
      <p:pic>
        <p:nvPicPr>
          <p:cNvPr id="7" name="Picture 6">
            <a:extLst>
              <a:ext uri="{FF2B5EF4-FFF2-40B4-BE49-F238E27FC236}">
                <a16:creationId xmlns:a16="http://schemas.microsoft.com/office/drawing/2014/main" id="{6DFD4F15-79A4-98EC-24A4-26DF22ED913A}"/>
              </a:ext>
            </a:extLst>
          </p:cNvPr>
          <p:cNvPicPr>
            <a:picLocks noChangeAspect="1"/>
          </p:cNvPicPr>
          <p:nvPr/>
        </p:nvPicPr>
        <p:blipFill>
          <a:blip r:embed="rId3"/>
          <a:stretch>
            <a:fillRect/>
          </a:stretch>
        </p:blipFill>
        <p:spPr>
          <a:xfrm>
            <a:off x="5769782" y="6526119"/>
            <a:ext cx="823196" cy="327765"/>
          </a:xfrm>
          <a:prstGeom prst="rect">
            <a:avLst/>
          </a:prstGeom>
        </p:spPr>
      </p:pic>
    </p:spTree>
    <p:extLst>
      <p:ext uri="{BB962C8B-B14F-4D97-AF65-F5344CB8AC3E}">
        <p14:creationId xmlns:p14="http://schemas.microsoft.com/office/powerpoint/2010/main" val="1670085829"/>
      </p:ext>
    </p:extLst>
  </p:cSld>
  <p:clrMapOvr>
    <a:masterClrMapping/>
  </p:clrMapOvr>
</p:sld>
</file>

<file path=ppt/theme/theme1.xml><?xml version="1.0" encoding="utf-8"?>
<a:theme xmlns:a="http://schemas.openxmlformats.org/drawingml/2006/main" name="Presentations+template">
  <a:themeElements>
    <a:clrScheme name="SBI">
      <a:dk1>
        <a:srgbClr val="58595B"/>
      </a:dk1>
      <a:lt1>
        <a:srgbClr val="FFFFFF"/>
      </a:lt1>
      <a:dk2>
        <a:srgbClr val="2A2A86"/>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SBI">
      <a:majorFont>
        <a:latin typeface="Bodoni MT"/>
        <a:ea typeface=""/>
        <a:cs typeface=""/>
      </a:majorFont>
      <a:minorFont>
        <a:latin typeface="Bodoni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254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2.xml><?xml version="1.0" encoding="utf-8"?>
<a:theme xmlns:a="http://schemas.openxmlformats.org/drawingml/2006/main" name="1_Chapter Breakers">
  <a:themeElements>
    <a:clrScheme name="EBRD">
      <a:dk1>
        <a:sysClr val="windowText" lastClr="000000"/>
      </a:dk1>
      <a:lt1>
        <a:sysClr val="window" lastClr="FFFFFF"/>
      </a:lt1>
      <a:dk2>
        <a:srgbClr val="1F497D"/>
      </a:dk2>
      <a:lt2>
        <a:srgbClr val="EEECE1"/>
      </a:lt2>
      <a:accent1>
        <a:srgbClr val="0C67B5"/>
      </a:accent1>
      <a:accent2>
        <a:srgbClr val="C9672C"/>
      </a:accent2>
      <a:accent3>
        <a:srgbClr val="0B5C4D"/>
      </a:accent3>
      <a:accent4>
        <a:srgbClr val="51274E"/>
      </a:accent4>
      <a:accent5>
        <a:srgbClr val="7C243E"/>
      </a:accent5>
      <a:accent6>
        <a:srgbClr val="465259"/>
      </a:accent6>
      <a:hlink>
        <a:srgbClr val="0C67B5"/>
      </a:hlink>
      <a:folHlink>
        <a:srgbClr val="0A2E8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Presentations+template">
  <a:themeElements>
    <a:clrScheme name="SBI">
      <a:dk1>
        <a:srgbClr val="58595B"/>
      </a:dk1>
      <a:lt1>
        <a:srgbClr val="FFFFFF"/>
      </a:lt1>
      <a:dk2>
        <a:srgbClr val="2A2A86"/>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SBI">
      <a:majorFont>
        <a:latin typeface="Bodoni MT"/>
        <a:ea typeface=""/>
        <a:cs typeface=""/>
      </a:majorFont>
      <a:minorFont>
        <a:latin typeface="Bodoni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254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4578C4F266F345BC9CA4E571ADCDC3" ma:contentTypeVersion="16" ma:contentTypeDescription="Create a new document." ma:contentTypeScope="" ma:versionID="cac65b90517b0d5d0419d16b66a395ad">
  <xsd:schema xmlns:xsd="http://www.w3.org/2001/XMLSchema" xmlns:xs="http://www.w3.org/2001/XMLSchema" xmlns:p="http://schemas.microsoft.com/office/2006/metadata/properties" xmlns:ns2="fc5acc4e-0c25-495a-afe8-cebdbe1b35e5" xmlns:ns3="8c652d72-a731-4ede-abc3-d9bc4a2de092" xmlns:ns4="3e02667f-0271-471b-bd6e-11a2e16def1d" targetNamespace="http://schemas.microsoft.com/office/2006/metadata/properties" ma:root="true" ma:fieldsID="200b689632e6dc747ec8081b58d40bf2" ns2:_="" ns3:_="" ns4:_="">
    <xsd:import namespace="fc5acc4e-0c25-495a-afe8-cebdbe1b35e5"/>
    <xsd:import namespace="8c652d72-a731-4ede-abc3-d9bc4a2de092"/>
    <xsd:import namespace="3e02667f-0271-471b-bd6e-11a2e16def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acc4e-0c25-495a-afe8-cebdbe1b35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6c10d7-b926-4fc0-945e-3cbf5049f6b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c652d72-a731-4ede-abc3-d9bc4a2de09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926b564-27c1-41a1-8131-4b8895b467a0}" ma:internalName="TaxCatchAll" ma:showField="CatchAllData" ma:web="8c652d72-a731-4ede-abc3-d9bc4a2de0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sisl xmlns:xsi="http://www.w3.org/2001/XMLSchema-instance" xmlns:xsd="http://www.w3.org/2001/XMLSchema" xmlns="http://www.boldonjames.com/2008/01/sie/internal/label" sislVersion="0" policy="1d45786f-a737-4735-8af6-df12fb6939a2" origin="userSelected">
  <element uid="id_classification_generalbusiness" value=""/>
  <element uid="214105f6-acd4-485a-afa0-a0b988f7534c" value=""/>
</sisl>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c5acc4e-0c25-495a-afe8-cebdbe1b35e5">
      <Terms xmlns="http://schemas.microsoft.com/office/infopath/2007/PartnerControls"/>
    </lcf76f155ced4ddcb4097134ff3c332f>
    <TaxCatchAll xmlns="3e02667f-0271-471b-bd6e-11a2e16def1d"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DCDBD0-BC7E-4CFB-AF41-3ADD38D5F2DD}"/>
</file>

<file path=customXml/itemProps2.xml><?xml version="1.0" encoding="utf-8"?>
<ds:datastoreItem xmlns:ds="http://schemas.openxmlformats.org/officeDocument/2006/customXml" ds:itemID="{80277CF4-0CC8-4291-82C4-4E03A8986770}">
  <ds:schemaRefs>
    <ds:schemaRef ds:uri="http://www.w3.org/2001/XMLSchema"/>
    <ds:schemaRef ds:uri="http://www.boldonjames.com/2008/01/sie/internal/label"/>
  </ds:schemaRefs>
</ds:datastoreItem>
</file>

<file path=customXml/itemProps3.xml><?xml version="1.0" encoding="utf-8"?>
<ds:datastoreItem xmlns:ds="http://schemas.openxmlformats.org/officeDocument/2006/customXml" ds:itemID="{2774A07E-8EE5-4C9D-A66C-70D56803CA9D}">
  <ds:schemaRefs>
    <ds:schemaRef ds:uri="http://purl.org/dc/terms/"/>
    <ds:schemaRef ds:uri="89d39755-28ea-43bf-bcf4-9785ba542ce8"/>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4a8baa1b-94b3-463e-87a8-1b89398252ac"/>
    <ds:schemaRef ds:uri="http://www.w3.org/XML/1998/namespace"/>
    <ds:schemaRef ds:uri="http://purl.org/dc/dcmitype/"/>
  </ds:schemaRefs>
</ds:datastoreItem>
</file>

<file path=customXml/itemProps4.xml><?xml version="1.0" encoding="utf-8"?>
<ds:datastoreItem xmlns:ds="http://schemas.openxmlformats.org/officeDocument/2006/customXml" ds:itemID="{54C27131-5E9E-456B-BAB2-16AA6A1949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Presentations+template</Template>
  <TotalTime>10</TotalTime>
  <Words>325</Words>
  <Application>Microsoft Office PowerPoint</Application>
  <PresentationFormat>Widescreen</PresentationFormat>
  <Paragraphs>39</Paragraphs>
  <Slides>3</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vt:i4>
      </vt:variant>
    </vt:vector>
  </HeadingPairs>
  <TitlesOfParts>
    <vt:vector size="14" baseType="lpstr">
      <vt:lpstr>Arial</vt:lpstr>
      <vt:lpstr>Bodoni MT</vt:lpstr>
      <vt:lpstr>Calibri</vt:lpstr>
      <vt:lpstr>Franklin Gothic</vt:lpstr>
      <vt:lpstr>Franklin Gothic Book</vt:lpstr>
      <vt:lpstr>FranklinGothicBookCondITC Reg</vt:lpstr>
      <vt:lpstr>FranklinGothicDemiCondITC Reg</vt:lpstr>
      <vt:lpstr>Lato</vt:lpstr>
      <vt:lpstr>Presentations+template</vt:lpstr>
      <vt:lpstr>1_Chapter Breakers</vt:lpstr>
      <vt:lpstr>1_Presentations+template</vt:lpstr>
      <vt:lpstr> Digital resilience: using digital platforms to enhance inclusion  We-Fi Knowledge Exchange Forum  7 June 2023, Marrakech, Morocco </vt:lpstr>
      <vt:lpstr>EBRD Digital</vt:lpstr>
      <vt:lpstr>Discussion questions</vt:lpstr>
    </vt:vector>
  </TitlesOfParts>
  <Company>EBRD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the EBRD</dc:title>
  <dc:creator>Dillon, Robert</dc:creator>
  <cp:keywords>[EBRD/OFFICIAL USE]</cp:keywords>
  <cp:lastModifiedBy>Aurica Balmus</cp:lastModifiedBy>
  <cp:revision>9</cp:revision>
  <cp:lastPrinted>2014-02-10T15:40:22Z</cp:lastPrinted>
  <dcterms:created xsi:type="dcterms:W3CDTF">2017-10-12T08:50:33Z</dcterms:created>
  <dcterms:modified xsi:type="dcterms:W3CDTF">2023-06-14T12:30:14Z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71d7a609-080f-4a96-9979-781dbb850c1f</vt:lpwstr>
  </property>
  <property fmtid="{D5CDD505-2E9C-101B-9397-08002B2CF9AE}" pid="3" name="bjSaver">
    <vt:lpwstr>+VyEgiTPZD3qRfLBjwXeeDHgZGrKM6Ez</vt:lpwstr>
  </property>
  <property fmtid="{D5CDD505-2E9C-101B-9397-08002B2CF9AE}" pid="4" name="bjDocumentSecurityLabel">
    <vt:lpwstr>OFFICIAL USE</vt:lpwstr>
  </property>
  <property fmtid="{D5CDD505-2E9C-101B-9397-08002B2CF9AE}" pid="5" name="bjDocumentLabelXML">
    <vt:lpwstr>&lt;?xml version="1.0" encoding="us-ascii"?&gt;&lt;sisl xmlns:xsi="http://www.w3.org/2001/XMLSchema-instance" xmlns:xsd="http://www.w3.org/2001/XMLSchema" sislVersion="0" policy="1d45786f-a737-4735-8af6-df12fb6939a2" origin="userSelected" xmlns="http://www.boldonj</vt:lpwstr>
  </property>
  <property fmtid="{D5CDD505-2E9C-101B-9397-08002B2CF9AE}" pid="6" name="bjDocumentLabelXML-0">
    <vt:lpwstr>ames.com/2008/01/sie/internal/label"&gt;&lt;element uid="id_classification_generalbusiness" value="" /&gt;&lt;element uid="214105f6-acd4-485a-afa0-a0b988f7534c" value="" /&gt;&lt;/sisl&gt;</vt:lpwstr>
  </property>
  <property fmtid="{D5CDD505-2E9C-101B-9397-08002B2CF9AE}" pid="7" name="ContentTypeId">
    <vt:lpwstr>0x010100AF4578C4F266F345BC9CA4E571ADCDC3</vt:lpwstr>
  </property>
  <property fmtid="{D5CDD505-2E9C-101B-9397-08002B2CF9AE}" pid="8" name="MSIP_Label_1cb350ab-c2fd-4b20-a9d9-41f8e7e93f2e_Enabled">
    <vt:lpwstr>true</vt:lpwstr>
  </property>
  <property fmtid="{D5CDD505-2E9C-101B-9397-08002B2CF9AE}" pid="9" name="MSIP_Label_1cb350ab-c2fd-4b20-a9d9-41f8e7e93f2e_SetDate">
    <vt:lpwstr>2023-03-24T09:24:52Z</vt:lpwstr>
  </property>
  <property fmtid="{D5CDD505-2E9C-101B-9397-08002B2CF9AE}" pid="10" name="MSIP_Label_1cb350ab-c2fd-4b20-a9d9-41f8e7e93f2e_Method">
    <vt:lpwstr>Standard</vt:lpwstr>
  </property>
  <property fmtid="{D5CDD505-2E9C-101B-9397-08002B2CF9AE}" pid="11" name="MSIP_Label_1cb350ab-c2fd-4b20-a9d9-41f8e7e93f2e_Name">
    <vt:lpwstr>OFFICIAL USE</vt:lpwstr>
  </property>
  <property fmtid="{D5CDD505-2E9C-101B-9397-08002B2CF9AE}" pid="12" name="MSIP_Label_1cb350ab-c2fd-4b20-a9d9-41f8e7e93f2e_SiteId">
    <vt:lpwstr>172f4752-6874-4876-bad5-e6d61f991171</vt:lpwstr>
  </property>
  <property fmtid="{D5CDD505-2E9C-101B-9397-08002B2CF9AE}" pid="13" name="MSIP_Label_1cb350ab-c2fd-4b20-a9d9-41f8e7e93f2e_ActionId">
    <vt:lpwstr>6be66e47-ec4a-4dac-a8d6-936239704213</vt:lpwstr>
  </property>
  <property fmtid="{D5CDD505-2E9C-101B-9397-08002B2CF9AE}" pid="14" name="MSIP_Label_1cb350ab-c2fd-4b20-a9d9-41f8e7e93f2e_ContentBits">
    <vt:lpwstr>0</vt:lpwstr>
  </property>
  <property fmtid="{D5CDD505-2E9C-101B-9397-08002B2CF9AE}" pid="15" name="MediaServiceImageTags">
    <vt:lpwstr/>
  </property>
</Properties>
</file>