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636" r:id="rId2"/>
    <p:sldId id="632" r:id="rId3"/>
    <p:sldId id="634" r:id="rId4"/>
    <p:sldId id="633"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57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125BA-D386-4D41-BD98-4E568553818B}" type="datetimeFigureOut">
              <a:rPr lang="en-US" smtClean="0"/>
              <a:t>6/14/2023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6D6798-E0D5-48F4-A165-93F07FB70D63}" type="slidenum">
              <a:rPr lang="en-US" smtClean="0"/>
              <a:t>‹#›</a:t>
            </a:fld>
            <a:endParaRPr lang="en-US"/>
          </a:p>
        </p:txBody>
      </p:sp>
    </p:spTree>
    <p:extLst>
      <p:ext uri="{BB962C8B-B14F-4D97-AF65-F5344CB8AC3E}">
        <p14:creationId xmlns:p14="http://schemas.microsoft.com/office/powerpoint/2010/main" val="3971662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nvPr>
        </p:nvSpPr>
        <p:spPr>
          <a:xfrm>
            <a:off x="0" y="0"/>
            <a:ext cx="6797675" cy="496888"/>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Bodoni MT" panose="02070603080606020203" pitchFamily="18" charset="0"/>
              <a:ea typeface="ＭＳ Ｐゴシック" charset="0"/>
              <a:cs typeface="Arial" charset="0"/>
            </a:endParaRPr>
          </a:p>
        </p:txBody>
      </p:sp>
      <p:sp>
        <p:nvSpPr>
          <p:cNvPr id="5" name="Footer Placeholder 4" hidden="1"/>
          <p:cNvSpPr>
            <a:spLocks noGrp="1"/>
          </p:cNvSpPr>
          <p:nvPr>
            <p:ph type="ftr" sz="quarter" idx="11"/>
          </p:nvPr>
        </p:nvSpPr>
        <p:spPr>
          <a:xfrm>
            <a:off x="0" y="9429750"/>
            <a:ext cx="6797675" cy="496888"/>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Bodoni MT" panose="02070603080606020203" pitchFamily="18" charset="0"/>
              <a:ea typeface="ＭＳ Ｐゴシック" charset="0"/>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D575486-124C-4241-91A7-0219FEF1B1CE}" type="slidenum">
              <a:rPr kumimoji="0" lang="en-GB" sz="1200" b="0" i="0" u="none" strike="noStrike" kern="1200" cap="none" spc="0" normalizeH="0" baseline="0" noProof="0" smtClean="0">
                <a:ln>
                  <a:noFill/>
                </a:ln>
                <a:solidFill>
                  <a:srgbClr val="000000"/>
                </a:solidFill>
                <a:effectLst/>
                <a:uLnTx/>
                <a:uFillTx/>
                <a:latin typeface="Bodoni MT" panose="02070603080606020203" pitchFamily="18"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sz="1200" b="0" i="0" u="none" strike="noStrike" kern="1200" cap="none" spc="0" normalizeH="0" baseline="0" noProof="0">
              <a:ln>
                <a:noFill/>
              </a:ln>
              <a:solidFill>
                <a:srgbClr val="000000"/>
              </a:solidFill>
              <a:effectLst/>
              <a:uLnTx/>
              <a:uFillTx/>
              <a:latin typeface="Bodoni MT" panose="02070603080606020203" pitchFamily="18" charset="0"/>
              <a:ea typeface="ＭＳ Ｐゴシック" charset="0"/>
            </a:endParaRPr>
          </a:p>
        </p:txBody>
      </p:sp>
    </p:spTree>
    <p:extLst>
      <p:ext uri="{BB962C8B-B14F-4D97-AF65-F5344CB8AC3E}">
        <p14:creationId xmlns:p14="http://schemas.microsoft.com/office/powerpoint/2010/main" val="1183352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60100" name="Header Placeholder 3" hidden="1"/>
          <p:cNvSpPr>
            <a:spLocks noGrp="1"/>
          </p:cNvSpPr>
          <p:nvPr>
            <p:ph type="hdr" sz="quarter"/>
          </p:nvPr>
        </p:nvSpPr>
        <p:spPr bwMode="auto">
          <a:xfrm>
            <a:off x="0" y="0"/>
            <a:ext cx="6797675" cy="4962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398" indent="-283793" eaLnBrk="0" hangingPunct="0">
              <a:spcBef>
                <a:spcPct val="30000"/>
              </a:spcBef>
              <a:defRPr sz="1200">
                <a:solidFill>
                  <a:schemeClr val="tx1"/>
                </a:solidFill>
                <a:latin typeface="Calibri" pitchFamily="34" charset="0"/>
              </a:defRPr>
            </a:lvl2pPr>
            <a:lvl3pPr marL="1139927" indent="-226718" eaLnBrk="0" hangingPunct="0">
              <a:spcBef>
                <a:spcPct val="30000"/>
              </a:spcBef>
              <a:defRPr sz="1200">
                <a:solidFill>
                  <a:schemeClr val="tx1"/>
                </a:solidFill>
                <a:latin typeface="Calibri" pitchFamily="34" charset="0"/>
              </a:defRPr>
            </a:lvl3pPr>
            <a:lvl4pPr marL="1598118" indent="-226718" eaLnBrk="0" hangingPunct="0">
              <a:spcBef>
                <a:spcPct val="30000"/>
              </a:spcBef>
              <a:defRPr sz="1200">
                <a:solidFill>
                  <a:schemeClr val="tx1"/>
                </a:solidFill>
                <a:latin typeface="Calibri" pitchFamily="34" charset="0"/>
              </a:defRPr>
            </a:lvl4pPr>
            <a:lvl5pPr marL="2054722" indent="-226718" eaLnBrk="0" hangingPunct="0">
              <a:spcBef>
                <a:spcPct val="30000"/>
              </a:spcBef>
              <a:defRPr sz="1200">
                <a:solidFill>
                  <a:schemeClr val="tx1"/>
                </a:solidFill>
                <a:latin typeface="Calibri" pitchFamily="34" charset="0"/>
              </a:defRPr>
            </a:lvl5pPr>
            <a:lvl6pPr marL="2511328" indent="-226718" eaLnBrk="0" fontAlgn="base" hangingPunct="0">
              <a:spcBef>
                <a:spcPct val="30000"/>
              </a:spcBef>
              <a:spcAft>
                <a:spcPct val="0"/>
              </a:spcAft>
              <a:defRPr sz="1200">
                <a:solidFill>
                  <a:schemeClr val="tx1"/>
                </a:solidFill>
                <a:latin typeface="Calibri" pitchFamily="34" charset="0"/>
              </a:defRPr>
            </a:lvl6pPr>
            <a:lvl7pPr marL="2967933" indent="-226718" eaLnBrk="0" fontAlgn="base" hangingPunct="0">
              <a:spcBef>
                <a:spcPct val="30000"/>
              </a:spcBef>
              <a:spcAft>
                <a:spcPct val="0"/>
              </a:spcAft>
              <a:defRPr sz="1200">
                <a:solidFill>
                  <a:schemeClr val="tx1"/>
                </a:solidFill>
                <a:latin typeface="Calibri" pitchFamily="34" charset="0"/>
              </a:defRPr>
            </a:lvl7pPr>
            <a:lvl8pPr marL="3424538" indent="-226718" eaLnBrk="0" fontAlgn="base" hangingPunct="0">
              <a:spcBef>
                <a:spcPct val="30000"/>
              </a:spcBef>
              <a:spcAft>
                <a:spcPct val="0"/>
              </a:spcAft>
              <a:defRPr sz="1200">
                <a:solidFill>
                  <a:schemeClr val="tx1"/>
                </a:solidFill>
                <a:latin typeface="Calibri" pitchFamily="34" charset="0"/>
              </a:defRPr>
            </a:lvl8pPr>
            <a:lvl9pPr marL="3881144" indent="-226718" eaLnBrk="0" fontAlgn="base" hangingPunct="0">
              <a:spcBef>
                <a:spcPct val="30000"/>
              </a:spcBef>
              <a:spcAft>
                <a:spcPct val="0"/>
              </a:spcAft>
              <a:defRPr sz="12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Calibri" pitchFamily="34" charset="0"/>
              <a:ea typeface="ＭＳ Ｐゴシック" charset="0"/>
              <a:cs typeface="Arial" charset="0"/>
            </a:endParaRPr>
          </a:p>
        </p:txBody>
      </p:sp>
      <p:sp>
        <p:nvSpPr>
          <p:cNvPr id="260101" name="Footer Placeholder 4" hidden="1"/>
          <p:cNvSpPr>
            <a:spLocks noGrp="1"/>
          </p:cNvSpPr>
          <p:nvPr>
            <p:ph type="ftr" sz="quarter" idx="4"/>
          </p:nvPr>
        </p:nvSpPr>
        <p:spPr bwMode="auto">
          <a:xfrm>
            <a:off x="0" y="9428803"/>
            <a:ext cx="6797675" cy="4962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398" indent="-283793" eaLnBrk="0" hangingPunct="0">
              <a:spcBef>
                <a:spcPct val="30000"/>
              </a:spcBef>
              <a:defRPr sz="1200">
                <a:solidFill>
                  <a:schemeClr val="tx1"/>
                </a:solidFill>
                <a:latin typeface="Calibri" pitchFamily="34" charset="0"/>
              </a:defRPr>
            </a:lvl2pPr>
            <a:lvl3pPr marL="1139927" indent="-226718" eaLnBrk="0" hangingPunct="0">
              <a:spcBef>
                <a:spcPct val="30000"/>
              </a:spcBef>
              <a:defRPr sz="1200">
                <a:solidFill>
                  <a:schemeClr val="tx1"/>
                </a:solidFill>
                <a:latin typeface="Calibri" pitchFamily="34" charset="0"/>
              </a:defRPr>
            </a:lvl3pPr>
            <a:lvl4pPr marL="1598118" indent="-226718" eaLnBrk="0" hangingPunct="0">
              <a:spcBef>
                <a:spcPct val="30000"/>
              </a:spcBef>
              <a:defRPr sz="1200">
                <a:solidFill>
                  <a:schemeClr val="tx1"/>
                </a:solidFill>
                <a:latin typeface="Calibri" pitchFamily="34" charset="0"/>
              </a:defRPr>
            </a:lvl4pPr>
            <a:lvl5pPr marL="2054722" indent="-226718" eaLnBrk="0" hangingPunct="0">
              <a:spcBef>
                <a:spcPct val="30000"/>
              </a:spcBef>
              <a:defRPr sz="1200">
                <a:solidFill>
                  <a:schemeClr val="tx1"/>
                </a:solidFill>
                <a:latin typeface="Calibri" pitchFamily="34" charset="0"/>
              </a:defRPr>
            </a:lvl5pPr>
            <a:lvl6pPr marL="2511328" indent="-226718" eaLnBrk="0" fontAlgn="base" hangingPunct="0">
              <a:spcBef>
                <a:spcPct val="30000"/>
              </a:spcBef>
              <a:spcAft>
                <a:spcPct val="0"/>
              </a:spcAft>
              <a:defRPr sz="1200">
                <a:solidFill>
                  <a:schemeClr val="tx1"/>
                </a:solidFill>
                <a:latin typeface="Calibri" pitchFamily="34" charset="0"/>
              </a:defRPr>
            </a:lvl6pPr>
            <a:lvl7pPr marL="2967933" indent="-226718" eaLnBrk="0" fontAlgn="base" hangingPunct="0">
              <a:spcBef>
                <a:spcPct val="30000"/>
              </a:spcBef>
              <a:spcAft>
                <a:spcPct val="0"/>
              </a:spcAft>
              <a:defRPr sz="1200">
                <a:solidFill>
                  <a:schemeClr val="tx1"/>
                </a:solidFill>
                <a:latin typeface="Calibri" pitchFamily="34" charset="0"/>
              </a:defRPr>
            </a:lvl7pPr>
            <a:lvl8pPr marL="3424538" indent="-226718" eaLnBrk="0" fontAlgn="base" hangingPunct="0">
              <a:spcBef>
                <a:spcPct val="30000"/>
              </a:spcBef>
              <a:spcAft>
                <a:spcPct val="0"/>
              </a:spcAft>
              <a:defRPr sz="1200">
                <a:solidFill>
                  <a:schemeClr val="tx1"/>
                </a:solidFill>
                <a:latin typeface="Calibri" pitchFamily="34" charset="0"/>
              </a:defRPr>
            </a:lvl8pPr>
            <a:lvl9pPr marL="3881144" indent="-226718" eaLnBrk="0" fontAlgn="base" hangingPunct="0">
              <a:spcBef>
                <a:spcPct val="30000"/>
              </a:spcBef>
              <a:spcAft>
                <a:spcPct val="0"/>
              </a:spcAft>
              <a:defRPr sz="12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Calibri" pitchFamily="34" charset="0"/>
              <a:ea typeface="ＭＳ Ｐゴシック" charset="0"/>
              <a:cs typeface="Arial" charset="0"/>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C0EC8C-38B1-4A17-B14B-F4A24B8C219A}" type="slidenum">
              <a:rPr kumimoji="0" lang="en-GB" sz="1200" b="0" i="0" u="none" strike="noStrike" kern="1200" cap="none" spc="0" normalizeH="0" baseline="0" noProof="0">
                <a:ln>
                  <a:noFill/>
                </a:ln>
                <a:solidFill>
                  <a:prstClr val="black"/>
                </a:solidFill>
                <a:effectLst/>
                <a:uLnTx/>
                <a:uFillTx/>
                <a:latin typeface="Bodoni MT" panose="02070603080606020203" pitchFamily="18"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Bodoni MT" panose="02070603080606020203" pitchFamily="18" charset="0"/>
              <a:ea typeface="ＭＳ Ｐゴシック" charset="0"/>
            </a:endParaRPr>
          </a:p>
        </p:txBody>
      </p:sp>
      <p:sp>
        <p:nvSpPr>
          <p:cNvPr id="2" name="Date Placeholder 1"/>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Bodoni MT" panose="02070603080606020203" pitchFamily="18" charset="0"/>
              <a:ea typeface="+mn-ea"/>
            </a:endParaRPr>
          </a:p>
        </p:txBody>
      </p:sp>
    </p:spTree>
    <p:extLst>
      <p:ext uri="{BB962C8B-B14F-4D97-AF65-F5344CB8AC3E}">
        <p14:creationId xmlns:p14="http://schemas.microsoft.com/office/powerpoint/2010/main" val="746450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nvPr>
        </p:nvSpPr>
        <p:spPr>
          <a:xfrm>
            <a:off x="0" y="0"/>
            <a:ext cx="6797675" cy="496888"/>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Bodoni MT" panose="02070603080606020203" pitchFamily="18" charset="0"/>
              <a:ea typeface="ＭＳ Ｐゴシック" charset="0"/>
              <a:cs typeface="Arial" charset="0"/>
            </a:endParaRPr>
          </a:p>
        </p:txBody>
      </p:sp>
      <p:sp>
        <p:nvSpPr>
          <p:cNvPr id="5" name="Footer Placeholder 4" hidden="1"/>
          <p:cNvSpPr>
            <a:spLocks noGrp="1"/>
          </p:cNvSpPr>
          <p:nvPr>
            <p:ph type="ftr" sz="quarter" idx="11"/>
          </p:nvPr>
        </p:nvSpPr>
        <p:spPr>
          <a:xfrm>
            <a:off x="0" y="9429750"/>
            <a:ext cx="6797675" cy="496888"/>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Bodoni MT" panose="02070603080606020203" pitchFamily="18" charset="0"/>
              <a:ea typeface="ＭＳ Ｐゴシック" charset="0"/>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D575486-124C-4241-91A7-0219FEF1B1CE}" type="slidenum">
              <a:rPr kumimoji="0" lang="en-GB" sz="1200" b="0" i="0" u="none" strike="noStrike" kern="1200" cap="none" spc="0" normalizeH="0" baseline="0" noProof="0" smtClean="0">
                <a:ln>
                  <a:noFill/>
                </a:ln>
                <a:solidFill>
                  <a:srgbClr val="000000"/>
                </a:solidFill>
                <a:effectLst/>
                <a:uLnTx/>
                <a:uFillTx/>
                <a:latin typeface="Bodoni MT" panose="02070603080606020203" pitchFamily="18"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srgbClr val="000000"/>
              </a:solidFill>
              <a:effectLst/>
              <a:uLnTx/>
              <a:uFillTx/>
              <a:latin typeface="Bodoni MT" panose="02070603080606020203" pitchFamily="18" charset="0"/>
              <a:ea typeface="ＭＳ Ｐゴシック" charset="0"/>
            </a:endParaRPr>
          </a:p>
        </p:txBody>
      </p:sp>
    </p:spTree>
    <p:extLst>
      <p:ext uri="{BB962C8B-B14F-4D97-AF65-F5344CB8AC3E}">
        <p14:creationId xmlns:p14="http://schemas.microsoft.com/office/powerpoint/2010/main" val="60700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Bodoni MT" panose="02070603080606020203" pitchFamily="18" charset="0"/>
              <a:ea typeface="ＭＳ Ｐゴシック" charset="0"/>
              <a:cs typeface="Arial"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Bodoni MT" panose="02070603080606020203" pitchFamily="18" charset="0"/>
              <a:ea typeface="ＭＳ Ｐゴシック" charset="0"/>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D575486-124C-4241-91A7-0219FEF1B1CE}" type="slidenum">
              <a:rPr kumimoji="0" lang="en-GB" sz="1200" b="0" i="0" u="none" strike="noStrike" kern="1200" cap="none" spc="0" normalizeH="0" baseline="0" noProof="0" smtClean="0">
                <a:ln>
                  <a:noFill/>
                </a:ln>
                <a:solidFill>
                  <a:srgbClr val="000000"/>
                </a:solidFill>
                <a:effectLst/>
                <a:uLnTx/>
                <a:uFillTx/>
                <a:latin typeface="Bodoni MT" panose="02070603080606020203" pitchFamily="18"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srgbClr val="000000"/>
              </a:solidFill>
              <a:effectLst/>
              <a:uLnTx/>
              <a:uFillTx/>
              <a:latin typeface="Bodoni MT" panose="02070603080606020203" pitchFamily="18" charset="0"/>
              <a:ea typeface="ＭＳ Ｐゴシック" charset="0"/>
            </a:endParaRPr>
          </a:p>
        </p:txBody>
      </p:sp>
    </p:spTree>
    <p:extLst>
      <p:ext uri="{BB962C8B-B14F-4D97-AF65-F5344CB8AC3E}">
        <p14:creationId xmlns:p14="http://schemas.microsoft.com/office/powerpoint/2010/main" val="514598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 Single image ">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cxnSp>
        <p:nvCxnSpPr>
          <p:cNvPr id="166" name="Straight Connector 165"/>
          <p:cNvCxnSpPr/>
          <p:nvPr userDrawn="1"/>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0"/>
          </p:nvPr>
        </p:nvSpPr>
        <p:spPr>
          <a:xfrm>
            <a:off x="958851" y="1426465"/>
            <a:ext cx="10274300" cy="4698112"/>
          </a:xfrm>
        </p:spPr>
        <p:txBody>
          <a:bodyPr/>
          <a:lstStyle>
            <a:lvl1pPr>
              <a:defRPr sz="2000"/>
            </a:lvl1pPr>
            <a:lvl2pPr>
              <a:defRPr sz="2000"/>
            </a:lvl2pPr>
            <a:lvl3pPr>
              <a:defRPr sz="200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15745889"/>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a:xfrm>
            <a:off x="272708" y="117986"/>
            <a:ext cx="7871884" cy="1080000"/>
          </a:xfrm>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1436914"/>
            <a:ext cx="10289799" cy="5033737"/>
          </a:xfrm>
          <a:prstGeom prst="round2SameRect">
            <a:avLst>
              <a:gd name="adj1" fmla="val 6208"/>
              <a:gd name="adj2" fmla="val 0"/>
            </a:avLst>
          </a:prstGeom>
        </p:spPr>
        <p:txBody>
          <a:bodyPr/>
          <a:lstStyle/>
          <a:p>
            <a:pPr lvl="0"/>
            <a:r>
              <a:rPr lang="en-US" noProof="0"/>
              <a:t>Click icon to add picture</a:t>
            </a:r>
            <a:endParaRPr lang="en-GB" noProof="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14 June, 2023</a:t>
            </a:fld>
            <a:endParaRPr lang="en-GB"/>
          </a:p>
        </p:txBody>
      </p:sp>
      <p:sp>
        <p:nvSpPr>
          <p:cNvPr id="99"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3022605174"/>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14 June, 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5"/>
          </p:nvPr>
        </p:nvSpPr>
        <p:spPr>
          <a:xfrm>
            <a:off x="960968" y="1455576"/>
            <a:ext cx="4804833" cy="50150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9"/>
          <p:cNvSpPr>
            <a:spLocks noGrp="1"/>
          </p:cNvSpPr>
          <p:nvPr>
            <p:ph sz="quarter" idx="16"/>
          </p:nvPr>
        </p:nvSpPr>
        <p:spPr>
          <a:xfrm>
            <a:off x="6426201" y="1455576"/>
            <a:ext cx="4806951" cy="5015075"/>
          </a:xfrm>
          <a:prstGeom prst="round2SameRect">
            <a:avLst>
              <a:gd name="adj1" fmla="val 7860"/>
              <a:gd name="adj2" fmla="val 0"/>
            </a:avLst>
          </a:prstGeom>
        </p:spPr>
        <p:txBody>
          <a:bodyPr/>
          <a:lstStyle/>
          <a:p>
            <a:pPr lvl="0"/>
            <a:r>
              <a:rPr lang="en-US"/>
              <a:t>Click to edit Master text styles</a:t>
            </a:r>
          </a:p>
        </p:txBody>
      </p:sp>
    </p:spTree>
    <p:extLst>
      <p:ext uri="{BB962C8B-B14F-4D97-AF65-F5344CB8AC3E}">
        <p14:creationId xmlns:p14="http://schemas.microsoft.com/office/powerpoint/2010/main" val="4274995196"/>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srgbClr val="2A2A86"/>
              </a:solidFill>
            </a:endParaRPr>
          </a:p>
        </p:txBody>
      </p:sp>
      <p:sp>
        <p:nvSpPr>
          <p:cNvPr id="5" name="Footer Placeholder 4"/>
          <p:cNvSpPr>
            <a:spLocks noGrp="1"/>
          </p:cNvSpPr>
          <p:nvPr>
            <p:ph type="ftr" sz="quarter" idx="11"/>
          </p:nvPr>
        </p:nvSpPr>
        <p:spPr/>
        <p:txBody>
          <a:bodyPr/>
          <a:lstStyle/>
          <a:p>
            <a:endParaRPr lang="en-GB">
              <a:solidFill>
                <a:srgbClr val="2A2A86"/>
              </a:solidFill>
            </a:endParaRPr>
          </a:p>
        </p:txBody>
      </p:sp>
      <p:sp>
        <p:nvSpPr>
          <p:cNvPr id="6" name="Slide Number Placeholder 5"/>
          <p:cNvSpPr>
            <a:spLocks noGrp="1"/>
          </p:cNvSpPr>
          <p:nvPr>
            <p:ph type="sldNum" sz="quarter" idx="12"/>
          </p:nvPr>
        </p:nvSpPr>
        <p:spPr>
          <a:xfrm>
            <a:off x="11039423" y="6480000"/>
            <a:ext cx="480003" cy="378000"/>
          </a:xfrm>
          <a:prstGeom prst="rect">
            <a:avLst/>
          </a:prstGeom>
        </p:spPr>
        <p:txBody>
          <a:bodyPr/>
          <a:lstStyle/>
          <a:p>
            <a:fld id="{8ECAA37D-6B7A-4B94-8961-AC16E2D0811B}" type="slidenum">
              <a:rPr lang="en-GB" smtClean="0">
                <a:solidFill>
                  <a:srgbClr val="2A2A86"/>
                </a:solidFill>
              </a:rPr>
              <a:pPr/>
              <a:t>‹#›</a:t>
            </a:fld>
            <a:endParaRPr lang="en-GB">
              <a:solidFill>
                <a:srgbClr val="2A2A86"/>
              </a:solidFill>
            </a:endParaRPr>
          </a:p>
        </p:txBody>
      </p:sp>
    </p:spTree>
    <p:extLst>
      <p:ext uri="{BB962C8B-B14F-4D97-AF65-F5344CB8AC3E}">
        <p14:creationId xmlns:p14="http://schemas.microsoft.com/office/powerpoint/2010/main" val="4228684618"/>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Slide One-Line">
    <p:bg>
      <p:bgPr>
        <a:gradFill>
          <a:gsLst>
            <a:gs pos="0">
              <a:schemeClr val="accent1">
                <a:alpha val="80000"/>
              </a:schemeClr>
            </a:gs>
            <a:gs pos="55000">
              <a:schemeClr val="accent1">
                <a:alpha val="90000"/>
              </a:schemeClr>
            </a:gs>
            <a:gs pos="67000">
              <a:schemeClr val="accent1"/>
            </a:gs>
            <a:gs pos="100000">
              <a:schemeClr val="accent1"/>
            </a:gs>
          </a:gsLst>
          <a:lin ang="5400000" scaled="1"/>
        </a:gradFill>
        <a:effectLst/>
      </p:bgPr>
    </p:bg>
    <p:spTree>
      <p:nvGrpSpPr>
        <p:cNvPr id="1" name=""/>
        <p:cNvGrpSpPr/>
        <p:nvPr/>
      </p:nvGrpSpPr>
      <p:grpSpPr>
        <a:xfrm>
          <a:off x="0" y="0"/>
          <a:ext cx="0" cy="0"/>
          <a:chOff x="0" y="0"/>
          <a:chExt cx="0" cy="0"/>
        </a:xfrm>
      </p:grpSpPr>
      <p:sp>
        <p:nvSpPr>
          <p:cNvPr id="7" name="Rectangle 6"/>
          <p:cNvSpPr/>
          <p:nvPr userDrawn="1"/>
        </p:nvSpPr>
        <p:spPr>
          <a:xfrm>
            <a:off x="4796367" y="5722938"/>
            <a:ext cx="2614084" cy="11350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00">
              <a:solidFill>
                <a:prstClr val="white"/>
              </a:solidFill>
            </a:endParaRPr>
          </a:p>
        </p:txBody>
      </p:sp>
      <p:sp>
        <p:nvSpPr>
          <p:cNvPr id="2" name="Title 1"/>
          <p:cNvSpPr>
            <a:spLocks noGrp="1"/>
          </p:cNvSpPr>
          <p:nvPr>
            <p:ph type="ctrTitle"/>
          </p:nvPr>
        </p:nvSpPr>
        <p:spPr>
          <a:xfrm>
            <a:off x="432000" y="752399"/>
            <a:ext cx="11328000" cy="720000"/>
          </a:xfrm>
        </p:spPr>
        <p:txBody>
          <a:bodyPr/>
          <a:lstStyle>
            <a:lvl1pPr>
              <a:defRPr>
                <a:solidFill>
                  <a:schemeClr val="bg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432000" y="1704975"/>
            <a:ext cx="11328000" cy="304800"/>
          </a:xfrm>
        </p:spPr>
        <p:txBody>
          <a:bodyPr/>
          <a:lstStyle>
            <a:lvl1pPr marL="0" indent="0" algn="ctr">
              <a:buNone/>
              <a:defRPr>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15" name="Text Placeholder 4"/>
          <p:cNvSpPr>
            <a:spLocks noGrp="1"/>
          </p:cNvSpPr>
          <p:nvPr>
            <p:ph type="body" sz="quarter" idx="13"/>
          </p:nvPr>
        </p:nvSpPr>
        <p:spPr>
          <a:xfrm>
            <a:off x="441843" y="2019601"/>
            <a:ext cx="11326283" cy="389487"/>
          </a:xfrm>
        </p:spPr>
        <p:txBody>
          <a:bodyPr/>
          <a:lstStyle>
            <a:lvl1pPr marL="0" indent="0" algn="ctr">
              <a:buNone/>
              <a:defRPr sz="1400" i="1" spc="-20" baseline="0">
                <a:solidFill>
                  <a:schemeClr val="bg1"/>
                </a:solidFill>
                <a:latin typeface="+mj-lt"/>
              </a:defRPr>
            </a:lvl1pPr>
          </a:lstStyle>
          <a:p>
            <a:pPr lvl="0"/>
            <a:r>
              <a:rPr lang="nl-NL" noProof="0"/>
              <a:t>Klik om de modelstijlen te bewerken</a:t>
            </a:r>
          </a:p>
        </p:txBody>
      </p:sp>
      <p:sp>
        <p:nvSpPr>
          <p:cNvPr id="9" name="Date Placeholder 3"/>
          <p:cNvSpPr>
            <a:spLocks noGrp="1"/>
          </p:cNvSpPr>
          <p:nvPr>
            <p:ph type="dt" sz="half" idx="14"/>
          </p:nvPr>
        </p:nvSpPr>
        <p:spPr/>
        <p:txBody>
          <a:bodyPr/>
          <a:lstStyle>
            <a:lvl1pPr>
              <a:defRPr/>
            </a:lvl1pPr>
          </a:lstStyle>
          <a:p>
            <a:pPr>
              <a:defRPr/>
            </a:pPr>
            <a:endParaRPr lang="en-GB"/>
          </a:p>
        </p:txBody>
      </p:sp>
      <p:sp>
        <p:nvSpPr>
          <p:cNvPr id="10" name="Footer Placeholder 4"/>
          <p:cNvSpPr>
            <a:spLocks noGrp="1"/>
          </p:cNvSpPr>
          <p:nvPr>
            <p:ph type="ftr" sz="quarter" idx="15"/>
          </p:nvPr>
        </p:nvSpPr>
        <p:spPr/>
        <p:txBody>
          <a:bodyPr/>
          <a:lstStyle>
            <a:lvl1pPr>
              <a:defRPr/>
            </a:lvl1pPr>
          </a:lstStyle>
          <a:p>
            <a:pPr>
              <a:defRPr/>
            </a:pPr>
            <a:endParaRPr lang="en-GB"/>
          </a:p>
        </p:txBody>
      </p:sp>
      <p:sp>
        <p:nvSpPr>
          <p:cNvPr id="11" name="Slide Number Placeholder 5"/>
          <p:cNvSpPr>
            <a:spLocks noGrp="1"/>
          </p:cNvSpPr>
          <p:nvPr>
            <p:ph type="sldNum" sz="quarter" idx="16"/>
          </p:nvPr>
        </p:nvSpPr>
        <p:spPr>
          <a:xfrm>
            <a:off x="11039423" y="6480000"/>
            <a:ext cx="480003" cy="378000"/>
          </a:xfrm>
          <a:prstGeom prst="rect">
            <a:avLst/>
          </a:prstGeom>
        </p:spPr>
        <p:txBody>
          <a:bodyPr/>
          <a:lstStyle>
            <a:lvl1pPr>
              <a:defRPr/>
            </a:lvl1pPr>
          </a:lstStyle>
          <a:p>
            <a:pPr>
              <a:defRPr/>
            </a:pPr>
            <a:fld id="{1ABB5526-5B04-4E36-A021-F3594A5535F8}" type="slidenum">
              <a:rPr lang="en-GB"/>
              <a:pPr>
                <a:defRPr/>
              </a:pPr>
              <a:t>‹#›</a:t>
            </a:fld>
            <a:endParaRPr lang="en-GB"/>
          </a:p>
        </p:txBody>
      </p:sp>
    </p:spTree>
    <p:extLst>
      <p:ext uri="{BB962C8B-B14F-4D97-AF65-F5344CB8AC3E}">
        <p14:creationId xmlns:p14="http://schemas.microsoft.com/office/powerpoint/2010/main" val="1617714942"/>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ntent One-Line">
    <p:spTree>
      <p:nvGrpSpPr>
        <p:cNvPr id="1" name=""/>
        <p:cNvGrpSpPr/>
        <p:nvPr/>
      </p:nvGrpSpPr>
      <p:grpSpPr>
        <a:xfrm>
          <a:off x="0" y="0"/>
          <a:ext cx="0" cy="0"/>
          <a:chOff x="0" y="0"/>
          <a:chExt cx="0" cy="0"/>
        </a:xfrm>
      </p:grpSpPr>
      <p:sp>
        <p:nvSpPr>
          <p:cNvPr id="2" name="Title 1"/>
          <p:cNvSpPr>
            <a:spLocks noGrp="1"/>
          </p:cNvSpPr>
          <p:nvPr>
            <p:ph type="title"/>
          </p:nvPr>
        </p:nvSpPr>
        <p:spPr>
          <a:xfrm>
            <a:off x="431370" y="752027"/>
            <a:ext cx="11326713" cy="720000"/>
          </a:xfrm>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431371" y="1825200"/>
            <a:ext cx="5563029" cy="4270801"/>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825200"/>
            <a:ext cx="5563029" cy="4270801"/>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4"/>
          <p:cNvSpPr>
            <a:spLocks noGrp="1"/>
          </p:cNvSpPr>
          <p:nvPr>
            <p:ph type="dt" sz="half" idx="10"/>
          </p:nvPr>
        </p:nvSpPr>
        <p:spPr/>
        <p:txBody>
          <a:bodyPr/>
          <a:lstStyle>
            <a:lvl1pPr>
              <a:defRPr/>
            </a:lvl1pPr>
          </a:lstStyle>
          <a:p>
            <a:pPr>
              <a:defRPr/>
            </a:pPr>
            <a:endParaRPr lang="en-GB"/>
          </a:p>
        </p:txBody>
      </p:sp>
      <p:sp>
        <p:nvSpPr>
          <p:cNvPr id="7" name="Footer Placeholder 5"/>
          <p:cNvSpPr>
            <a:spLocks noGrp="1"/>
          </p:cNvSpPr>
          <p:nvPr>
            <p:ph type="ftr" sz="quarter" idx="11"/>
          </p:nvPr>
        </p:nvSpPr>
        <p:spPr/>
        <p:txBody>
          <a:bodyPr/>
          <a:lstStyle>
            <a:lvl1pPr>
              <a:defRPr/>
            </a:lvl1pPr>
          </a:lstStyle>
          <a:p>
            <a:pPr>
              <a:defRPr/>
            </a:pPr>
            <a:endParaRPr lang="en-GB"/>
          </a:p>
        </p:txBody>
      </p:sp>
      <p:sp>
        <p:nvSpPr>
          <p:cNvPr id="8" name="Slide Number Placeholder 6"/>
          <p:cNvSpPr>
            <a:spLocks noGrp="1"/>
          </p:cNvSpPr>
          <p:nvPr>
            <p:ph type="sldNum" sz="quarter" idx="12"/>
          </p:nvPr>
        </p:nvSpPr>
        <p:spPr>
          <a:xfrm>
            <a:off x="11039423" y="6480000"/>
            <a:ext cx="480003" cy="378000"/>
          </a:xfrm>
          <a:prstGeom prst="rect">
            <a:avLst/>
          </a:prstGeom>
        </p:spPr>
        <p:txBody>
          <a:bodyPr/>
          <a:lstStyle>
            <a:lvl1pPr>
              <a:defRPr/>
            </a:lvl1pPr>
          </a:lstStyle>
          <a:p>
            <a:pPr>
              <a:defRPr/>
            </a:pPr>
            <a:fld id="{5EC96831-8AAA-4BC6-9C18-9AEB6B48FAF3}" type="slidenum">
              <a:rPr lang="en-GB"/>
              <a:pPr>
                <a:defRPr/>
              </a:pPr>
              <a:t>‹#›</a:t>
            </a:fld>
            <a:endParaRPr lang="en-GB"/>
          </a:p>
        </p:txBody>
      </p:sp>
    </p:spTree>
    <p:extLst>
      <p:ext uri="{BB962C8B-B14F-4D97-AF65-F5344CB8AC3E}">
        <p14:creationId xmlns:p14="http://schemas.microsoft.com/office/powerpoint/2010/main" val="2118598892"/>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over 1 - SE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6760488"/>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EF2CE-4D73-F744-B8B0-8CD0D04C7592}"/>
              </a:ext>
            </a:extLst>
          </p:cNvPr>
          <p:cNvSpPr>
            <a:spLocks noGrp="1"/>
          </p:cNvSpPr>
          <p:nvPr>
            <p:ph type="title"/>
          </p:nvPr>
        </p:nvSpPr>
        <p:spPr>
          <a:xfrm>
            <a:off x="731520" y="365125"/>
            <a:ext cx="10622280" cy="1325563"/>
          </a:xfrm>
        </p:spPr>
        <p:txBody>
          <a:bodyPr/>
          <a:lstStyle>
            <a:lvl1pPr>
              <a:defRPr>
                <a:solidFill>
                  <a:srgbClr val="48415D"/>
                </a:solidFill>
              </a:defRPr>
            </a:lvl1pPr>
          </a:lstStyle>
          <a:p>
            <a:r>
              <a:rPr lang="en-US"/>
              <a:t>Click to edit Master title style</a:t>
            </a:r>
          </a:p>
        </p:txBody>
      </p:sp>
      <p:sp>
        <p:nvSpPr>
          <p:cNvPr id="3" name="Date Placeholder 2">
            <a:extLst>
              <a:ext uri="{FF2B5EF4-FFF2-40B4-BE49-F238E27FC236}">
                <a16:creationId xmlns:a16="http://schemas.microsoft.com/office/drawing/2014/main" id="{5F64D9F7-0AE9-2042-97BA-43750B8FFB86}"/>
              </a:ext>
            </a:extLst>
          </p:cNvPr>
          <p:cNvSpPr>
            <a:spLocks noGrp="1"/>
          </p:cNvSpPr>
          <p:nvPr>
            <p:ph type="dt" sz="half" idx="10"/>
          </p:nvPr>
        </p:nvSpPr>
        <p:spPr/>
        <p:txBody>
          <a:bodyPr/>
          <a:lstStyle/>
          <a:p>
            <a:fld id="{653176F4-F624-40B6-BE56-D0F0283CF6DE}" type="datetime1">
              <a:rPr lang="en-US" smtClean="0"/>
              <a:t>6/14/2023</a:t>
            </a:fld>
            <a:endParaRPr lang="en-US"/>
          </a:p>
        </p:txBody>
      </p:sp>
      <p:sp>
        <p:nvSpPr>
          <p:cNvPr id="4" name="Footer Placeholder 3">
            <a:extLst>
              <a:ext uri="{FF2B5EF4-FFF2-40B4-BE49-F238E27FC236}">
                <a16:creationId xmlns:a16="http://schemas.microsoft.com/office/drawing/2014/main" id="{373B99C8-8D66-3B49-9FEF-1009538E2F13}"/>
              </a:ext>
            </a:extLst>
          </p:cNvPr>
          <p:cNvSpPr>
            <a:spLocks noGrp="1"/>
          </p:cNvSpPr>
          <p:nvPr>
            <p:ph type="ftr" sz="quarter" idx="11"/>
          </p:nvPr>
        </p:nvSpPr>
        <p:spPr/>
        <p:txBody>
          <a:bodyPr/>
          <a:lstStyle/>
          <a:p>
            <a:r>
              <a:rPr lang="en-US"/>
              <a:t>OFFICIAL USE </a:t>
            </a:r>
          </a:p>
        </p:txBody>
      </p:sp>
      <p:sp>
        <p:nvSpPr>
          <p:cNvPr id="5" name="Slide Number Placeholder 4">
            <a:extLst>
              <a:ext uri="{FF2B5EF4-FFF2-40B4-BE49-F238E27FC236}">
                <a16:creationId xmlns:a16="http://schemas.microsoft.com/office/drawing/2014/main" id="{F1B4D461-84AC-D644-9551-01AC055BEE76}"/>
              </a:ext>
            </a:extLst>
          </p:cNvPr>
          <p:cNvSpPr>
            <a:spLocks noGrp="1"/>
          </p:cNvSpPr>
          <p:nvPr>
            <p:ph type="sldNum" sz="quarter" idx="12"/>
          </p:nvPr>
        </p:nvSpPr>
        <p:spPr/>
        <p:txBody>
          <a:bodyPr/>
          <a:lstStyle/>
          <a:p>
            <a:fld id="{36A799B6-CD39-C74D-8316-CD837A09E1CB}" type="slidenum">
              <a:rPr lang="en-US" smtClean="0"/>
              <a:t>‹#›</a:t>
            </a:fld>
            <a:endParaRPr lang="en-US"/>
          </a:p>
        </p:txBody>
      </p:sp>
    </p:spTree>
    <p:extLst>
      <p:ext uri="{BB962C8B-B14F-4D97-AF65-F5344CB8AC3E}">
        <p14:creationId xmlns:p14="http://schemas.microsoft.com/office/powerpoint/2010/main" val="647581505"/>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Case stud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11039423" y="6480000"/>
            <a:ext cx="480003" cy="378000"/>
          </a:xfrm>
          <a:prstGeom prst="rect">
            <a:avLst/>
          </a:prstGeom>
        </p:spPr>
        <p:txBody>
          <a:bodyPr/>
          <a:lstStyle/>
          <a:p>
            <a:fld id="{71F9F866-B438-9445-8D9F-1F8FF6608833}" type="slidenum">
              <a:rPr lang="en-GB" smtClean="0"/>
              <a:pPr/>
              <a:t>‹#›</a:t>
            </a:fld>
            <a:endParaRPr lang="en-GB"/>
          </a:p>
        </p:txBody>
      </p:sp>
      <p:sp>
        <p:nvSpPr>
          <p:cNvPr id="7" name="Picture Placeholder 6"/>
          <p:cNvSpPr>
            <a:spLocks noGrp="1"/>
          </p:cNvSpPr>
          <p:nvPr>
            <p:ph type="pic" sz="quarter" idx="13"/>
          </p:nvPr>
        </p:nvSpPr>
        <p:spPr>
          <a:xfrm>
            <a:off x="0" y="4305300"/>
            <a:ext cx="12187238" cy="2552700"/>
          </a:xfrm>
        </p:spPr>
        <p:txBody>
          <a:bodyPr/>
          <a:lstStyle/>
          <a:p>
            <a:endParaRPr lang="en-GB"/>
          </a:p>
        </p:txBody>
      </p:sp>
    </p:spTree>
    <p:extLst>
      <p:ext uri="{BB962C8B-B14F-4D97-AF65-F5344CB8AC3E}">
        <p14:creationId xmlns:p14="http://schemas.microsoft.com/office/powerpoint/2010/main" val="1775163354"/>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Image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14 June, 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5" name="Text Placeholder 4"/>
          <p:cNvSpPr>
            <a:spLocks noGrp="1"/>
          </p:cNvSpPr>
          <p:nvPr>
            <p:ph type="body" sz="quarter" idx="11"/>
          </p:nvPr>
        </p:nvSpPr>
        <p:spPr>
          <a:xfrm>
            <a:off x="958851" y="1446213"/>
            <a:ext cx="4806949"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p:cNvSpPr>
            <a:spLocks noGrp="1"/>
          </p:cNvSpPr>
          <p:nvPr>
            <p:ph type="body" sz="quarter" idx="12"/>
          </p:nvPr>
        </p:nvSpPr>
        <p:spPr>
          <a:xfrm>
            <a:off x="6426201" y="1446213"/>
            <a:ext cx="4806951"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50466737"/>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14 June, 2023</a:t>
            </a:fld>
            <a:endParaRPr lang="en-GB"/>
          </a:p>
        </p:txBody>
      </p:sp>
      <p:sp>
        <p:nvSpPr>
          <p:cNvPr id="101" name="Footer Placeholder 4"/>
          <p:cNvSpPr>
            <a:spLocks noGrp="1"/>
          </p:cNvSpPr>
          <p:nvPr>
            <p:ph type="ftr" sz="quarter" idx="3"/>
          </p:nvPr>
        </p:nvSpPr>
        <p:spPr>
          <a:xfrm>
            <a:off x="0" y="6829086"/>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3" name="Round Same Side Corner Rectangle 12"/>
          <p:cNvSpPr/>
          <p:nvPr userDrawn="1"/>
        </p:nvSpPr>
        <p:spPr>
          <a:xfrm>
            <a:off x="1" y="4127500"/>
            <a:ext cx="12191999" cy="273050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Bodoni MT" panose="02070603080606020203" pitchFamily="18" charset="0"/>
            </a:endParaRPr>
          </a:p>
        </p:txBody>
      </p:sp>
      <p:sp>
        <p:nvSpPr>
          <p:cNvPr id="16" name="Text Placeholder 3"/>
          <p:cNvSpPr>
            <a:spLocks noGrp="1"/>
          </p:cNvSpPr>
          <p:nvPr>
            <p:ph type="body" sz="quarter" idx="16"/>
          </p:nvPr>
        </p:nvSpPr>
        <p:spPr>
          <a:xfrm>
            <a:off x="285135" y="1355302"/>
            <a:ext cx="9444568" cy="3047501"/>
          </a:xfrm>
        </p:spPr>
        <p:txBody>
          <a:bodyPr/>
          <a:lstStyle>
            <a:lvl1pPr>
              <a:defRPr>
                <a:latin typeface="Bodoni MT" panose="02070603080606020203" pitchFamily="18" charset="0"/>
              </a:defRPr>
            </a:lvl1pPr>
          </a:lstStyle>
          <a:p>
            <a:pPr lvl="0"/>
            <a:r>
              <a:rPr lang="en-US"/>
              <a:t>Click to edit Master text styles</a:t>
            </a:r>
          </a:p>
        </p:txBody>
      </p:sp>
      <p:sp>
        <p:nvSpPr>
          <p:cNvPr id="17" name="Text Placeholder 5"/>
          <p:cNvSpPr>
            <a:spLocks noGrp="1"/>
          </p:cNvSpPr>
          <p:nvPr>
            <p:ph type="body" sz="quarter" idx="17"/>
          </p:nvPr>
        </p:nvSpPr>
        <p:spPr>
          <a:xfrm>
            <a:off x="6714593" y="1582993"/>
            <a:ext cx="4804833" cy="242979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24443549"/>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B6E079F-0502-CC4C-9C8B-39554E94F19E}" type="datetime3">
              <a:rPr lang="en-GB" smtClean="0"/>
              <a:pPr/>
              <a:t>14 June, 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11039423" y="6480000"/>
            <a:ext cx="480003" cy="378000"/>
          </a:xfrm>
          <a:prstGeom prst="rect">
            <a:avLst/>
          </a:prstGeom>
        </p:spPr>
        <p:txBody>
          <a:bodyPr/>
          <a:lstStyle/>
          <a:p>
            <a:fld id="{71F9F866-B438-9445-8D9F-1F8FF6608833}" type="slidenum">
              <a:rPr lang="en-GB" smtClean="0"/>
              <a:pPr/>
              <a:t>‹#›</a:t>
            </a:fld>
            <a:endParaRPr lang="en-GB"/>
          </a:p>
        </p:txBody>
      </p:sp>
      <p:sp>
        <p:nvSpPr>
          <p:cNvPr id="9" name="Text Placeholder 8"/>
          <p:cNvSpPr>
            <a:spLocks noGrp="1"/>
          </p:cNvSpPr>
          <p:nvPr>
            <p:ph type="body" sz="quarter" idx="13"/>
          </p:nvPr>
        </p:nvSpPr>
        <p:spPr>
          <a:xfrm>
            <a:off x="960438" y="1455738"/>
            <a:ext cx="4545012" cy="4778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p:cNvSpPr>
            <a:spLocks noGrp="1"/>
          </p:cNvSpPr>
          <p:nvPr>
            <p:ph type="body" sz="quarter" idx="14"/>
          </p:nvPr>
        </p:nvSpPr>
        <p:spPr>
          <a:xfrm>
            <a:off x="6321425" y="1455738"/>
            <a:ext cx="5094288" cy="4778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3" name="Straight Connector 12"/>
          <p:cNvCxnSpPr/>
          <p:nvPr userDrawn="1"/>
        </p:nvCxnSpPr>
        <p:spPr>
          <a:xfrm>
            <a:off x="5909187" y="1455738"/>
            <a:ext cx="29497" cy="4778375"/>
          </a:xfrm>
          <a:prstGeom prst="line">
            <a:avLst/>
          </a:prstGeom>
          <a:ln w="254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3907028"/>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15" name="Round Same Side Corner Rectangle 14"/>
          <p:cNvSpPr/>
          <p:nvPr userDrawn="1"/>
        </p:nvSpPr>
        <p:spPr>
          <a:xfrm>
            <a:off x="958848" y="1446245"/>
            <a:ext cx="4806953" cy="49997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Bodoni MT" panose="02070603080606020203" pitchFamily="18" charset="0"/>
            </a:endParaRPr>
          </a:p>
        </p:txBody>
      </p:sp>
      <p:sp>
        <p:nvSpPr>
          <p:cNvPr id="19" name="Content Placeholder 8"/>
          <p:cNvSpPr>
            <a:spLocks noGrp="1"/>
          </p:cNvSpPr>
          <p:nvPr>
            <p:ph sz="quarter" idx="19" hasCustomPrompt="1"/>
          </p:nvPr>
        </p:nvSpPr>
        <p:spPr>
          <a:xfrm>
            <a:off x="958849" y="1446245"/>
            <a:ext cx="4773084" cy="4999799"/>
          </a:xfrm>
        </p:spPr>
        <p:txBody>
          <a:bodyPr/>
          <a:lstStyle>
            <a:lvl5pPr marL="0" indent="0">
              <a:defRPr baseline="0">
                <a:latin typeface="Bodoni MT" panose="02070603080606020203" pitchFamily="18" charset="0"/>
              </a:defRPr>
            </a:lvl5pPr>
          </a:lstStyle>
          <a:p>
            <a:pPr lvl="4"/>
            <a:r>
              <a:rPr lang="en-GB"/>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14 June, 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6" name="Text Placeholder 3"/>
          <p:cNvSpPr>
            <a:spLocks noGrp="1"/>
          </p:cNvSpPr>
          <p:nvPr>
            <p:ph type="body" sz="quarter" idx="16"/>
          </p:nvPr>
        </p:nvSpPr>
        <p:spPr>
          <a:xfrm>
            <a:off x="6405033" y="1445893"/>
            <a:ext cx="4804833" cy="719137"/>
          </a:xfrm>
        </p:spPr>
        <p:txBody>
          <a:bodyPr/>
          <a:lstStyle>
            <a:lvl1pPr>
              <a:defRPr>
                <a:latin typeface="Bodoni MT" panose="02070603080606020203" pitchFamily="18" charset="0"/>
              </a:defRPr>
            </a:lvl1pPr>
          </a:lstStyle>
          <a:p>
            <a:pPr lvl="0"/>
            <a:r>
              <a:rPr lang="en-US"/>
              <a:t>Click to edit Master text styles</a:t>
            </a:r>
          </a:p>
        </p:txBody>
      </p:sp>
      <p:sp>
        <p:nvSpPr>
          <p:cNvPr id="17" name="Text Placeholder 5"/>
          <p:cNvSpPr>
            <a:spLocks noGrp="1"/>
          </p:cNvSpPr>
          <p:nvPr>
            <p:ph type="body" sz="quarter" idx="17" hasCustomPrompt="1"/>
          </p:nvPr>
        </p:nvSpPr>
        <p:spPr>
          <a:xfrm>
            <a:off x="6405033" y="2165031"/>
            <a:ext cx="4804833" cy="433340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29929429"/>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Map layout">
    <p:spTree>
      <p:nvGrpSpPr>
        <p:cNvPr id="1" name=""/>
        <p:cNvGrpSpPr/>
        <p:nvPr/>
      </p:nvGrpSpPr>
      <p:grpSpPr>
        <a:xfrm>
          <a:off x="0" y="0"/>
          <a:ext cx="0" cy="0"/>
          <a:chOff x="0" y="0"/>
          <a:chExt cx="0" cy="0"/>
        </a:xfrm>
      </p:grpSpPr>
      <p:sp>
        <p:nvSpPr>
          <p:cNvPr id="4" name="Round Same Side Corner Rectangle 3"/>
          <p:cNvSpPr/>
          <p:nvPr userDrawn="1"/>
        </p:nvSpPr>
        <p:spPr>
          <a:xfrm>
            <a:off x="501651" y="1419225"/>
            <a:ext cx="11209867" cy="5041900"/>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Bodoni MT" panose="02070603080606020203" pitchFamily="18" charset="0"/>
            </a:endParaRPr>
          </a:p>
        </p:txBody>
      </p:sp>
      <p:sp>
        <p:nvSpPr>
          <p:cNvPr id="5" name="Content Placeholder 4"/>
          <p:cNvSpPr>
            <a:spLocks noGrp="1"/>
          </p:cNvSpPr>
          <p:nvPr>
            <p:ph sz="quarter" idx="10" hasCustomPrompt="1"/>
          </p:nvPr>
        </p:nvSpPr>
        <p:spPr>
          <a:xfrm>
            <a:off x="501651" y="1419226"/>
            <a:ext cx="11209867" cy="5041899"/>
          </a:xfrm>
        </p:spPr>
        <p:txBody>
          <a:bodyPr/>
          <a:lstStyle>
            <a:lvl1pPr>
              <a:defRPr/>
            </a:lvl1pPr>
          </a:lstStyle>
          <a:p>
            <a:pPr lvl="0"/>
            <a:r>
              <a:rPr lang="en-US"/>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14 June, 2023</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126694630"/>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ase study layout">
    <p:spTree>
      <p:nvGrpSpPr>
        <p:cNvPr id="1" name=""/>
        <p:cNvGrpSpPr/>
        <p:nvPr/>
      </p:nvGrpSpPr>
      <p:grpSpPr>
        <a:xfrm>
          <a:off x="0" y="0"/>
          <a:ext cx="0" cy="0"/>
          <a:chOff x="0" y="0"/>
          <a:chExt cx="0" cy="0"/>
        </a:xfrm>
      </p:grpSpPr>
      <p:sp>
        <p:nvSpPr>
          <p:cNvPr id="2" name="Title 1"/>
          <p:cNvSpPr>
            <a:spLocks noGrp="1"/>
          </p:cNvSpPr>
          <p:nvPr>
            <p:ph type="title"/>
          </p:nvPr>
        </p:nvSpPr>
        <p:spPr>
          <a:xfrm>
            <a:off x="0" y="214451"/>
            <a:ext cx="7871884" cy="1080000"/>
          </a:xfrm>
        </p:spPr>
        <p:txBody>
          <a:bodyPr/>
          <a:lstStyle/>
          <a:p>
            <a:r>
              <a:rPr lang="en-US"/>
              <a:t>Click to edit Master title style</a:t>
            </a:r>
            <a:endParaRPr lang="en-GB"/>
          </a:p>
        </p:txBody>
      </p:sp>
      <p:sp>
        <p:nvSpPr>
          <p:cNvPr id="5" name="Slide Number Placeholder 4"/>
          <p:cNvSpPr>
            <a:spLocks noGrp="1"/>
          </p:cNvSpPr>
          <p:nvPr>
            <p:ph type="sldNum" sz="quarter" idx="12"/>
          </p:nvPr>
        </p:nvSpPr>
        <p:spPr>
          <a:xfrm>
            <a:off x="11039423" y="6480000"/>
            <a:ext cx="480003" cy="378000"/>
          </a:xfrm>
          <a:prstGeom prst="rect">
            <a:avLst/>
          </a:prstGeom>
        </p:spPr>
        <p:txBody>
          <a:bodyPr/>
          <a:lstStyle/>
          <a:p>
            <a:fld id="{71F9F866-B438-9445-8D9F-1F8FF6608833}" type="slidenum">
              <a:rPr lang="en-GB" smtClean="0"/>
              <a:pPr/>
              <a:t>‹#›</a:t>
            </a:fld>
            <a:endParaRPr lang="en-GB"/>
          </a:p>
        </p:txBody>
      </p:sp>
      <p:sp>
        <p:nvSpPr>
          <p:cNvPr id="7" name="Picture Placeholder 6"/>
          <p:cNvSpPr>
            <a:spLocks noGrp="1"/>
          </p:cNvSpPr>
          <p:nvPr>
            <p:ph type="pic" sz="quarter" idx="13"/>
          </p:nvPr>
        </p:nvSpPr>
        <p:spPr>
          <a:xfrm>
            <a:off x="-8874" y="0"/>
            <a:ext cx="12196763" cy="2447925"/>
          </a:xfrm>
        </p:spPr>
        <p:txBody>
          <a:bodyPr/>
          <a:lstStyle/>
          <a:p>
            <a:endParaRPr lang="en-GB"/>
          </a:p>
        </p:txBody>
      </p:sp>
      <p:sp>
        <p:nvSpPr>
          <p:cNvPr id="9" name="Text Placeholder 8"/>
          <p:cNvSpPr>
            <a:spLocks noGrp="1"/>
          </p:cNvSpPr>
          <p:nvPr>
            <p:ph type="body" sz="quarter" idx="14"/>
          </p:nvPr>
        </p:nvSpPr>
        <p:spPr>
          <a:xfrm>
            <a:off x="1435100" y="2447925"/>
            <a:ext cx="2801938" cy="531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p:cNvSpPr>
            <a:spLocks noGrp="1"/>
          </p:cNvSpPr>
          <p:nvPr>
            <p:ph type="body" sz="quarter" idx="15"/>
          </p:nvPr>
        </p:nvSpPr>
        <p:spPr>
          <a:xfrm>
            <a:off x="5456238" y="2447925"/>
            <a:ext cx="2773362" cy="531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14"/>
          <p:cNvSpPr>
            <a:spLocks noGrp="1"/>
          </p:cNvSpPr>
          <p:nvPr>
            <p:ph type="body" sz="quarter" idx="16"/>
          </p:nvPr>
        </p:nvSpPr>
        <p:spPr>
          <a:xfrm>
            <a:off x="9507538" y="2447925"/>
            <a:ext cx="2311400" cy="531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6"/>
          <p:cNvSpPr>
            <a:spLocks noGrp="1"/>
          </p:cNvSpPr>
          <p:nvPr>
            <p:ph type="body" sz="quarter" idx="17"/>
          </p:nvPr>
        </p:nvSpPr>
        <p:spPr>
          <a:xfrm>
            <a:off x="1435100" y="3117390"/>
            <a:ext cx="2801938" cy="35004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18"/>
          <p:cNvSpPr>
            <a:spLocks noGrp="1"/>
          </p:cNvSpPr>
          <p:nvPr>
            <p:ph type="body" sz="quarter" idx="18"/>
          </p:nvPr>
        </p:nvSpPr>
        <p:spPr>
          <a:xfrm>
            <a:off x="5456238" y="3117390"/>
            <a:ext cx="2773362" cy="35004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20"/>
          <p:cNvSpPr>
            <a:spLocks noGrp="1"/>
          </p:cNvSpPr>
          <p:nvPr>
            <p:ph type="body" sz="quarter" idx="19"/>
          </p:nvPr>
        </p:nvSpPr>
        <p:spPr>
          <a:xfrm>
            <a:off x="9507538" y="3117390"/>
            <a:ext cx="2311401" cy="35004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39870263"/>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a:xfrm>
            <a:off x="214733" y="5087006"/>
            <a:ext cx="7871884" cy="1080000"/>
          </a:xfrm>
        </p:spPr>
        <p:txBody>
          <a:bodyPr/>
          <a:lstStyle/>
          <a:p>
            <a:r>
              <a:rPr lang="en-US"/>
              <a:t>Click to edit Master title style</a:t>
            </a:r>
            <a:endParaRPr lang="en-GB"/>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14 June, 2023</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3409237170"/>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960967" y="-1"/>
            <a:ext cx="7871884" cy="1080000"/>
          </a:xfrm>
          <a:prstGeom prst="rect">
            <a:avLst/>
          </a:prstGeom>
        </p:spPr>
        <p:txBody>
          <a:bodyPr vert="horz" lIns="0" tIns="0" rIns="0" bIns="0" rtlCol="0" anchor="ctr">
            <a:normAutofit/>
          </a:bodyPr>
          <a:lstStyle/>
          <a:p>
            <a:r>
              <a:rPr lang="en-US"/>
              <a:t>Click to edit Master title style</a:t>
            </a:r>
            <a:endParaRPr lang="en-GB"/>
          </a:p>
        </p:txBody>
      </p:sp>
      <p:cxnSp>
        <p:nvCxnSpPr>
          <p:cNvPr id="70" name="Straight Connector 69"/>
          <p:cNvCxnSpPr/>
          <p:nvPr/>
        </p:nvCxnSpPr>
        <p:spPr bwMode="auto">
          <a:xfrm>
            <a:off x="-4111" y="1079500"/>
            <a:ext cx="12192000" cy="0"/>
          </a:xfrm>
          <a:prstGeom prst="line">
            <a:avLst/>
          </a:prstGeom>
          <a:ln w="3175">
            <a:solidFill>
              <a:srgbClr val="2A2A86"/>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4110" y="6480000"/>
            <a:ext cx="12196111" cy="0"/>
          </a:xfrm>
          <a:prstGeom prst="line">
            <a:avLst/>
          </a:prstGeom>
          <a:ln w="3175">
            <a:solidFill>
              <a:srgbClr val="2A2A86"/>
            </a:solidFill>
          </a:ln>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960969" y="1439863"/>
            <a:ext cx="10272183" cy="45005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latin typeface="Bodoni MT" panose="02070603080606020203" pitchFamily="18" charset="0"/>
                <a:cs typeface="Bodoni MT" panose="02070603080606020203" pitchFamily="18" charset="0"/>
              </a:defRPr>
            </a:lvl1pPr>
          </a:lstStyle>
          <a:p>
            <a:fld id="{8B6E079F-0502-CC4C-9C8B-39554E94F19E}" type="datetime3">
              <a:rPr lang="en-GB" smtClean="0"/>
              <a:pPr/>
              <a:t>14 June, 2023</a:t>
            </a:fld>
            <a:endParaRPr lang="en-GB"/>
          </a:p>
        </p:txBody>
      </p:sp>
      <p:sp>
        <p:nvSpPr>
          <p:cNvPr id="57" name="Footer Placeholder 4"/>
          <p:cNvSpPr>
            <a:spLocks noGrp="1"/>
          </p:cNvSpPr>
          <p:nvPr>
            <p:ph type="ftr" sz="quarter" idx="3"/>
          </p:nvPr>
        </p:nvSpPr>
        <p:spPr>
          <a:xfrm>
            <a:off x="39432" y="6669000"/>
            <a:ext cx="12192000" cy="378000"/>
          </a:xfrm>
          <a:prstGeom prst="rect">
            <a:avLst/>
          </a:prstGeom>
        </p:spPr>
        <p:txBody>
          <a:bodyPr lIns="0" tIns="0" rIns="0" bIns="0" anchor="ctr"/>
          <a:lstStyle>
            <a:lvl1pPr algn="ctr">
              <a:defRPr lang="en-GB">
                <a:latin typeface="Bodoni MT" panose="02070603080606020203" pitchFamily="18" charset="0"/>
              </a:defRPr>
            </a:lvl1pPr>
          </a:lstStyle>
          <a:p>
            <a:endParaRPr lang="en-GB"/>
          </a:p>
        </p:txBody>
      </p:sp>
      <p:pic>
        <p:nvPicPr>
          <p:cNvPr id="10" name="Picture 9"/>
          <p:cNvPicPr>
            <a:picLocks/>
          </p:cNvPicPr>
          <p:nvPr/>
        </p:nvPicPr>
        <p:blipFill>
          <a:blip r:embed="rId18" cstate="screen">
            <a:extLst>
              <a:ext uri="{28A0092B-C50C-407E-A947-70E740481C1C}">
                <a14:useLocalDpi xmlns:a14="http://schemas.microsoft.com/office/drawing/2010/main"/>
              </a:ext>
            </a:extLst>
          </a:blip>
          <a:stretch>
            <a:fillRect/>
          </a:stretch>
        </p:blipFill>
        <p:spPr>
          <a:xfrm>
            <a:off x="9671050" y="126833"/>
            <a:ext cx="1562102" cy="821767"/>
          </a:xfrm>
          <a:prstGeom prst="rect">
            <a:avLst/>
          </a:prstGeom>
        </p:spPr>
      </p:pic>
      <p:pic>
        <p:nvPicPr>
          <p:cNvPr id="3" name="Picture 2"/>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367746" y="5988642"/>
            <a:ext cx="1456509" cy="1456509"/>
          </a:xfrm>
          <a:prstGeom prst="rect">
            <a:avLst/>
          </a:prstGeom>
        </p:spPr>
      </p:pic>
      <p:sp>
        <p:nvSpPr>
          <p:cNvPr id="1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latin typeface="Bodoni MT" panose="02070603080606020203" pitchFamily="18" charset="0"/>
                <a:cs typeface="Bodoni MT" panose="02070603080606020203" pitchFamily="18" charset="0"/>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1237556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6" r:id="rId14"/>
    <p:sldLayoutId id="2147483677" r:id="rId15"/>
    <p:sldLayoutId id="2147483678" r:id="rId16"/>
  </p:sldLayoutIdLst>
  <p:hf hdr="0" ftr="0"/>
  <p:txStyles>
    <p:title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l" rtl="0" eaLnBrk="1" fontAlgn="base" hangingPunct="1">
        <a:lnSpc>
          <a:spcPct val="100000"/>
        </a:lnSpc>
        <a:spcBef>
          <a:spcPts val="0"/>
        </a:spcBef>
        <a:spcAft>
          <a:spcPts val="1200"/>
        </a:spcAft>
        <a:buClrTx/>
        <a:buFontTx/>
        <a:buNone/>
        <a:defRPr lang="en-US" sz="2000" kern="1200" smtClean="0">
          <a:solidFill>
            <a:schemeClr val="tx1">
              <a:lumMod val="50000"/>
            </a:schemeClr>
          </a:solidFill>
          <a:latin typeface="Bodoni MT" panose="02070603080606020203" pitchFamily="18" charset="0"/>
          <a:ea typeface="ＭＳ Ｐゴシック" charset="0"/>
          <a:cs typeface="Bodoni MT" panose="02070603080606020203" pitchFamily="18" charset="0"/>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Bodoni MT" panose="02070603080606020203" pitchFamily="18" charset="0"/>
          <a:ea typeface="Bodoni MT" panose="02070603080606020203" pitchFamily="18" charset="0"/>
          <a:cs typeface="Bodoni MT" panose="02070603080606020203" pitchFamily="18" charset="0"/>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Bodoni MT" panose="02070603080606020203" pitchFamily="18" charset="0"/>
          <a:ea typeface="Bodoni MT" panose="02070603080606020203" pitchFamily="18" charset="0"/>
          <a:cs typeface="Bodoni MT" panose="02070603080606020203" pitchFamily="18" charset="0"/>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Bodoni MT" panose="02070603080606020203" pitchFamily="18" charset="0"/>
          <a:ea typeface="Bodoni MT" panose="02070603080606020203" pitchFamily="18" charset="0"/>
          <a:cs typeface="Bodoni MT" panose="02070603080606020203" pitchFamily="18" charset="0"/>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7000"/>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651874"/>
            <a:ext cx="12192000" cy="2766056"/>
          </a:xfrm>
          <a:prstGeom prst="rect">
            <a:avLst/>
          </a:prstGeom>
          <a:solidFill>
            <a:schemeClr val="bg1">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Bodoni MT" panose="02070603080606020203" pitchFamily="18" charset="0"/>
              <a:ea typeface="+mn-ea"/>
              <a:cs typeface="+mn-cs"/>
            </a:endParaRPr>
          </a:p>
        </p:txBody>
      </p:sp>
      <p:sp>
        <p:nvSpPr>
          <p:cNvPr id="5" name="Title 4"/>
          <p:cNvSpPr>
            <a:spLocks noGrp="1"/>
          </p:cNvSpPr>
          <p:nvPr>
            <p:ph type="title"/>
          </p:nvPr>
        </p:nvSpPr>
        <p:spPr>
          <a:xfrm>
            <a:off x="831648" y="4075695"/>
            <a:ext cx="11051126" cy="1965696"/>
          </a:xfrm>
        </p:spPr>
        <p:txBody>
          <a:bodyPr>
            <a:noAutofit/>
          </a:bodyPr>
          <a:lstStyle/>
          <a:p>
            <a:br>
              <a:rPr lang="en-GB" sz="3200" b="1" dirty="0">
                <a:latin typeface="Franklin Gothic Book" panose="020B0503020102020204" pitchFamily="34" charset="0"/>
              </a:rPr>
            </a:br>
            <a:r>
              <a:rPr lang="en-US" b="1" dirty="0">
                <a:solidFill>
                  <a:schemeClr val="accent6">
                    <a:lumMod val="95000"/>
                    <a:lumOff val="5000"/>
                  </a:schemeClr>
                </a:solidFill>
                <a:latin typeface="Franklin Gothic Book"/>
                <a:ea typeface="ＭＳ Ｐゴシック"/>
                <a:cs typeface="Calibri"/>
              </a:rPr>
              <a:t>Strategies</a:t>
            </a:r>
            <a:r>
              <a:rPr lang="en-US" b="1" dirty="0">
                <a:solidFill>
                  <a:schemeClr val="accent6">
                    <a:lumMod val="95000"/>
                    <a:lumOff val="5000"/>
                  </a:schemeClr>
                </a:solidFill>
                <a:latin typeface="Franklin Gothic Book"/>
                <a:ea typeface="ＭＳ Ｐゴシック"/>
              </a:rPr>
              <a:t> for integrating WSMEs in corporate supply chains</a:t>
            </a:r>
            <a:r>
              <a:rPr lang="en-GB" b="1" dirty="0">
                <a:solidFill>
                  <a:schemeClr val="accent6">
                    <a:lumMod val="95000"/>
                    <a:lumOff val="5000"/>
                  </a:schemeClr>
                </a:solidFill>
                <a:latin typeface="Franklin Gothic Book"/>
                <a:ea typeface="ＭＳ Ｐゴシック"/>
              </a:rPr>
              <a:t> </a:t>
            </a:r>
            <a:br>
              <a:rPr lang="en-GB" b="1" dirty="0">
                <a:latin typeface="Franklin Gothic Book"/>
                <a:ea typeface="ＭＳ Ｐゴシック"/>
              </a:rPr>
            </a:br>
            <a:br>
              <a:rPr lang="en-GB" b="1" dirty="0">
                <a:latin typeface="Franklin Gothic Book"/>
                <a:ea typeface="ＭＳ Ｐゴシック"/>
              </a:rPr>
            </a:br>
            <a:r>
              <a:rPr lang="en-GB" sz="2400" dirty="0">
                <a:solidFill>
                  <a:schemeClr val="accent6">
                    <a:lumMod val="95000"/>
                    <a:lumOff val="5000"/>
                  </a:schemeClr>
                </a:solidFill>
                <a:latin typeface="Franklin Gothic Book"/>
                <a:ea typeface="ＭＳ Ｐゴシック"/>
              </a:rPr>
              <a:t>We-Fi Knowledge Exchange Forum </a:t>
            </a:r>
            <a:br>
              <a:rPr lang="en-GB" sz="2400" dirty="0">
                <a:latin typeface="Franklin Gothic Book" panose="020B0503020102020204" pitchFamily="34" charset="0"/>
              </a:rPr>
            </a:br>
            <a:r>
              <a:rPr lang="en-GB" sz="2400" dirty="0">
                <a:solidFill>
                  <a:schemeClr val="accent6">
                    <a:lumMod val="95000"/>
                    <a:lumOff val="5000"/>
                  </a:schemeClr>
                </a:solidFill>
                <a:latin typeface="Franklin Gothic Book"/>
                <a:ea typeface="ＭＳ Ｐゴシック"/>
              </a:rPr>
              <a:t>7 June 2023, Marrakech, Morocco</a:t>
            </a:r>
            <a:br>
              <a:rPr lang="en-GB" sz="3600" dirty="0">
                <a:latin typeface="Franklin Gothic Book" panose="020B0503020102020204" pitchFamily="34" charset="0"/>
              </a:rPr>
            </a:br>
            <a:endParaRPr lang="en-US" sz="3200" dirty="0">
              <a:solidFill>
                <a:srgbClr val="2A2A86"/>
              </a:solidFill>
              <a:latin typeface="Franklin Gothic Book" panose="020B0503020102020204" pitchFamily="34" charset="0"/>
              <a:cs typeface="Times New Roman" panose="02020603050405020304"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639" y="184662"/>
            <a:ext cx="3628342" cy="1029969"/>
          </a:xfrm>
          <a:prstGeom prst="rect">
            <a:avLst/>
          </a:prstGeom>
        </p:spPr>
      </p:pic>
      <p:sp>
        <p:nvSpPr>
          <p:cNvPr id="2" name="Slide Number Placeholder 1">
            <a:extLst>
              <a:ext uri="{FF2B5EF4-FFF2-40B4-BE49-F238E27FC236}">
                <a16:creationId xmlns:a16="http://schemas.microsoft.com/office/drawing/2014/main" id="{86352BC1-E06A-3E94-A108-2D4B6C8EE92F}"/>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F9F866-B438-9445-8D9F-1F8FF6608833}" type="slidenum">
              <a:rPr kumimoji="0" lang="en-GB" sz="800" b="0" i="0" u="none" strike="noStrike" kern="1200" cap="none" spc="0" normalizeH="0" baseline="0" noProof="0" smtClean="0">
                <a:ln>
                  <a:noFill/>
                </a:ln>
                <a:solidFill>
                  <a:srgbClr val="00539B"/>
                </a:solidFill>
                <a:effectLst/>
                <a:uLnTx/>
                <a:uFillTx/>
                <a:latin typeface="Bodoni MT" panose="02070603080606020203" pitchFamily="18"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sz="800" b="0" i="0" u="none" strike="noStrike" kern="1200" cap="none" spc="0" normalizeH="0" baseline="0" noProof="0">
              <a:ln>
                <a:noFill/>
              </a:ln>
              <a:solidFill>
                <a:srgbClr val="00539B"/>
              </a:solidFill>
              <a:effectLst/>
              <a:uLnTx/>
              <a:uFillTx/>
              <a:latin typeface="Bodoni MT" panose="02070603080606020203" pitchFamily="18" charset="0"/>
              <a:ea typeface="ＭＳ Ｐゴシック" charset="0"/>
            </a:endParaRPr>
          </a:p>
        </p:txBody>
      </p:sp>
      <p:pic>
        <p:nvPicPr>
          <p:cNvPr id="3" name="Picture 6">
            <a:extLst>
              <a:ext uri="{FF2B5EF4-FFF2-40B4-BE49-F238E27FC236}">
                <a16:creationId xmlns:a16="http://schemas.microsoft.com/office/drawing/2014/main" id="{68547287-0253-885C-F2A6-67E50B39B0F8}"/>
              </a:ext>
            </a:extLst>
          </p:cNvPr>
          <p:cNvPicPr>
            <a:picLocks noChangeAspect="1"/>
          </p:cNvPicPr>
          <p:nvPr/>
        </p:nvPicPr>
        <p:blipFill>
          <a:blip r:embed="rId5"/>
          <a:stretch>
            <a:fillRect/>
          </a:stretch>
        </p:blipFill>
        <p:spPr>
          <a:xfrm>
            <a:off x="9475398" y="346613"/>
            <a:ext cx="2274126" cy="849682"/>
          </a:xfrm>
          <a:prstGeom prst="rect">
            <a:avLst/>
          </a:prstGeom>
        </p:spPr>
      </p:pic>
    </p:spTree>
    <p:extLst>
      <p:ext uri="{BB962C8B-B14F-4D97-AF65-F5344CB8AC3E}">
        <p14:creationId xmlns:p14="http://schemas.microsoft.com/office/powerpoint/2010/main" val="20166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a:bodyPr>
          <a:lstStyle/>
          <a:p>
            <a:pPr>
              <a:spcBef>
                <a:spcPts val="0"/>
              </a:spcBef>
              <a:defRPr/>
            </a:pPr>
            <a:r>
              <a:rPr lang="en-GB" sz="3200" b="1">
                <a:latin typeface="Franklin Gothic Book"/>
                <a:ea typeface="ＭＳ Ｐゴシック"/>
              </a:rPr>
              <a:t>Achieving impact through supply chains</a:t>
            </a:r>
            <a:endParaRPr lang="en-US"/>
          </a:p>
        </p:txBody>
      </p:sp>
      <p:sp>
        <p:nvSpPr>
          <p:cNvPr id="3" name="Slide Number Placeholder 2"/>
          <p:cNvSpPr>
            <a:spLocks noGrp="1"/>
          </p:cNvSpPr>
          <p:nvPr>
            <p:ph type="sldNum" sz="quarter" idx="4"/>
          </p:nvPr>
        </p:nvSpPr>
        <p:spPr/>
        <p:txBody>
          <a:bodyPr anchor="ct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A4475688-0E56-478B-A12A-99EBC502EE0C}" type="slidenum">
              <a:rPr kumimoji="0" lang="en-GB" sz="800" b="0" i="0" u="none" strike="noStrike" kern="1200" cap="none" spc="0" normalizeH="0" baseline="0" noProof="0" dirty="0" smtClean="0">
                <a:ln>
                  <a:noFill/>
                </a:ln>
                <a:solidFill>
                  <a:srgbClr val="00539B"/>
                </a:solidFill>
                <a:effectLst/>
                <a:uLnTx/>
                <a:uFillTx/>
                <a:latin typeface="Bodoni MT" panose="02070603080606020203" pitchFamily="18" charset="0"/>
                <a:ea typeface="ＭＳ Ｐゴシック" charset="0"/>
              </a:rPr>
              <a:pPr marL="0" marR="0" lvl="0" indent="0" algn="r" defTabSz="914400" rtl="0" eaLnBrk="1" fontAlgn="base" latinLnBrk="0" hangingPunct="1">
                <a:lnSpc>
                  <a:spcPct val="100000"/>
                </a:lnSpc>
                <a:spcBef>
                  <a:spcPct val="0"/>
                </a:spcBef>
                <a:spcAft>
                  <a:spcPts val="600"/>
                </a:spcAft>
                <a:buClrTx/>
                <a:buSzTx/>
                <a:buFontTx/>
                <a:buNone/>
                <a:tabLst/>
                <a:defRPr/>
              </a:pPr>
              <a:t>2</a:t>
            </a:fld>
            <a:endParaRPr kumimoji="0" lang="en-GB" sz="800" b="0" i="0" u="none" strike="noStrike" kern="1200" cap="none" spc="0" normalizeH="0" baseline="0" noProof="0">
              <a:ln>
                <a:noFill/>
              </a:ln>
              <a:solidFill>
                <a:srgbClr val="00539B"/>
              </a:solidFill>
              <a:effectLst/>
              <a:uLnTx/>
              <a:uFillTx/>
              <a:latin typeface="Bodoni MT" panose="02070603080606020203" pitchFamily="18" charset="0"/>
              <a:ea typeface="ＭＳ Ｐゴシック" charset="0"/>
            </a:endParaRPr>
          </a:p>
        </p:txBody>
      </p:sp>
      <p:sp>
        <p:nvSpPr>
          <p:cNvPr id="49" name="TextBox 48">
            <a:extLst>
              <a:ext uri="{FF2B5EF4-FFF2-40B4-BE49-F238E27FC236}">
                <a16:creationId xmlns:a16="http://schemas.microsoft.com/office/drawing/2014/main" id="{D9484366-7A33-72F2-DDC3-C4FB64F238EC}"/>
              </a:ext>
            </a:extLst>
          </p:cNvPr>
          <p:cNvSpPr txBox="1"/>
          <p:nvPr/>
        </p:nvSpPr>
        <p:spPr>
          <a:xfrm>
            <a:off x="6316431" y="3430351"/>
            <a:ext cx="1323285"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Franklin Gothic"/>
                <a:ea typeface="ＭＳ Ｐゴシック"/>
                <a:cs typeface="Segoe UI"/>
              </a:rPr>
              <a:t>Programme value</a:t>
            </a:r>
            <a:r>
              <a:rPr kumimoji="0" lang="en-US" sz="1400" b="1" i="0" u="none" strike="noStrike" kern="1200" cap="none" spc="0" normalizeH="0" baseline="0" noProof="0">
                <a:ln>
                  <a:noFill/>
                </a:ln>
                <a:solidFill>
                  <a:srgbClr val="FFFFFF"/>
                </a:solidFill>
                <a:effectLst/>
                <a:uLnTx/>
                <a:uFillTx/>
                <a:latin typeface="Franklin Gothic"/>
                <a:ea typeface="ＭＳ Ｐゴシック"/>
                <a:cs typeface="Segoe UI"/>
              </a:rPr>
              <a:t>​ </a:t>
            </a:r>
            <a:r>
              <a:rPr kumimoji="0" lang="en-GB" sz="1400" b="1" i="0" u="none" strike="noStrike" kern="1200" cap="none" spc="0" normalizeH="0" baseline="0" noProof="0">
                <a:ln>
                  <a:noFill/>
                </a:ln>
                <a:solidFill>
                  <a:srgbClr val="FFFFFF"/>
                </a:solidFill>
                <a:effectLst/>
                <a:uLnTx/>
                <a:uFillTx/>
                <a:latin typeface="Franklin Gothic"/>
                <a:ea typeface="ＭＳ Ｐゴシック"/>
                <a:cs typeface="Segoe UI"/>
              </a:rPr>
              <a:t>EUR </a:t>
            </a:r>
            <a:r>
              <a:rPr kumimoji="0" lang="en-GB" sz="1800" b="1" i="0" u="none" strike="noStrike" kern="1200" cap="none" spc="0" normalizeH="0" baseline="0" noProof="0">
                <a:ln>
                  <a:noFill/>
                </a:ln>
                <a:solidFill>
                  <a:srgbClr val="FFFFFF"/>
                </a:solidFill>
                <a:effectLst/>
                <a:uLnTx/>
                <a:uFillTx/>
                <a:latin typeface="Franklin Gothic"/>
                <a:ea typeface="ＭＳ Ｐゴシック"/>
                <a:cs typeface="Segoe UI"/>
              </a:rPr>
              <a:t>122 million</a:t>
            </a:r>
            <a:endParaRPr kumimoji="0" lang="en-US" sz="1800" b="1" i="0" u="none" strike="noStrike" kern="1200" cap="none" spc="0" normalizeH="0" baseline="0" noProof="0">
              <a:ln>
                <a:noFill/>
              </a:ln>
              <a:solidFill>
                <a:srgbClr val="FFFFFF"/>
              </a:solidFill>
              <a:effectLst/>
              <a:uLnTx/>
              <a:uFillTx/>
              <a:latin typeface="Franklin Gothic"/>
              <a:ea typeface="ＭＳ Ｐゴシック"/>
              <a:cs typeface="Segoe UI"/>
            </a:endParaRPr>
          </a:p>
        </p:txBody>
      </p:sp>
      <p:sp>
        <p:nvSpPr>
          <p:cNvPr id="1278" name="TextBox 1277">
            <a:extLst>
              <a:ext uri="{FF2B5EF4-FFF2-40B4-BE49-F238E27FC236}">
                <a16:creationId xmlns:a16="http://schemas.microsoft.com/office/drawing/2014/main" id="{CB0F6A84-2298-749C-8372-E7F908B7B811}"/>
              </a:ext>
            </a:extLst>
          </p:cNvPr>
          <p:cNvSpPr txBox="1"/>
          <p:nvPr/>
        </p:nvSpPr>
        <p:spPr>
          <a:xfrm>
            <a:off x="5459400" y="1819262"/>
            <a:ext cx="6060026" cy="4585871"/>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00539B"/>
                </a:solidFill>
                <a:effectLst/>
                <a:uLnTx/>
                <a:uFillTx/>
                <a:latin typeface="Franklin Gothic Book"/>
                <a:ea typeface="ＭＳ Ｐゴシック"/>
                <a:cs typeface="Arial"/>
              </a:rPr>
              <a:t>Supply Chain Finance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500" b="1" i="0" u="none" strike="noStrike" kern="1200" cap="none" spc="0" normalizeH="0" baseline="0" noProof="0">
              <a:ln>
                <a:noFill/>
              </a:ln>
              <a:solidFill>
                <a:srgbClr val="000000"/>
              </a:solidFill>
              <a:effectLst/>
              <a:uLnTx/>
              <a:uFillTx/>
              <a:latin typeface="Franklin Gothic Book"/>
              <a:ea typeface="ＭＳ Ｐゴシック" charset="0"/>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GB" sz="1300" b="0" i="0" u="none" strike="noStrike" kern="1200" cap="none" spc="0" normalizeH="0" baseline="0" noProof="0">
                <a:ln>
                  <a:noFill/>
                </a:ln>
                <a:solidFill>
                  <a:srgbClr val="000000"/>
                </a:solidFill>
                <a:effectLst/>
                <a:uLnTx/>
                <a:uFillTx/>
                <a:latin typeface="Franklin Gothic Book"/>
                <a:ea typeface="ＭＳ Ｐゴシック"/>
                <a:cs typeface="Arial"/>
              </a:rPr>
              <a:t>Supply chain finance programmes work by leveraging the creditworthiness of Anchor Buyers to avail to their suppliers timely and affordable access to working capital finance on the basis of the invoices that suppliers raise to Anchor Buyers. </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endParaRPr kumimoji="0" lang="en-GB" sz="1300" b="0" i="0" u="none" strike="noStrike" kern="1200" cap="none" spc="0" normalizeH="0" baseline="0" noProof="0">
              <a:ln>
                <a:noFill/>
              </a:ln>
              <a:solidFill>
                <a:srgbClr val="000000"/>
              </a:solidFill>
              <a:effectLst/>
              <a:uLnTx/>
              <a:uFillTx/>
              <a:latin typeface="Franklin Gothic Book"/>
              <a:ea typeface="ＭＳ Ｐゴシック"/>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GB" sz="1300" b="0" i="0" u="none" strike="noStrike" kern="1200" cap="none" spc="0" normalizeH="0" baseline="0" noProof="0">
                <a:ln>
                  <a:noFill/>
                </a:ln>
                <a:solidFill>
                  <a:srgbClr val="000000"/>
                </a:solidFill>
                <a:effectLst/>
                <a:uLnTx/>
                <a:uFillTx/>
                <a:latin typeface="Franklin Gothic Book"/>
                <a:ea typeface="ＭＳ Ｐゴシック"/>
                <a:cs typeface="Arial"/>
              </a:rPr>
              <a:t>These programmes are normally deployed by large domestic and international Anchor Buyers that are keen to preserve the resilience of their supply chains and ensure that their suppliers have access to the liquidity they require to provide continuous service. </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endParaRPr kumimoji="0" lang="en-GB" sz="1300" b="0" i="0" u="none" strike="noStrike" kern="1200" cap="none" spc="0" normalizeH="0" baseline="0" noProof="0">
              <a:ln>
                <a:noFill/>
              </a:ln>
              <a:solidFill>
                <a:srgbClr val="000000"/>
              </a:solidFill>
              <a:effectLst/>
              <a:uLnTx/>
              <a:uFillTx/>
              <a:latin typeface="Franklin Gothic Book"/>
              <a:ea typeface="ＭＳ Ｐゴシック"/>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GB" sz="1300" b="0" i="0" u="none" strike="noStrike" kern="1200" cap="none" spc="0" normalizeH="0" baseline="0" noProof="0">
                <a:ln>
                  <a:noFill/>
                </a:ln>
                <a:solidFill>
                  <a:srgbClr val="000000"/>
                </a:solidFill>
                <a:effectLst/>
                <a:uLnTx/>
                <a:uFillTx/>
                <a:latin typeface="Franklin Gothic Book"/>
                <a:ea typeface="ＭＳ Ｐゴシック"/>
                <a:cs typeface="Arial"/>
              </a:rPr>
              <a:t>The EBRD participates (on an unfunded or funded basis) in Buyer-led supply chain finance programmes (i.e. reverse factoring) that financial institutions extend to large corporates (“Anchor Buyers”) with pools of suppliers in EBRD countries of operations. </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endParaRPr kumimoji="0" lang="en-GB" sz="1300" b="0" i="0" u="none" strike="noStrike" kern="1200" cap="none" spc="0" normalizeH="0" baseline="0" noProof="0">
              <a:ln>
                <a:noFill/>
              </a:ln>
              <a:solidFill>
                <a:srgbClr val="000000"/>
              </a:solidFill>
              <a:effectLst/>
              <a:uLnTx/>
              <a:uFillTx/>
              <a:latin typeface="Franklin Gothic Book"/>
              <a:ea typeface="ＭＳ Ｐゴシック"/>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GB" sz="1300" b="0" i="0" u="none" strike="noStrike" kern="1200" cap="none" spc="0" normalizeH="0" baseline="0" noProof="0">
                <a:ln>
                  <a:noFill/>
                </a:ln>
                <a:solidFill>
                  <a:srgbClr val="000000"/>
                </a:solidFill>
                <a:effectLst/>
                <a:uLnTx/>
                <a:uFillTx/>
                <a:latin typeface="Franklin Gothic Book"/>
                <a:ea typeface="ＭＳ Ｐゴシック"/>
                <a:cs typeface="Arial"/>
              </a:rPr>
              <a:t>The EBRD leverages donor funding to provide suppliers participating in these programmes with financial incentives for attaining sustainability-linked targets (i.e. sustainable supply chain finance). While targets are normally linked to quantifiable measures of environmental performance (i.e. emissions), the EBRD is exploring avenues for incorporating targets aligned with gender inclusivity and that promote gender intelligence in supply chains. </a:t>
            </a:r>
            <a:endParaRPr kumimoji="0" lang="en-GB" sz="16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pic>
        <p:nvPicPr>
          <p:cNvPr id="6" name="Picture 6">
            <a:extLst>
              <a:ext uri="{FF2B5EF4-FFF2-40B4-BE49-F238E27FC236}">
                <a16:creationId xmlns:a16="http://schemas.microsoft.com/office/drawing/2014/main" id="{B28822CE-521E-6D05-2EAC-EE6C160879B8}"/>
              </a:ext>
            </a:extLst>
          </p:cNvPr>
          <p:cNvPicPr>
            <a:picLocks noChangeAspect="1"/>
          </p:cNvPicPr>
          <p:nvPr/>
        </p:nvPicPr>
        <p:blipFill>
          <a:blip r:embed="rId3"/>
          <a:stretch>
            <a:fillRect/>
          </a:stretch>
        </p:blipFill>
        <p:spPr>
          <a:xfrm>
            <a:off x="5769782" y="6515681"/>
            <a:ext cx="823196" cy="327765"/>
          </a:xfrm>
          <a:prstGeom prst="rect">
            <a:avLst/>
          </a:prstGeom>
        </p:spPr>
      </p:pic>
      <p:sp>
        <p:nvSpPr>
          <p:cNvPr id="13" name="TextBox 12">
            <a:extLst>
              <a:ext uri="{FF2B5EF4-FFF2-40B4-BE49-F238E27FC236}">
                <a16:creationId xmlns:a16="http://schemas.microsoft.com/office/drawing/2014/main" id="{CB0F6A84-2298-749C-8372-E7F908B7B811}"/>
              </a:ext>
            </a:extLst>
          </p:cNvPr>
          <p:cNvSpPr txBox="1"/>
          <p:nvPr/>
        </p:nvSpPr>
        <p:spPr>
          <a:xfrm>
            <a:off x="368149" y="1817111"/>
            <a:ext cx="4541884" cy="4585871"/>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00539B"/>
                </a:solidFill>
                <a:effectLst/>
                <a:uLnTx/>
                <a:uFillTx/>
                <a:latin typeface="Franklin Gothic Book"/>
                <a:ea typeface="ＭＳ Ｐゴシック"/>
                <a:cs typeface="Arial"/>
              </a:rPr>
              <a:t>Outcome-linked loans (“OLLs”)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500" b="1" i="0" u="none" strike="noStrike" kern="1200" cap="none" spc="0" normalizeH="0" baseline="0" noProof="0" dirty="0">
              <a:ln>
                <a:noFill/>
              </a:ln>
              <a:solidFill>
                <a:srgbClr val="000000"/>
              </a:solidFill>
              <a:effectLst/>
              <a:uLnTx/>
              <a:uFillTx/>
              <a:latin typeface="Franklin Gothic Book"/>
              <a:ea typeface="ＭＳ Ｐゴシック" charset="0"/>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GB" sz="1300" b="0" i="0" u="none" strike="noStrike" kern="1200" cap="none" spc="0" normalizeH="0" baseline="0" noProof="0" dirty="0">
                <a:ln>
                  <a:noFill/>
                </a:ln>
                <a:solidFill>
                  <a:srgbClr val="000000"/>
                </a:solidFill>
                <a:effectLst/>
                <a:uLnTx/>
                <a:uFillTx/>
                <a:latin typeface="Franklin Gothic Book"/>
                <a:ea typeface="ＭＳ Ｐゴシック"/>
                <a:cs typeface="Arial"/>
              </a:rPr>
              <a:t>With We-Fi funding, the EBRD experimented with outcome-based loans to local and regional corporates (“Anchor Buyers”) in Central Asia that provide interest rate step-downs in exchange for meeting targets associated with the gender inclusiveness of their supply chains. </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endParaRPr kumimoji="0" lang="en-GB" sz="1300" b="0" i="0" u="none" strike="noStrike" kern="1200" cap="none" spc="0" normalizeH="0" baseline="0" noProof="0" dirty="0">
              <a:ln>
                <a:noFill/>
              </a:ln>
              <a:solidFill>
                <a:srgbClr val="000000"/>
              </a:solidFill>
              <a:effectLst/>
              <a:uLnTx/>
              <a:uFillTx/>
              <a:latin typeface="Franklin Gothic Book"/>
              <a:ea typeface="ＭＳ Ｐゴシック"/>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GB" sz="1300" b="0" i="0" u="none" strike="noStrike" kern="1200" cap="none" spc="0" normalizeH="0" baseline="0" noProof="0" dirty="0">
                <a:ln>
                  <a:noFill/>
                </a:ln>
                <a:solidFill>
                  <a:srgbClr val="000000"/>
                </a:solidFill>
                <a:effectLst/>
                <a:uLnTx/>
                <a:uFillTx/>
                <a:latin typeface="Franklin Gothic Book"/>
                <a:ea typeface="ＭＳ Ｐゴシック"/>
                <a:cs typeface="Arial"/>
              </a:rPr>
              <a:t>Appetite amongst target Anchor Buyers for adjusting their supply chains for gender inclusivity notwithstanding a cash-based incentive was limited, especially in light of the double impact that Russia’s invasion of Ukraine coupled with the lingering effect of the pandemic had on the region’s economies. </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endParaRPr kumimoji="0" lang="en-GB" sz="1300" b="0" i="0" u="none" strike="noStrike" kern="1200" cap="none" spc="0" normalizeH="0" baseline="0" noProof="0" dirty="0">
              <a:ln>
                <a:noFill/>
              </a:ln>
              <a:solidFill>
                <a:srgbClr val="000000"/>
              </a:solidFill>
              <a:effectLst/>
              <a:uLnTx/>
              <a:uFillTx/>
              <a:latin typeface="Franklin Gothic Book"/>
              <a:ea typeface="ＭＳ Ｐゴシック"/>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GB" sz="1300" b="0" i="0" u="none" strike="noStrike" kern="1200" cap="none" spc="0" normalizeH="0" baseline="0" noProof="0" dirty="0">
                <a:ln>
                  <a:noFill/>
                </a:ln>
                <a:solidFill>
                  <a:srgbClr val="000000"/>
                </a:solidFill>
                <a:effectLst/>
                <a:uLnTx/>
                <a:uFillTx/>
                <a:latin typeface="Franklin Gothic Book"/>
                <a:ea typeface="ＭＳ Ｐゴシック"/>
                <a:cs typeface="Arial"/>
              </a:rPr>
              <a:t>WSMEs in Central Asia tend to concentrate in the micro-segment in the services and agribusiness industries. Enterprises in this segment also tend to be family-owned, with women providing day-to-day management but men retaining ownership. Finding supply chains aligned with We-Fi criteria was very difficult and required EBRD to pivot away from this instrument. </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endParaRPr kumimoji="0" lang="en-GB" sz="13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 name="Right Arrow 8"/>
          <p:cNvSpPr/>
          <p:nvPr/>
        </p:nvSpPr>
        <p:spPr>
          <a:xfrm>
            <a:off x="4910033" y="4040667"/>
            <a:ext cx="557317" cy="683733"/>
          </a:xfrm>
          <a:prstGeom prst="rightArrow">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Bodoni MT"/>
              <a:ea typeface="+mn-ea"/>
              <a:cs typeface="+mn-cs"/>
            </a:endParaRPr>
          </a:p>
        </p:txBody>
      </p:sp>
      <p:sp>
        <p:nvSpPr>
          <p:cNvPr id="15" name="Picture Placeholder 2">
            <a:extLst>
              <a:ext uri="{FF2B5EF4-FFF2-40B4-BE49-F238E27FC236}">
                <a16:creationId xmlns:a16="http://schemas.microsoft.com/office/drawing/2014/main" id="{121A1FCF-1605-5D86-1CBF-5ACCA238334B}"/>
              </a:ext>
            </a:extLst>
          </p:cNvPr>
          <p:cNvSpPr txBox="1">
            <a:spLocks/>
          </p:cNvSpPr>
          <p:nvPr/>
        </p:nvSpPr>
        <p:spPr>
          <a:xfrm>
            <a:off x="368149" y="1172586"/>
            <a:ext cx="11088055" cy="412053"/>
          </a:xfrm>
          <a:prstGeom prst="rect">
            <a:avLst/>
          </a:prstGeom>
        </p:spPr>
        <p:txBody>
          <a:bodyPr vert="horz" lIns="0" tIns="0" rIns="0" bIns="0" rtlCol="0" anchor="t">
            <a:noAutofit/>
          </a:bodyPr>
          <a:lstStyle>
            <a:lvl1pPr marL="0" indent="0" algn="l" rtl="0" eaLnBrk="1" fontAlgn="base" hangingPunct="1">
              <a:lnSpc>
                <a:spcPct val="100000"/>
              </a:lnSpc>
              <a:spcBef>
                <a:spcPts val="0"/>
              </a:spcBef>
              <a:spcAft>
                <a:spcPts val="1200"/>
              </a:spcAft>
              <a:buClrTx/>
              <a:buFontTx/>
              <a:buNone/>
              <a:defRPr lang="en-US" sz="2000" kern="1200" smtClean="0">
                <a:solidFill>
                  <a:schemeClr val="tx1">
                    <a:lumMod val="50000"/>
                  </a:schemeClr>
                </a:solidFill>
                <a:latin typeface="Bodoni MT" panose="02070603080606020203" pitchFamily="18" charset="0"/>
                <a:ea typeface="ＭＳ Ｐゴシック" charset="0"/>
                <a:cs typeface="Bodoni MT" panose="02070603080606020203" pitchFamily="18" charset="0"/>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Bodoni MT" panose="02070603080606020203" pitchFamily="18" charset="0"/>
                <a:ea typeface="Bodoni MT" panose="02070603080606020203" pitchFamily="18" charset="0"/>
                <a:cs typeface="Bodoni MT" panose="02070603080606020203" pitchFamily="18" charset="0"/>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Bodoni MT" panose="02070603080606020203" pitchFamily="18" charset="0"/>
                <a:ea typeface="Bodoni MT" panose="02070603080606020203" pitchFamily="18" charset="0"/>
                <a:cs typeface="Bodoni MT" panose="02070603080606020203" pitchFamily="18" charset="0"/>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Bodoni MT" panose="02070603080606020203" pitchFamily="18" charset="0"/>
                <a:ea typeface="Bodoni MT" panose="02070603080606020203" pitchFamily="18" charset="0"/>
                <a:cs typeface="Bodoni MT" panose="02070603080606020203" pitchFamily="18" charset="0"/>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1200"/>
              </a:spcAft>
              <a:buClrTx/>
              <a:buSzTx/>
              <a:buFontTx/>
              <a:buNone/>
              <a:tabLst/>
              <a:defRPr/>
            </a:pPr>
            <a:r>
              <a:rPr kumimoji="0" lang="en-GB" sz="1250" b="0" i="0" u="none" strike="noStrike" kern="1200" cap="none" spc="0" normalizeH="0" baseline="0" noProof="0">
                <a:ln>
                  <a:noFill/>
                </a:ln>
                <a:solidFill>
                  <a:srgbClr val="58595B">
                    <a:lumMod val="50000"/>
                  </a:srgbClr>
                </a:solidFill>
                <a:effectLst/>
                <a:uLnTx/>
                <a:uFillTx/>
                <a:latin typeface="Franklin Gothic"/>
                <a:ea typeface="ＭＳ Ｐゴシック"/>
              </a:rPr>
              <a:t>The EBRD views supply chains as important conduits for enacting sustainable change at scale. Incorporating gender-linked targets to financial instruments that aim to incentivise lasting change relating to the gender inclusiveness of regional supply chains has proven difficult, although the EBRD sees significant potential with supply chain finance. </a:t>
            </a:r>
            <a:endParaRPr kumimoji="0" lang="en-GB" sz="1250" b="0" i="0" u="none" strike="noStrike" kern="1200" cap="none" spc="0" normalizeH="0" baseline="0" noProof="0">
              <a:ln>
                <a:noFill/>
              </a:ln>
              <a:solidFill>
                <a:srgbClr val="58595B">
                  <a:lumMod val="50000"/>
                </a:srgbClr>
              </a:solidFill>
              <a:effectLst/>
              <a:uLnTx/>
              <a:uFillTx/>
              <a:latin typeface="Bodoni MT" panose="02070603080606020203" pitchFamily="18" charset="0"/>
              <a:ea typeface="ＭＳ Ｐゴシック" charset="0"/>
            </a:endParaRPr>
          </a:p>
        </p:txBody>
      </p:sp>
    </p:spTree>
    <p:extLst>
      <p:ext uri="{BB962C8B-B14F-4D97-AF65-F5344CB8AC3E}">
        <p14:creationId xmlns:p14="http://schemas.microsoft.com/office/powerpoint/2010/main" val="2959064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7000"/>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651874"/>
            <a:ext cx="12192000" cy="2766056"/>
          </a:xfrm>
          <a:prstGeom prst="rect">
            <a:avLst/>
          </a:prstGeom>
          <a:solidFill>
            <a:schemeClr val="bg1">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Bodoni MT" panose="02070603080606020203" pitchFamily="18" charset="0"/>
              <a:ea typeface="+mn-ea"/>
              <a:cs typeface="+mn-cs"/>
            </a:endParaRPr>
          </a:p>
        </p:txBody>
      </p:sp>
      <p:sp>
        <p:nvSpPr>
          <p:cNvPr id="5" name="Title 4"/>
          <p:cNvSpPr>
            <a:spLocks noGrp="1"/>
          </p:cNvSpPr>
          <p:nvPr>
            <p:ph type="title"/>
          </p:nvPr>
        </p:nvSpPr>
        <p:spPr>
          <a:xfrm>
            <a:off x="831648" y="4075695"/>
            <a:ext cx="11051126" cy="1965696"/>
          </a:xfrm>
        </p:spPr>
        <p:txBody>
          <a:bodyPr>
            <a:noAutofit/>
          </a:bodyPr>
          <a:lstStyle/>
          <a:p>
            <a:br>
              <a:rPr lang="en-GB" sz="3200" b="1">
                <a:latin typeface="Franklin Gothic Book" panose="020B0503020102020204" pitchFamily="34" charset="0"/>
              </a:rPr>
            </a:br>
            <a:r>
              <a:rPr lang="en-US" b="1">
                <a:solidFill>
                  <a:schemeClr val="accent6">
                    <a:lumMod val="95000"/>
                    <a:lumOff val="5000"/>
                  </a:schemeClr>
                </a:solidFill>
                <a:latin typeface="Franklin Gothic Book"/>
                <a:ea typeface="ＭＳ Ｐゴシック"/>
              </a:rPr>
              <a:t>Working with WSMEs: Empowering WSMEs to engage with corporate suppliers</a:t>
            </a:r>
            <a:r>
              <a:rPr lang="en-GB" sz="2000">
                <a:solidFill>
                  <a:schemeClr val="accent6">
                    <a:lumMod val="95000"/>
                    <a:lumOff val="5000"/>
                  </a:schemeClr>
                </a:solidFill>
                <a:latin typeface="Franklin Gothic Book"/>
                <a:ea typeface="ＭＳ Ｐゴシック"/>
              </a:rPr>
              <a:t> </a:t>
            </a:r>
            <a:br>
              <a:rPr lang="en-GB" sz="2400">
                <a:latin typeface="Franklin Gothic Book" panose="020B0503020102020204" pitchFamily="34" charset="0"/>
              </a:rPr>
            </a:br>
            <a:br>
              <a:rPr lang="en-GB" sz="3200">
                <a:latin typeface="Franklin Gothic Book" panose="020B0503020102020204" pitchFamily="34" charset="0"/>
                <a:ea typeface="ＭＳ Ｐゴシック"/>
              </a:rPr>
            </a:br>
            <a:r>
              <a:rPr lang="en-GB" sz="2400">
                <a:solidFill>
                  <a:schemeClr val="accent6">
                    <a:lumMod val="95000"/>
                    <a:lumOff val="5000"/>
                  </a:schemeClr>
                </a:solidFill>
                <a:latin typeface="Franklin Gothic Book"/>
                <a:ea typeface="ＭＳ Ｐゴシック"/>
              </a:rPr>
              <a:t>We-Fi Knowledge Exchange Forum </a:t>
            </a:r>
            <a:br>
              <a:rPr lang="en-GB" sz="2400">
                <a:latin typeface="Franklin Gothic Book" panose="020B0503020102020204" pitchFamily="34" charset="0"/>
              </a:rPr>
            </a:br>
            <a:r>
              <a:rPr lang="en-GB" sz="2400">
                <a:solidFill>
                  <a:schemeClr val="accent6">
                    <a:lumMod val="95000"/>
                    <a:lumOff val="5000"/>
                  </a:schemeClr>
                </a:solidFill>
                <a:latin typeface="Franklin Gothic Book"/>
                <a:ea typeface="ＭＳ Ｐゴシック"/>
              </a:rPr>
              <a:t>7 June 2023, Marrakech, Morocco</a:t>
            </a:r>
            <a:br>
              <a:rPr lang="en-GB" sz="3600">
                <a:latin typeface="Franklin Gothic Book" panose="020B0503020102020204" pitchFamily="34" charset="0"/>
              </a:rPr>
            </a:br>
            <a:endParaRPr lang="en-US" sz="3200">
              <a:solidFill>
                <a:srgbClr val="2A2A86"/>
              </a:solidFill>
              <a:latin typeface="Franklin Gothic Book" panose="020B050302010202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86352BC1-E06A-3E94-A108-2D4B6C8EE92F}"/>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F9F866-B438-9445-8D9F-1F8FF6608833}" type="slidenum">
              <a:rPr kumimoji="0" lang="en-GB" sz="800" b="0" i="0" u="none" strike="noStrike" kern="1200" cap="none" spc="0" normalizeH="0" baseline="0" noProof="0" smtClean="0">
                <a:ln>
                  <a:noFill/>
                </a:ln>
                <a:solidFill>
                  <a:srgbClr val="00539B"/>
                </a:solidFill>
                <a:effectLst/>
                <a:uLnTx/>
                <a:uFillTx/>
                <a:latin typeface="Bodoni MT" panose="02070603080606020203" pitchFamily="18"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800" b="0" i="0" u="none" strike="noStrike" kern="1200" cap="none" spc="0" normalizeH="0" baseline="0" noProof="0">
              <a:ln>
                <a:noFill/>
              </a:ln>
              <a:solidFill>
                <a:srgbClr val="00539B"/>
              </a:solidFill>
              <a:effectLst/>
              <a:uLnTx/>
              <a:uFillTx/>
              <a:latin typeface="Bodoni MT" panose="02070603080606020203" pitchFamily="18" charset="0"/>
              <a:ea typeface="ＭＳ Ｐゴシック" charset="0"/>
            </a:endParaRPr>
          </a:p>
        </p:txBody>
      </p:sp>
      <p:pic>
        <p:nvPicPr>
          <p:cNvPr id="3" name="Picture 6">
            <a:extLst>
              <a:ext uri="{FF2B5EF4-FFF2-40B4-BE49-F238E27FC236}">
                <a16:creationId xmlns:a16="http://schemas.microsoft.com/office/drawing/2014/main" id="{68547287-0253-885C-F2A6-67E50B39B0F8}"/>
              </a:ext>
            </a:extLst>
          </p:cNvPr>
          <p:cNvPicPr>
            <a:picLocks noChangeAspect="1"/>
          </p:cNvPicPr>
          <p:nvPr/>
        </p:nvPicPr>
        <p:blipFill>
          <a:blip r:embed="rId4"/>
          <a:stretch>
            <a:fillRect/>
          </a:stretch>
        </p:blipFill>
        <p:spPr>
          <a:xfrm>
            <a:off x="9475398" y="346613"/>
            <a:ext cx="2274126" cy="849682"/>
          </a:xfrm>
          <a:prstGeom prst="rect">
            <a:avLst/>
          </a:prstGeom>
        </p:spPr>
      </p:pic>
    </p:spTree>
    <p:extLst>
      <p:ext uri="{BB962C8B-B14F-4D97-AF65-F5344CB8AC3E}">
        <p14:creationId xmlns:p14="http://schemas.microsoft.com/office/powerpoint/2010/main" val="287404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CB9FA-E647-44A0-2AFA-F4EAE2F95139}"/>
              </a:ext>
            </a:extLst>
          </p:cNvPr>
          <p:cNvSpPr>
            <a:spLocks noGrp="1"/>
          </p:cNvSpPr>
          <p:nvPr>
            <p:ph type="title"/>
          </p:nvPr>
        </p:nvSpPr>
        <p:spPr/>
        <p:txBody>
          <a:bodyPr/>
          <a:lstStyle/>
          <a:p>
            <a:r>
              <a:rPr lang="en-GB" sz="3200" b="1">
                <a:latin typeface="Franklin Gothic Book"/>
                <a:ea typeface="ＭＳ Ｐゴシック"/>
              </a:rPr>
              <a:t>Guiding questions</a:t>
            </a:r>
          </a:p>
        </p:txBody>
      </p:sp>
      <p:sp>
        <p:nvSpPr>
          <p:cNvPr id="4" name="Date Placeholder 3">
            <a:extLst>
              <a:ext uri="{FF2B5EF4-FFF2-40B4-BE49-F238E27FC236}">
                <a16:creationId xmlns:a16="http://schemas.microsoft.com/office/drawing/2014/main" id="{1DF93568-F609-BD31-B13B-83C33B0C3438}"/>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0A1058-79E5-B545-968A-2AE9B714F01C}" type="datetime3">
              <a:rPr kumimoji="0" lang="en-GB" sz="800" b="0" i="0" u="none" strike="noStrike" kern="1200" cap="none" spc="0" normalizeH="0" baseline="0" noProof="0" smtClean="0">
                <a:ln>
                  <a:noFill/>
                </a:ln>
                <a:solidFill>
                  <a:srgbClr val="00539B"/>
                </a:solidFill>
                <a:effectLst/>
                <a:uLnTx/>
                <a:uFillTx/>
                <a:latin typeface="Bodoni MT" panose="02070603080606020203" pitchFamily="18"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14 June, 2023</a:t>
            </a:fld>
            <a:endParaRPr kumimoji="0" lang="en-GB" sz="800" b="0" i="0" u="none" strike="noStrike" kern="1200" cap="none" spc="0" normalizeH="0" baseline="0" noProof="0">
              <a:ln>
                <a:noFill/>
              </a:ln>
              <a:solidFill>
                <a:srgbClr val="00539B"/>
              </a:solidFill>
              <a:effectLst/>
              <a:uLnTx/>
              <a:uFillTx/>
              <a:latin typeface="Bodoni MT" panose="02070603080606020203" pitchFamily="18" charset="0"/>
              <a:ea typeface="ＭＳ Ｐゴシック" charset="0"/>
            </a:endParaRPr>
          </a:p>
        </p:txBody>
      </p:sp>
      <p:sp>
        <p:nvSpPr>
          <p:cNvPr id="5" name="Slide Number Placeholder 4">
            <a:extLst>
              <a:ext uri="{FF2B5EF4-FFF2-40B4-BE49-F238E27FC236}">
                <a16:creationId xmlns:a16="http://schemas.microsoft.com/office/drawing/2014/main" id="{B343CA7D-B192-3AC9-3380-A8AFE96911C4}"/>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F9F866-B438-9445-8D9F-1F8FF6608833}" type="slidenum">
              <a:rPr kumimoji="0" lang="en-GB" sz="800" b="0" i="0" u="none" strike="noStrike" kern="1200" cap="none" spc="0" normalizeH="0" baseline="0" noProof="0" smtClean="0">
                <a:ln>
                  <a:noFill/>
                </a:ln>
                <a:solidFill>
                  <a:srgbClr val="00539B"/>
                </a:solidFill>
                <a:effectLst/>
                <a:uLnTx/>
                <a:uFillTx/>
                <a:latin typeface="Bodoni MT" panose="02070603080606020203" pitchFamily="18"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800" b="0" i="0" u="none" strike="noStrike" kern="1200" cap="none" spc="0" normalizeH="0" baseline="0" noProof="0">
              <a:ln>
                <a:noFill/>
              </a:ln>
              <a:solidFill>
                <a:srgbClr val="00539B"/>
              </a:solidFill>
              <a:effectLst/>
              <a:uLnTx/>
              <a:uFillTx/>
              <a:latin typeface="Bodoni MT" panose="02070603080606020203" pitchFamily="18" charset="0"/>
              <a:ea typeface="ＭＳ Ｐゴシック" charset="0"/>
            </a:endParaRPr>
          </a:p>
        </p:txBody>
      </p:sp>
      <p:sp>
        <p:nvSpPr>
          <p:cNvPr id="8" name="Text Placeholder 7">
            <a:extLst>
              <a:ext uri="{FF2B5EF4-FFF2-40B4-BE49-F238E27FC236}">
                <a16:creationId xmlns:a16="http://schemas.microsoft.com/office/drawing/2014/main" id="{EC205B30-767B-2478-C6B3-3D475129680D}"/>
              </a:ext>
            </a:extLst>
          </p:cNvPr>
          <p:cNvSpPr>
            <a:spLocks noGrp="1"/>
          </p:cNvSpPr>
          <p:nvPr>
            <p:ph type="body" sz="quarter" idx="11"/>
          </p:nvPr>
        </p:nvSpPr>
        <p:spPr>
          <a:xfrm>
            <a:off x="958851" y="1446213"/>
            <a:ext cx="10313669" cy="5033962"/>
          </a:xfrm>
        </p:spPr>
        <p:txBody>
          <a:bodyPr vert="horz" lIns="0" tIns="0" rIns="0" bIns="0" rtlCol="0" anchor="t">
            <a:noAutofit/>
          </a:bodyPr>
          <a:lstStyle/>
          <a:p>
            <a:pPr marL="457200" indent="-457200">
              <a:buAutoNum type="arabicPeriod"/>
            </a:pPr>
            <a:r>
              <a:rPr lang="en-GB" sz="2400" dirty="0">
                <a:latin typeface="Franklin Gothic"/>
                <a:ea typeface="ＭＳ Ｐゴシック"/>
              </a:rPr>
              <a:t>How to reach those WSME who want to grow and receive capacity building?</a:t>
            </a:r>
          </a:p>
          <a:p>
            <a:pPr marL="457200" indent="-457200">
              <a:buAutoNum type="arabicPeriod"/>
            </a:pPr>
            <a:r>
              <a:rPr lang="en-GB" sz="2400" dirty="0">
                <a:latin typeface="Franklin Gothic"/>
                <a:ea typeface="ＭＳ Ｐゴシック"/>
              </a:rPr>
              <a:t>Online vs. offline services</a:t>
            </a:r>
          </a:p>
          <a:p>
            <a:pPr marL="457200" indent="-457200">
              <a:buAutoNum type="arabicPeriod"/>
            </a:pPr>
            <a:r>
              <a:rPr lang="en-GB" sz="2400" dirty="0">
                <a:latin typeface="Franklin Gothic"/>
                <a:ea typeface="ＭＳ Ｐゴシック"/>
              </a:rPr>
              <a:t>The role of anchor buyers? </a:t>
            </a:r>
          </a:p>
          <a:p>
            <a:pPr marL="457200" indent="-457200">
              <a:buAutoNum type="arabicPeriod"/>
            </a:pPr>
            <a:r>
              <a:rPr lang="en-GB" sz="2400" dirty="0">
                <a:latin typeface="Franklin Gothic"/>
                <a:ea typeface="ＭＳ Ｐゴシック"/>
              </a:rPr>
              <a:t>Use of partner organisations – what is your experience? (digital vs. physical, local vs. Global)</a:t>
            </a:r>
          </a:p>
          <a:p>
            <a:pPr marL="457200" indent="-457200">
              <a:buAutoNum type="arabicPeriod"/>
            </a:pPr>
            <a:endParaRPr lang="en-GB" dirty="0"/>
          </a:p>
          <a:p>
            <a:pPr marL="457200" indent="-457200">
              <a:buAutoNum type="arabicPeriod"/>
            </a:pPr>
            <a:endParaRPr lang="en-GB" dirty="0"/>
          </a:p>
          <a:p>
            <a:pPr marL="457200" indent="-457200">
              <a:buAutoNum type="arabicPeriod"/>
            </a:pPr>
            <a:endParaRPr lang="en-GB" dirty="0"/>
          </a:p>
        </p:txBody>
      </p:sp>
      <p:pic>
        <p:nvPicPr>
          <p:cNvPr id="7" name="Picture 6">
            <a:extLst>
              <a:ext uri="{FF2B5EF4-FFF2-40B4-BE49-F238E27FC236}">
                <a16:creationId xmlns:a16="http://schemas.microsoft.com/office/drawing/2014/main" id="{6DFD4F15-79A4-98EC-24A4-26DF22ED913A}"/>
              </a:ext>
            </a:extLst>
          </p:cNvPr>
          <p:cNvPicPr>
            <a:picLocks noChangeAspect="1"/>
          </p:cNvPicPr>
          <p:nvPr/>
        </p:nvPicPr>
        <p:blipFill>
          <a:blip r:embed="rId3"/>
          <a:stretch>
            <a:fillRect/>
          </a:stretch>
        </p:blipFill>
        <p:spPr>
          <a:xfrm>
            <a:off x="5769782" y="6526119"/>
            <a:ext cx="823196" cy="327765"/>
          </a:xfrm>
          <a:prstGeom prst="rect">
            <a:avLst/>
          </a:prstGeom>
        </p:spPr>
      </p:pic>
    </p:spTree>
    <p:extLst>
      <p:ext uri="{BB962C8B-B14F-4D97-AF65-F5344CB8AC3E}">
        <p14:creationId xmlns:p14="http://schemas.microsoft.com/office/powerpoint/2010/main" val="3367718177"/>
      </p:ext>
    </p:extLst>
  </p:cSld>
  <p:clrMapOvr>
    <a:masterClrMapping/>
  </p:clrMapOvr>
</p:sld>
</file>

<file path=ppt/theme/theme1.xml><?xml version="1.0" encoding="utf-8"?>
<a:theme xmlns:a="http://schemas.openxmlformats.org/drawingml/2006/main" name="Presentations+template">
  <a:themeElements>
    <a:clrScheme name="SBI">
      <a:dk1>
        <a:srgbClr val="58595B"/>
      </a:dk1>
      <a:lt1>
        <a:srgbClr val="FFFFFF"/>
      </a:lt1>
      <a:dk2>
        <a:srgbClr val="2A2A86"/>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SBI">
      <a:majorFont>
        <a:latin typeface="Bodoni MT"/>
        <a:ea typeface=""/>
        <a:cs typeface=""/>
      </a:majorFont>
      <a:minorFont>
        <a:latin typeface="Bodoni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25400">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4578C4F266F345BC9CA4E571ADCDC3" ma:contentTypeVersion="16" ma:contentTypeDescription="Create a new document." ma:contentTypeScope="" ma:versionID="cac65b90517b0d5d0419d16b66a395ad">
  <xsd:schema xmlns:xsd="http://www.w3.org/2001/XMLSchema" xmlns:xs="http://www.w3.org/2001/XMLSchema" xmlns:p="http://schemas.microsoft.com/office/2006/metadata/properties" xmlns:ns2="fc5acc4e-0c25-495a-afe8-cebdbe1b35e5" xmlns:ns3="8c652d72-a731-4ede-abc3-d9bc4a2de092" xmlns:ns4="3e02667f-0271-471b-bd6e-11a2e16def1d" targetNamespace="http://schemas.microsoft.com/office/2006/metadata/properties" ma:root="true" ma:fieldsID="200b689632e6dc747ec8081b58d40bf2" ns2:_="" ns3:_="" ns4:_="">
    <xsd:import namespace="fc5acc4e-0c25-495a-afe8-cebdbe1b35e5"/>
    <xsd:import namespace="8c652d72-a731-4ede-abc3-d9bc4a2de092"/>
    <xsd:import namespace="3e02667f-0271-471b-bd6e-11a2e16def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acc4e-0c25-495a-afe8-cebdbe1b35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6c10d7-b926-4fc0-945e-3cbf5049f6b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c652d72-a731-4ede-abc3-d9bc4a2de09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926b564-27c1-41a1-8131-4b8895b467a0}" ma:internalName="TaxCatchAll" ma:showField="CatchAllData" ma:web="8c652d72-a731-4ede-abc3-d9bc4a2de0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c5acc4e-0c25-495a-afe8-cebdbe1b35e5">
      <Terms xmlns="http://schemas.microsoft.com/office/infopath/2007/PartnerControls"/>
    </lcf76f155ced4ddcb4097134ff3c332f>
    <TaxCatchAll xmlns="3e02667f-0271-471b-bd6e-11a2e16def1d" xsi:nil="true"/>
  </documentManagement>
</p:properties>
</file>

<file path=customXml/itemProps1.xml><?xml version="1.0" encoding="utf-8"?>
<ds:datastoreItem xmlns:ds="http://schemas.openxmlformats.org/officeDocument/2006/customXml" ds:itemID="{F0233409-57A5-48CC-BB8A-518B7CF00489}"/>
</file>

<file path=customXml/itemProps2.xml><?xml version="1.0" encoding="utf-8"?>
<ds:datastoreItem xmlns:ds="http://schemas.openxmlformats.org/officeDocument/2006/customXml" ds:itemID="{2FF42DBB-5ADF-4089-9183-F5F7276301B3}"/>
</file>

<file path=customXml/itemProps3.xml><?xml version="1.0" encoding="utf-8"?>
<ds:datastoreItem xmlns:ds="http://schemas.openxmlformats.org/officeDocument/2006/customXml" ds:itemID="{F83702A1-654E-4707-9602-4B5484FF3873}"/>
</file>

<file path=docProps/app.xml><?xml version="1.0" encoding="utf-8"?>
<Properties xmlns="http://schemas.openxmlformats.org/officeDocument/2006/extended-properties" xmlns:vt="http://schemas.openxmlformats.org/officeDocument/2006/docPropsVTypes">
  <TotalTime>108</TotalTime>
  <Words>515</Words>
  <Application>Microsoft Office PowerPoint</Application>
  <PresentationFormat>Widescreen</PresentationFormat>
  <Paragraphs>36</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Bodoni MT</vt:lpstr>
      <vt:lpstr>Calibri</vt:lpstr>
      <vt:lpstr>Franklin Gothic</vt:lpstr>
      <vt:lpstr>Franklin Gothic Book</vt:lpstr>
      <vt:lpstr>Presentations+template</vt:lpstr>
      <vt:lpstr> Strategies for integrating WSMEs in corporate supply chains   We-Fi Knowledge Exchange Forum  7 June 2023, Marrakech, Morocco </vt:lpstr>
      <vt:lpstr>Achieving impact through supply chains</vt:lpstr>
      <vt:lpstr> Working with WSMEs: Empowering WSMEs to engage with corporate suppliers   We-Fi Knowledge Exchange Forum  7 June 2023, Marrakech, Morocco </vt:lpstr>
      <vt:lpstr>Guiding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Strategies for integrating WSMEs in corporate supply chains   We-Fi Knowledge Exchange Forum  7 June 2023, Marrakech, Morocco </dc:title>
  <dc:creator>Aurica Balmus</dc:creator>
  <cp:lastModifiedBy>Aurica Balmus</cp:lastModifiedBy>
  <cp:revision>1</cp:revision>
  <dcterms:created xsi:type="dcterms:W3CDTF">2023-06-14T12:29:50Z</dcterms:created>
  <dcterms:modified xsi:type="dcterms:W3CDTF">2023-06-14T14:18:40Z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0x010100AF4578C4F266F345BC9CA4E571ADCDC3</vt:lpwstr>
  </property>
</Properties>
</file>