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73" r:id="rId5"/>
    <p:sldId id="271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6" d="100"/>
          <a:sy n="36" d="100"/>
        </p:scale>
        <p:origin x="1020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Perez" userId="4215a914-dc66-450b-8aea-60ea59849866" providerId="ADAL" clId="{B8FB9566-E4A3-4BE6-8FDE-76DDB061E2DC}"/>
    <pc:docChg chg="modSld">
      <pc:chgData name="Suzanne Perez" userId="4215a914-dc66-450b-8aea-60ea59849866" providerId="ADAL" clId="{B8FB9566-E4A3-4BE6-8FDE-76DDB061E2DC}" dt="2023-06-15T13:26:55.912" v="0" actId="1076"/>
      <pc:docMkLst>
        <pc:docMk/>
      </pc:docMkLst>
      <pc:sldChg chg="modSp mod">
        <pc:chgData name="Suzanne Perez" userId="4215a914-dc66-450b-8aea-60ea59849866" providerId="ADAL" clId="{B8FB9566-E4A3-4BE6-8FDE-76DDB061E2DC}" dt="2023-06-15T13:26:55.912" v="0" actId="1076"/>
        <pc:sldMkLst>
          <pc:docMk/>
          <pc:sldMk cId="2791705973" sldId="271"/>
        </pc:sldMkLst>
        <pc:picChg chg="mod">
          <ac:chgData name="Suzanne Perez" userId="4215a914-dc66-450b-8aea-60ea59849866" providerId="ADAL" clId="{B8FB9566-E4A3-4BE6-8FDE-76DDB061E2DC}" dt="2023-06-15T13:26:55.912" v="0" actId="1076"/>
          <ac:picMkLst>
            <pc:docMk/>
            <pc:sldMk cId="2791705973" sldId="271"/>
            <ac:picMk id="7" creationId="{F79F1162-195F-71CA-25B3-374206222FF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A9EFF-F450-4E9F-8A93-AFFDEE3A225F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EF61B-40C3-40E0-8078-1145FBC28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B4AEB-750E-4441-B397-D173BA563B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62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B4AEB-750E-4441-B397-D173BA563B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31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B4AEB-750E-4441-B397-D173BA563B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6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F3023-3D5B-5F53-6BF8-A433D55BF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44B7A-8FD5-5A36-73A9-8C93B0BFA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8716B-6681-5253-3085-6FA605F77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14BE-E776-41D7-8D2B-BFF4B400A38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5C01-E2AA-A9E3-22F9-F915705FC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DED54-EC90-28AD-3FB1-7DA72401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AC4-DBA2-447D-8657-0618A5E14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0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C9A0B-B5ED-ECD4-A920-DA5625DB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70A59-AB8D-CCE3-171C-7A2A2BAED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C23FA-8E45-D7AF-F826-0EA1632A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14BE-E776-41D7-8D2B-BFF4B400A38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06A8F-AB38-1C6F-E00A-A0689DB7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1C95B-425E-7E8D-8F3A-E0678A43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AC4-DBA2-447D-8657-0618A5E14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0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A081DD-8807-92F6-08C2-DDFBBA13F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9583D-46A4-C857-FBE1-EA57962C5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04B8B-5F6D-16B2-CEC4-CA635EFD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14BE-E776-41D7-8D2B-BFF4B400A38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89C12-DC8F-7C17-33AB-EC2E9C7D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37D9B-CE16-3E6E-72CD-B06470E8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AC4-DBA2-447D-8657-0618A5E14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4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32EBC-4A88-5C2D-5578-2FE750E4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77B3F-F2F2-8F9F-366E-23325285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677C6-AB00-7D2F-7D0E-90F36BCFA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14BE-E776-41D7-8D2B-BFF4B400A38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66823-EE1B-0D5A-93BA-E34DE64C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FD435-487E-1415-EF1A-6E5CE55C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AC4-DBA2-447D-8657-0618A5E14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5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F4CC-611F-6D18-149C-9D9DAEE6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C9938-1EC3-B966-F3FC-E27B2A51F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0412-37D7-8A41-A3CA-E59168A5C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14BE-E776-41D7-8D2B-BFF4B400A38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A65CE-B8E9-8770-C3B3-F2DD9DF2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7DFD4-848C-0CAF-07A7-938E2F7B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AC4-DBA2-447D-8657-0618A5E14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8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BF2B-D847-9D4A-10A9-1637D115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53F46-76B5-0F7D-9F98-A73125592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3E059-610A-3D28-654D-8BEBD1ED5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EA9AA-3273-CFC7-3FC7-D63D3826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14BE-E776-41D7-8D2B-BFF4B400A38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F9CB5-899B-5D4B-CE58-3BEBBB81D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DCE75-4D21-AB3E-2984-DB506CDE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AC4-DBA2-447D-8657-0618A5E14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3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7950-EAD8-84B9-5205-F2549009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15701-91C9-1670-9DE2-7BD6B434A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96398-9D66-D6E2-F4F2-93075AF9B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9484AB-F5FF-F09D-474D-7C3CB9947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862DE-A200-7080-1DAB-B32A610C3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4B17DA-389A-AD22-75B9-E5E28392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14BE-E776-41D7-8D2B-BFF4B400A38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73334-EE44-7B96-E682-55ABC54B0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38156-6325-C2F2-028F-6EF7D3B5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AC4-DBA2-447D-8657-0618A5E14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9BEE3-671D-9829-C55A-29F3066A4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B09527-1E80-3568-4A0F-6C4450039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14BE-E776-41D7-8D2B-BFF4B400A38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48093-9AFA-90D0-C94D-28B2DCBE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3F262-C50B-CACE-969E-EFEEC6BE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AC4-DBA2-447D-8657-0618A5E14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9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664B8-8E42-D123-1198-EE3AE10F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14BE-E776-41D7-8D2B-BFF4B400A38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60B2A1-94E1-C3CE-48E6-E89A3786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98F5-2735-0030-263B-41B6A265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AC4-DBA2-447D-8657-0618A5E14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8E7C-5EC8-DD09-6E44-3AC4BC746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E5C8D-AD7E-5AE8-03AE-207FF9B90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95DC1-E163-87A6-8C4D-C2E2EF535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135E8-52D9-F5AD-A78F-A94D778E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14BE-E776-41D7-8D2B-BFF4B400A38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C9057-07CD-8181-5E44-703D27B71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3A958-3173-13A1-CD03-38B0D5E6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AC4-DBA2-447D-8657-0618A5E14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FFDF6-CD83-FB3F-D1C4-456E28AE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51622-06FC-D4E9-289D-14BCF98083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910DB-2604-615C-4C14-660597CDC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0ED6D-BF4B-3094-F93A-5D02F4BD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14BE-E776-41D7-8D2B-BFF4B400A38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E6DDC-4A23-E81F-3842-8E809B05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6C4C5-6799-AAFF-2731-7713857E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AC4-DBA2-447D-8657-0618A5E14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9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4CC24A-4B0D-7189-32F1-735C7422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C8E1B-1039-0DA9-76B9-06D8DD296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23D28-2A82-48E2-5B5B-376E590F3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14BE-E776-41D7-8D2B-BFF4B400A38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DFFB2-A96D-8830-3CA6-91683B705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1B397-D26A-4499-19C9-D42950812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B2AC4-DBA2-447D-8657-0618A5E14A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BDDB48-0EA1-9619-1DC4-BD551F5A629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57958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svg"/><Relationship Id="rId5" Type="http://schemas.openxmlformats.org/officeDocument/2006/relationships/image" Target="../media/image13.sv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666206" flipH="1" flipV="1">
            <a:off x="-2533828" y="-3549153"/>
            <a:ext cx="12016791" cy="573801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0842" y="5552598"/>
            <a:ext cx="2350783" cy="621529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793129" y="5680362"/>
            <a:ext cx="2127477" cy="30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11"/>
              </a:lnSpc>
            </a:pPr>
            <a:r>
              <a:rPr lang="en-US" sz="2400">
                <a:solidFill>
                  <a:srgbClr val="75339D"/>
                </a:solidFill>
                <a:latin typeface="Candara" panose="020E0502030303020204" pitchFamily="34" charset="0"/>
                <a:cs typeface="Ideal Sans Medium" pitchFamily="50" charset="0"/>
              </a:rPr>
              <a:t>June 2023</a:t>
            </a:r>
          </a:p>
        </p:txBody>
      </p:sp>
      <p:pic>
        <p:nvPicPr>
          <p:cNvPr id="9" name="Picture 8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F74788D3-140E-15CC-E156-675BE4204B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88" y="452996"/>
            <a:ext cx="2240171" cy="828397"/>
          </a:xfrm>
          <a:prstGeom prst="rect">
            <a:avLst/>
          </a:prstGeom>
        </p:spPr>
      </p:pic>
      <p:pic>
        <p:nvPicPr>
          <p:cNvPr id="12" name="Picture 11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1E5DECA8-7A63-1628-5FEA-7D0DEB91DB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2" y="511816"/>
            <a:ext cx="811728" cy="81172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E9EFA99-4735-26EE-E9F2-5779703A0570}"/>
              </a:ext>
            </a:extLst>
          </p:cNvPr>
          <p:cNvGrpSpPr>
            <a:grpSpLocks noChangeAspect="1"/>
          </p:cNvGrpSpPr>
          <p:nvPr/>
        </p:nvGrpSpPr>
        <p:grpSpPr>
          <a:xfrm>
            <a:off x="6282628" y="704063"/>
            <a:ext cx="5783989" cy="5783965"/>
            <a:chOff x="0" y="0"/>
            <a:chExt cx="6350000" cy="6349974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E240E25C-82F2-6E11-3FD3-E8607A2157D8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 l="-7143" r="-4285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036699" y="-1360290"/>
            <a:ext cx="3236071" cy="3244182"/>
          </a:xfrm>
          <a:prstGeom prst="rect">
            <a:avLst/>
          </a:prstGeom>
        </p:spPr>
      </p:pic>
      <p:sp>
        <p:nvSpPr>
          <p:cNvPr id="22" name="TextBox 20">
            <a:extLst>
              <a:ext uri="{FF2B5EF4-FFF2-40B4-BE49-F238E27FC236}">
                <a16:creationId xmlns:a16="http://schemas.microsoft.com/office/drawing/2014/main" id="{BEE32940-9E2D-4174-C5CF-97F0B4BD56D4}"/>
              </a:ext>
            </a:extLst>
          </p:cNvPr>
          <p:cNvSpPr txBox="1"/>
          <p:nvPr/>
        </p:nvSpPr>
        <p:spPr>
          <a:xfrm>
            <a:off x="380842" y="2375736"/>
            <a:ext cx="556212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andara" panose="020E0502030303020204" pitchFamily="34" charset="0"/>
                <a:cs typeface="Ideal Sans Medium" pitchFamily="50" charset="0"/>
              </a:rPr>
              <a:t>Implementing Partners</a:t>
            </a:r>
          </a:p>
          <a:p>
            <a:r>
              <a:rPr lang="en-US" sz="5400" b="1" dirty="0">
                <a:solidFill>
                  <a:schemeClr val="bg1"/>
                </a:solidFill>
                <a:latin typeface="Candara" panose="020E0502030303020204" pitchFamily="34" charset="0"/>
                <a:cs typeface="Ideal Sans Medium" pitchFamily="50" charset="0"/>
              </a:rPr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242254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9F1162-195F-71CA-25B3-374206222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20417" y="-1461247"/>
            <a:ext cx="11729211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0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A64ADE1-A010-0458-BA61-FD40DEAC682B}"/>
              </a:ext>
            </a:extLst>
          </p:cNvPr>
          <p:cNvSpPr/>
          <p:nvPr/>
        </p:nvSpPr>
        <p:spPr>
          <a:xfrm>
            <a:off x="254000" y="223264"/>
            <a:ext cx="11684000" cy="64516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700000">
            <a:off x="9098808" y="4676247"/>
            <a:ext cx="4238501" cy="43635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33848" t="24395" r="5207" b="7506"/>
          <a:stretch>
            <a:fillRect/>
          </a:stretch>
        </p:blipFill>
        <p:spPr>
          <a:xfrm>
            <a:off x="9870315" y="5705583"/>
            <a:ext cx="2181865" cy="75171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58E5AC2-CE5D-569F-C254-3AD451D6C1E2}"/>
              </a:ext>
            </a:extLst>
          </p:cNvPr>
          <p:cNvGrpSpPr/>
          <p:nvPr/>
        </p:nvGrpSpPr>
        <p:grpSpPr>
          <a:xfrm>
            <a:off x="2046179" y="416685"/>
            <a:ext cx="7283657" cy="6024629"/>
            <a:chOff x="2088551" y="531172"/>
            <a:chExt cx="7283657" cy="6024629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7668E3EB-2B03-9134-DB8B-5528F13DD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21191185">
              <a:off x="5878632" y="4848313"/>
              <a:ext cx="750284" cy="600227"/>
            </a:xfrm>
            <a:prstGeom prst="rect">
              <a:avLst/>
            </a:prstGeom>
          </p:spPr>
        </p:pic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15B11A8A-88CB-8AC6-5452-8F32B7E60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21078727">
              <a:off x="3587928" y="989424"/>
              <a:ext cx="1844126" cy="1021184"/>
            </a:xfrm>
            <a:prstGeom prst="rect">
              <a:avLst/>
            </a:prstGeom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3849D81A-3ECA-689F-6788-792088C41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4854066" y="2354398"/>
              <a:ext cx="1912658" cy="191265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CC42ACE2-D453-C5A8-5895-CCD52381959E}"/>
                </a:ext>
              </a:extLst>
            </p:cNvPr>
            <p:cNvSpPr txBox="1"/>
            <p:nvPr/>
          </p:nvSpPr>
          <p:spPr>
            <a:xfrm>
              <a:off x="4808746" y="4290715"/>
              <a:ext cx="1949737" cy="294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49"/>
                </a:lnSpc>
              </a:pPr>
              <a:r>
                <a:rPr lang="en-US" sz="1600">
                  <a:solidFill>
                    <a:srgbClr val="75339D"/>
                  </a:solidFill>
                  <a:latin typeface="Candara" panose="020E0502030303020204" pitchFamily="34" charset="0"/>
                  <a:cs typeface="Ideal Sans Medium" pitchFamily="50" charset="0"/>
                </a:rPr>
                <a:t>Gender Bonds</a:t>
              </a:r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D60AE41B-39E8-7FED-6D14-EF171AD92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910363" y="3489036"/>
              <a:ext cx="1014237" cy="1014237"/>
            </a:xfrm>
            <a:prstGeom prst="rect">
              <a:avLst/>
            </a:prstGeom>
          </p:spPr>
        </p:pic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7668C841-EF9E-C687-405B-33F170846DAB}"/>
                </a:ext>
              </a:extLst>
            </p:cNvPr>
            <p:cNvSpPr txBox="1"/>
            <p:nvPr/>
          </p:nvSpPr>
          <p:spPr>
            <a:xfrm>
              <a:off x="7289702" y="4674525"/>
              <a:ext cx="2082506" cy="275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91"/>
                </a:lnSpc>
              </a:pPr>
              <a:r>
                <a:rPr lang="en-US" sz="1600">
                  <a:solidFill>
                    <a:srgbClr val="75339D"/>
                  </a:solidFill>
                  <a:latin typeface="Candara" panose="020E0502030303020204" pitchFamily="34" charset="0"/>
                  <a:cs typeface="Ideal Sans Medium" pitchFamily="50" charset="0"/>
                </a:rPr>
                <a:t>Issuers</a:t>
              </a:r>
            </a:p>
          </p:txBody>
        </p:sp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12F8A4FE-6DD8-A1EC-ACED-62BC104B3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5721508" y="531172"/>
              <a:ext cx="1693853" cy="1392039"/>
            </a:xfrm>
            <a:prstGeom prst="rect">
              <a:avLst/>
            </a:prstGeom>
          </p:spPr>
        </p:pic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C31EAF6E-364F-8F4A-59A3-7419850C29C3}"/>
                </a:ext>
              </a:extLst>
            </p:cNvPr>
            <p:cNvSpPr txBox="1"/>
            <p:nvPr/>
          </p:nvSpPr>
          <p:spPr>
            <a:xfrm>
              <a:off x="6095999" y="1939443"/>
              <a:ext cx="2378134" cy="284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5"/>
                </a:lnSpc>
              </a:pPr>
              <a:r>
                <a:rPr lang="en-US" sz="1600">
                  <a:solidFill>
                    <a:srgbClr val="75339D"/>
                  </a:solidFill>
                  <a:latin typeface="Candara" panose="020E0502030303020204" pitchFamily="34" charset="0"/>
                  <a:cs typeface="Ideal Sans Medium" pitchFamily="50" charset="0"/>
                </a:rPr>
                <a:t>Data</a:t>
              </a:r>
            </a:p>
          </p:txBody>
        </p:sp>
        <p:pic>
          <p:nvPicPr>
            <p:cNvPr id="16" name="Picture 12">
              <a:extLst>
                <a:ext uri="{FF2B5EF4-FFF2-40B4-BE49-F238E27FC236}">
                  <a16:creationId xmlns:a16="http://schemas.microsoft.com/office/drawing/2014/main" id="{A12C5148-E374-6A22-5990-D3F7CF3B8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4825911" y="4900822"/>
              <a:ext cx="1306873" cy="1306872"/>
            </a:xfrm>
            <a:prstGeom prst="rect">
              <a:avLst/>
            </a:prstGeom>
          </p:spPr>
        </p:pic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8893D5B3-0D7A-60E4-A1FE-D4DE7F67171B}"/>
                </a:ext>
              </a:extLst>
            </p:cNvPr>
            <p:cNvSpPr txBox="1"/>
            <p:nvPr/>
          </p:nvSpPr>
          <p:spPr>
            <a:xfrm>
              <a:off x="4452010" y="6290087"/>
              <a:ext cx="1970901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8"/>
                </a:lnSpc>
              </a:pPr>
              <a:r>
                <a:rPr lang="en-US" sz="1600">
                  <a:solidFill>
                    <a:srgbClr val="75339D"/>
                  </a:solidFill>
                  <a:latin typeface="Candara" panose="020E0502030303020204" pitchFamily="34" charset="0"/>
                  <a:cs typeface="Ideal Sans Medium" pitchFamily="50" charset="0"/>
                </a:rPr>
                <a:t>Investors</a:t>
              </a:r>
            </a:p>
          </p:txBody>
        </p:sp>
        <p:pic>
          <p:nvPicPr>
            <p:cNvPr id="18" name="Picture 14">
              <a:extLst>
                <a:ext uri="{FF2B5EF4-FFF2-40B4-BE49-F238E27FC236}">
                  <a16:creationId xmlns:a16="http://schemas.microsoft.com/office/drawing/2014/main" id="{6C937CA5-B6C1-19AC-E192-9C0CDAB4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2555256" y="2494189"/>
              <a:ext cx="1148580" cy="1148579"/>
            </a:xfrm>
            <a:prstGeom prst="rect">
              <a:avLst/>
            </a:prstGeom>
          </p:spPr>
        </p:pic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7160A68B-B286-F27B-53AE-9E207588165C}"/>
                </a:ext>
              </a:extLst>
            </p:cNvPr>
            <p:cNvSpPr txBox="1"/>
            <p:nvPr/>
          </p:nvSpPr>
          <p:spPr>
            <a:xfrm>
              <a:off x="2088551" y="3816730"/>
              <a:ext cx="21268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8"/>
                </a:lnSpc>
              </a:pPr>
              <a:r>
                <a:rPr lang="en-US" sz="1600">
                  <a:solidFill>
                    <a:srgbClr val="75339D"/>
                  </a:solidFill>
                  <a:latin typeface="Candara" panose="020E0502030303020204" pitchFamily="34" charset="0"/>
                  <a:cs typeface="Ideal Sans Medium" pitchFamily="50" charset="0"/>
                </a:rPr>
                <a:t>Market Infrastructure</a:t>
              </a:r>
            </a:p>
          </p:txBody>
        </p:sp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D92C44D1-B79B-7C38-8709-97606ADC8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5622525">
              <a:off x="2740118" y="4575618"/>
              <a:ext cx="1683111" cy="932023"/>
            </a:xfrm>
            <a:prstGeom prst="rect">
              <a:avLst/>
            </a:prstGeom>
          </p:spPr>
        </p:pic>
        <p:pic>
          <p:nvPicPr>
            <p:cNvPr id="30" name="Picture 17">
              <a:extLst>
                <a:ext uri="{FF2B5EF4-FFF2-40B4-BE49-F238E27FC236}">
                  <a16:creationId xmlns:a16="http://schemas.microsoft.com/office/drawing/2014/main" id="{0A9EFE2D-1BC5-2C52-737E-076220AA9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5495852">
              <a:off x="7185781" y="1761735"/>
              <a:ext cx="1816331" cy="1005794"/>
            </a:xfrm>
            <a:prstGeom prst="rect">
              <a:avLst/>
            </a:prstGeom>
          </p:spPr>
        </p:pic>
        <p:pic>
          <p:nvPicPr>
            <p:cNvPr id="31" name="Picture 18">
              <a:extLst>
                <a:ext uri="{FF2B5EF4-FFF2-40B4-BE49-F238E27FC236}">
                  <a16:creationId xmlns:a16="http://schemas.microsoft.com/office/drawing/2014/main" id="{36D05526-44E3-B893-9E34-564B03858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0697916">
              <a:off x="6526847" y="5230218"/>
              <a:ext cx="1525711" cy="844862"/>
            </a:xfrm>
            <a:prstGeom prst="rect">
              <a:avLst/>
            </a:prstGeom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8764AE0E-9106-79D1-E283-4E7824836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 rot="875871">
              <a:off x="8543610" y="3260821"/>
              <a:ext cx="501397" cy="61555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D4F99F2-1EAE-9F2A-6DC4-63011D1B21E1}"/>
              </a:ext>
            </a:extLst>
          </p:cNvPr>
          <p:cNvSpPr txBox="1"/>
          <p:nvPr/>
        </p:nvSpPr>
        <p:spPr>
          <a:xfrm>
            <a:off x="388295" y="281273"/>
            <a:ext cx="233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ndara" panose="020E0502030303020204" pitchFamily="34" charset="0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3149142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578C4F266F345BC9CA4E571ADCDC3" ma:contentTypeVersion="16" ma:contentTypeDescription="Create a new document." ma:contentTypeScope="" ma:versionID="cac65b90517b0d5d0419d16b66a395ad">
  <xsd:schema xmlns:xsd="http://www.w3.org/2001/XMLSchema" xmlns:xs="http://www.w3.org/2001/XMLSchema" xmlns:p="http://schemas.microsoft.com/office/2006/metadata/properties" xmlns:ns2="fc5acc4e-0c25-495a-afe8-cebdbe1b35e5" xmlns:ns3="8c652d72-a731-4ede-abc3-d9bc4a2de092" xmlns:ns4="3e02667f-0271-471b-bd6e-11a2e16def1d" targetNamespace="http://schemas.microsoft.com/office/2006/metadata/properties" ma:root="true" ma:fieldsID="200b689632e6dc747ec8081b58d40bf2" ns2:_="" ns3:_="" ns4:_="">
    <xsd:import namespace="fc5acc4e-0c25-495a-afe8-cebdbe1b35e5"/>
    <xsd:import namespace="8c652d72-a731-4ede-abc3-d9bc4a2de092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acc4e-0c25-495a-afe8-cebdbe1b3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52d72-a731-4ede-abc3-d9bc4a2de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926b564-27c1-41a1-8131-4b8895b467a0}" ma:internalName="TaxCatchAll" ma:showField="CatchAllData" ma:web="8c652d72-a731-4ede-abc3-d9bc4a2de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5acc4e-0c25-495a-afe8-cebdbe1b35e5">
      <Terms xmlns="http://schemas.microsoft.com/office/infopath/2007/PartnerControls"/>
    </lcf76f155ced4ddcb4097134ff3c332f>
    <TaxCatchAll xmlns="3e02667f-0271-471b-bd6e-11a2e16def1d" xsi:nil="true"/>
  </documentManagement>
</p:properties>
</file>

<file path=customXml/itemProps1.xml><?xml version="1.0" encoding="utf-8"?>
<ds:datastoreItem xmlns:ds="http://schemas.openxmlformats.org/officeDocument/2006/customXml" ds:itemID="{930BD52A-5E44-4D2A-A604-FDFB7597BA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3AB1AF-EA53-4F5F-A797-86A7B94A43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5acc4e-0c25-495a-afe8-cebdbe1b35e5"/>
    <ds:schemaRef ds:uri="8c652d72-a731-4ede-abc3-d9bc4a2de092"/>
    <ds:schemaRef ds:uri="3e02667f-0271-471b-bd6e-11a2e16def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ED7FE5-821C-42CC-97E2-6B9005966C72}">
  <ds:schemaRefs>
    <ds:schemaRef ds:uri="http://schemas.microsoft.com/office/2006/metadata/properties"/>
    <ds:schemaRef ds:uri="http://schemas.microsoft.com/office/infopath/2007/PartnerControls"/>
    <ds:schemaRef ds:uri="fc5acc4e-0c25-495a-afe8-cebdbe1b35e5"/>
    <ds:schemaRef ds:uri="3e02667f-0271-471b-bd6e-11a2e16def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</Words>
  <Application>Microsoft Office PowerPoint</Application>
  <PresentationFormat>Widescreen</PresentationFormat>
  <Paragraphs>12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</vt:vector>
  </TitlesOfParts>
  <Company>Asian Development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Sabine Spohn</dc:creator>
  <cp:lastModifiedBy>Suzanne Perez</cp:lastModifiedBy>
  <cp:revision>1</cp:revision>
  <dcterms:created xsi:type="dcterms:W3CDTF">2023-06-06T16:28:44Z</dcterms:created>
  <dcterms:modified xsi:type="dcterms:W3CDTF">2023-06-15T13:27:01Z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2023-06-06T16:28:44Z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5f3468d7-4901-410b-be3d-ff767e9df74d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1" name="ContentTypeId">
    <vt:lpwstr>0x010100AF4578C4F266F345BC9CA4E571ADCDC3</vt:lpwstr>
  </property>
</Properties>
</file>