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5" r:id="rId1"/>
    <p:sldMasterId id="2147483687" r:id="rId2"/>
  </p:sldMasterIdLst>
  <p:notesMasterIdLst>
    <p:notesMasterId r:id="rId11"/>
  </p:notesMasterIdLst>
  <p:handoutMasterIdLst>
    <p:handoutMasterId r:id="rId12"/>
  </p:handoutMasterIdLst>
  <p:sldIdLst>
    <p:sldId id="256" r:id="rId3"/>
    <p:sldId id="303" r:id="rId4"/>
    <p:sldId id="302" r:id="rId5"/>
    <p:sldId id="292" r:id="rId6"/>
    <p:sldId id="304" r:id="rId7"/>
    <p:sldId id="421" r:id="rId8"/>
    <p:sldId id="426" r:id="rId9"/>
    <p:sldId id="301" r:id="rId10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0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DB7"/>
    <a:srgbClr val="C8DA2B"/>
    <a:srgbClr val="E9532B"/>
    <a:srgbClr val="FDB515"/>
    <a:srgbClr val="009FD6"/>
    <a:srgbClr val="8DC63F"/>
    <a:srgbClr val="F57F29"/>
    <a:srgbClr val="FBDCD2"/>
    <a:srgbClr val="6DCFF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AF9181A-AE7A-134F-9869-2554FEA735BE}" v="4" dt="2023-06-07T10:15:32.7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44"/>
    <p:restoredTop sz="95687" autoAdjust="0"/>
  </p:normalViewPr>
  <p:slideViewPr>
    <p:cSldViewPr snapToGrid="0" snapToObjects="1" showGuides="1">
      <p:cViewPr varScale="1">
        <p:scale>
          <a:sx n="104" d="100"/>
          <a:sy n="104" d="100"/>
        </p:scale>
        <p:origin x="976" y="192"/>
      </p:cViewPr>
      <p:guideLst>
        <p:guide orient="horz" pos="2160"/>
        <p:guide pos="3808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 showGuides="1">
      <p:cViewPr varScale="1">
        <p:scale>
          <a:sx n="61" d="100"/>
          <a:sy n="61" d="100"/>
        </p:scale>
        <p:origin x="2362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18" Type="http://schemas.openxmlformats.org/officeDocument/2006/relationships/customXml" Target="../customXml/item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17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customXml" Target="../customXml/item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8.xml"/><Relationship Id="rId1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9E52E2-4EC1-4E6B-A024-E3C23E3CBF3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15E7DA0-61BD-40B5-A8CF-F1B515983576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Georgia" panose="02040502050405020303" pitchFamily="18" charset="0"/>
            </a:rPr>
            <a:t>Total registered users - 968 </a:t>
          </a:r>
        </a:p>
      </dgm:t>
    </dgm:pt>
    <dgm:pt modelId="{AF8EB791-26D3-4605-8A1E-5E94FF9C7F8B}" type="parTrans" cxnId="{26EB342C-663D-41C0-A995-65A5A80051D4}">
      <dgm:prSet/>
      <dgm:spPr/>
      <dgm:t>
        <a:bodyPr/>
        <a:lstStyle/>
        <a:p>
          <a:endParaRPr lang="en-US"/>
        </a:p>
      </dgm:t>
    </dgm:pt>
    <dgm:pt modelId="{F13EC454-967F-43DB-8460-B8E9083379B4}" type="sibTrans" cxnId="{26EB342C-663D-41C0-A995-65A5A80051D4}">
      <dgm:prSet/>
      <dgm:spPr/>
      <dgm:t>
        <a:bodyPr/>
        <a:lstStyle/>
        <a:p>
          <a:endParaRPr lang="en-US"/>
        </a:p>
      </dgm:t>
    </dgm:pt>
    <dgm:pt modelId="{D6628F14-E7F2-4E4F-94A8-8FE8C88D7FD5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Georgia" panose="02040502050405020303" pitchFamily="18" charset="0"/>
            </a:rPr>
            <a:t>Female users - 865 (89%) </a:t>
          </a:r>
        </a:p>
      </dgm:t>
    </dgm:pt>
    <dgm:pt modelId="{0392108F-3828-4402-BF86-015E1F73251C}" type="parTrans" cxnId="{2B96FB58-DEF1-48AB-B85A-75832793E935}">
      <dgm:prSet/>
      <dgm:spPr/>
      <dgm:t>
        <a:bodyPr/>
        <a:lstStyle/>
        <a:p>
          <a:endParaRPr lang="en-US"/>
        </a:p>
      </dgm:t>
    </dgm:pt>
    <dgm:pt modelId="{B19847A4-F287-4565-90D3-C8E2329899C6}" type="sibTrans" cxnId="{2B96FB58-DEF1-48AB-B85A-75832793E935}">
      <dgm:prSet/>
      <dgm:spPr/>
      <dgm:t>
        <a:bodyPr/>
        <a:lstStyle/>
        <a:p>
          <a:endParaRPr lang="en-US"/>
        </a:p>
      </dgm:t>
    </dgm:pt>
    <dgm:pt modelId="{D0DB4132-5E45-41CC-B8DA-011665925B16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Georgia" panose="02040502050405020303" pitchFamily="18" charset="0"/>
            </a:rPr>
            <a:t>Registered mentors - 23</a:t>
          </a:r>
        </a:p>
      </dgm:t>
    </dgm:pt>
    <dgm:pt modelId="{0FCB9068-B25F-49B3-9CEE-A1066E86AA9A}" type="parTrans" cxnId="{A1B1D37C-CCE0-4957-842E-228EB2B78844}">
      <dgm:prSet/>
      <dgm:spPr/>
      <dgm:t>
        <a:bodyPr/>
        <a:lstStyle/>
        <a:p>
          <a:endParaRPr lang="en-US"/>
        </a:p>
      </dgm:t>
    </dgm:pt>
    <dgm:pt modelId="{125DB6CB-95F8-47CC-996F-C6FF59639C83}" type="sibTrans" cxnId="{A1B1D37C-CCE0-4957-842E-228EB2B78844}">
      <dgm:prSet/>
      <dgm:spPr/>
      <dgm:t>
        <a:bodyPr/>
        <a:lstStyle/>
        <a:p>
          <a:endParaRPr lang="en-US"/>
        </a:p>
      </dgm:t>
    </dgm:pt>
    <dgm:pt modelId="{7A9B8D08-CFFF-435C-9C41-DC55E4D4E0C5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Georgia" panose="02040502050405020303" pitchFamily="18" charset="0"/>
            </a:rPr>
            <a:t>Registered mentees - 82 </a:t>
          </a:r>
        </a:p>
      </dgm:t>
    </dgm:pt>
    <dgm:pt modelId="{4301E73A-E265-4CC4-A7D8-F365DC39A259}" type="parTrans" cxnId="{2529D726-A0E6-453C-BE86-0668BE3E3AE2}">
      <dgm:prSet/>
      <dgm:spPr/>
      <dgm:t>
        <a:bodyPr/>
        <a:lstStyle/>
        <a:p>
          <a:endParaRPr lang="en-US"/>
        </a:p>
      </dgm:t>
    </dgm:pt>
    <dgm:pt modelId="{2C8ECF27-2D68-4A24-B461-8E72E493A33C}" type="sibTrans" cxnId="{2529D726-A0E6-453C-BE86-0668BE3E3AE2}">
      <dgm:prSet/>
      <dgm:spPr/>
      <dgm:t>
        <a:bodyPr/>
        <a:lstStyle/>
        <a:p>
          <a:endParaRPr lang="en-US"/>
        </a:p>
      </dgm:t>
    </dgm:pt>
    <dgm:pt modelId="{106D810D-73D9-41EC-845A-2B4727423036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Georgia" panose="02040502050405020303" pitchFamily="18" charset="0"/>
            </a:rPr>
            <a:t>Partners on-board – 13</a:t>
          </a:r>
        </a:p>
      </dgm:t>
    </dgm:pt>
    <dgm:pt modelId="{A3B940AF-2878-4579-AEB8-F8713F7D7A89}" type="parTrans" cxnId="{EB7184C6-586D-4ECC-BD35-335D2DE73889}">
      <dgm:prSet/>
      <dgm:spPr/>
      <dgm:t>
        <a:bodyPr/>
        <a:lstStyle/>
        <a:p>
          <a:endParaRPr lang="en-US"/>
        </a:p>
      </dgm:t>
    </dgm:pt>
    <dgm:pt modelId="{2F47E8DF-6B33-4C13-BDAD-67BC41A161D5}" type="sibTrans" cxnId="{EB7184C6-586D-4ECC-BD35-335D2DE73889}">
      <dgm:prSet/>
      <dgm:spPr/>
      <dgm:t>
        <a:bodyPr/>
        <a:lstStyle/>
        <a:p>
          <a:endParaRPr lang="en-US"/>
        </a:p>
      </dgm:t>
    </dgm:pt>
    <dgm:pt modelId="{D5842472-AAEE-4C02-9555-1B4ECC47481B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Georgia" panose="02040502050405020303" pitchFamily="18" charset="0"/>
            </a:rPr>
            <a:t>Total unique visitors (May-June 2023) – 1,100</a:t>
          </a:r>
        </a:p>
      </dgm:t>
    </dgm:pt>
    <dgm:pt modelId="{6F9606D1-843D-4DA6-854C-9C8BB68A1B2C}" type="parTrans" cxnId="{D479BF44-B275-4D63-9FF8-7CADD0B965B8}">
      <dgm:prSet/>
      <dgm:spPr/>
      <dgm:t>
        <a:bodyPr/>
        <a:lstStyle/>
        <a:p>
          <a:endParaRPr lang="en-US"/>
        </a:p>
      </dgm:t>
    </dgm:pt>
    <dgm:pt modelId="{FA0099BB-88B7-4F91-9A20-B2741161B79D}" type="sibTrans" cxnId="{D479BF44-B275-4D63-9FF8-7CADD0B965B8}">
      <dgm:prSet/>
      <dgm:spPr/>
      <dgm:t>
        <a:bodyPr/>
        <a:lstStyle/>
        <a:p>
          <a:endParaRPr lang="en-US"/>
        </a:p>
      </dgm:t>
    </dgm:pt>
    <dgm:pt modelId="{3690A1EB-A2DD-4BEF-AB1E-74CC1D71351E}" type="pres">
      <dgm:prSet presAssocID="{649E52E2-4EC1-4E6B-A024-E3C23E3CBF38}" presName="linear" presStyleCnt="0">
        <dgm:presLayoutVars>
          <dgm:animLvl val="lvl"/>
          <dgm:resizeHandles val="exact"/>
        </dgm:presLayoutVars>
      </dgm:prSet>
      <dgm:spPr/>
    </dgm:pt>
    <dgm:pt modelId="{8F82D33B-FBEA-4492-A5FE-BEB07DAB938B}" type="pres">
      <dgm:prSet presAssocID="{315E7DA0-61BD-40B5-A8CF-F1B515983576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BBF02067-5865-4671-8C9A-C0D1FD29AB2C}" type="pres">
      <dgm:prSet presAssocID="{F13EC454-967F-43DB-8460-B8E9083379B4}" presName="spacer" presStyleCnt="0"/>
      <dgm:spPr/>
    </dgm:pt>
    <dgm:pt modelId="{CEB8803F-3099-43BB-B88F-6D724D81A6F2}" type="pres">
      <dgm:prSet presAssocID="{D6628F14-E7F2-4E4F-94A8-8FE8C88D7FD5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0861A10D-A7CA-4B20-832E-C743F4C5C89C}" type="pres">
      <dgm:prSet presAssocID="{B19847A4-F287-4565-90D3-C8E2329899C6}" presName="spacer" presStyleCnt="0"/>
      <dgm:spPr/>
    </dgm:pt>
    <dgm:pt modelId="{7F772B35-4EC1-4E0E-BF90-A0876B8FE163}" type="pres">
      <dgm:prSet presAssocID="{D0DB4132-5E45-41CC-B8DA-011665925B16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57959315-5D93-43A5-8700-38C492301049}" type="pres">
      <dgm:prSet presAssocID="{125DB6CB-95F8-47CC-996F-C6FF59639C83}" presName="spacer" presStyleCnt="0"/>
      <dgm:spPr/>
    </dgm:pt>
    <dgm:pt modelId="{D738468D-3ECD-49B9-8F15-A59C7BB147B4}" type="pres">
      <dgm:prSet presAssocID="{7A9B8D08-CFFF-435C-9C41-DC55E4D4E0C5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D79FFB3D-9712-4A05-96D1-D4F8937AFCE7}" type="pres">
      <dgm:prSet presAssocID="{2C8ECF27-2D68-4A24-B461-8E72E493A33C}" presName="spacer" presStyleCnt="0"/>
      <dgm:spPr/>
    </dgm:pt>
    <dgm:pt modelId="{D94C58DE-8718-4CFC-B3FF-075CA08A1F6E}" type="pres">
      <dgm:prSet presAssocID="{106D810D-73D9-41EC-845A-2B4727423036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8D6E881B-7B0E-4B0F-977C-E3F356E728D1}" type="pres">
      <dgm:prSet presAssocID="{2F47E8DF-6B33-4C13-BDAD-67BC41A161D5}" presName="spacer" presStyleCnt="0"/>
      <dgm:spPr/>
    </dgm:pt>
    <dgm:pt modelId="{2CAAB87A-5E5B-44CC-9D00-10612D7A0B8E}" type="pres">
      <dgm:prSet presAssocID="{D5842472-AAEE-4C02-9555-1B4ECC47481B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2529D726-A0E6-453C-BE86-0668BE3E3AE2}" srcId="{649E52E2-4EC1-4E6B-A024-E3C23E3CBF38}" destId="{7A9B8D08-CFFF-435C-9C41-DC55E4D4E0C5}" srcOrd="3" destOrd="0" parTransId="{4301E73A-E265-4CC4-A7D8-F365DC39A259}" sibTransId="{2C8ECF27-2D68-4A24-B461-8E72E493A33C}"/>
    <dgm:cxn modelId="{26EB342C-663D-41C0-A995-65A5A80051D4}" srcId="{649E52E2-4EC1-4E6B-A024-E3C23E3CBF38}" destId="{315E7DA0-61BD-40B5-A8CF-F1B515983576}" srcOrd="0" destOrd="0" parTransId="{AF8EB791-26D3-4605-8A1E-5E94FF9C7F8B}" sibTransId="{F13EC454-967F-43DB-8460-B8E9083379B4}"/>
    <dgm:cxn modelId="{0743D73C-09DB-4135-B0EC-833613AA1739}" type="presOf" srcId="{106D810D-73D9-41EC-845A-2B4727423036}" destId="{D94C58DE-8718-4CFC-B3FF-075CA08A1F6E}" srcOrd="0" destOrd="0" presId="urn:microsoft.com/office/officeart/2005/8/layout/vList2"/>
    <dgm:cxn modelId="{D479BF44-B275-4D63-9FF8-7CADD0B965B8}" srcId="{649E52E2-4EC1-4E6B-A024-E3C23E3CBF38}" destId="{D5842472-AAEE-4C02-9555-1B4ECC47481B}" srcOrd="5" destOrd="0" parTransId="{6F9606D1-843D-4DA6-854C-9C8BB68A1B2C}" sibTransId="{FA0099BB-88B7-4F91-9A20-B2741161B79D}"/>
    <dgm:cxn modelId="{2B96FB58-DEF1-48AB-B85A-75832793E935}" srcId="{649E52E2-4EC1-4E6B-A024-E3C23E3CBF38}" destId="{D6628F14-E7F2-4E4F-94A8-8FE8C88D7FD5}" srcOrd="1" destOrd="0" parTransId="{0392108F-3828-4402-BF86-015E1F73251C}" sibTransId="{B19847A4-F287-4565-90D3-C8E2329899C6}"/>
    <dgm:cxn modelId="{D305F659-8200-4ED1-B8EF-D1C72DDF9239}" type="presOf" srcId="{D0DB4132-5E45-41CC-B8DA-011665925B16}" destId="{7F772B35-4EC1-4E0E-BF90-A0876B8FE163}" srcOrd="0" destOrd="0" presId="urn:microsoft.com/office/officeart/2005/8/layout/vList2"/>
    <dgm:cxn modelId="{A1B1D37C-CCE0-4957-842E-228EB2B78844}" srcId="{649E52E2-4EC1-4E6B-A024-E3C23E3CBF38}" destId="{D0DB4132-5E45-41CC-B8DA-011665925B16}" srcOrd="2" destOrd="0" parTransId="{0FCB9068-B25F-49B3-9CEE-A1066E86AA9A}" sibTransId="{125DB6CB-95F8-47CC-996F-C6FF59639C83}"/>
    <dgm:cxn modelId="{DE4019AB-AA9A-413F-BF36-0C0521C4F17B}" type="presOf" srcId="{D5842472-AAEE-4C02-9555-1B4ECC47481B}" destId="{2CAAB87A-5E5B-44CC-9D00-10612D7A0B8E}" srcOrd="0" destOrd="0" presId="urn:microsoft.com/office/officeart/2005/8/layout/vList2"/>
    <dgm:cxn modelId="{F36936B3-DE5C-4D61-A539-39E9DE34D759}" type="presOf" srcId="{7A9B8D08-CFFF-435C-9C41-DC55E4D4E0C5}" destId="{D738468D-3ECD-49B9-8F15-A59C7BB147B4}" srcOrd="0" destOrd="0" presId="urn:microsoft.com/office/officeart/2005/8/layout/vList2"/>
    <dgm:cxn modelId="{EB7184C6-586D-4ECC-BD35-335D2DE73889}" srcId="{649E52E2-4EC1-4E6B-A024-E3C23E3CBF38}" destId="{106D810D-73D9-41EC-845A-2B4727423036}" srcOrd="4" destOrd="0" parTransId="{A3B940AF-2878-4579-AEB8-F8713F7D7A89}" sibTransId="{2F47E8DF-6B33-4C13-BDAD-67BC41A161D5}"/>
    <dgm:cxn modelId="{E0DDB5D1-8331-498E-87DE-A08DFA51A670}" type="presOf" srcId="{D6628F14-E7F2-4E4F-94A8-8FE8C88D7FD5}" destId="{CEB8803F-3099-43BB-B88F-6D724D81A6F2}" srcOrd="0" destOrd="0" presId="urn:microsoft.com/office/officeart/2005/8/layout/vList2"/>
    <dgm:cxn modelId="{739009DB-6D93-432E-941F-EE9FA7C79408}" type="presOf" srcId="{649E52E2-4EC1-4E6B-A024-E3C23E3CBF38}" destId="{3690A1EB-A2DD-4BEF-AB1E-74CC1D71351E}" srcOrd="0" destOrd="0" presId="urn:microsoft.com/office/officeart/2005/8/layout/vList2"/>
    <dgm:cxn modelId="{AA4B73E3-C7CA-4B23-88DF-DE599A9081FE}" type="presOf" srcId="{315E7DA0-61BD-40B5-A8CF-F1B515983576}" destId="{8F82D33B-FBEA-4492-A5FE-BEB07DAB938B}" srcOrd="0" destOrd="0" presId="urn:microsoft.com/office/officeart/2005/8/layout/vList2"/>
    <dgm:cxn modelId="{984A4B77-B40E-4228-BFBD-DF891AE47C4B}" type="presParOf" srcId="{3690A1EB-A2DD-4BEF-AB1E-74CC1D71351E}" destId="{8F82D33B-FBEA-4492-A5FE-BEB07DAB938B}" srcOrd="0" destOrd="0" presId="urn:microsoft.com/office/officeart/2005/8/layout/vList2"/>
    <dgm:cxn modelId="{4810E0C4-D0A7-4DAD-8837-3D4D5D84F4E3}" type="presParOf" srcId="{3690A1EB-A2DD-4BEF-AB1E-74CC1D71351E}" destId="{BBF02067-5865-4671-8C9A-C0D1FD29AB2C}" srcOrd="1" destOrd="0" presId="urn:microsoft.com/office/officeart/2005/8/layout/vList2"/>
    <dgm:cxn modelId="{CADE2648-6C33-42E7-9CE9-2CF1BD1C4ADF}" type="presParOf" srcId="{3690A1EB-A2DD-4BEF-AB1E-74CC1D71351E}" destId="{CEB8803F-3099-43BB-B88F-6D724D81A6F2}" srcOrd="2" destOrd="0" presId="urn:microsoft.com/office/officeart/2005/8/layout/vList2"/>
    <dgm:cxn modelId="{EC1F06B2-4BEA-4A93-859D-F8AD60EA2073}" type="presParOf" srcId="{3690A1EB-A2DD-4BEF-AB1E-74CC1D71351E}" destId="{0861A10D-A7CA-4B20-832E-C743F4C5C89C}" srcOrd="3" destOrd="0" presId="urn:microsoft.com/office/officeart/2005/8/layout/vList2"/>
    <dgm:cxn modelId="{E1E6404C-8BDB-472E-9A80-5F7CB38418AF}" type="presParOf" srcId="{3690A1EB-A2DD-4BEF-AB1E-74CC1D71351E}" destId="{7F772B35-4EC1-4E0E-BF90-A0876B8FE163}" srcOrd="4" destOrd="0" presId="urn:microsoft.com/office/officeart/2005/8/layout/vList2"/>
    <dgm:cxn modelId="{0071A829-DBA8-4D22-A665-A943444079D8}" type="presParOf" srcId="{3690A1EB-A2DD-4BEF-AB1E-74CC1D71351E}" destId="{57959315-5D93-43A5-8700-38C492301049}" srcOrd="5" destOrd="0" presId="urn:microsoft.com/office/officeart/2005/8/layout/vList2"/>
    <dgm:cxn modelId="{4D55B001-AC08-443C-8323-CF4EA0661517}" type="presParOf" srcId="{3690A1EB-A2DD-4BEF-AB1E-74CC1D71351E}" destId="{D738468D-3ECD-49B9-8F15-A59C7BB147B4}" srcOrd="6" destOrd="0" presId="urn:microsoft.com/office/officeart/2005/8/layout/vList2"/>
    <dgm:cxn modelId="{AA03CD9C-8CE2-451F-BC8F-CA98B2DC5061}" type="presParOf" srcId="{3690A1EB-A2DD-4BEF-AB1E-74CC1D71351E}" destId="{D79FFB3D-9712-4A05-96D1-D4F8937AFCE7}" srcOrd="7" destOrd="0" presId="urn:microsoft.com/office/officeart/2005/8/layout/vList2"/>
    <dgm:cxn modelId="{8C33750F-41A7-40F1-9CA0-4B18D1F5CA50}" type="presParOf" srcId="{3690A1EB-A2DD-4BEF-AB1E-74CC1D71351E}" destId="{D94C58DE-8718-4CFC-B3FF-075CA08A1F6E}" srcOrd="8" destOrd="0" presId="urn:microsoft.com/office/officeart/2005/8/layout/vList2"/>
    <dgm:cxn modelId="{0C5FBDE6-2AC0-418A-B246-2C8A6BC47939}" type="presParOf" srcId="{3690A1EB-A2DD-4BEF-AB1E-74CC1D71351E}" destId="{8D6E881B-7B0E-4B0F-977C-E3F356E728D1}" srcOrd="9" destOrd="0" presId="urn:microsoft.com/office/officeart/2005/8/layout/vList2"/>
    <dgm:cxn modelId="{1A297CE9-BEC5-4794-946E-DCCED0D6A3CB}" type="presParOf" srcId="{3690A1EB-A2DD-4BEF-AB1E-74CC1D71351E}" destId="{2CAAB87A-5E5B-44CC-9D00-10612D7A0B8E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82D33B-FBEA-4492-A5FE-BEB07DAB938B}">
      <dsp:nvSpPr>
        <dsp:cNvPr id="0" name=""/>
        <dsp:cNvSpPr/>
      </dsp:nvSpPr>
      <dsp:spPr>
        <a:xfrm>
          <a:off x="0" y="21429"/>
          <a:ext cx="10515600" cy="636480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>
                  <a:lumMod val="65000"/>
                  <a:lumOff val="35000"/>
                </a:schemeClr>
              </a:solidFill>
              <a:latin typeface="Georgia" panose="02040502050405020303" pitchFamily="18" charset="0"/>
            </a:rPr>
            <a:t>Total registered users - 968 </a:t>
          </a:r>
        </a:p>
      </dsp:txBody>
      <dsp:txXfrm>
        <a:off x="31070" y="52499"/>
        <a:ext cx="10453460" cy="574340"/>
      </dsp:txXfrm>
    </dsp:sp>
    <dsp:sp modelId="{CEB8803F-3099-43BB-B88F-6D724D81A6F2}">
      <dsp:nvSpPr>
        <dsp:cNvPr id="0" name=""/>
        <dsp:cNvSpPr/>
      </dsp:nvSpPr>
      <dsp:spPr>
        <a:xfrm>
          <a:off x="0" y="755828"/>
          <a:ext cx="10515600" cy="636480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>
                  <a:lumMod val="65000"/>
                  <a:lumOff val="35000"/>
                </a:schemeClr>
              </a:solidFill>
              <a:latin typeface="Georgia" panose="02040502050405020303" pitchFamily="18" charset="0"/>
            </a:rPr>
            <a:t>Female users - 865 (89%) </a:t>
          </a:r>
        </a:p>
      </dsp:txBody>
      <dsp:txXfrm>
        <a:off x="31070" y="786898"/>
        <a:ext cx="10453460" cy="574340"/>
      </dsp:txXfrm>
    </dsp:sp>
    <dsp:sp modelId="{7F772B35-4EC1-4E0E-BF90-A0876B8FE163}">
      <dsp:nvSpPr>
        <dsp:cNvPr id="0" name=""/>
        <dsp:cNvSpPr/>
      </dsp:nvSpPr>
      <dsp:spPr>
        <a:xfrm>
          <a:off x="0" y="1490228"/>
          <a:ext cx="10515600" cy="636480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>
                  <a:lumMod val="65000"/>
                  <a:lumOff val="35000"/>
                </a:schemeClr>
              </a:solidFill>
              <a:latin typeface="Georgia" panose="02040502050405020303" pitchFamily="18" charset="0"/>
            </a:rPr>
            <a:t>Registered mentors - 23</a:t>
          </a:r>
        </a:p>
      </dsp:txBody>
      <dsp:txXfrm>
        <a:off x="31070" y="1521298"/>
        <a:ext cx="10453460" cy="574340"/>
      </dsp:txXfrm>
    </dsp:sp>
    <dsp:sp modelId="{D738468D-3ECD-49B9-8F15-A59C7BB147B4}">
      <dsp:nvSpPr>
        <dsp:cNvPr id="0" name=""/>
        <dsp:cNvSpPr/>
      </dsp:nvSpPr>
      <dsp:spPr>
        <a:xfrm>
          <a:off x="0" y="2224629"/>
          <a:ext cx="10515600" cy="636480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>
                  <a:lumMod val="65000"/>
                  <a:lumOff val="35000"/>
                </a:schemeClr>
              </a:solidFill>
              <a:latin typeface="Georgia" panose="02040502050405020303" pitchFamily="18" charset="0"/>
            </a:rPr>
            <a:t>Registered mentees - 82 </a:t>
          </a:r>
        </a:p>
      </dsp:txBody>
      <dsp:txXfrm>
        <a:off x="31070" y="2255699"/>
        <a:ext cx="10453460" cy="574340"/>
      </dsp:txXfrm>
    </dsp:sp>
    <dsp:sp modelId="{D94C58DE-8718-4CFC-B3FF-075CA08A1F6E}">
      <dsp:nvSpPr>
        <dsp:cNvPr id="0" name=""/>
        <dsp:cNvSpPr/>
      </dsp:nvSpPr>
      <dsp:spPr>
        <a:xfrm>
          <a:off x="0" y="2959028"/>
          <a:ext cx="10515600" cy="636480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>
                  <a:lumMod val="65000"/>
                  <a:lumOff val="35000"/>
                </a:schemeClr>
              </a:solidFill>
              <a:latin typeface="Georgia" panose="02040502050405020303" pitchFamily="18" charset="0"/>
            </a:rPr>
            <a:t>Partners on-board – 13</a:t>
          </a:r>
        </a:p>
      </dsp:txBody>
      <dsp:txXfrm>
        <a:off x="31070" y="2990098"/>
        <a:ext cx="10453460" cy="574340"/>
      </dsp:txXfrm>
    </dsp:sp>
    <dsp:sp modelId="{2CAAB87A-5E5B-44CC-9D00-10612D7A0B8E}">
      <dsp:nvSpPr>
        <dsp:cNvPr id="0" name=""/>
        <dsp:cNvSpPr/>
      </dsp:nvSpPr>
      <dsp:spPr>
        <a:xfrm>
          <a:off x="0" y="3693429"/>
          <a:ext cx="10515600" cy="636480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>
                  <a:lumMod val="65000"/>
                  <a:lumOff val="35000"/>
                </a:schemeClr>
              </a:solidFill>
              <a:latin typeface="Georgia" panose="02040502050405020303" pitchFamily="18" charset="0"/>
            </a:rPr>
            <a:t>Total unique visitors (May-June 2023) – 1,100</a:t>
          </a:r>
        </a:p>
      </dsp:txBody>
      <dsp:txXfrm>
        <a:off x="31070" y="3724499"/>
        <a:ext cx="10453460" cy="5743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B2E77F2-6575-44D2-B2ED-CB6CFDC2A1D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269EB2-96B2-475C-BBE5-C9DC637981E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DEEBBF7-5CE4-486E-A8B9-638560AE5660}" type="datetimeFigureOut">
              <a:rPr lang="en-PH" smtClean="0"/>
              <a:t>6/7/23</a:t>
            </a:fld>
            <a:endParaRPr lang="en-P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839D9C-F350-4E9C-8B5B-4B435EDD360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EE6F05-A519-499C-94F9-96FEF7FB5B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C2ADB7D-DAB7-4C56-9F79-AB8C4588757F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4232910074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53B2CE4-751F-0643-B4A7-F864325DF021}" type="datetimeFigureOut">
              <a:rPr lang="en-US" smtClean="0"/>
              <a:t>6/7/23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649113F-0DCE-7D40-9684-257778C51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90749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9113F-0DCE-7D40-9684-257778C5150D}" type="slidenum">
              <a:rPr lang="en-US" smtClean="0"/>
              <a:t>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24A903-D270-4BF2-87B0-A14A94336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407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F00993-41B7-41D3-8473-F1BF9679B1B1}" type="slidenum"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066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00" i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To capture a few key points 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i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The focus of the platform is to provide access to a </a:t>
            </a:r>
            <a:r>
              <a:rPr lang="en-US" sz="1800" b="1" i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wide range of resources relevant to MSMEs- as a ‘one stop’ resource base </a:t>
            </a:r>
            <a:r>
              <a:rPr lang="en-US" sz="2800" dirty="0"/>
              <a:t>to learn, connect and grow</a:t>
            </a:r>
            <a:r>
              <a:rPr lang="en-US" sz="1800" i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i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It is </a:t>
            </a:r>
            <a:r>
              <a:rPr lang="en-US" sz="1800" b="1" i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trilingual and mobile friendly- </a:t>
            </a:r>
            <a:r>
              <a:rPr lang="en-US" sz="1800" i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providing accessibility to a broad base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b="1" i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Open to all entrepreneurs, with a special focus on women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i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While some basic information is available when you visit, </a:t>
            </a:r>
            <a:r>
              <a:rPr lang="en-US" sz="1800" b="1" i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registration is encouraged to access the more detailed resources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b="1" i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At the moment all resources are provided free of charge </a:t>
            </a:r>
            <a:r>
              <a:rPr lang="en-US" sz="1800" b="0" i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and the intention is to keep the key services that way</a:t>
            </a:r>
            <a:endParaRPr lang="en-US" sz="1800" b="1" i="1" kern="1200" dirty="0">
              <a:solidFill>
                <a:srgbClr val="000000"/>
              </a:solidFill>
              <a:effectLst/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b="0" i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Partners may have </a:t>
            </a:r>
            <a:r>
              <a:rPr lang="en-US" sz="1800" b="1" i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additional fee based services offered through the platform as we move forward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800" i="1" kern="1200" dirty="0">
              <a:solidFill>
                <a:srgbClr val="000000"/>
              </a:solidFill>
              <a:effectLst/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2F6587-F2A7-43A1-BD96-3D1259E65D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15327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9113F-0DCE-7D40-9684-257778C5150D}" type="slidenum">
              <a:rPr lang="en-US" smtClean="0"/>
              <a:t>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7D5146-A459-422C-B537-6C065C34C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486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310393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C6CEF-3F30-5644-AEEC-4228C0B92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987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C6CEF-3F30-5644-AEEC-4228C0B92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420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CAA694-9CF2-448C-9DD7-5B2ADFB6B78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86838" y="1159776"/>
            <a:ext cx="11705167" cy="51185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AE50819-6FE0-9D4E-A69A-F2D953A78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4452" y="5174"/>
            <a:ext cx="10471521" cy="836441"/>
          </a:xfrm>
          <a:prstGeom prst="rect">
            <a:avLst/>
          </a:prstGeom>
          <a:noFill/>
        </p:spPr>
        <p:txBody>
          <a:bodyPr vert="horz" lIns="228600" tIns="45720" rIns="91440" bIns="45720" rtlCol="0" anchor="b" anchorCtr="0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1084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CAA694-9CF2-448C-9DD7-5B2ADFB6B78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56118" y="1014413"/>
            <a:ext cx="5791284" cy="56610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5016A314-FD99-4353-820B-236C95EC4D9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05647" y="1014413"/>
            <a:ext cx="5791284" cy="56610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7F6F1F82-4893-3C4B-A120-B0797AAEF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4452" y="5174"/>
            <a:ext cx="10471521" cy="836441"/>
          </a:xfrm>
          <a:prstGeom prst="rect">
            <a:avLst/>
          </a:prstGeom>
          <a:noFill/>
        </p:spPr>
        <p:txBody>
          <a:bodyPr vert="horz" lIns="22860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5997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23151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5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5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5"/>
            <a:ext cx="2743200" cy="365125"/>
          </a:xfrm>
          <a:prstGeom prst="rect">
            <a:avLst/>
          </a:prstGeom>
        </p:spPr>
        <p:txBody>
          <a:bodyPr/>
          <a:lstStyle/>
          <a:p>
            <a:fld id="{7D0C6CEF-3F30-5644-AEEC-4228C0B9218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BEC6C488-40AB-4143-AEF4-8973E4B89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4452" y="5174"/>
            <a:ext cx="10471521" cy="836441"/>
          </a:xfrm>
          <a:prstGeom prst="rect">
            <a:avLst/>
          </a:prstGeom>
          <a:noFill/>
        </p:spPr>
        <p:txBody>
          <a:bodyPr vert="horz" lIns="22860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6440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299DC-71ED-4D1A-9085-9E2FCCAA21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3392D7-B7B7-449D-891D-D8393C5DCD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BFA4B4-896F-4AFB-9FA8-76DD2FE05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5C3FE-0EB5-45F1-8F86-12E03BEDA4DD}" type="datetimeFigureOut">
              <a:rPr lang="en-US" smtClean="0"/>
              <a:t>6/7/23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F9355E-349C-4F04-84D2-FF6A7FC78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A54E23-5688-46EF-891B-46953093A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D4264-6822-47AA-8621-C63A3FC07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6395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884AA-52D1-4670-B2F9-74889C8D5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C6AC3C-FC06-40BD-8695-A2764966B2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88B9E1-FC9A-4D9E-88C9-BEE27DD7F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5C3FE-0EB5-45F1-8F86-12E03BEDA4DD}" type="datetimeFigureOut">
              <a:rPr lang="en-US" smtClean="0"/>
              <a:t>6/7/23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0170C0-A6EA-4724-B77D-60383E653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55FB1F-F3A6-4DA8-A6CD-C53AB4A22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D4264-6822-47AA-8621-C63A3FC07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5828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30B51-50EB-45AA-800D-3E9D0F9DA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CC17D4-1090-4A98-ACBB-FF2792396D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FEE9C5-A92A-4DB6-A2D8-6D15D6E69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5C3FE-0EB5-45F1-8F86-12E03BEDA4DD}" type="datetimeFigureOut">
              <a:rPr lang="en-US" smtClean="0"/>
              <a:t>6/7/23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087E55-B73E-4582-92D3-D58322A63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A79298-CFA7-4430-ABDC-53F642110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D4264-6822-47AA-8621-C63A3FC07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5254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F2BB7-6BB4-4244-8038-692CFFD76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403787-FBCE-49FF-99ED-5FD7406B16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66CBB9-B91D-4556-82DC-029919B021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933599-F4A0-4F2E-ACC2-8B77517D4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5C3FE-0EB5-45F1-8F86-12E03BEDA4DD}" type="datetimeFigureOut">
              <a:rPr lang="en-US" smtClean="0"/>
              <a:t>6/7/23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D33FC4-779C-4C44-B689-5D1015628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F88CEA-6115-4541-A007-CD442F72E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D4264-6822-47AA-8621-C63A3FC07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513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319960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AF8C6-02A5-4851-B07B-89A3EF3C3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25D656-4495-4EA6-87E5-1AD99BC95E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ACF745-6C25-4E96-B12D-945481EF4F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6B96BC-0E32-4686-9F26-97C6F9E898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81C23B-F7EE-4389-AB4F-C463C91075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0F5723-1B6F-403F-BF0A-E22280DEF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5C3FE-0EB5-45F1-8F86-12E03BEDA4DD}" type="datetimeFigureOut">
              <a:rPr lang="en-US" smtClean="0"/>
              <a:t>6/7/23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4D62476-EC3C-4930-ACE1-3E1578C55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56CC92-4487-4558-AF02-CD934FD06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D4264-6822-47AA-8621-C63A3FC07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4247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6D86F-A7B2-4075-8523-0F36E219D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767BC0-18D7-4B31-AA25-AF2777881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5C3FE-0EB5-45F1-8F86-12E03BEDA4DD}" type="datetimeFigureOut">
              <a:rPr lang="en-US" smtClean="0"/>
              <a:t>6/7/23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6FBB7C-5818-41CA-8D7C-8B8D7CEE6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29BA74-3BEF-46E7-BC04-C39CAF65B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D4264-6822-47AA-8621-C63A3FC07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5921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B6A0CB-DAB3-413B-A4A8-AB6BCDB4F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5C3FE-0EB5-45F1-8F86-12E03BEDA4DD}" type="datetimeFigureOut">
              <a:rPr lang="en-US" smtClean="0"/>
              <a:t>6/7/23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E5B3D5-A014-4BCE-8116-2CE85132F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936ECE-FDBA-40E5-ABE7-3C26D89B1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D4264-6822-47AA-8621-C63A3FC07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4490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60CBA-07D5-489A-97BC-EB072DBE6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C3630E-719F-4DF1-B402-F2A6FC8A1C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2E17FC-CE2B-4C1A-B280-AA07584DB0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C1735B-5823-4A32-8FFA-ACDF64EA3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5C3FE-0EB5-45F1-8F86-12E03BEDA4DD}" type="datetimeFigureOut">
              <a:rPr lang="en-US" smtClean="0"/>
              <a:t>6/7/23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570A03-3A16-47E8-AD89-CF532CB35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C223DC-73CC-4556-9F5B-96510B710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D4264-6822-47AA-8621-C63A3FC07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2091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03395-2D2C-4EED-8B8F-96C8EFC69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E4158E-B157-4B03-A310-2E9245D21D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92BC7C-23F6-4CDC-B18A-4F3611BBD7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469452-2185-4476-8840-C0434A921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5C3FE-0EB5-45F1-8F86-12E03BEDA4DD}" type="datetimeFigureOut">
              <a:rPr lang="en-US" smtClean="0"/>
              <a:t>6/7/23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A45EA8-F285-42F1-8989-469108FBC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0338D3-F2C1-485E-A805-5A71044CB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D4264-6822-47AA-8621-C63A3FC07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6397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8D6AD-6000-4D9D-8766-4AEAC67FA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37E25D-7B14-4989-9E31-79AB079693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ACE18A-6DB1-4793-AD6D-2008F7C95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5C3FE-0EB5-45F1-8F86-12E03BEDA4DD}" type="datetimeFigureOut">
              <a:rPr lang="en-US" smtClean="0"/>
              <a:t>6/7/23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65CB77-E205-4A15-96AC-341C1F821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C8991-8B33-45B1-9227-693ECE6DE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D4264-6822-47AA-8621-C63A3FC07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3783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7A1387-AF3F-4987-AAD8-58D4F4EAC4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AE2AED-3A37-405C-A592-5248667F46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3A3C2B-2C34-4999-8CDF-5629A1249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5C3FE-0EB5-45F1-8F86-12E03BEDA4DD}" type="datetimeFigureOut">
              <a:rPr lang="en-US" smtClean="0"/>
              <a:t>6/7/23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A4ACEF-2349-4642-9671-E371D9576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057159-EA9F-491F-ACCB-77BAAAB7F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D4264-6822-47AA-8621-C63A3FC07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355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C6CEF-3F30-5644-AEEC-4228C0B92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474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C6CEF-3F30-5644-AEEC-4228C0B92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809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C6CEF-3F30-5644-AEEC-4228C0B92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67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C6CEF-3F30-5644-AEEC-4228C0B9218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lowchart: Merge 5">
            <a:extLst>
              <a:ext uri="{FF2B5EF4-FFF2-40B4-BE49-F238E27FC236}">
                <a16:creationId xmlns:a16="http://schemas.microsoft.com/office/drawing/2014/main" id="{D217C747-8079-4F6E-ACE8-EC204537D953}"/>
              </a:ext>
            </a:extLst>
          </p:cNvPr>
          <p:cNvSpPr/>
          <p:nvPr userDrawn="1"/>
        </p:nvSpPr>
        <p:spPr>
          <a:xfrm rot="5400000">
            <a:off x="1926656" y="382634"/>
            <a:ext cx="365125" cy="486833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sz="2571"/>
          </a:p>
        </p:txBody>
      </p:sp>
    </p:spTree>
    <p:extLst>
      <p:ext uri="{BB962C8B-B14F-4D97-AF65-F5344CB8AC3E}">
        <p14:creationId xmlns:p14="http://schemas.microsoft.com/office/powerpoint/2010/main" val="3765233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C6CEF-3F30-5644-AEEC-4228C0B92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48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C6CEF-3F30-5644-AEEC-4228C0B92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535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C6CEF-3F30-5644-AEEC-4228C0B92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826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6/7/23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EA4DA64-BCAC-4359-A1A8-C661C34AE720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203700" y="188171"/>
            <a:ext cx="880208" cy="836441"/>
          </a:xfrm>
          <a:prstGeom prst="rect">
            <a:avLst/>
          </a:prstGeom>
        </p:spPr>
      </p:pic>
      <p:pic>
        <p:nvPicPr>
          <p:cNvPr id="10" name="Picture 12">
            <a:extLst>
              <a:ext uri="{FF2B5EF4-FFF2-40B4-BE49-F238E27FC236}">
                <a16:creationId xmlns:a16="http://schemas.microsoft.com/office/drawing/2014/main" id="{65B2FDFB-38CD-438D-9017-4378FAFC71BD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3800" y="6054580"/>
            <a:ext cx="666895" cy="66689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FC00568-09BE-C26B-922F-5A7021192F3B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63500" y="6657340"/>
            <a:ext cx="6127750" cy="13716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9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INTERNAL. This information is accessible to ADB Management and staff. It may be shared outside ADB with appropriate permission.</a:t>
            </a:r>
          </a:p>
        </p:txBody>
      </p:sp>
    </p:spTree>
    <p:extLst>
      <p:ext uri="{BB962C8B-B14F-4D97-AF65-F5344CB8AC3E}">
        <p14:creationId xmlns:p14="http://schemas.microsoft.com/office/powerpoint/2010/main" val="3433839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72" r:id="rId12"/>
    <p:sldLayoutId id="2147483673" r:id="rId13"/>
    <p:sldLayoutId id="2147483661" r:id="rId14"/>
    <p:sldLayoutId id="2147483664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CE6E69-F46B-4942-AC8F-ED20DDD44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90EE91-3CAF-4127-8AEE-17238D4906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657C86-4B0C-4AF4-9861-983E24BFE5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D5C3FE-0EB5-45F1-8F86-12E03BEDA4DD}" type="datetimeFigureOut">
              <a:rPr lang="en-US" smtClean="0"/>
              <a:t>6/7/23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C08228-00A1-4A9E-BC9D-2AB4C304FA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6ABBE2-6453-4532-8D55-7CF9F8D934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5D4264-6822-47AA-8621-C63A3FC075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CCDBE6-93AF-161A-ADC7-E20F7D6012F9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63500" y="6657340"/>
            <a:ext cx="6127750" cy="13716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9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INTERNAL. This information is accessible to ADB Management and staff. It may be shared outside ADB with appropriate permission.</a:t>
            </a:r>
          </a:p>
        </p:txBody>
      </p:sp>
    </p:spTree>
    <p:extLst>
      <p:ext uri="{BB962C8B-B14F-4D97-AF65-F5344CB8AC3E}">
        <p14:creationId xmlns:p14="http://schemas.microsoft.com/office/powerpoint/2010/main" val="1798648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6.jpeg"/><Relationship Id="rId4" Type="http://schemas.openxmlformats.org/officeDocument/2006/relationships/image" Target="../media/image5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Relationship Id="rId14" Type="http://schemas.openxmlformats.org/officeDocument/2006/relationships/image" Target="../media/image26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6.jpeg"/><Relationship Id="rId4" Type="http://schemas.openxmlformats.org/officeDocument/2006/relationships/image" Target="../media/image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ABCA4488-F779-4E6E-9E24-B3E6931BE88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10222" r="55633" b="17018"/>
          <a:stretch/>
        </p:blipFill>
        <p:spPr>
          <a:xfrm>
            <a:off x="8010175" y="0"/>
            <a:ext cx="4181825" cy="6858000"/>
          </a:xfrm>
          <a:prstGeom prst="rect">
            <a:avLst/>
          </a:prstGeom>
        </p:spPr>
      </p:pic>
      <p:pic>
        <p:nvPicPr>
          <p:cNvPr id="8" name="Picture 12">
            <a:extLst>
              <a:ext uri="{FF2B5EF4-FFF2-40B4-BE49-F238E27FC236}">
                <a16:creationId xmlns:a16="http://schemas.microsoft.com/office/drawing/2014/main" id="{A3964706-0C58-4567-BF66-CA88E3189DB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572" y="375773"/>
            <a:ext cx="759788" cy="75978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AD3D425-7647-4F0F-8ECD-51A644A10CB5}"/>
              </a:ext>
            </a:extLst>
          </p:cNvPr>
          <p:cNvSpPr txBox="1"/>
          <p:nvPr/>
        </p:nvSpPr>
        <p:spPr>
          <a:xfrm>
            <a:off x="440572" y="3013501"/>
            <a:ext cx="555245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Asian Development Bank Two examples of We-FI Supported Digital Initiatives</a:t>
            </a:r>
          </a:p>
        </p:txBody>
      </p:sp>
    </p:spTree>
    <p:extLst>
      <p:ext uri="{BB962C8B-B14F-4D97-AF65-F5344CB8AC3E}">
        <p14:creationId xmlns:p14="http://schemas.microsoft.com/office/powerpoint/2010/main" val="2503928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16AC9DD-D898-88DB-D033-DE977ECDF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Women’s Finance Exchange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01C5DE-EC51-43B3-9E86-C3C3602D6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C6CEF-3F30-5644-AEEC-4228C0B92182}" type="slidenum">
              <a:rPr lang="en-US" smtClean="0"/>
              <a:t>2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E1DCB6-6FFC-5379-5EBE-C5FAA8BD1EC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64" y="-103910"/>
            <a:ext cx="12190455" cy="69203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C484692-536A-0439-AAA9-7729E4D9916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04536" y="5962650"/>
            <a:ext cx="762000" cy="78740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449D4F3B-CCB6-AD65-99CD-1D1EB75A7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65264" y="4373269"/>
            <a:ext cx="4166755" cy="158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3495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4922DA3-3FAB-4728-8351-834A6AC87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What WFX does…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4552868-5A96-6736-CE74-0A1C9F44C6E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5516" y="1690688"/>
            <a:ext cx="8158284" cy="4650220"/>
          </a:xfrm>
          <a:prstGeom prst="rect">
            <a:avLst/>
          </a:prstGeom>
          <a:noFill/>
        </p:spPr>
      </p:pic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27F2C845-7406-224B-E966-C1E6D79E1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48F63A3B-78C7-47BE-AE5E-E10140E04643}" type="slidenum">
              <a:rPr lang="en-US" dirty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E5AC0402-51A6-4B9B-AA28-A5EDCC74B95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-1537902" y="6356356"/>
            <a:ext cx="20574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7D0C6CEF-3F30-5644-AEEC-4228C0B92182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1879C8-E363-3EA0-8C38-8632C9649B6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2442" y="1330153"/>
            <a:ext cx="1316758" cy="133882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9EB25BB-8D29-3EA2-A4E2-6647E14174A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0717" y="2682522"/>
            <a:ext cx="1228483" cy="13388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527E0EC-6D76-729C-1C8A-87B4F9A5748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6579" y="4110277"/>
            <a:ext cx="1228484" cy="13388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3F69B52-7C8C-BB39-CD96-1202BFF6C70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2442" y="5409174"/>
            <a:ext cx="1228484" cy="1338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025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05F6B4D-03B2-4EAB-8C55-B80083748090}"/>
              </a:ext>
            </a:extLst>
          </p:cNvPr>
          <p:cNvSpPr/>
          <p:nvPr/>
        </p:nvSpPr>
        <p:spPr>
          <a:xfrm>
            <a:off x="1793550" y="328933"/>
            <a:ext cx="8572854" cy="62639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PH" sz="1350">
              <a:latin typeface="Arial"/>
              <a:cs typeface="Arial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37C262B-CDBE-265A-2DA4-195681173A56}"/>
              </a:ext>
            </a:extLst>
          </p:cNvPr>
          <p:cNvSpPr/>
          <p:nvPr/>
        </p:nvSpPr>
        <p:spPr>
          <a:xfrm>
            <a:off x="1158748" y="1619445"/>
            <a:ext cx="1740607" cy="4034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000" tIns="135000" rIns="135000" bIns="34290" rtlCol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450"/>
              </a:spcAft>
            </a:pPr>
            <a:r>
              <a:rPr lang="en-US" sz="1600" u="sng" dirty="0">
                <a:solidFill>
                  <a:schemeClr val="tx1"/>
                </a:solidFill>
                <a:latin typeface="Candara"/>
                <a:cs typeface="Arial"/>
              </a:rPr>
              <a:t>Pilot activities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DC161E8-BDD9-D6B6-F582-2564F2765F81}"/>
              </a:ext>
            </a:extLst>
          </p:cNvPr>
          <p:cNvSpPr txBox="1"/>
          <p:nvPr/>
        </p:nvSpPr>
        <p:spPr>
          <a:xfrm>
            <a:off x="1701888" y="5961985"/>
            <a:ext cx="3211723" cy="18466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750">
                <a:solidFill>
                  <a:srgbClr val="757070"/>
                </a:solidFill>
                <a:latin typeface="Arial"/>
                <a:cs typeface="Calibri"/>
              </a:rPr>
              <a:t>*FSP = Financial Service Provider</a:t>
            </a:r>
            <a:endParaRPr lang="en-US" sz="750">
              <a:solidFill>
                <a:srgbClr val="757070"/>
              </a:solidFill>
              <a:latin typeface="Arial"/>
              <a:cs typeface="Arial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B4B8DF5-EB77-CD3B-BDF8-A6E17FACCD7D}"/>
              </a:ext>
            </a:extLst>
          </p:cNvPr>
          <p:cNvGrpSpPr/>
          <p:nvPr/>
        </p:nvGrpSpPr>
        <p:grpSpPr>
          <a:xfrm>
            <a:off x="1224855" y="1726881"/>
            <a:ext cx="4497589" cy="4124008"/>
            <a:chOff x="544410" y="1956090"/>
            <a:chExt cx="3754181" cy="3500051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3061662-3D3C-FF17-631C-C143FBEB8F48}"/>
                </a:ext>
              </a:extLst>
            </p:cNvPr>
            <p:cNvSpPr txBox="1"/>
            <p:nvPr/>
          </p:nvSpPr>
          <p:spPr>
            <a:xfrm>
              <a:off x="3251520" y="3198359"/>
              <a:ext cx="1003466" cy="253916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>
                  <a:latin typeface="Candara" panose="020E0502030303020204" pitchFamily="34" charset="0"/>
                  <a:cs typeface="Calibri"/>
                </a:rPr>
                <a:t>Hackathon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1D2E78D-EEDC-4A00-FC4D-F26F911F8EBB}"/>
                </a:ext>
              </a:extLst>
            </p:cNvPr>
            <p:cNvSpPr txBox="1"/>
            <p:nvPr/>
          </p:nvSpPr>
          <p:spPr>
            <a:xfrm>
              <a:off x="1971027" y="5202225"/>
              <a:ext cx="1003466" cy="253916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>
                  <a:latin typeface="Candara" panose="020E0502030303020204" pitchFamily="34" charset="0"/>
                  <a:cs typeface="Calibri"/>
                </a:rPr>
                <a:t>Training</a:t>
              </a:r>
              <a:endParaRPr lang="en-US" sz="1200">
                <a:latin typeface="Candara" panose="020E0502030303020204" pitchFamily="34" charset="0"/>
                <a:cs typeface="Arial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024B1B4-61AE-5A48-42DE-42F4CEF9691E}"/>
                </a:ext>
              </a:extLst>
            </p:cNvPr>
            <p:cNvSpPr txBox="1"/>
            <p:nvPr/>
          </p:nvSpPr>
          <p:spPr>
            <a:xfrm>
              <a:off x="1912204" y="2465984"/>
              <a:ext cx="1085109" cy="253916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>
                  <a:latin typeface="Candara" panose="020E0502030303020204" pitchFamily="34" charset="0"/>
                  <a:cs typeface="Calibri"/>
                </a:rPr>
                <a:t>Business case</a:t>
              </a:r>
              <a:endParaRPr lang="en-US" sz="1200">
                <a:latin typeface="Candara" panose="020E0502030303020204" pitchFamily="34" charset="0"/>
                <a:cs typeface="Arial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C09FB2B-BB5D-4AD7-79F7-9E1A1426CAC2}"/>
                </a:ext>
              </a:extLst>
            </p:cNvPr>
            <p:cNvSpPr txBox="1"/>
            <p:nvPr/>
          </p:nvSpPr>
          <p:spPr>
            <a:xfrm>
              <a:off x="788503" y="4522454"/>
              <a:ext cx="1003466" cy="43858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>
                  <a:latin typeface="Candara" panose="020E0502030303020204" pitchFamily="34" charset="0"/>
                  <a:cs typeface="Calibri"/>
                </a:rPr>
                <a:t>Alternative Data 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12C33F8-873A-C065-86D6-F3B9EF9D9AE5}"/>
                </a:ext>
              </a:extLst>
            </p:cNvPr>
            <p:cNvSpPr txBox="1"/>
            <p:nvPr/>
          </p:nvSpPr>
          <p:spPr>
            <a:xfrm>
              <a:off x="544410" y="3149648"/>
              <a:ext cx="1132054" cy="43858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>
                  <a:latin typeface="Candara" panose="020E0502030303020204" pitchFamily="34" charset="0"/>
                  <a:cs typeface="Calibri"/>
                </a:rPr>
                <a:t>Credit Scoring Model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CC4CBC6-3A83-2C79-9B5A-5CF0F911D4B6}"/>
                </a:ext>
              </a:extLst>
            </p:cNvPr>
            <p:cNvSpPr txBox="1"/>
            <p:nvPr/>
          </p:nvSpPr>
          <p:spPr>
            <a:xfrm>
              <a:off x="3180825" y="4571254"/>
              <a:ext cx="1117766" cy="43858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>
                  <a:latin typeface="Candara" panose="020E0502030303020204" pitchFamily="34" charset="0"/>
                  <a:cs typeface="Calibri"/>
                </a:rPr>
                <a:t>FSP – Fintech partnership</a:t>
              </a:r>
            </a:p>
          </p:txBody>
        </p:sp>
        <p:pic>
          <p:nvPicPr>
            <p:cNvPr id="31" name="Graphic 31" descr="Online meeting with solid fill">
              <a:extLst>
                <a:ext uri="{FF2B5EF4-FFF2-40B4-BE49-F238E27FC236}">
                  <a16:creationId xmlns:a16="http://schemas.microsoft.com/office/drawing/2014/main" id="{F797D0C9-5CF4-C7B2-8D52-E2E83AE6D5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192204" y="4714597"/>
              <a:ext cx="537359" cy="537359"/>
            </a:xfrm>
            <a:prstGeom prst="rect">
              <a:avLst/>
            </a:prstGeom>
          </p:spPr>
        </p:pic>
        <p:pic>
          <p:nvPicPr>
            <p:cNvPr id="34" name="Graphic 34" descr="Clipboard Mixed with solid fill">
              <a:extLst>
                <a:ext uri="{FF2B5EF4-FFF2-40B4-BE49-F238E27FC236}">
                  <a16:creationId xmlns:a16="http://schemas.microsoft.com/office/drawing/2014/main" id="{E82F1ACE-41C9-7FCD-2DD4-C9D7DD45879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170495" y="1956090"/>
              <a:ext cx="537359" cy="537359"/>
            </a:xfrm>
            <a:prstGeom prst="rect">
              <a:avLst/>
            </a:prstGeom>
          </p:spPr>
        </p:pic>
        <p:pic>
          <p:nvPicPr>
            <p:cNvPr id="36" name="Graphic 36" descr="Vlog with solid fill">
              <a:extLst>
                <a:ext uri="{FF2B5EF4-FFF2-40B4-BE49-F238E27FC236}">
                  <a16:creationId xmlns:a16="http://schemas.microsoft.com/office/drawing/2014/main" id="{308D88A6-0E85-8AB8-14E7-75077AE053A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472698" y="2710729"/>
              <a:ext cx="537359" cy="537359"/>
            </a:xfrm>
            <a:prstGeom prst="rect">
              <a:avLst/>
            </a:prstGeom>
          </p:spPr>
        </p:pic>
        <p:pic>
          <p:nvPicPr>
            <p:cNvPr id="37" name="Graphic 37" descr="Smart Phone with solid fill">
              <a:extLst>
                <a:ext uri="{FF2B5EF4-FFF2-40B4-BE49-F238E27FC236}">
                  <a16:creationId xmlns:a16="http://schemas.microsoft.com/office/drawing/2014/main" id="{4B4B4857-2302-DBB4-1DA6-308344F11F6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009681" y="3990295"/>
              <a:ext cx="537359" cy="537359"/>
            </a:xfrm>
            <a:prstGeom prst="rect">
              <a:avLst/>
            </a:prstGeom>
          </p:spPr>
        </p:pic>
        <p:pic>
          <p:nvPicPr>
            <p:cNvPr id="38" name="Graphic 38" descr="Loan with solid fill">
              <a:extLst>
                <a:ext uri="{FF2B5EF4-FFF2-40B4-BE49-F238E27FC236}">
                  <a16:creationId xmlns:a16="http://schemas.microsoft.com/office/drawing/2014/main" id="{FAA8D9C7-B03C-D0A4-81E7-B31D9F4F1C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887032" y="2632333"/>
              <a:ext cx="537359" cy="537359"/>
            </a:xfrm>
            <a:prstGeom prst="rect">
              <a:avLst/>
            </a:prstGeom>
          </p:spPr>
        </p:pic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548B3E5D-5C3D-05D1-F1E4-1FBA677E1B2E}"/>
                </a:ext>
              </a:extLst>
            </p:cNvPr>
            <p:cNvSpPr/>
            <p:nvPr/>
          </p:nvSpPr>
          <p:spPr>
            <a:xfrm>
              <a:off x="1770630" y="3042402"/>
              <a:ext cx="1499259" cy="1514103"/>
            </a:xfrm>
            <a:prstGeom prst="ellipse">
              <a:avLst/>
            </a:prstGeom>
            <a:solidFill>
              <a:schemeClr val="accent6"/>
            </a:solidFill>
            <a:ln w="285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Arial"/>
                <a:cs typeface="Arial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D1D02FA-9511-60AE-26A0-1C2C32382445}"/>
                </a:ext>
              </a:extLst>
            </p:cNvPr>
            <p:cNvSpPr/>
            <p:nvPr/>
          </p:nvSpPr>
          <p:spPr>
            <a:xfrm>
              <a:off x="1839796" y="3311247"/>
              <a:ext cx="1378742" cy="104918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5000" tIns="135000" rIns="135000" bIns="34290" rtlCol="0" anchor="t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Aft>
                  <a:spcPts val="450"/>
                </a:spcAft>
              </a:pPr>
              <a:r>
                <a:rPr lang="en-US" sz="1400" dirty="0">
                  <a:solidFill>
                    <a:srgbClr val="FFFFFF"/>
                  </a:solidFill>
                  <a:latin typeface="Candara" panose="020E0502030303020204" pitchFamily="34" charset="0"/>
                  <a:cs typeface="Arial"/>
                </a:rPr>
                <a:t>Using digital technology to enhance WSMEs' access to finance</a:t>
              </a:r>
            </a:p>
          </p:txBody>
        </p:sp>
        <p:pic>
          <p:nvPicPr>
            <p:cNvPr id="7" name="Graphic 32" descr="Blockchain with solid fill">
              <a:extLst>
                <a:ext uri="{FF2B5EF4-FFF2-40B4-BE49-F238E27FC236}">
                  <a16:creationId xmlns:a16="http://schemas.microsoft.com/office/drawing/2014/main" id="{B8BA2909-10C2-31B9-0D93-09EC0BB9A40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3437443" y="4015252"/>
              <a:ext cx="537359" cy="537359"/>
            </a:xfrm>
            <a:prstGeom prst="rect">
              <a:avLst/>
            </a:prstGeom>
          </p:spPr>
        </p:pic>
      </p:grp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FCB1F320-0E75-7407-7131-826ED77ADB1F}"/>
              </a:ext>
            </a:extLst>
          </p:cNvPr>
          <p:cNvCxnSpPr>
            <a:cxnSpLocks/>
          </p:cNvCxnSpPr>
          <p:nvPr/>
        </p:nvCxnSpPr>
        <p:spPr>
          <a:xfrm>
            <a:off x="5930074" y="1856016"/>
            <a:ext cx="30232" cy="4078769"/>
          </a:xfrm>
          <a:prstGeom prst="straightConnector1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69DB1ED4-D4A8-E04F-7DDC-D93B537E6D5B}"/>
              </a:ext>
            </a:extLst>
          </p:cNvPr>
          <p:cNvSpPr/>
          <p:nvPr/>
        </p:nvSpPr>
        <p:spPr>
          <a:xfrm>
            <a:off x="6118533" y="1582352"/>
            <a:ext cx="2085284" cy="4753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000" tIns="135000" rIns="135000" bIns="34290" rtlCol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450"/>
              </a:spcAft>
            </a:pPr>
            <a:r>
              <a:rPr lang="en-US" sz="1600" u="sng" dirty="0">
                <a:solidFill>
                  <a:schemeClr val="tx1"/>
                </a:solidFill>
                <a:latin typeface="Candara"/>
                <a:cs typeface="Arial"/>
              </a:rPr>
              <a:t>Results to date</a:t>
            </a:r>
            <a:endParaRPr lang="en-US" sz="1600" dirty="0">
              <a:solidFill>
                <a:schemeClr val="tx1"/>
              </a:solidFill>
              <a:latin typeface="Candara"/>
            </a:endParaRPr>
          </a:p>
        </p:txBody>
      </p:sp>
      <p:pic>
        <p:nvPicPr>
          <p:cNvPr id="6" name="Picture 7" descr="A picture containing outdoor&#10;&#10;Description automatically generated">
            <a:extLst>
              <a:ext uri="{FF2B5EF4-FFF2-40B4-BE49-F238E27FC236}">
                <a16:creationId xmlns:a16="http://schemas.microsoft.com/office/drawing/2014/main" id="{58E1B285-A322-0510-7C75-42AE2D14AD15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0976" y="3774233"/>
            <a:ext cx="4269845" cy="257785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8A10E00-C8E7-525D-9915-F225FE021460}"/>
              </a:ext>
            </a:extLst>
          </p:cNvPr>
          <p:cNvSpPr txBox="1"/>
          <p:nvPr/>
        </p:nvSpPr>
        <p:spPr>
          <a:xfrm>
            <a:off x="8217480" y="4071746"/>
            <a:ext cx="2704349" cy="99257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solidFill>
                  <a:srgbClr val="FFFFFF"/>
                </a:solidFill>
                <a:latin typeface="Candara" panose="020E0502030303020204" pitchFamily="34" charset="0"/>
                <a:ea typeface="+mn-lt"/>
                <a:cs typeface="+mn-lt"/>
              </a:rPr>
              <a:t>"This training connected me with other women small business owners and provided us with an opportunity to share our experiences in managing our businesses," said Cecilia.</a:t>
            </a:r>
            <a:endParaRPr lang="en-US" sz="1200" dirty="0">
              <a:solidFill>
                <a:srgbClr val="FFFFFF"/>
              </a:solidFill>
              <a:latin typeface="Candara" panose="020E0502030303020204" pitchFamily="34" charset="0"/>
              <a:cs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E9227E-F9F5-E985-4693-4E19D6EC8ADC}"/>
              </a:ext>
            </a:extLst>
          </p:cNvPr>
          <p:cNvSpPr txBox="1"/>
          <p:nvPr/>
        </p:nvSpPr>
        <p:spPr>
          <a:xfrm>
            <a:off x="6450561" y="2129397"/>
            <a:ext cx="4687762" cy="157735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14313" indent="-214313">
              <a:buFont typeface="Arial"/>
              <a:buChar char="•"/>
            </a:pPr>
            <a:r>
              <a:rPr lang="en-US" sz="1400" dirty="0">
                <a:latin typeface="Candara"/>
                <a:ea typeface="+mn-lt"/>
                <a:cs typeface="+mn-lt"/>
              </a:rPr>
              <a:t>300+ trained in financial management, technology and digital tools, and e-commerce</a:t>
            </a:r>
          </a:p>
          <a:p>
            <a:pPr marL="214313" indent="-214313">
              <a:buFont typeface="Arial"/>
              <a:buChar char="•"/>
            </a:pPr>
            <a:r>
              <a:rPr lang="en-US" sz="1400" dirty="0">
                <a:latin typeface="Candara"/>
                <a:ea typeface="+mn-lt"/>
                <a:cs typeface="+mn-lt"/>
              </a:rPr>
              <a:t>45 trained on the app (pilot size)</a:t>
            </a:r>
          </a:p>
          <a:p>
            <a:pPr marL="214313" indent="-214313">
              <a:buFont typeface="Arial"/>
              <a:buChar char="•"/>
            </a:pPr>
            <a:r>
              <a:rPr lang="en-US" sz="1400" dirty="0">
                <a:latin typeface="Candara"/>
                <a:cs typeface="Calibri" panose="020F0502020204030204"/>
              </a:rPr>
              <a:t>22 received loans (48% of pilot size; average loan size K8,200/USD~2,300)</a:t>
            </a:r>
          </a:p>
          <a:p>
            <a:pPr marL="214313" indent="-214313">
              <a:buFont typeface="Arial"/>
              <a:buChar char="•"/>
            </a:pPr>
            <a:r>
              <a:rPr lang="en-US" sz="1400" dirty="0">
                <a:latin typeface="Candara"/>
                <a:cs typeface="Calibri" panose="020F0502020204030204"/>
              </a:rPr>
              <a:t>Talks of commercialization between fintech and bank are underway</a:t>
            </a:r>
            <a:endParaRPr lang="en-US" sz="1400" dirty="0">
              <a:latin typeface="Candara"/>
            </a:endParaRPr>
          </a:p>
        </p:txBody>
      </p:sp>
      <p:sp>
        <p:nvSpPr>
          <p:cNvPr id="13" name="Title 5">
            <a:extLst>
              <a:ext uri="{FF2B5EF4-FFF2-40B4-BE49-F238E27FC236}">
                <a16:creationId xmlns:a16="http://schemas.microsoft.com/office/drawing/2014/main" id="{B0757A67-0C85-6897-9163-C15DFA24CBD7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WFX Pilot in Papua New Guinea</a:t>
            </a:r>
          </a:p>
        </p:txBody>
      </p:sp>
    </p:spTree>
    <p:extLst>
      <p:ext uri="{BB962C8B-B14F-4D97-AF65-F5344CB8AC3E}">
        <p14:creationId xmlns:p14="http://schemas.microsoft.com/office/powerpoint/2010/main" val="1535437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2DD640-FE8B-211C-0A82-9ABBD481F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C6CEF-3F30-5644-AEEC-4228C0B92182}" type="slidenum">
              <a:rPr lang="en-US" smtClean="0"/>
              <a:t>5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D931B3-6D9D-4A20-DE53-7883E61C6EB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23999"/>
            <a:ext cx="12196859" cy="6525491"/>
          </a:xfrm>
          <a:prstGeom prst="rect">
            <a:avLst/>
          </a:prstGeom>
        </p:spPr>
      </p:pic>
      <p:sp>
        <p:nvSpPr>
          <p:cNvPr id="4" name="Title 5">
            <a:extLst>
              <a:ext uri="{FF2B5EF4-FFF2-40B4-BE49-F238E27FC236}">
                <a16:creationId xmlns:a16="http://schemas.microsoft.com/office/drawing/2014/main" id="{E89994C2-85AB-ED38-A8F2-BDE750676601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Sri Lanka: SME Connect</a:t>
            </a:r>
          </a:p>
        </p:txBody>
      </p:sp>
    </p:spTree>
    <p:extLst>
      <p:ext uri="{BB962C8B-B14F-4D97-AF65-F5344CB8AC3E}">
        <p14:creationId xmlns:p14="http://schemas.microsoft.com/office/powerpoint/2010/main" val="511729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30AB2-14DA-4CF1-AD1D-A5911FC2E5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0446" y="1702403"/>
            <a:ext cx="4586990" cy="11445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 online platform which would provide a wider base of WEs with a means for continuous engagement </a:t>
            </a:r>
            <a:r>
              <a:rPr lang="en-US" sz="16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 sustainable capacity building</a:t>
            </a:r>
            <a:endParaRPr lang="en-US" sz="16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523DD00-272D-4618-86D8-3511D1E75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2023" y="233800"/>
            <a:ext cx="10739203" cy="1144588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SME Connect Features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F940B80-C998-4DCA-B2F3-D2CBDB3F2F35}"/>
              </a:ext>
            </a:extLst>
          </p:cNvPr>
          <p:cNvGrpSpPr/>
          <p:nvPr/>
        </p:nvGrpSpPr>
        <p:grpSpPr>
          <a:xfrm>
            <a:off x="614596" y="1678898"/>
            <a:ext cx="5481403" cy="4936264"/>
            <a:chOff x="2032083" y="1828065"/>
            <a:chExt cx="3985782" cy="3985758"/>
          </a:xfrm>
        </p:grpSpPr>
        <p:sp>
          <p:nvSpPr>
            <p:cNvPr id="9" name="Freeform 70">
              <a:extLst>
                <a:ext uri="{FF2B5EF4-FFF2-40B4-BE49-F238E27FC236}">
                  <a16:creationId xmlns:a16="http://schemas.microsoft.com/office/drawing/2014/main" id="{CA97119B-6F6C-4D1B-8903-26A8FFE2C900}"/>
                </a:ext>
              </a:extLst>
            </p:cNvPr>
            <p:cNvSpPr/>
            <p:nvPr/>
          </p:nvSpPr>
          <p:spPr>
            <a:xfrm>
              <a:off x="2032083" y="2878263"/>
              <a:ext cx="1885357" cy="1885357"/>
            </a:xfrm>
            <a:custGeom>
              <a:avLst/>
              <a:gdLst>
                <a:gd name="connsiteX0" fmla="*/ 1929219 w 2204821"/>
                <a:gd name="connsiteY0" fmla="*/ 976671 h 2204820"/>
                <a:gd name="connsiteX1" fmla="*/ 2204821 w 2204821"/>
                <a:gd name="connsiteY1" fmla="*/ 976671 h 2204820"/>
                <a:gd name="connsiteX2" fmla="*/ 2204821 w 2204821"/>
                <a:gd name="connsiteY2" fmla="*/ 1228152 h 2204820"/>
                <a:gd name="connsiteX3" fmla="*/ 2204821 w 2204821"/>
                <a:gd name="connsiteY3" fmla="*/ 1503754 h 2204820"/>
                <a:gd name="connsiteX4" fmla="*/ 2204821 w 2204821"/>
                <a:gd name="connsiteY4" fmla="*/ 1503755 h 2204820"/>
                <a:gd name="connsiteX5" fmla="*/ 2204821 w 2204821"/>
                <a:gd name="connsiteY5" fmla="*/ 2204820 h 2204820"/>
                <a:gd name="connsiteX6" fmla="*/ 1503767 w 2204821"/>
                <a:gd name="connsiteY6" fmla="*/ 2204820 h 2204820"/>
                <a:gd name="connsiteX7" fmla="*/ 1503767 w 2204821"/>
                <a:gd name="connsiteY7" fmla="*/ 1929218 h 2204820"/>
                <a:gd name="connsiteX8" fmla="*/ 1929219 w 2204821"/>
                <a:gd name="connsiteY8" fmla="*/ 1929218 h 2204820"/>
                <a:gd name="connsiteX9" fmla="*/ 1929219 w 2204821"/>
                <a:gd name="connsiteY9" fmla="*/ 1503755 h 2204820"/>
                <a:gd name="connsiteX10" fmla="*/ 1929219 w 2204821"/>
                <a:gd name="connsiteY10" fmla="*/ 1503754 h 2204820"/>
                <a:gd name="connsiteX11" fmla="*/ 1929219 w 2204821"/>
                <a:gd name="connsiteY11" fmla="*/ 1228152 h 2204820"/>
                <a:gd name="connsiteX12" fmla="*/ 0 w 2204821"/>
                <a:gd name="connsiteY12" fmla="*/ 0 h 2204820"/>
                <a:gd name="connsiteX13" fmla="*/ 1228165 w 2204821"/>
                <a:gd name="connsiteY13" fmla="*/ 0 h 2204820"/>
                <a:gd name="connsiteX14" fmla="*/ 1228165 w 2204821"/>
                <a:gd name="connsiteY14" fmla="*/ 1 h 2204820"/>
                <a:gd name="connsiteX15" fmla="*/ 1503767 w 2204821"/>
                <a:gd name="connsiteY15" fmla="*/ 1 h 2204820"/>
                <a:gd name="connsiteX16" fmla="*/ 1503767 w 2204821"/>
                <a:gd name="connsiteY16" fmla="*/ 0 h 2204820"/>
                <a:gd name="connsiteX17" fmla="*/ 2204821 w 2204821"/>
                <a:gd name="connsiteY17" fmla="*/ 0 h 2204820"/>
                <a:gd name="connsiteX18" fmla="*/ 2204821 w 2204821"/>
                <a:gd name="connsiteY18" fmla="*/ 701068 h 2204820"/>
                <a:gd name="connsiteX19" fmla="*/ 1929219 w 2204821"/>
                <a:gd name="connsiteY19" fmla="*/ 701068 h 2204820"/>
                <a:gd name="connsiteX20" fmla="*/ 1929219 w 2204821"/>
                <a:gd name="connsiteY20" fmla="*/ 275603 h 2204820"/>
                <a:gd name="connsiteX21" fmla="*/ 1503768 w 2204821"/>
                <a:gd name="connsiteY21" fmla="*/ 275603 h 2204820"/>
                <a:gd name="connsiteX22" fmla="*/ 1503768 w 2204821"/>
                <a:gd name="connsiteY22" fmla="*/ 275604 h 2204820"/>
                <a:gd name="connsiteX23" fmla="*/ 1228165 w 2204821"/>
                <a:gd name="connsiteY23" fmla="*/ 275604 h 2204820"/>
                <a:gd name="connsiteX24" fmla="*/ 1228165 w 2204821"/>
                <a:gd name="connsiteY24" fmla="*/ 275603 h 2204820"/>
                <a:gd name="connsiteX25" fmla="*/ 275603 w 2204821"/>
                <a:gd name="connsiteY25" fmla="*/ 275603 h 2204820"/>
                <a:gd name="connsiteX26" fmla="*/ 275603 w 2204821"/>
                <a:gd name="connsiteY26" fmla="*/ 1929218 h 2204820"/>
                <a:gd name="connsiteX27" fmla="*/ 1228165 w 2204821"/>
                <a:gd name="connsiteY27" fmla="*/ 1929218 h 2204820"/>
                <a:gd name="connsiteX28" fmla="*/ 1228165 w 2204821"/>
                <a:gd name="connsiteY28" fmla="*/ 2204820 h 2204820"/>
                <a:gd name="connsiteX29" fmla="*/ 0 w 2204821"/>
                <a:gd name="connsiteY29" fmla="*/ 2204820 h 2204820"/>
                <a:gd name="connsiteX0" fmla="*/ 1929219 w 2204821"/>
                <a:gd name="connsiteY0" fmla="*/ 976671 h 2204820"/>
                <a:gd name="connsiteX1" fmla="*/ 2204821 w 2204821"/>
                <a:gd name="connsiteY1" fmla="*/ 976671 h 2204820"/>
                <a:gd name="connsiteX2" fmla="*/ 2204821 w 2204821"/>
                <a:gd name="connsiteY2" fmla="*/ 1228152 h 2204820"/>
                <a:gd name="connsiteX3" fmla="*/ 2204821 w 2204821"/>
                <a:gd name="connsiteY3" fmla="*/ 1503754 h 2204820"/>
                <a:gd name="connsiteX4" fmla="*/ 2204821 w 2204821"/>
                <a:gd name="connsiteY4" fmla="*/ 1503755 h 2204820"/>
                <a:gd name="connsiteX5" fmla="*/ 2204821 w 2204821"/>
                <a:gd name="connsiteY5" fmla="*/ 2204820 h 2204820"/>
                <a:gd name="connsiteX6" fmla="*/ 1503767 w 2204821"/>
                <a:gd name="connsiteY6" fmla="*/ 2204820 h 2204820"/>
                <a:gd name="connsiteX7" fmla="*/ 1503767 w 2204821"/>
                <a:gd name="connsiteY7" fmla="*/ 1929218 h 2204820"/>
                <a:gd name="connsiteX8" fmla="*/ 1929219 w 2204821"/>
                <a:gd name="connsiteY8" fmla="*/ 1929218 h 2204820"/>
                <a:gd name="connsiteX9" fmla="*/ 1929219 w 2204821"/>
                <a:gd name="connsiteY9" fmla="*/ 1503755 h 2204820"/>
                <a:gd name="connsiteX10" fmla="*/ 1929219 w 2204821"/>
                <a:gd name="connsiteY10" fmla="*/ 1503754 h 2204820"/>
                <a:gd name="connsiteX11" fmla="*/ 1929219 w 2204821"/>
                <a:gd name="connsiteY11" fmla="*/ 1228152 h 2204820"/>
                <a:gd name="connsiteX12" fmla="*/ 1929219 w 2204821"/>
                <a:gd name="connsiteY12" fmla="*/ 976671 h 2204820"/>
                <a:gd name="connsiteX13" fmla="*/ 0 w 2204821"/>
                <a:gd name="connsiteY13" fmla="*/ 0 h 2204820"/>
                <a:gd name="connsiteX14" fmla="*/ 1228165 w 2204821"/>
                <a:gd name="connsiteY14" fmla="*/ 0 h 2204820"/>
                <a:gd name="connsiteX15" fmla="*/ 1228165 w 2204821"/>
                <a:gd name="connsiteY15" fmla="*/ 1 h 2204820"/>
                <a:gd name="connsiteX16" fmla="*/ 1503767 w 2204821"/>
                <a:gd name="connsiteY16" fmla="*/ 1 h 2204820"/>
                <a:gd name="connsiteX17" fmla="*/ 1503767 w 2204821"/>
                <a:gd name="connsiteY17" fmla="*/ 0 h 2204820"/>
                <a:gd name="connsiteX18" fmla="*/ 2204821 w 2204821"/>
                <a:gd name="connsiteY18" fmla="*/ 0 h 2204820"/>
                <a:gd name="connsiteX19" fmla="*/ 2204821 w 2204821"/>
                <a:gd name="connsiteY19" fmla="*/ 701068 h 2204820"/>
                <a:gd name="connsiteX20" fmla="*/ 1929219 w 2204821"/>
                <a:gd name="connsiteY20" fmla="*/ 701068 h 2204820"/>
                <a:gd name="connsiteX21" fmla="*/ 1929219 w 2204821"/>
                <a:gd name="connsiteY21" fmla="*/ 275603 h 2204820"/>
                <a:gd name="connsiteX22" fmla="*/ 1503768 w 2204821"/>
                <a:gd name="connsiteY22" fmla="*/ 275603 h 2204820"/>
                <a:gd name="connsiteX23" fmla="*/ 1228165 w 2204821"/>
                <a:gd name="connsiteY23" fmla="*/ 275604 h 2204820"/>
                <a:gd name="connsiteX24" fmla="*/ 1228165 w 2204821"/>
                <a:gd name="connsiteY24" fmla="*/ 275603 h 2204820"/>
                <a:gd name="connsiteX25" fmla="*/ 275603 w 2204821"/>
                <a:gd name="connsiteY25" fmla="*/ 275603 h 2204820"/>
                <a:gd name="connsiteX26" fmla="*/ 275603 w 2204821"/>
                <a:gd name="connsiteY26" fmla="*/ 1929218 h 2204820"/>
                <a:gd name="connsiteX27" fmla="*/ 1228165 w 2204821"/>
                <a:gd name="connsiteY27" fmla="*/ 1929218 h 2204820"/>
                <a:gd name="connsiteX28" fmla="*/ 1228165 w 2204821"/>
                <a:gd name="connsiteY28" fmla="*/ 2204820 h 2204820"/>
                <a:gd name="connsiteX29" fmla="*/ 0 w 2204821"/>
                <a:gd name="connsiteY29" fmla="*/ 2204820 h 2204820"/>
                <a:gd name="connsiteX30" fmla="*/ 0 w 2204821"/>
                <a:gd name="connsiteY30" fmla="*/ 0 h 2204820"/>
                <a:gd name="connsiteX0" fmla="*/ 1929219 w 2204821"/>
                <a:gd name="connsiteY0" fmla="*/ 976671 h 2204820"/>
                <a:gd name="connsiteX1" fmla="*/ 2204821 w 2204821"/>
                <a:gd name="connsiteY1" fmla="*/ 976671 h 2204820"/>
                <a:gd name="connsiteX2" fmla="*/ 2204821 w 2204821"/>
                <a:gd name="connsiteY2" fmla="*/ 1228152 h 2204820"/>
                <a:gd name="connsiteX3" fmla="*/ 2204821 w 2204821"/>
                <a:gd name="connsiteY3" fmla="*/ 1503754 h 2204820"/>
                <a:gd name="connsiteX4" fmla="*/ 2204821 w 2204821"/>
                <a:gd name="connsiteY4" fmla="*/ 1503755 h 2204820"/>
                <a:gd name="connsiteX5" fmla="*/ 2204821 w 2204821"/>
                <a:gd name="connsiteY5" fmla="*/ 2204820 h 2204820"/>
                <a:gd name="connsiteX6" fmla="*/ 1503767 w 2204821"/>
                <a:gd name="connsiteY6" fmla="*/ 2204820 h 2204820"/>
                <a:gd name="connsiteX7" fmla="*/ 1503767 w 2204821"/>
                <a:gd name="connsiteY7" fmla="*/ 1929218 h 2204820"/>
                <a:gd name="connsiteX8" fmla="*/ 1929219 w 2204821"/>
                <a:gd name="connsiteY8" fmla="*/ 1929218 h 2204820"/>
                <a:gd name="connsiteX9" fmla="*/ 1929219 w 2204821"/>
                <a:gd name="connsiteY9" fmla="*/ 1503755 h 2204820"/>
                <a:gd name="connsiteX10" fmla="*/ 1929219 w 2204821"/>
                <a:gd name="connsiteY10" fmla="*/ 1503754 h 2204820"/>
                <a:gd name="connsiteX11" fmla="*/ 1929219 w 2204821"/>
                <a:gd name="connsiteY11" fmla="*/ 1228152 h 2204820"/>
                <a:gd name="connsiteX12" fmla="*/ 1929219 w 2204821"/>
                <a:gd name="connsiteY12" fmla="*/ 976671 h 2204820"/>
                <a:gd name="connsiteX13" fmla="*/ 0 w 2204821"/>
                <a:gd name="connsiteY13" fmla="*/ 0 h 2204820"/>
                <a:gd name="connsiteX14" fmla="*/ 1228165 w 2204821"/>
                <a:gd name="connsiteY14" fmla="*/ 0 h 2204820"/>
                <a:gd name="connsiteX15" fmla="*/ 1228165 w 2204821"/>
                <a:gd name="connsiteY15" fmla="*/ 1 h 2204820"/>
                <a:gd name="connsiteX16" fmla="*/ 1503767 w 2204821"/>
                <a:gd name="connsiteY16" fmla="*/ 1 h 2204820"/>
                <a:gd name="connsiteX17" fmla="*/ 1503767 w 2204821"/>
                <a:gd name="connsiteY17" fmla="*/ 0 h 2204820"/>
                <a:gd name="connsiteX18" fmla="*/ 2204821 w 2204821"/>
                <a:gd name="connsiteY18" fmla="*/ 0 h 2204820"/>
                <a:gd name="connsiteX19" fmla="*/ 2204821 w 2204821"/>
                <a:gd name="connsiteY19" fmla="*/ 701068 h 2204820"/>
                <a:gd name="connsiteX20" fmla="*/ 1929219 w 2204821"/>
                <a:gd name="connsiteY20" fmla="*/ 701068 h 2204820"/>
                <a:gd name="connsiteX21" fmla="*/ 1929219 w 2204821"/>
                <a:gd name="connsiteY21" fmla="*/ 275603 h 2204820"/>
                <a:gd name="connsiteX22" fmla="*/ 1503768 w 2204821"/>
                <a:gd name="connsiteY22" fmla="*/ 275603 h 2204820"/>
                <a:gd name="connsiteX23" fmla="*/ 1228165 w 2204821"/>
                <a:gd name="connsiteY23" fmla="*/ 275604 h 2204820"/>
                <a:gd name="connsiteX24" fmla="*/ 275603 w 2204821"/>
                <a:gd name="connsiteY24" fmla="*/ 275603 h 2204820"/>
                <a:gd name="connsiteX25" fmla="*/ 275603 w 2204821"/>
                <a:gd name="connsiteY25" fmla="*/ 1929218 h 2204820"/>
                <a:gd name="connsiteX26" fmla="*/ 1228165 w 2204821"/>
                <a:gd name="connsiteY26" fmla="*/ 1929218 h 2204820"/>
                <a:gd name="connsiteX27" fmla="*/ 1228165 w 2204821"/>
                <a:gd name="connsiteY27" fmla="*/ 2204820 h 2204820"/>
                <a:gd name="connsiteX28" fmla="*/ 0 w 2204821"/>
                <a:gd name="connsiteY28" fmla="*/ 2204820 h 2204820"/>
                <a:gd name="connsiteX29" fmla="*/ 0 w 2204821"/>
                <a:gd name="connsiteY29" fmla="*/ 0 h 2204820"/>
                <a:gd name="connsiteX0" fmla="*/ 1929219 w 2204821"/>
                <a:gd name="connsiteY0" fmla="*/ 976671 h 2204820"/>
                <a:gd name="connsiteX1" fmla="*/ 2204821 w 2204821"/>
                <a:gd name="connsiteY1" fmla="*/ 976671 h 2204820"/>
                <a:gd name="connsiteX2" fmla="*/ 2204821 w 2204821"/>
                <a:gd name="connsiteY2" fmla="*/ 1228152 h 2204820"/>
                <a:gd name="connsiteX3" fmla="*/ 2204821 w 2204821"/>
                <a:gd name="connsiteY3" fmla="*/ 1503754 h 2204820"/>
                <a:gd name="connsiteX4" fmla="*/ 2204821 w 2204821"/>
                <a:gd name="connsiteY4" fmla="*/ 1503755 h 2204820"/>
                <a:gd name="connsiteX5" fmla="*/ 2204821 w 2204821"/>
                <a:gd name="connsiteY5" fmla="*/ 2204820 h 2204820"/>
                <a:gd name="connsiteX6" fmla="*/ 1503767 w 2204821"/>
                <a:gd name="connsiteY6" fmla="*/ 2204820 h 2204820"/>
                <a:gd name="connsiteX7" fmla="*/ 1503767 w 2204821"/>
                <a:gd name="connsiteY7" fmla="*/ 1929218 h 2204820"/>
                <a:gd name="connsiteX8" fmla="*/ 1929219 w 2204821"/>
                <a:gd name="connsiteY8" fmla="*/ 1929218 h 2204820"/>
                <a:gd name="connsiteX9" fmla="*/ 1929219 w 2204821"/>
                <a:gd name="connsiteY9" fmla="*/ 1503755 h 2204820"/>
                <a:gd name="connsiteX10" fmla="*/ 1929219 w 2204821"/>
                <a:gd name="connsiteY10" fmla="*/ 1503754 h 2204820"/>
                <a:gd name="connsiteX11" fmla="*/ 1929219 w 2204821"/>
                <a:gd name="connsiteY11" fmla="*/ 1228152 h 2204820"/>
                <a:gd name="connsiteX12" fmla="*/ 1929219 w 2204821"/>
                <a:gd name="connsiteY12" fmla="*/ 976671 h 2204820"/>
                <a:gd name="connsiteX13" fmla="*/ 0 w 2204821"/>
                <a:gd name="connsiteY13" fmla="*/ 0 h 2204820"/>
                <a:gd name="connsiteX14" fmla="*/ 1228165 w 2204821"/>
                <a:gd name="connsiteY14" fmla="*/ 0 h 2204820"/>
                <a:gd name="connsiteX15" fmla="*/ 1228165 w 2204821"/>
                <a:gd name="connsiteY15" fmla="*/ 1 h 2204820"/>
                <a:gd name="connsiteX16" fmla="*/ 1503767 w 2204821"/>
                <a:gd name="connsiteY16" fmla="*/ 1 h 2204820"/>
                <a:gd name="connsiteX17" fmla="*/ 1503767 w 2204821"/>
                <a:gd name="connsiteY17" fmla="*/ 0 h 2204820"/>
                <a:gd name="connsiteX18" fmla="*/ 2204821 w 2204821"/>
                <a:gd name="connsiteY18" fmla="*/ 0 h 2204820"/>
                <a:gd name="connsiteX19" fmla="*/ 2204821 w 2204821"/>
                <a:gd name="connsiteY19" fmla="*/ 701068 h 2204820"/>
                <a:gd name="connsiteX20" fmla="*/ 1929219 w 2204821"/>
                <a:gd name="connsiteY20" fmla="*/ 701068 h 2204820"/>
                <a:gd name="connsiteX21" fmla="*/ 1929219 w 2204821"/>
                <a:gd name="connsiteY21" fmla="*/ 275603 h 2204820"/>
                <a:gd name="connsiteX22" fmla="*/ 1228165 w 2204821"/>
                <a:gd name="connsiteY22" fmla="*/ 275604 h 2204820"/>
                <a:gd name="connsiteX23" fmla="*/ 275603 w 2204821"/>
                <a:gd name="connsiteY23" fmla="*/ 275603 h 2204820"/>
                <a:gd name="connsiteX24" fmla="*/ 275603 w 2204821"/>
                <a:gd name="connsiteY24" fmla="*/ 1929218 h 2204820"/>
                <a:gd name="connsiteX25" fmla="*/ 1228165 w 2204821"/>
                <a:gd name="connsiteY25" fmla="*/ 1929218 h 2204820"/>
                <a:gd name="connsiteX26" fmla="*/ 1228165 w 2204821"/>
                <a:gd name="connsiteY26" fmla="*/ 2204820 h 2204820"/>
                <a:gd name="connsiteX27" fmla="*/ 0 w 2204821"/>
                <a:gd name="connsiteY27" fmla="*/ 2204820 h 2204820"/>
                <a:gd name="connsiteX28" fmla="*/ 0 w 2204821"/>
                <a:gd name="connsiteY28" fmla="*/ 0 h 2204820"/>
                <a:gd name="connsiteX0" fmla="*/ 1929219 w 2204821"/>
                <a:gd name="connsiteY0" fmla="*/ 976671 h 2204820"/>
                <a:gd name="connsiteX1" fmla="*/ 2204821 w 2204821"/>
                <a:gd name="connsiteY1" fmla="*/ 976671 h 2204820"/>
                <a:gd name="connsiteX2" fmla="*/ 2204821 w 2204821"/>
                <a:gd name="connsiteY2" fmla="*/ 1228152 h 2204820"/>
                <a:gd name="connsiteX3" fmla="*/ 2204821 w 2204821"/>
                <a:gd name="connsiteY3" fmla="*/ 1503754 h 2204820"/>
                <a:gd name="connsiteX4" fmla="*/ 2204821 w 2204821"/>
                <a:gd name="connsiteY4" fmla="*/ 1503755 h 2204820"/>
                <a:gd name="connsiteX5" fmla="*/ 2204821 w 2204821"/>
                <a:gd name="connsiteY5" fmla="*/ 2204820 h 2204820"/>
                <a:gd name="connsiteX6" fmla="*/ 1503767 w 2204821"/>
                <a:gd name="connsiteY6" fmla="*/ 2204820 h 2204820"/>
                <a:gd name="connsiteX7" fmla="*/ 1503767 w 2204821"/>
                <a:gd name="connsiteY7" fmla="*/ 1929218 h 2204820"/>
                <a:gd name="connsiteX8" fmla="*/ 1929219 w 2204821"/>
                <a:gd name="connsiteY8" fmla="*/ 1929218 h 2204820"/>
                <a:gd name="connsiteX9" fmla="*/ 1929219 w 2204821"/>
                <a:gd name="connsiteY9" fmla="*/ 1503755 h 2204820"/>
                <a:gd name="connsiteX10" fmla="*/ 1929219 w 2204821"/>
                <a:gd name="connsiteY10" fmla="*/ 1503754 h 2204820"/>
                <a:gd name="connsiteX11" fmla="*/ 1929219 w 2204821"/>
                <a:gd name="connsiteY11" fmla="*/ 1228152 h 2204820"/>
                <a:gd name="connsiteX12" fmla="*/ 1929219 w 2204821"/>
                <a:gd name="connsiteY12" fmla="*/ 976671 h 2204820"/>
                <a:gd name="connsiteX13" fmla="*/ 0 w 2204821"/>
                <a:gd name="connsiteY13" fmla="*/ 0 h 2204820"/>
                <a:gd name="connsiteX14" fmla="*/ 1228165 w 2204821"/>
                <a:gd name="connsiteY14" fmla="*/ 0 h 2204820"/>
                <a:gd name="connsiteX15" fmla="*/ 1228165 w 2204821"/>
                <a:gd name="connsiteY15" fmla="*/ 1 h 2204820"/>
                <a:gd name="connsiteX16" fmla="*/ 1503767 w 2204821"/>
                <a:gd name="connsiteY16" fmla="*/ 1 h 2204820"/>
                <a:gd name="connsiteX17" fmla="*/ 1503767 w 2204821"/>
                <a:gd name="connsiteY17" fmla="*/ 0 h 2204820"/>
                <a:gd name="connsiteX18" fmla="*/ 2204821 w 2204821"/>
                <a:gd name="connsiteY18" fmla="*/ 0 h 2204820"/>
                <a:gd name="connsiteX19" fmla="*/ 2204821 w 2204821"/>
                <a:gd name="connsiteY19" fmla="*/ 701068 h 2204820"/>
                <a:gd name="connsiteX20" fmla="*/ 1929219 w 2204821"/>
                <a:gd name="connsiteY20" fmla="*/ 701068 h 2204820"/>
                <a:gd name="connsiteX21" fmla="*/ 1929219 w 2204821"/>
                <a:gd name="connsiteY21" fmla="*/ 275603 h 2204820"/>
                <a:gd name="connsiteX22" fmla="*/ 275603 w 2204821"/>
                <a:gd name="connsiteY22" fmla="*/ 275603 h 2204820"/>
                <a:gd name="connsiteX23" fmla="*/ 275603 w 2204821"/>
                <a:gd name="connsiteY23" fmla="*/ 1929218 h 2204820"/>
                <a:gd name="connsiteX24" fmla="*/ 1228165 w 2204821"/>
                <a:gd name="connsiteY24" fmla="*/ 1929218 h 2204820"/>
                <a:gd name="connsiteX25" fmla="*/ 1228165 w 2204821"/>
                <a:gd name="connsiteY25" fmla="*/ 2204820 h 2204820"/>
                <a:gd name="connsiteX26" fmla="*/ 0 w 2204821"/>
                <a:gd name="connsiteY26" fmla="*/ 2204820 h 2204820"/>
                <a:gd name="connsiteX27" fmla="*/ 0 w 2204821"/>
                <a:gd name="connsiteY27" fmla="*/ 0 h 2204820"/>
                <a:gd name="connsiteX0" fmla="*/ 1929219 w 2204821"/>
                <a:gd name="connsiteY0" fmla="*/ 976671 h 2204820"/>
                <a:gd name="connsiteX1" fmla="*/ 2204821 w 2204821"/>
                <a:gd name="connsiteY1" fmla="*/ 976671 h 2204820"/>
                <a:gd name="connsiteX2" fmla="*/ 2204821 w 2204821"/>
                <a:gd name="connsiteY2" fmla="*/ 1228152 h 2204820"/>
                <a:gd name="connsiteX3" fmla="*/ 2204821 w 2204821"/>
                <a:gd name="connsiteY3" fmla="*/ 1503754 h 2204820"/>
                <a:gd name="connsiteX4" fmla="*/ 2204821 w 2204821"/>
                <a:gd name="connsiteY4" fmla="*/ 1503755 h 2204820"/>
                <a:gd name="connsiteX5" fmla="*/ 2204821 w 2204821"/>
                <a:gd name="connsiteY5" fmla="*/ 2204820 h 2204820"/>
                <a:gd name="connsiteX6" fmla="*/ 1503767 w 2204821"/>
                <a:gd name="connsiteY6" fmla="*/ 2204820 h 2204820"/>
                <a:gd name="connsiteX7" fmla="*/ 1503767 w 2204821"/>
                <a:gd name="connsiteY7" fmla="*/ 1929218 h 2204820"/>
                <a:gd name="connsiteX8" fmla="*/ 1929219 w 2204821"/>
                <a:gd name="connsiteY8" fmla="*/ 1929218 h 2204820"/>
                <a:gd name="connsiteX9" fmla="*/ 1929219 w 2204821"/>
                <a:gd name="connsiteY9" fmla="*/ 1503755 h 2204820"/>
                <a:gd name="connsiteX10" fmla="*/ 1929219 w 2204821"/>
                <a:gd name="connsiteY10" fmla="*/ 1503754 h 2204820"/>
                <a:gd name="connsiteX11" fmla="*/ 1929219 w 2204821"/>
                <a:gd name="connsiteY11" fmla="*/ 1228152 h 2204820"/>
                <a:gd name="connsiteX12" fmla="*/ 1929219 w 2204821"/>
                <a:gd name="connsiteY12" fmla="*/ 976671 h 2204820"/>
                <a:gd name="connsiteX13" fmla="*/ 0 w 2204821"/>
                <a:gd name="connsiteY13" fmla="*/ 0 h 2204820"/>
                <a:gd name="connsiteX14" fmla="*/ 1228165 w 2204821"/>
                <a:gd name="connsiteY14" fmla="*/ 0 h 2204820"/>
                <a:gd name="connsiteX15" fmla="*/ 1503767 w 2204821"/>
                <a:gd name="connsiteY15" fmla="*/ 1 h 2204820"/>
                <a:gd name="connsiteX16" fmla="*/ 1503767 w 2204821"/>
                <a:gd name="connsiteY16" fmla="*/ 0 h 2204820"/>
                <a:gd name="connsiteX17" fmla="*/ 2204821 w 2204821"/>
                <a:gd name="connsiteY17" fmla="*/ 0 h 2204820"/>
                <a:gd name="connsiteX18" fmla="*/ 2204821 w 2204821"/>
                <a:gd name="connsiteY18" fmla="*/ 701068 h 2204820"/>
                <a:gd name="connsiteX19" fmla="*/ 1929219 w 2204821"/>
                <a:gd name="connsiteY19" fmla="*/ 701068 h 2204820"/>
                <a:gd name="connsiteX20" fmla="*/ 1929219 w 2204821"/>
                <a:gd name="connsiteY20" fmla="*/ 275603 h 2204820"/>
                <a:gd name="connsiteX21" fmla="*/ 275603 w 2204821"/>
                <a:gd name="connsiteY21" fmla="*/ 275603 h 2204820"/>
                <a:gd name="connsiteX22" fmla="*/ 275603 w 2204821"/>
                <a:gd name="connsiteY22" fmla="*/ 1929218 h 2204820"/>
                <a:gd name="connsiteX23" fmla="*/ 1228165 w 2204821"/>
                <a:gd name="connsiteY23" fmla="*/ 1929218 h 2204820"/>
                <a:gd name="connsiteX24" fmla="*/ 1228165 w 2204821"/>
                <a:gd name="connsiteY24" fmla="*/ 2204820 h 2204820"/>
                <a:gd name="connsiteX25" fmla="*/ 0 w 2204821"/>
                <a:gd name="connsiteY25" fmla="*/ 2204820 h 2204820"/>
                <a:gd name="connsiteX26" fmla="*/ 0 w 2204821"/>
                <a:gd name="connsiteY26" fmla="*/ 0 h 2204820"/>
                <a:gd name="connsiteX0" fmla="*/ 1929219 w 2204821"/>
                <a:gd name="connsiteY0" fmla="*/ 976671 h 2204820"/>
                <a:gd name="connsiteX1" fmla="*/ 2204821 w 2204821"/>
                <a:gd name="connsiteY1" fmla="*/ 976671 h 2204820"/>
                <a:gd name="connsiteX2" fmla="*/ 2204821 w 2204821"/>
                <a:gd name="connsiteY2" fmla="*/ 1228152 h 2204820"/>
                <a:gd name="connsiteX3" fmla="*/ 2204821 w 2204821"/>
                <a:gd name="connsiteY3" fmla="*/ 1503754 h 2204820"/>
                <a:gd name="connsiteX4" fmla="*/ 2204821 w 2204821"/>
                <a:gd name="connsiteY4" fmla="*/ 1503755 h 2204820"/>
                <a:gd name="connsiteX5" fmla="*/ 2204821 w 2204821"/>
                <a:gd name="connsiteY5" fmla="*/ 2204820 h 2204820"/>
                <a:gd name="connsiteX6" fmla="*/ 1503767 w 2204821"/>
                <a:gd name="connsiteY6" fmla="*/ 2204820 h 2204820"/>
                <a:gd name="connsiteX7" fmla="*/ 1503767 w 2204821"/>
                <a:gd name="connsiteY7" fmla="*/ 1929218 h 2204820"/>
                <a:gd name="connsiteX8" fmla="*/ 1929219 w 2204821"/>
                <a:gd name="connsiteY8" fmla="*/ 1929218 h 2204820"/>
                <a:gd name="connsiteX9" fmla="*/ 1929219 w 2204821"/>
                <a:gd name="connsiteY9" fmla="*/ 1503755 h 2204820"/>
                <a:gd name="connsiteX10" fmla="*/ 1929219 w 2204821"/>
                <a:gd name="connsiteY10" fmla="*/ 1503754 h 2204820"/>
                <a:gd name="connsiteX11" fmla="*/ 1929219 w 2204821"/>
                <a:gd name="connsiteY11" fmla="*/ 1228152 h 2204820"/>
                <a:gd name="connsiteX12" fmla="*/ 1929219 w 2204821"/>
                <a:gd name="connsiteY12" fmla="*/ 976671 h 2204820"/>
                <a:gd name="connsiteX13" fmla="*/ 0 w 2204821"/>
                <a:gd name="connsiteY13" fmla="*/ 0 h 2204820"/>
                <a:gd name="connsiteX14" fmla="*/ 1503767 w 2204821"/>
                <a:gd name="connsiteY14" fmla="*/ 1 h 2204820"/>
                <a:gd name="connsiteX15" fmla="*/ 1503767 w 2204821"/>
                <a:gd name="connsiteY15" fmla="*/ 0 h 2204820"/>
                <a:gd name="connsiteX16" fmla="*/ 2204821 w 2204821"/>
                <a:gd name="connsiteY16" fmla="*/ 0 h 2204820"/>
                <a:gd name="connsiteX17" fmla="*/ 2204821 w 2204821"/>
                <a:gd name="connsiteY17" fmla="*/ 701068 h 2204820"/>
                <a:gd name="connsiteX18" fmla="*/ 1929219 w 2204821"/>
                <a:gd name="connsiteY18" fmla="*/ 701068 h 2204820"/>
                <a:gd name="connsiteX19" fmla="*/ 1929219 w 2204821"/>
                <a:gd name="connsiteY19" fmla="*/ 275603 h 2204820"/>
                <a:gd name="connsiteX20" fmla="*/ 275603 w 2204821"/>
                <a:gd name="connsiteY20" fmla="*/ 275603 h 2204820"/>
                <a:gd name="connsiteX21" fmla="*/ 275603 w 2204821"/>
                <a:gd name="connsiteY21" fmla="*/ 1929218 h 2204820"/>
                <a:gd name="connsiteX22" fmla="*/ 1228165 w 2204821"/>
                <a:gd name="connsiteY22" fmla="*/ 1929218 h 2204820"/>
                <a:gd name="connsiteX23" fmla="*/ 1228165 w 2204821"/>
                <a:gd name="connsiteY23" fmla="*/ 2204820 h 2204820"/>
                <a:gd name="connsiteX24" fmla="*/ 0 w 2204821"/>
                <a:gd name="connsiteY24" fmla="*/ 2204820 h 2204820"/>
                <a:gd name="connsiteX25" fmla="*/ 0 w 2204821"/>
                <a:gd name="connsiteY25" fmla="*/ 0 h 2204820"/>
                <a:gd name="connsiteX0" fmla="*/ 1929219 w 2204821"/>
                <a:gd name="connsiteY0" fmla="*/ 976671 h 2204820"/>
                <a:gd name="connsiteX1" fmla="*/ 2204821 w 2204821"/>
                <a:gd name="connsiteY1" fmla="*/ 976671 h 2204820"/>
                <a:gd name="connsiteX2" fmla="*/ 2204821 w 2204821"/>
                <a:gd name="connsiteY2" fmla="*/ 1228152 h 2204820"/>
                <a:gd name="connsiteX3" fmla="*/ 2204821 w 2204821"/>
                <a:gd name="connsiteY3" fmla="*/ 1503754 h 2204820"/>
                <a:gd name="connsiteX4" fmla="*/ 2204821 w 2204821"/>
                <a:gd name="connsiteY4" fmla="*/ 1503755 h 2204820"/>
                <a:gd name="connsiteX5" fmla="*/ 2204821 w 2204821"/>
                <a:gd name="connsiteY5" fmla="*/ 2204820 h 2204820"/>
                <a:gd name="connsiteX6" fmla="*/ 1503767 w 2204821"/>
                <a:gd name="connsiteY6" fmla="*/ 2204820 h 2204820"/>
                <a:gd name="connsiteX7" fmla="*/ 1503767 w 2204821"/>
                <a:gd name="connsiteY7" fmla="*/ 1929218 h 2204820"/>
                <a:gd name="connsiteX8" fmla="*/ 1929219 w 2204821"/>
                <a:gd name="connsiteY8" fmla="*/ 1929218 h 2204820"/>
                <a:gd name="connsiteX9" fmla="*/ 1929219 w 2204821"/>
                <a:gd name="connsiteY9" fmla="*/ 1503755 h 2204820"/>
                <a:gd name="connsiteX10" fmla="*/ 1929219 w 2204821"/>
                <a:gd name="connsiteY10" fmla="*/ 1503754 h 2204820"/>
                <a:gd name="connsiteX11" fmla="*/ 1929219 w 2204821"/>
                <a:gd name="connsiteY11" fmla="*/ 1228152 h 2204820"/>
                <a:gd name="connsiteX12" fmla="*/ 1929219 w 2204821"/>
                <a:gd name="connsiteY12" fmla="*/ 976671 h 2204820"/>
                <a:gd name="connsiteX13" fmla="*/ 0 w 2204821"/>
                <a:gd name="connsiteY13" fmla="*/ 0 h 2204820"/>
                <a:gd name="connsiteX14" fmla="*/ 1503767 w 2204821"/>
                <a:gd name="connsiteY14" fmla="*/ 1 h 2204820"/>
                <a:gd name="connsiteX15" fmla="*/ 2204821 w 2204821"/>
                <a:gd name="connsiteY15" fmla="*/ 0 h 2204820"/>
                <a:gd name="connsiteX16" fmla="*/ 2204821 w 2204821"/>
                <a:gd name="connsiteY16" fmla="*/ 701068 h 2204820"/>
                <a:gd name="connsiteX17" fmla="*/ 1929219 w 2204821"/>
                <a:gd name="connsiteY17" fmla="*/ 701068 h 2204820"/>
                <a:gd name="connsiteX18" fmla="*/ 1929219 w 2204821"/>
                <a:gd name="connsiteY18" fmla="*/ 275603 h 2204820"/>
                <a:gd name="connsiteX19" fmla="*/ 275603 w 2204821"/>
                <a:gd name="connsiteY19" fmla="*/ 275603 h 2204820"/>
                <a:gd name="connsiteX20" fmla="*/ 275603 w 2204821"/>
                <a:gd name="connsiteY20" fmla="*/ 1929218 h 2204820"/>
                <a:gd name="connsiteX21" fmla="*/ 1228165 w 2204821"/>
                <a:gd name="connsiteY21" fmla="*/ 1929218 h 2204820"/>
                <a:gd name="connsiteX22" fmla="*/ 1228165 w 2204821"/>
                <a:gd name="connsiteY22" fmla="*/ 2204820 h 2204820"/>
                <a:gd name="connsiteX23" fmla="*/ 0 w 2204821"/>
                <a:gd name="connsiteY23" fmla="*/ 2204820 h 2204820"/>
                <a:gd name="connsiteX24" fmla="*/ 0 w 2204821"/>
                <a:gd name="connsiteY24" fmla="*/ 0 h 2204820"/>
                <a:gd name="connsiteX0" fmla="*/ 1929219 w 2204821"/>
                <a:gd name="connsiteY0" fmla="*/ 976671 h 2204820"/>
                <a:gd name="connsiteX1" fmla="*/ 2204821 w 2204821"/>
                <a:gd name="connsiteY1" fmla="*/ 976671 h 2204820"/>
                <a:gd name="connsiteX2" fmla="*/ 2204821 w 2204821"/>
                <a:gd name="connsiteY2" fmla="*/ 1228152 h 2204820"/>
                <a:gd name="connsiteX3" fmla="*/ 2204821 w 2204821"/>
                <a:gd name="connsiteY3" fmla="*/ 1503754 h 2204820"/>
                <a:gd name="connsiteX4" fmla="*/ 2204821 w 2204821"/>
                <a:gd name="connsiteY4" fmla="*/ 1503755 h 2204820"/>
                <a:gd name="connsiteX5" fmla="*/ 2204821 w 2204821"/>
                <a:gd name="connsiteY5" fmla="*/ 2204820 h 2204820"/>
                <a:gd name="connsiteX6" fmla="*/ 1503767 w 2204821"/>
                <a:gd name="connsiteY6" fmla="*/ 2204820 h 2204820"/>
                <a:gd name="connsiteX7" fmla="*/ 1503767 w 2204821"/>
                <a:gd name="connsiteY7" fmla="*/ 1929218 h 2204820"/>
                <a:gd name="connsiteX8" fmla="*/ 1929219 w 2204821"/>
                <a:gd name="connsiteY8" fmla="*/ 1929218 h 2204820"/>
                <a:gd name="connsiteX9" fmla="*/ 1929219 w 2204821"/>
                <a:gd name="connsiteY9" fmla="*/ 1503755 h 2204820"/>
                <a:gd name="connsiteX10" fmla="*/ 1929219 w 2204821"/>
                <a:gd name="connsiteY10" fmla="*/ 1503754 h 2204820"/>
                <a:gd name="connsiteX11" fmla="*/ 1929219 w 2204821"/>
                <a:gd name="connsiteY11" fmla="*/ 1228152 h 2204820"/>
                <a:gd name="connsiteX12" fmla="*/ 1929219 w 2204821"/>
                <a:gd name="connsiteY12" fmla="*/ 976671 h 2204820"/>
                <a:gd name="connsiteX13" fmla="*/ 0 w 2204821"/>
                <a:gd name="connsiteY13" fmla="*/ 0 h 2204820"/>
                <a:gd name="connsiteX14" fmla="*/ 2204821 w 2204821"/>
                <a:gd name="connsiteY14" fmla="*/ 0 h 2204820"/>
                <a:gd name="connsiteX15" fmla="*/ 2204821 w 2204821"/>
                <a:gd name="connsiteY15" fmla="*/ 701068 h 2204820"/>
                <a:gd name="connsiteX16" fmla="*/ 1929219 w 2204821"/>
                <a:gd name="connsiteY16" fmla="*/ 701068 h 2204820"/>
                <a:gd name="connsiteX17" fmla="*/ 1929219 w 2204821"/>
                <a:gd name="connsiteY17" fmla="*/ 275603 h 2204820"/>
                <a:gd name="connsiteX18" fmla="*/ 275603 w 2204821"/>
                <a:gd name="connsiteY18" fmla="*/ 275603 h 2204820"/>
                <a:gd name="connsiteX19" fmla="*/ 275603 w 2204821"/>
                <a:gd name="connsiteY19" fmla="*/ 1929218 h 2204820"/>
                <a:gd name="connsiteX20" fmla="*/ 1228165 w 2204821"/>
                <a:gd name="connsiteY20" fmla="*/ 1929218 h 2204820"/>
                <a:gd name="connsiteX21" fmla="*/ 1228165 w 2204821"/>
                <a:gd name="connsiteY21" fmla="*/ 2204820 h 2204820"/>
                <a:gd name="connsiteX22" fmla="*/ 0 w 2204821"/>
                <a:gd name="connsiteY22" fmla="*/ 2204820 h 2204820"/>
                <a:gd name="connsiteX23" fmla="*/ 0 w 2204821"/>
                <a:gd name="connsiteY23" fmla="*/ 0 h 2204820"/>
                <a:gd name="connsiteX0" fmla="*/ 1929219 w 2204821"/>
                <a:gd name="connsiteY0" fmla="*/ 976671 h 2204820"/>
                <a:gd name="connsiteX1" fmla="*/ 2204821 w 2204821"/>
                <a:gd name="connsiteY1" fmla="*/ 976671 h 2204820"/>
                <a:gd name="connsiteX2" fmla="*/ 2204821 w 2204821"/>
                <a:gd name="connsiteY2" fmla="*/ 1228152 h 2204820"/>
                <a:gd name="connsiteX3" fmla="*/ 2204821 w 2204821"/>
                <a:gd name="connsiteY3" fmla="*/ 1503754 h 2204820"/>
                <a:gd name="connsiteX4" fmla="*/ 2204821 w 2204821"/>
                <a:gd name="connsiteY4" fmla="*/ 1503755 h 2204820"/>
                <a:gd name="connsiteX5" fmla="*/ 2204821 w 2204821"/>
                <a:gd name="connsiteY5" fmla="*/ 2204820 h 2204820"/>
                <a:gd name="connsiteX6" fmla="*/ 1503767 w 2204821"/>
                <a:gd name="connsiteY6" fmla="*/ 2204820 h 2204820"/>
                <a:gd name="connsiteX7" fmla="*/ 1503767 w 2204821"/>
                <a:gd name="connsiteY7" fmla="*/ 1929218 h 2204820"/>
                <a:gd name="connsiteX8" fmla="*/ 1929219 w 2204821"/>
                <a:gd name="connsiteY8" fmla="*/ 1929218 h 2204820"/>
                <a:gd name="connsiteX9" fmla="*/ 1929219 w 2204821"/>
                <a:gd name="connsiteY9" fmla="*/ 1503755 h 2204820"/>
                <a:gd name="connsiteX10" fmla="*/ 1929219 w 2204821"/>
                <a:gd name="connsiteY10" fmla="*/ 1503754 h 2204820"/>
                <a:gd name="connsiteX11" fmla="*/ 1929219 w 2204821"/>
                <a:gd name="connsiteY11" fmla="*/ 976671 h 2204820"/>
                <a:gd name="connsiteX12" fmla="*/ 0 w 2204821"/>
                <a:gd name="connsiteY12" fmla="*/ 0 h 2204820"/>
                <a:gd name="connsiteX13" fmla="*/ 2204821 w 2204821"/>
                <a:gd name="connsiteY13" fmla="*/ 0 h 2204820"/>
                <a:gd name="connsiteX14" fmla="*/ 2204821 w 2204821"/>
                <a:gd name="connsiteY14" fmla="*/ 701068 h 2204820"/>
                <a:gd name="connsiteX15" fmla="*/ 1929219 w 2204821"/>
                <a:gd name="connsiteY15" fmla="*/ 701068 h 2204820"/>
                <a:gd name="connsiteX16" fmla="*/ 1929219 w 2204821"/>
                <a:gd name="connsiteY16" fmla="*/ 275603 h 2204820"/>
                <a:gd name="connsiteX17" fmla="*/ 275603 w 2204821"/>
                <a:gd name="connsiteY17" fmla="*/ 275603 h 2204820"/>
                <a:gd name="connsiteX18" fmla="*/ 275603 w 2204821"/>
                <a:gd name="connsiteY18" fmla="*/ 1929218 h 2204820"/>
                <a:gd name="connsiteX19" fmla="*/ 1228165 w 2204821"/>
                <a:gd name="connsiteY19" fmla="*/ 1929218 h 2204820"/>
                <a:gd name="connsiteX20" fmla="*/ 1228165 w 2204821"/>
                <a:gd name="connsiteY20" fmla="*/ 2204820 h 2204820"/>
                <a:gd name="connsiteX21" fmla="*/ 0 w 2204821"/>
                <a:gd name="connsiteY21" fmla="*/ 2204820 h 2204820"/>
                <a:gd name="connsiteX22" fmla="*/ 0 w 2204821"/>
                <a:gd name="connsiteY22" fmla="*/ 0 h 2204820"/>
                <a:gd name="connsiteX0" fmla="*/ 1929219 w 2204821"/>
                <a:gd name="connsiteY0" fmla="*/ 976671 h 2204820"/>
                <a:gd name="connsiteX1" fmla="*/ 2204821 w 2204821"/>
                <a:gd name="connsiteY1" fmla="*/ 976671 h 2204820"/>
                <a:gd name="connsiteX2" fmla="*/ 2204821 w 2204821"/>
                <a:gd name="connsiteY2" fmla="*/ 1228152 h 2204820"/>
                <a:gd name="connsiteX3" fmla="*/ 2204821 w 2204821"/>
                <a:gd name="connsiteY3" fmla="*/ 1503754 h 2204820"/>
                <a:gd name="connsiteX4" fmla="*/ 2204821 w 2204821"/>
                <a:gd name="connsiteY4" fmla="*/ 1503755 h 2204820"/>
                <a:gd name="connsiteX5" fmla="*/ 2204821 w 2204821"/>
                <a:gd name="connsiteY5" fmla="*/ 2204820 h 2204820"/>
                <a:gd name="connsiteX6" fmla="*/ 1503767 w 2204821"/>
                <a:gd name="connsiteY6" fmla="*/ 2204820 h 2204820"/>
                <a:gd name="connsiteX7" fmla="*/ 1503767 w 2204821"/>
                <a:gd name="connsiteY7" fmla="*/ 1929218 h 2204820"/>
                <a:gd name="connsiteX8" fmla="*/ 1929219 w 2204821"/>
                <a:gd name="connsiteY8" fmla="*/ 1929218 h 2204820"/>
                <a:gd name="connsiteX9" fmla="*/ 1929219 w 2204821"/>
                <a:gd name="connsiteY9" fmla="*/ 1503755 h 2204820"/>
                <a:gd name="connsiteX10" fmla="*/ 1929219 w 2204821"/>
                <a:gd name="connsiteY10" fmla="*/ 976671 h 2204820"/>
                <a:gd name="connsiteX11" fmla="*/ 0 w 2204821"/>
                <a:gd name="connsiteY11" fmla="*/ 0 h 2204820"/>
                <a:gd name="connsiteX12" fmla="*/ 2204821 w 2204821"/>
                <a:gd name="connsiteY12" fmla="*/ 0 h 2204820"/>
                <a:gd name="connsiteX13" fmla="*/ 2204821 w 2204821"/>
                <a:gd name="connsiteY13" fmla="*/ 701068 h 2204820"/>
                <a:gd name="connsiteX14" fmla="*/ 1929219 w 2204821"/>
                <a:gd name="connsiteY14" fmla="*/ 701068 h 2204820"/>
                <a:gd name="connsiteX15" fmla="*/ 1929219 w 2204821"/>
                <a:gd name="connsiteY15" fmla="*/ 275603 h 2204820"/>
                <a:gd name="connsiteX16" fmla="*/ 275603 w 2204821"/>
                <a:gd name="connsiteY16" fmla="*/ 275603 h 2204820"/>
                <a:gd name="connsiteX17" fmla="*/ 275603 w 2204821"/>
                <a:gd name="connsiteY17" fmla="*/ 1929218 h 2204820"/>
                <a:gd name="connsiteX18" fmla="*/ 1228165 w 2204821"/>
                <a:gd name="connsiteY18" fmla="*/ 1929218 h 2204820"/>
                <a:gd name="connsiteX19" fmla="*/ 1228165 w 2204821"/>
                <a:gd name="connsiteY19" fmla="*/ 2204820 h 2204820"/>
                <a:gd name="connsiteX20" fmla="*/ 0 w 2204821"/>
                <a:gd name="connsiteY20" fmla="*/ 2204820 h 2204820"/>
                <a:gd name="connsiteX21" fmla="*/ 0 w 2204821"/>
                <a:gd name="connsiteY21" fmla="*/ 0 h 2204820"/>
                <a:gd name="connsiteX0" fmla="*/ 1929219 w 2204821"/>
                <a:gd name="connsiteY0" fmla="*/ 976671 h 2204820"/>
                <a:gd name="connsiteX1" fmla="*/ 2204821 w 2204821"/>
                <a:gd name="connsiteY1" fmla="*/ 976671 h 2204820"/>
                <a:gd name="connsiteX2" fmla="*/ 2204821 w 2204821"/>
                <a:gd name="connsiteY2" fmla="*/ 1503754 h 2204820"/>
                <a:gd name="connsiteX3" fmla="*/ 2204821 w 2204821"/>
                <a:gd name="connsiteY3" fmla="*/ 1503755 h 2204820"/>
                <a:gd name="connsiteX4" fmla="*/ 2204821 w 2204821"/>
                <a:gd name="connsiteY4" fmla="*/ 2204820 h 2204820"/>
                <a:gd name="connsiteX5" fmla="*/ 1503767 w 2204821"/>
                <a:gd name="connsiteY5" fmla="*/ 2204820 h 2204820"/>
                <a:gd name="connsiteX6" fmla="*/ 1503767 w 2204821"/>
                <a:gd name="connsiteY6" fmla="*/ 1929218 h 2204820"/>
                <a:gd name="connsiteX7" fmla="*/ 1929219 w 2204821"/>
                <a:gd name="connsiteY7" fmla="*/ 1929218 h 2204820"/>
                <a:gd name="connsiteX8" fmla="*/ 1929219 w 2204821"/>
                <a:gd name="connsiteY8" fmla="*/ 1503755 h 2204820"/>
                <a:gd name="connsiteX9" fmla="*/ 1929219 w 2204821"/>
                <a:gd name="connsiteY9" fmla="*/ 976671 h 2204820"/>
                <a:gd name="connsiteX10" fmla="*/ 0 w 2204821"/>
                <a:gd name="connsiteY10" fmla="*/ 0 h 2204820"/>
                <a:gd name="connsiteX11" fmla="*/ 2204821 w 2204821"/>
                <a:gd name="connsiteY11" fmla="*/ 0 h 2204820"/>
                <a:gd name="connsiteX12" fmla="*/ 2204821 w 2204821"/>
                <a:gd name="connsiteY12" fmla="*/ 701068 h 2204820"/>
                <a:gd name="connsiteX13" fmla="*/ 1929219 w 2204821"/>
                <a:gd name="connsiteY13" fmla="*/ 701068 h 2204820"/>
                <a:gd name="connsiteX14" fmla="*/ 1929219 w 2204821"/>
                <a:gd name="connsiteY14" fmla="*/ 275603 h 2204820"/>
                <a:gd name="connsiteX15" fmla="*/ 275603 w 2204821"/>
                <a:gd name="connsiteY15" fmla="*/ 275603 h 2204820"/>
                <a:gd name="connsiteX16" fmla="*/ 275603 w 2204821"/>
                <a:gd name="connsiteY16" fmla="*/ 1929218 h 2204820"/>
                <a:gd name="connsiteX17" fmla="*/ 1228165 w 2204821"/>
                <a:gd name="connsiteY17" fmla="*/ 1929218 h 2204820"/>
                <a:gd name="connsiteX18" fmla="*/ 1228165 w 2204821"/>
                <a:gd name="connsiteY18" fmla="*/ 2204820 h 2204820"/>
                <a:gd name="connsiteX19" fmla="*/ 0 w 2204821"/>
                <a:gd name="connsiteY19" fmla="*/ 2204820 h 2204820"/>
                <a:gd name="connsiteX20" fmla="*/ 0 w 2204821"/>
                <a:gd name="connsiteY20" fmla="*/ 0 h 2204820"/>
                <a:gd name="connsiteX0" fmla="*/ 1929219 w 2204821"/>
                <a:gd name="connsiteY0" fmla="*/ 976671 h 2204820"/>
                <a:gd name="connsiteX1" fmla="*/ 2204821 w 2204821"/>
                <a:gd name="connsiteY1" fmla="*/ 976671 h 2204820"/>
                <a:gd name="connsiteX2" fmla="*/ 2204821 w 2204821"/>
                <a:gd name="connsiteY2" fmla="*/ 1503754 h 2204820"/>
                <a:gd name="connsiteX3" fmla="*/ 2204821 w 2204821"/>
                <a:gd name="connsiteY3" fmla="*/ 2204820 h 2204820"/>
                <a:gd name="connsiteX4" fmla="*/ 1503767 w 2204821"/>
                <a:gd name="connsiteY4" fmla="*/ 2204820 h 2204820"/>
                <a:gd name="connsiteX5" fmla="*/ 1503767 w 2204821"/>
                <a:gd name="connsiteY5" fmla="*/ 1929218 h 2204820"/>
                <a:gd name="connsiteX6" fmla="*/ 1929219 w 2204821"/>
                <a:gd name="connsiteY6" fmla="*/ 1929218 h 2204820"/>
                <a:gd name="connsiteX7" fmla="*/ 1929219 w 2204821"/>
                <a:gd name="connsiteY7" fmla="*/ 1503755 h 2204820"/>
                <a:gd name="connsiteX8" fmla="*/ 1929219 w 2204821"/>
                <a:gd name="connsiteY8" fmla="*/ 976671 h 2204820"/>
                <a:gd name="connsiteX9" fmla="*/ 0 w 2204821"/>
                <a:gd name="connsiteY9" fmla="*/ 0 h 2204820"/>
                <a:gd name="connsiteX10" fmla="*/ 2204821 w 2204821"/>
                <a:gd name="connsiteY10" fmla="*/ 0 h 2204820"/>
                <a:gd name="connsiteX11" fmla="*/ 2204821 w 2204821"/>
                <a:gd name="connsiteY11" fmla="*/ 701068 h 2204820"/>
                <a:gd name="connsiteX12" fmla="*/ 1929219 w 2204821"/>
                <a:gd name="connsiteY12" fmla="*/ 701068 h 2204820"/>
                <a:gd name="connsiteX13" fmla="*/ 1929219 w 2204821"/>
                <a:gd name="connsiteY13" fmla="*/ 275603 h 2204820"/>
                <a:gd name="connsiteX14" fmla="*/ 275603 w 2204821"/>
                <a:gd name="connsiteY14" fmla="*/ 275603 h 2204820"/>
                <a:gd name="connsiteX15" fmla="*/ 275603 w 2204821"/>
                <a:gd name="connsiteY15" fmla="*/ 1929218 h 2204820"/>
                <a:gd name="connsiteX16" fmla="*/ 1228165 w 2204821"/>
                <a:gd name="connsiteY16" fmla="*/ 1929218 h 2204820"/>
                <a:gd name="connsiteX17" fmla="*/ 1228165 w 2204821"/>
                <a:gd name="connsiteY17" fmla="*/ 2204820 h 2204820"/>
                <a:gd name="connsiteX18" fmla="*/ 0 w 2204821"/>
                <a:gd name="connsiteY18" fmla="*/ 2204820 h 2204820"/>
                <a:gd name="connsiteX19" fmla="*/ 0 w 2204821"/>
                <a:gd name="connsiteY19" fmla="*/ 0 h 2204820"/>
                <a:gd name="connsiteX0" fmla="*/ 1929219 w 2204821"/>
                <a:gd name="connsiteY0" fmla="*/ 976671 h 2204820"/>
                <a:gd name="connsiteX1" fmla="*/ 2204821 w 2204821"/>
                <a:gd name="connsiteY1" fmla="*/ 976671 h 2204820"/>
                <a:gd name="connsiteX2" fmla="*/ 2204821 w 2204821"/>
                <a:gd name="connsiteY2" fmla="*/ 2204820 h 2204820"/>
                <a:gd name="connsiteX3" fmla="*/ 1503767 w 2204821"/>
                <a:gd name="connsiteY3" fmla="*/ 2204820 h 2204820"/>
                <a:gd name="connsiteX4" fmla="*/ 1503767 w 2204821"/>
                <a:gd name="connsiteY4" fmla="*/ 1929218 h 2204820"/>
                <a:gd name="connsiteX5" fmla="*/ 1929219 w 2204821"/>
                <a:gd name="connsiteY5" fmla="*/ 1929218 h 2204820"/>
                <a:gd name="connsiteX6" fmla="*/ 1929219 w 2204821"/>
                <a:gd name="connsiteY6" fmla="*/ 1503755 h 2204820"/>
                <a:gd name="connsiteX7" fmla="*/ 1929219 w 2204821"/>
                <a:gd name="connsiteY7" fmla="*/ 976671 h 2204820"/>
                <a:gd name="connsiteX8" fmla="*/ 0 w 2204821"/>
                <a:gd name="connsiteY8" fmla="*/ 0 h 2204820"/>
                <a:gd name="connsiteX9" fmla="*/ 2204821 w 2204821"/>
                <a:gd name="connsiteY9" fmla="*/ 0 h 2204820"/>
                <a:gd name="connsiteX10" fmla="*/ 2204821 w 2204821"/>
                <a:gd name="connsiteY10" fmla="*/ 701068 h 2204820"/>
                <a:gd name="connsiteX11" fmla="*/ 1929219 w 2204821"/>
                <a:gd name="connsiteY11" fmla="*/ 701068 h 2204820"/>
                <a:gd name="connsiteX12" fmla="*/ 1929219 w 2204821"/>
                <a:gd name="connsiteY12" fmla="*/ 275603 h 2204820"/>
                <a:gd name="connsiteX13" fmla="*/ 275603 w 2204821"/>
                <a:gd name="connsiteY13" fmla="*/ 275603 h 2204820"/>
                <a:gd name="connsiteX14" fmla="*/ 275603 w 2204821"/>
                <a:gd name="connsiteY14" fmla="*/ 1929218 h 2204820"/>
                <a:gd name="connsiteX15" fmla="*/ 1228165 w 2204821"/>
                <a:gd name="connsiteY15" fmla="*/ 1929218 h 2204820"/>
                <a:gd name="connsiteX16" fmla="*/ 1228165 w 2204821"/>
                <a:gd name="connsiteY16" fmla="*/ 2204820 h 2204820"/>
                <a:gd name="connsiteX17" fmla="*/ 0 w 2204821"/>
                <a:gd name="connsiteY17" fmla="*/ 2204820 h 2204820"/>
                <a:gd name="connsiteX18" fmla="*/ 0 w 2204821"/>
                <a:gd name="connsiteY18" fmla="*/ 0 h 2204820"/>
                <a:gd name="connsiteX0" fmla="*/ 1929219 w 2204821"/>
                <a:gd name="connsiteY0" fmla="*/ 976671 h 2204820"/>
                <a:gd name="connsiteX1" fmla="*/ 2204821 w 2204821"/>
                <a:gd name="connsiteY1" fmla="*/ 976671 h 2204820"/>
                <a:gd name="connsiteX2" fmla="*/ 2204821 w 2204821"/>
                <a:gd name="connsiteY2" fmla="*/ 2204820 h 2204820"/>
                <a:gd name="connsiteX3" fmla="*/ 1503767 w 2204821"/>
                <a:gd name="connsiteY3" fmla="*/ 2204820 h 2204820"/>
                <a:gd name="connsiteX4" fmla="*/ 1503767 w 2204821"/>
                <a:gd name="connsiteY4" fmla="*/ 1929218 h 2204820"/>
                <a:gd name="connsiteX5" fmla="*/ 1929219 w 2204821"/>
                <a:gd name="connsiteY5" fmla="*/ 1929218 h 2204820"/>
                <a:gd name="connsiteX6" fmla="*/ 1929219 w 2204821"/>
                <a:gd name="connsiteY6" fmla="*/ 976671 h 2204820"/>
                <a:gd name="connsiteX7" fmla="*/ 0 w 2204821"/>
                <a:gd name="connsiteY7" fmla="*/ 0 h 2204820"/>
                <a:gd name="connsiteX8" fmla="*/ 2204821 w 2204821"/>
                <a:gd name="connsiteY8" fmla="*/ 0 h 2204820"/>
                <a:gd name="connsiteX9" fmla="*/ 2204821 w 2204821"/>
                <a:gd name="connsiteY9" fmla="*/ 701068 h 2204820"/>
                <a:gd name="connsiteX10" fmla="*/ 1929219 w 2204821"/>
                <a:gd name="connsiteY10" fmla="*/ 701068 h 2204820"/>
                <a:gd name="connsiteX11" fmla="*/ 1929219 w 2204821"/>
                <a:gd name="connsiteY11" fmla="*/ 275603 h 2204820"/>
                <a:gd name="connsiteX12" fmla="*/ 275603 w 2204821"/>
                <a:gd name="connsiteY12" fmla="*/ 275603 h 2204820"/>
                <a:gd name="connsiteX13" fmla="*/ 275603 w 2204821"/>
                <a:gd name="connsiteY13" fmla="*/ 1929218 h 2204820"/>
                <a:gd name="connsiteX14" fmla="*/ 1228165 w 2204821"/>
                <a:gd name="connsiteY14" fmla="*/ 1929218 h 2204820"/>
                <a:gd name="connsiteX15" fmla="*/ 1228165 w 2204821"/>
                <a:gd name="connsiteY15" fmla="*/ 2204820 h 2204820"/>
                <a:gd name="connsiteX16" fmla="*/ 0 w 2204821"/>
                <a:gd name="connsiteY16" fmla="*/ 2204820 h 2204820"/>
                <a:gd name="connsiteX17" fmla="*/ 0 w 2204821"/>
                <a:gd name="connsiteY17" fmla="*/ 0 h 2204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204821" h="2204820">
                  <a:moveTo>
                    <a:pt x="1929219" y="976671"/>
                  </a:moveTo>
                  <a:lnTo>
                    <a:pt x="2204821" y="976671"/>
                  </a:lnTo>
                  <a:lnTo>
                    <a:pt x="2204821" y="2204820"/>
                  </a:lnTo>
                  <a:lnTo>
                    <a:pt x="1503767" y="2204820"/>
                  </a:lnTo>
                  <a:lnTo>
                    <a:pt x="1503767" y="1929218"/>
                  </a:lnTo>
                  <a:lnTo>
                    <a:pt x="1929219" y="1929218"/>
                  </a:lnTo>
                  <a:lnTo>
                    <a:pt x="1929219" y="976671"/>
                  </a:lnTo>
                  <a:close/>
                  <a:moveTo>
                    <a:pt x="0" y="0"/>
                  </a:moveTo>
                  <a:lnTo>
                    <a:pt x="2204821" y="0"/>
                  </a:lnTo>
                  <a:lnTo>
                    <a:pt x="2204821" y="701068"/>
                  </a:lnTo>
                  <a:lnTo>
                    <a:pt x="1929219" y="701068"/>
                  </a:lnTo>
                  <a:lnTo>
                    <a:pt x="1929219" y="275603"/>
                  </a:lnTo>
                  <a:lnTo>
                    <a:pt x="275603" y="275603"/>
                  </a:lnTo>
                  <a:lnTo>
                    <a:pt x="275603" y="1929218"/>
                  </a:lnTo>
                  <a:lnTo>
                    <a:pt x="1228165" y="1929218"/>
                  </a:lnTo>
                  <a:lnTo>
                    <a:pt x="1228165" y="2204820"/>
                  </a:lnTo>
                  <a:lnTo>
                    <a:pt x="0" y="22048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04A02"/>
            </a:solidFill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" name="Freeform 75">
              <a:extLst>
                <a:ext uri="{FF2B5EF4-FFF2-40B4-BE49-F238E27FC236}">
                  <a16:creationId xmlns:a16="http://schemas.microsoft.com/office/drawing/2014/main" id="{FC70826A-83AA-4827-A188-6F43401BEFDF}"/>
                </a:ext>
              </a:extLst>
            </p:cNvPr>
            <p:cNvSpPr/>
            <p:nvPr/>
          </p:nvSpPr>
          <p:spPr>
            <a:xfrm>
              <a:off x="3082292" y="1828065"/>
              <a:ext cx="1885358" cy="1885357"/>
            </a:xfrm>
            <a:custGeom>
              <a:avLst/>
              <a:gdLst>
                <a:gd name="connsiteX0" fmla="*/ 1 w 2204822"/>
                <a:gd name="connsiteY0" fmla="*/ 1503754 h 2204821"/>
                <a:gd name="connsiteX1" fmla="*/ 275604 w 2204822"/>
                <a:gd name="connsiteY1" fmla="*/ 1503754 h 2204821"/>
                <a:gd name="connsiteX2" fmla="*/ 275604 w 2204822"/>
                <a:gd name="connsiteY2" fmla="*/ 1929219 h 2204821"/>
                <a:gd name="connsiteX3" fmla="*/ 1228165 w 2204822"/>
                <a:gd name="connsiteY3" fmla="*/ 1929218 h 2204821"/>
                <a:gd name="connsiteX4" fmla="*/ 1228165 w 2204822"/>
                <a:gd name="connsiteY4" fmla="*/ 2204820 h 2204821"/>
                <a:gd name="connsiteX5" fmla="*/ 1 w 2204822"/>
                <a:gd name="connsiteY5" fmla="*/ 2204821 h 2204821"/>
                <a:gd name="connsiteX6" fmla="*/ 0 w 2204822"/>
                <a:gd name="connsiteY6" fmla="*/ 0 h 2204821"/>
                <a:gd name="connsiteX7" fmla="*/ 2204822 w 2204822"/>
                <a:gd name="connsiteY7" fmla="*/ 0 h 2204821"/>
                <a:gd name="connsiteX8" fmla="*/ 2204822 w 2204822"/>
                <a:gd name="connsiteY8" fmla="*/ 1228150 h 2204821"/>
                <a:gd name="connsiteX9" fmla="*/ 2204821 w 2204822"/>
                <a:gd name="connsiteY9" fmla="*/ 1228150 h 2204821"/>
                <a:gd name="connsiteX10" fmla="*/ 2204821 w 2204822"/>
                <a:gd name="connsiteY10" fmla="*/ 1228151 h 2204821"/>
                <a:gd name="connsiteX11" fmla="*/ 2204822 w 2204822"/>
                <a:gd name="connsiteY11" fmla="*/ 1228151 h 2204821"/>
                <a:gd name="connsiteX12" fmla="*/ 2204822 w 2204822"/>
                <a:gd name="connsiteY12" fmla="*/ 2204821 h 2204821"/>
                <a:gd name="connsiteX13" fmla="*/ 1503768 w 2204822"/>
                <a:gd name="connsiteY13" fmla="*/ 2204821 h 2204821"/>
                <a:gd name="connsiteX14" fmla="*/ 1503768 w 2204822"/>
                <a:gd name="connsiteY14" fmla="*/ 1929219 h 2204821"/>
                <a:gd name="connsiteX15" fmla="*/ 1929220 w 2204822"/>
                <a:gd name="connsiteY15" fmla="*/ 1929219 h 2204821"/>
                <a:gd name="connsiteX16" fmla="*/ 1929220 w 2204822"/>
                <a:gd name="connsiteY16" fmla="*/ 1620969 h 2204821"/>
                <a:gd name="connsiteX17" fmla="*/ 1919267 w 2204822"/>
                <a:gd name="connsiteY17" fmla="*/ 1620969 h 2204821"/>
                <a:gd name="connsiteX18" fmla="*/ 1919267 w 2204822"/>
                <a:gd name="connsiteY18" fmla="*/ 1044905 h 2204821"/>
                <a:gd name="connsiteX19" fmla="*/ 1929220 w 2204822"/>
                <a:gd name="connsiteY19" fmla="*/ 1044905 h 2204821"/>
                <a:gd name="connsiteX20" fmla="*/ 1929220 w 2204822"/>
                <a:gd name="connsiteY20" fmla="*/ 275603 h 2204821"/>
                <a:gd name="connsiteX21" fmla="*/ 275603 w 2204822"/>
                <a:gd name="connsiteY21" fmla="*/ 275603 h 2204821"/>
                <a:gd name="connsiteX22" fmla="*/ 275603 w 2204822"/>
                <a:gd name="connsiteY22" fmla="*/ 1228150 h 2204821"/>
                <a:gd name="connsiteX23" fmla="*/ 0 w 2204822"/>
                <a:gd name="connsiteY23" fmla="*/ 1228150 h 2204821"/>
                <a:gd name="connsiteX0" fmla="*/ 1 w 2204822"/>
                <a:gd name="connsiteY0" fmla="*/ 1503754 h 2204821"/>
                <a:gd name="connsiteX1" fmla="*/ 275604 w 2204822"/>
                <a:gd name="connsiteY1" fmla="*/ 1503754 h 2204821"/>
                <a:gd name="connsiteX2" fmla="*/ 275604 w 2204822"/>
                <a:gd name="connsiteY2" fmla="*/ 1929219 h 2204821"/>
                <a:gd name="connsiteX3" fmla="*/ 1228165 w 2204822"/>
                <a:gd name="connsiteY3" fmla="*/ 1929218 h 2204821"/>
                <a:gd name="connsiteX4" fmla="*/ 1228165 w 2204822"/>
                <a:gd name="connsiteY4" fmla="*/ 2204820 h 2204821"/>
                <a:gd name="connsiteX5" fmla="*/ 1 w 2204822"/>
                <a:gd name="connsiteY5" fmla="*/ 2204821 h 2204821"/>
                <a:gd name="connsiteX6" fmla="*/ 1 w 2204822"/>
                <a:gd name="connsiteY6" fmla="*/ 1503754 h 2204821"/>
                <a:gd name="connsiteX7" fmla="*/ 0 w 2204822"/>
                <a:gd name="connsiteY7" fmla="*/ 0 h 2204821"/>
                <a:gd name="connsiteX8" fmla="*/ 2204822 w 2204822"/>
                <a:gd name="connsiteY8" fmla="*/ 0 h 2204821"/>
                <a:gd name="connsiteX9" fmla="*/ 2204822 w 2204822"/>
                <a:gd name="connsiteY9" fmla="*/ 1228150 h 2204821"/>
                <a:gd name="connsiteX10" fmla="*/ 2204821 w 2204822"/>
                <a:gd name="connsiteY10" fmla="*/ 1228150 h 2204821"/>
                <a:gd name="connsiteX11" fmla="*/ 2204821 w 2204822"/>
                <a:gd name="connsiteY11" fmla="*/ 1228151 h 2204821"/>
                <a:gd name="connsiteX12" fmla="*/ 2204822 w 2204822"/>
                <a:gd name="connsiteY12" fmla="*/ 1228151 h 2204821"/>
                <a:gd name="connsiteX13" fmla="*/ 2204822 w 2204822"/>
                <a:gd name="connsiteY13" fmla="*/ 2204821 h 2204821"/>
                <a:gd name="connsiteX14" fmla="*/ 1503768 w 2204822"/>
                <a:gd name="connsiteY14" fmla="*/ 2204821 h 2204821"/>
                <a:gd name="connsiteX15" fmla="*/ 1503768 w 2204822"/>
                <a:gd name="connsiteY15" fmla="*/ 1929219 h 2204821"/>
                <a:gd name="connsiteX16" fmla="*/ 1929220 w 2204822"/>
                <a:gd name="connsiteY16" fmla="*/ 1929219 h 2204821"/>
                <a:gd name="connsiteX17" fmla="*/ 1929220 w 2204822"/>
                <a:gd name="connsiteY17" fmla="*/ 1620969 h 2204821"/>
                <a:gd name="connsiteX18" fmla="*/ 1919267 w 2204822"/>
                <a:gd name="connsiteY18" fmla="*/ 1620969 h 2204821"/>
                <a:gd name="connsiteX19" fmla="*/ 1919267 w 2204822"/>
                <a:gd name="connsiteY19" fmla="*/ 1044905 h 2204821"/>
                <a:gd name="connsiteX20" fmla="*/ 1929220 w 2204822"/>
                <a:gd name="connsiteY20" fmla="*/ 275603 h 2204821"/>
                <a:gd name="connsiteX21" fmla="*/ 275603 w 2204822"/>
                <a:gd name="connsiteY21" fmla="*/ 275603 h 2204821"/>
                <a:gd name="connsiteX22" fmla="*/ 275603 w 2204822"/>
                <a:gd name="connsiteY22" fmla="*/ 1228150 h 2204821"/>
                <a:gd name="connsiteX23" fmla="*/ 0 w 2204822"/>
                <a:gd name="connsiteY23" fmla="*/ 1228150 h 2204821"/>
                <a:gd name="connsiteX24" fmla="*/ 0 w 2204822"/>
                <a:gd name="connsiteY24" fmla="*/ 0 h 2204821"/>
                <a:gd name="connsiteX0" fmla="*/ 1 w 2204822"/>
                <a:gd name="connsiteY0" fmla="*/ 1503754 h 2204821"/>
                <a:gd name="connsiteX1" fmla="*/ 275604 w 2204822"/>
                <a:gd name="connsiteY1" fmla="*/ 1503754 h 2204821"/>
                <a:gd name="connsiteX2" fmla="*/ 275604 w 2204822"/>
                <a:gd name="connsiteY2" fmla="*/ 1929219 h 2204821"/>
                <a:gd name="connsiteX3" fmla="*/ 1228165 w 2204822"/>
                <a:gd name="connsiteY3" fmla="*/ 1929218 h 2204821"/>
                <a:gd name="connsiteX4" fmla="*/ 1228165 w 2204822"/>
                <a:gd name="connsiteY4" fmla="*/ 2204820 h 2204821"/>
                <a:gd name="connsiteX5" fmla="*/ 1 w 2204822"/>
                <a:gd name="connsiteY5" fmla="*/ 2204821 h 2204821"/>
                <a:gd name="connsiteX6" fmla="*/ 1 w 2204822"/>
                <a:gd name="connsiteY6" fmla="*/ 1503754 h 2204821"/>
                <a:gd name="connsiteX7" fmla="*/ 0 w 2204822"/>
                <a:gd name="connsiteY7" fmla="*/ 0 h 2204821"/>
                <a:gd name="connsiteX8" fmla="*/ 2204822 w 2204822"/>
                <a:gd name="connsiteY8" fmla="*/ 0 h 2204821"/>
                <a:gd name="connsiteX9" fmla="*/ 2204822 w 2204822"/>
                <a:gd name="connsiteY9" fmla="*/ 1228150 h 2204821"/>
                <a:gd name="connsiteX10" fmla="*/ 2204821 w 2204822"/>
                <a:gd name="connsiteY10" fmla="*/ 1228150 h 2204821"/>
                <a:gd name="connsiteX11" fmla="*/ 2204821 w 2204822"/>
                <a:gd name="connsiteY11" fmla="*/ 1228151 h 2204821"/>
                <a:gd name="connsiteX12" fmla="*/ 2204822 w 2204822"/>
                <a:gd name="connsiteY12" fmla="*/ 1228151 h 2204821"/>
                <a:gd name="connsiteX13" fmla="*/ 2204822 w 2204822"/>
                <a:gd name="connsiteY13" fmla="*/ 2204821 h 2204821"/>
                <a:gd name="connsiteX14" fmla="*/ 1503768 w 2204822"/>
                <a:gd name="connsiteY14" fmla="*/ 2204821 h 2204821"/>
                <a:gd name="connsiteX15" fmla="*/ 1503768 w 2204822"/>
                <a:gd name="connsiteY15" fmla="*/ 1929219 h 2204821"/>
                <a:gd name="connsiteX16" fmla="*/ 1929220 w 2204822"/>
                <a:gd name="connsiteY16" fmla="*/ 1929219 h 2204821"/>
                <a:gd name="connsiteX17" fmla="*/ 1929220 w 2204822"/>
                <a:gd name="connsiteY17" fmla="*/ 1620969 h 2204821"/>
                <a:gd name="connsiteX18" fmla="*/ 1919267 w 2204822"/>
                <a:gd name="connsiteY18" fmla="*/ 1620969 h 2204821"/>
                <a:gd name="connsiteX19" fmla="*/ 1929220 w 2204822"/>
                <a:gd name="connsiteY19" fmla="*/ 275603 h 2204821"/>
                <a:gd name="connsiteX20" fmla="*/ 275603 w 2204822"/>
                <a:gd name="connsiteY20" fmla="*/ 275603 h 2204821"/>
                <a:gd name="connsiteX21" fmla="*/ 275603 w 2204822"/>
                <a:gd name="connsiteY21" fmla="*/ 1228150 h 2204821"/>
                <a:gd name="connsiteX22" fmla="*/ 0 w 2204822"/>
                <a:gd name="connsiteY22" fmla="*/ 1228150 h 2204821"/>
                <a:gd name="connsiteX23" fmla="*/ 0 w 2204822"/>
                <a:gd name="connsiteY23" fmla="*/ 0 h 2204821"/>
                <a:gd name="connsiteX0" fmla="*/ 1 w 2204822"/>
                <a:gd name="connsiteY0" fmla="*/ 1503754 h 2204821"/>
                <a:gd name="connsiteX1" fmla="*/ 275604 w 2204822"/>
                <a:gd name="connsiteY1" fmla="*/ 1503754 h 2204821"/>
                <a:gd name="connsiteX2" fmla="*/ 275604 w 2204822"/>
                <a:gd name="connsiteY2" fmla="*/ 1929219 h 2204821"/>
                <a:gd name="connsiteX3" fmla="*/ 1228165 w 2204822"/>
                <a:gd name="connsiteY3" fmla="*/ 1929218 h 2204821"/>
                <a:gd name="connsiteX4" fmla="*/ 1228165 w 2204822"/>
                <a:gd name="connsiteY4" fmla="*/ 2204820 h 2204821"/>
                <a:gd name="connsiteX5" fmla="*/ 1 w 2204822"/>
                <a:gd name="connsiteY5" fmla="*/ 2204821 h 2204821"/>
                <a:gd name="connsiteX6" fmla="*/ 1 w 2204822"/>
                <a:gd name="connsiteY6" fmla="*/ 1503754 h 2204821"/>
                <a:gd name="connsiteX7" fmla="*/ 0 w 2204822"/>
                <a:gd name="connsiteY7" fmla="*/ 0 h 2204821"/>
                <a:gd name="connsiteX8" fmla="*/ 2204822 w 2204822"/>
                <a:gd name="connsiteY8" fmla="*/ 0 h 2204821"/>
                <a:gd name="connsiteX9" fmla="*/ 2204822 w 2204822"/>
                <a:gd name="connsiteY9" fmla="*/ 1228150 h 2204821"/>
                <a:gd name="connsiteX10" fmla="*/ 2204821 w 2204822"/>
                <a:gd name="connsiteY10" fmla="*/ 1228150 h 2204821"/>
                <a:gd name="connsiteX11" fmla="*/ 2204821 w 2204822"/>
                <a:gd name="connsiteY11" fmla="*/ 1228151 h 2204821"/>
                <a:gd name="connsiteX12" fmla="*/ 2204822 w 2204822"/>
                <a:gd name="connsiteY12" fmla="*/ 1228151 h 2204821"/>
                <a:gd name="connsiteX13" fmla="*/ 2204822 w 2204822"/>
                <a:gd name="connsiteY13" fmla="*/ 2204821 h 2204821"/>
                <a:gd name="connsiteX14" fmla="*/ 1503768 w 2204822"/>
                <a:gd name="connsiteY14" fmla="*/ 2204821 h 2204821"/>
                <a:gd name="connsiteX15" fmla="*/ 1503768 w 2204822"/>
                <a:gd name="connsiteY15" fmla="*/ 1929219 h 2204821"/>
                <a:gd name="connsiteX16" fmla="*/ 1929220 w 2204822"/>
                <a:gd name="connsiteY16" fmla="*/ 1929219 h 2204821"/>
                <a:gd name="connsiteX17" fmla="*/ 1929220 w 2204822"/>
                <a:gd name="connsiteY17" fmla="*/ 1620969 h 2204821"/>
                <a:gd name="connsiteX18" fmla="*/ 1929220 w 2204822"/>
                <a:gd name="connsiteY18" fmla="*/ 275603 h 2204821"/>
                <a:gd name="connsiteX19" fmla="*/ 275603 w 2204822"/>
                <a:gd name="connsiteY19" fmla="*/ 275603 h 2204821"/>
                <a:gd name="connsiteX20" fmla="*/ 275603 w 2204822"/>
                <a:gd name="connsiteY20" fmla="*/ 1228150 h 2204821"/>
                <a:gd name="connsiteX21" fmla="*/ 0 w 2204822"/>
                <a:gd name="connsiteY21" fmla="*/ 1228150 h 2204821"/>
                <a:gd name="connsiteX22" fmla="*/ 0 w 2204822"/>
                <a:gd name="connsiteY22" fmla="*/ 0 h 2204821"/>
                <a:gd name="connsiteX0" fmla="*/ 1 w 2204822"/>
                <a:gd name="connsiteY0" fmla="*/ 1503754 h 2204821"/>
                <a:gd name="connsiteX1" fmla="*/ 275604 w 2204822"/>
                <a:gd name="connsiteY1" fmla="*/ 1503754 h 2204821"/>
                <a:gd name="connsiteX2" fmla="*/ 275604 w 2204822"/>
                <a:gd name="connsiteY2" fmla="*/ 1929219 h 2204821"/>
                <a:gd name="connsiteX3" fmla="*/ 1228165 w 2204822"/>
                <a:gd name="connsiteY3" fmla="*/ 1929218 h 2204821"/>
                <a:gd name="connsiteX4" fmla="*/ 1228165 w 2204822"/>
                <a:gd name="connsiteY4" fmla="*/ 2204820 h 2204821"/>
                <a:gd name="connsiteX5" fmla="*/ 1 w 2204822"/>
                <a:gd name="connsiteY5" fmla="*/ 2204821 h 2204821"/>
                <a:gd name="connsiteX6" fmla="*/ 1 w 2204822"/>
                <a:gd name="connsiteY6" fmla="*/ 1503754 h 2204821"/>
                <a:gd name="connsiteX7" fmla="*/ 0 w 2204822"/>
                <a:gd name="connsiteY7" fmla="*/ 0 h 2204821"/>
                <a:gd name="connsiteX8" fmla="*/ 2204822 w 2204822"/>
                <a:gd name="connsiteY8" fmla="*/ 0 h 2204821"/>
                <a:gd name="connsiteX9" fmla="*/ 2204822 w 2204822"/>
                <a:gd name="connsiteY9" fmla="*/ 1228150 h 2204821"/>
                <a:gd name="connsiteX10" fmla="*/ 2204821 w 2204822"/>
                <a:gd name="connsiteY10" fmla="*/ 1228150 h 2204821"/>
                <a:gd name="connsiteX11" fmla="*/ 2204821 w 2204822"/>
                <a:gd name="connsiteY11" fmla="*/ 1228151 h 2204821"/>
                <a:gd name="connsiteX12" fmla="*/ 2204822 w 2204822"/>
                <a:gd name="connsiteY12" fmla="*/ 1228151 h 2204821"/>
                <a:gd name="connsiteX13" fmla="*/ 2204822 w 2204822"/>
                <a:gd name="connsiteY13" fmla="*/ 2204821 h 2204821"/>
                <a:gd name="connsiteX14" fmla="*/ 1503768 w 2204822"/>
                <a:gd name="connsiteY14" fmla="*/ 2204821 h 2204821"/>
                <a:gd name="connsiteX15" fmla="*/ 1503768 w 2204822"/>
                <a:gd name="connsiteY15" fmla="*/ 1929219 h 2204821"/>
                <a:gd name="connsiteX16" fmla="*/ 1929220 w 2204822"/>
                <a:gd name="connsiteY16" fmla="*/ 1929219 h 2204821"/>
                <a:gd name="connsiteX17" fmla="*/ 1929220 w 2204822"/>
                <a:gd name="connsiteY17" fmla="*/ 275603 h 2204821"/>
                <a:gd name="connsiteX18" fmla="*/ 275603 w 2204822"/>
                <a:gd name="connsiteY18" fmla="*/ 275603 h 2204821"/>
                <a:gd name="connsiteX19" fmla="*/ 275603 w 2204822"/>
                <a:gd name="connsiteY19" fmla="*/ 1228150 h 2204821"/>
                <a:gd name="connsiteX20" fmla="*/ 0 w 2204822"/>
                <a:gd name="connsiteY20" fmla="*/ 1228150 h 2204821"/>
                <a:gd name="connsiteX21" fmla="*/ 0 w 2204822"/>
                <a:gd name="connsiteY21" fmla="*/ 0 h 2204821"/>
                <a:gd name="connsiteX0" fmla="*/ 1 w 2204822"/>
                <a:gd name="connsiteY0" fmla="*/ 1503754 h 2204821"/>
                <a:gd name="connsiteX1" fmla="*/ 275604 w 2204822"/>
                <a:gd name="connsiteY1" fmla="*/ 1503754 h 2204821"/>
                <a:gd name="connsiteX2" fmla="*/ 275604 w 2204822"/>
                <a:gd name="connsiteY2" fmla="*/ 1929219 h 2204821"/>
                <a:gd name="connsiteX3" fmla="*/ 1228165 w 2204822"/>
                <a:gd name="connsiteY3" fmla="*/ 1929218 h 2204821"/>
                <a:gd name="connsiteX4" fmla="*/ 1228165 w 2204822"/>
                <a:gd name="connsiteY4" fmla="*/ 2204820 h 2204821"/>
                <a:gd name="connsiteX5" fmla="*/ 1 w 2204822"/>
                <a:gd name="connsiteY5" fmla="*/ 2204821 h 2204821"/>
                <a:gd name="connsiteX6" fmla="*/ 1 w 2204822"/>
                <a:gd name="connsiteY6" fmla="*/ 1503754 h 2204821"/>
                <a:gd name="connsiteX7" fmla="*/ 0 w 2204822"/>
                <a:gd name="connsiteY7" fmla="*/ 0 h 2204821"/>
                <a:gd name="connsiteX8" fmla="*/ 2204822 w 2204822"/>
                <a:gd name="connsiteY8" fmla="*/ 0 h 2204821"/>
                <a:gd name="connsiteX9" fmla="*/ 2204822 w 2204822"/>
                <a:gd name="connsiteY9" fmla="*/ 1228150 h 2204821"/>
                <a:gd name="connsiteX10" fmla="*/ 2204821 w 2204822"/>
                <a:gd name="connsiteY10" fmla="*/ 1228150 h 2204821"/>
                <a:gd name="connsiteX11" fmla="*/ 2204821 w 2204822"/>
                <a:gd name="connsiteY11" fmla="*/ 1228151 h 2204821"/>
                <a:gd name="connsiteX12" fmla="*/ 2204822 w 2204822"/>
                <a:gd name="connsiteY12" fmla="*/ 2204821 h 2204821"/>
                <a:gd name="connsiteX13" fmla="*/ 1503768 w 2204822"/>
                <a:gd name="connsiteY13" fmla="*/ 2204821 h 2204821"/>
                <a:gd name="connsiteX14" fmla="*/ 1503768 w 2204822"/>
                <a:gd name="connsiteY14" fmla="*/ 1929219 h 2204821"/>
                <a:gd name="connsiteX15" fmla="*/ 1929220 w 2204822"/>
                <a:gd name="connsiteY15" fmla="*/ 1929219 h 2204821"/>
                <a:gd name="connsiteX16" fmla="*/ 1929220 w 2204822"/>
                <a:gd name="connsiteY16" fmla="*/ 275603 h 2204821"/>
                <a:gd name="connsiteX17" fmla="*/ 275603 w 2204822"/>
                <a:gd name="connsiteY17" fmla="*/ 275603 h 2204821"/>
                <a:gd name="connsiteX18" fmla="*/ 275603 w 2204822"/>
                <a:gd name="connsiteY18" fmla="*/ 1228150 h 2204821"/>
                <a:gd name="connsiteX19" fmla="*/ 0 w 2204822"/>
                <a:gd name="connsiteY19" fmla="*/ 1228150 h 2204821"/>
                <a:gd name="connsiteX20" fmla="*/ 0 w 2204822"/>
                <a:gd name="connsiteY20" fmla="*/ 0 h 2204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04822" h="2204821">
                  <a:moveTo>
                    <a:pt x="1" y="1503754"/>
                  </a:moveTo>
                  <a:lnTo>
                    <a:pt x="275604" y="1503754"/>
                  </a:lnTo>
                  <a:lnTo>
                    <a:pt x="275604" y="1929219"/>
                  </a:lnTo>
                  <a:lnTo>
                    <a:pt x="1228165" y="1929218"/>
                  </a:lnTo>
                  <a:lnTo>
                    <a:pt x="1228165" y="2204820"/>
                  </a:lnTo>
                  <a:lnTo>
                    <a:pt x="1" y="2204821"/>
                  </a:lnTo>
                  <a:lnTo>
                    <a:pt x="1" y="1503754"/>
                  </a:lnTo>
                  <a:close/>
                  <a:moveTo>
                    <a:pt x="0" y="0"/>
                  </a:moveTo>
                  <a:lnTo>
                    <a:pt x="2204822" y="0"/>
                  </a:lnTo>
                  <a:lnTo>
                    <a:pt x="2204822" y="1228150"/>
                  </a:lnTo>
                  <a:lnTo>
                    <a:pt x="2204821" y="1228150"/>
                  </a:lnTo>
                  <a:lnTo>
                    <a:pt x="2204821" y="1228151"/>
                  </a:lnTo>
                  <a:cubicBezTo>
                    <a:pt x="2204821" y="1553708"/>
                    <a:pt x="2204822" y="1879264"/>
                    <a:pt x="2204822" y="2204821"/>
                  </a:cubicBezTo>
                  <a:lnTo>
                    <a:pt x="1503768" y="2204821"/>
                  </a:lnTo>
                  <a:lnTo>
                    <a:pt x="1503768" y="1929219"/>
                  </a:lnTo>
                  <a:lnTo>
                    <a:pt x="1929220" y="1929219"/>
                  </a:lnTo>
                  <a:lnTo>
                    <a:pt x="1929220" y="275603"/>
                  </a:lnTo>
                  <a:lnTo>
                    <a:pt x="275603" y="275603"/>
                  </a:lnTo>
                  <a:lnTo>
                    <a:pt x="275603" y="1228150"/>
                  </a:lnTo>
                  <a:lnTo>
                    <a:pt x="0" y="1228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8C00"/>
            </a:solidFill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E566477-8EB1-4895-A553-E104DC012731}"/>
                </a:ext>
              </a:extLst>
            </p:cNvPr>
            <p:cNvSpPr/>
            <p:nvPr/>
          </p:nvSpPr>
          <p:spPr>
            <a:xfrm>
              <a:off x="3615129" y="1880681"/>
              <a:ext cx="862044" cy="211235"/>
            </a:xfrm>
            <a:prstGeom prst="rect">
              <a:avLst/>
            </a:prstGeom>
            <a:noFill/>
          </p:spPr>
          <p:txBody>
            <a:bodyPr wrap="square" lIns="0" tIns="0" rIns="0">
              <a:spAutoFit/>
            </a:bodyPr>
            <a:lstStyle/>
            <a:p>
              <a:pPr marL="0" marR="0" lvl="0" indent="0" algn="ctr" defTabSz="7818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Learning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255B5FF-934D-4CEE-B5C0-88EE3521B9B7}"/>
                </a:ext>
              </a:extLst>
            </p:cNvPr>
            <p:cNvSpPr/>
            <p:nvPr/>
          </p:nvSpPr>
          <p:spPr>
            <a:xfrm rot="16200000">
              <a:off x="1726926" y="3730919"/>
              <a:ext cx="862044" cy="190229"/>
            </a:xfrm>
            <a:prstGeom prst="rect">
              <a:avLst/>
            </a:prstGeom>
            <a:noFill/>
          </p:spPr>
          <p:txBody>
            <a:bodyPr wrap="square" lIns="0" tIns="0" rIns="0">
              <a:spAutoFit/>
            </a:bodyPr>
            <a:lstStyle/>
            <a:p>
              <a:pPr marL="0" marR="0" lvl="0" indent="0" algn="ctr" defTabSz="7818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Networking</a:t>
              </a:r>
            </a:p>
          </p:txBody>
        </p:sp>
        <p:sp>
          <p:nvSpPr>
            <p:cNvPr id="13" name="Freeform 78">
              <a:extLst>
                <a:ext uri="{FF2B5EF4-FFF2-40B4-BE49-F238E27FC236}">
                  <a16:creationId xmlns:a16="http://schemas.microsoft.com/office/drawing/2014/main" id="{BB6B1768-718F-4397-8858-FCBC20EF111A}"/>
                </a:ext>
              </a:extLst>
            </p:cNvPr>
            <p:cNvSpPr/>
            <p:nvPr/>
          </p:nvSpPr>
          <p:spPr>
            <a:xfrm rot="5400000">
              <a:off x="3082294" y="3928465"/>
              <a:ext cx="1885357" cy="1885359"/>
            </a:xfrm>
            <a:custGeom>
              <a:avLst/>
              <a:gdLst>
                <a:gd name="connsiteX0" fmla="*/ 26953 w 2231773"/>
                <a:gd name="connsiteY0" fmla="*/ 2204822 h 2229771"/>
                <a:gd name="connsiteX1" fmla="*/ 26953 w 2231773"/>
                <a:gd name="connsiteY1" fmla="*/ 1503767 h 2229771"/>
                <a:gd name="connsiteX2" fmla="*/ 302556 w 2231773"/>
                <a:gd name="connsiteY2" fmla="*/ 1503767 h 2229771"/>
                <a:gd name="connsiteX3" fmla="*/ 302556 w 2231773"/>
                <a:gd name="connsiteY3" fmla="*/ 1929219 h 2229771"/>
                <a:gd name="connsiteX4" fmla="*/ 559772 w 2231773"/>
                <a:gd name="connsiteY4" fmla="*/ 1929219 h 2229771"/>
                <a:gd name="connsiteX5" fmla="*/ 559772 w 2231773"/>
                <a:gd name="connsiteY5" fmla="*/ 1909854 h 2229771"/>
                <a:gd name="connsiteX6" fmla="*/ 1268358 w 2231773"/>
                <a:gd name="connsiteY6" fmla="*/ 1909854 h 2229771"/>
                <a:gd name="connsiteX7" fmla="*/ 1268358 w 2231773"/>
                <a:gd name="connsiteY7" fmla="*/ 1929220 h 2229771"/>
                <a:gd name="connsiteX8" fmla="*/ 1956171 w 2231773"/>
                <a:gd name="connsiteY8" fmla="*/ 1929220 h 2229771"/>
                <a:gd name="connsiteX9" fmla="*/ 1956171 w 2231773"/>
                <a:gd name="connsiteY9" fmla="*/ 275602 h 2229771"/>
                <a:gd name="connsiteX10" fmla="*/ 1003622 w 2231773"/>
                <a:gd name="connsiteY10" fmla="*/ 275602 h 2229771"/>
                <a:gd name="connsiteX11" fmla="*/ 1003622 w 2231773"/>
                <a:gd name="connsiteY11" fmla="*/ 0 h 2229771"/>
                <a:gd name="connsiteX12" fmla="*/ 2231773 w 2231773"/>
                <a:gd name="connsiteY12" fmla="*/ 0 h 2229771"/>
                <a:gd name="connsiteX13" fmla="*/ 2231773 w 2231773"/>
                <a:gd name="connsiteY13" fmla="*/ 2204823 h 2229771"/>
                <a:gd name="connsiteX14" fmla="*/ 1268358 w 2231773"/>
                <a:gd name="connsiteY14" fmla="*/ 2204823 h 2229771"/>
                <a:gd name="connsiteX15" fmla="*/ 1268358 w 2231773"/>
                <a:gd name="connsiteY15" fmla="*/ 2229771 h 2229771"/>
                <a:gd name="connsiteX16" fmla="*/ 559772 w 2231773"/>
                <a:gd name="connsiteY16" fmla="*/ 2229771 h 2229771"/>
                <a:gd name="connsiteX17" fmla="*/ 559772 w 2231773"/>
                <a:gd name="connsiteY17" fmla="*/ 2204822 h 2229771"/>
                <a:gd name="connsiteX18" fmla="*/ 0 w 2231773"/>
                <a:gd name="connsiteY18" fmla="*/ 1189119 h 2229771"/>
                <a:gd name="connsiteX19" fmla="*/ 0 w 2231773"/>
                <a:gd name="connsiteY19" fmla="*/ 480533 h 2229771"/>
                <a:gd name="connsiteX20" fmla="*/ 26953 w 2231773"/>
                <a:gd name="connsiteY20" fmla="*/ 480533 h 2229771"/>
                <a:gd name="connsiteX21" fmla="*/ 26953 w 2231773"/>
                <a:gd name="connsiteY21" fmla="*/ 0 h 2229771"/>
                <a:gd name="connsiteX22" fmla="*/ 728020 w 2231773"/>
                <a:gd name="connsiteY22" fmla="*/ 0 h 2229771"/>
                <a:gd name="connsiteX23" fmla="*/ 728020 w 2231773"/>
                <a:gd name="connsiteY23" fmla="*/ 275602 h 2229771"/>
                <a:gd name="connsiteX24" fmla="*/ 302556 w 2231773"/>
                <a:gd name="connsiteY24" fmla="*/ 275602 h 2229771"/>
                <a:gd name="connsiteX25" fmla="*/ 302556 w 2231773"/>
                <a:gd name="connsiteY25" fmla="*/ 480533 h 2229771"/>
                <a:gd name="connsiteX26" fmla="*/ 319917 w 2231773"/>
                <a:gd name="connsiteY26" fmla="*/ 480533 h 2229771"/>
                <a:gd name="connsiteX27" fmla="*/ 319917 w 2231773"/>
                <a:gd name="connsiteY27" fmla="*/ 1189119 h 2229771"/>
                <a:gd name="connsiteX28" fmla="*/ 302556 w 2231773"/>
                <a:gd name="connsiteY28" fmla="*/ 1189119 h 2229771"/>
                <a:gd name="connsiteX29" fmla="*/ 302556 w 2231773"/>
                <a:gd name="connsiteY29" fmla="*/ 1228166 h 2229771"/>
                <a:gd name="connsiteX30" fmla="*/ 26953 w 2231773"/>
                <a:gd name="connsiteY30" fmla="*/ 1228166 h 2229771"/>
                <a:gd name="connsiteX31" fmla="*/ 26953 w 2231773"/>
                <a:gd name="connsiteY31" fmla="*/ 1189119 h 2229771"/>
                <a:gd name="connsiteX0" fmla="*/ 26953 w 2231773"/>
                <a:gd name="connsiteY0" fmla="*/ 2204822 h 2229771"/>
                <a:gd name="connsiteX1" fmla="*/ 26953 w 2231773"/>
                <a:gd name="connsiteY1" fmla="*/ 1503767 h 2229771"/>
                <a:gd name="connsiteX2" fmla="*/ 302556 w 2231773"/>
                <a:gd name="connsiteY2" fmla="*/ 1503767 h 2229771"/>
                <a:gd name="connsiteX3" fmla="*/ 302556 w 2231773"/>
                <a:gd name="connsiteY3" fmla="*/ 1929219 h 2229771"/>
                <a:gd name="connsiteX4" fmla="*/ 559772 w 2231773"/>
                <a:gd name="connsiteY4" fmla="*/ 1929219 h 2229771"/>
                <a:gd name="connsiteX5" fmla="*/ 559772 w 2231773"/>
                <a:gd name="connsiteY5" fmla="*/ 1909854 h 2229771"/>
                <a:gd name="connsiteX6" fmla="*/ 1268358 w 2231773"/>
                <a:gd name="connsiteY6" fmla="*/ 1909854 h 2229771"/>
                <a:gd name="connsiteX7" fmla="*/ 1268358 w 2231773"/>
                <a:gd name="connsiteY7" fmla="*/ 1929220 h 2229771"/>
                <a:gd name="connsiteX8" fmla="*/ 1956171 w 2231773"/>
                <a:gd name="connsiteY8" fmla="*/ 1929220 h 2229771"/>
                <a:gd name="connsiteX9" fmla="*/ 1956171 w 2231773"/>
                <a:gd name="connsiteY9" fmla="*/ 275602 h 2229771"/>
                <a:gd name="connsiteX10" fmla="*/ 1003622 w 2231773"/>
                <a:gd name="connsiteY10" fmla="*/ 275602 h 2229771"/>
                <a:gd name="connsiteX11" fmla="*/ 1003622 w 2231773"/>
                <a:gd name="connsiteY11" fmla="*/ 0 h 2229771"/>
                <a:gd name="connsiteX12" fmla="*/ 2231773 w 2231773"/>
                <a:gd name="connsiteY12" fmla="*/ 0 h 2229771"/>
                <a:gd name="connsiteX13" fmla="*/ 2231773 w 2231773"/>
                <a:gd name="connsiteY13" fmla="*/ 2204823 h 2229771"/>
                <a:gd name="connsiteX14" fmla="*/ 1268358 w 2231773"/>
                <a:gd name="connsiteY14" fmla="*/ 2204823 h 2229771"/>
                <a:gd name="connsiteX15" fmla="*/ 1268358 w 2231773"/>
                <a:gd name="connsiteY15" fmla="*/ 2229771 h 2229771"/>
                <a:gd name="connsiteX16" fmla="*/ 559772 w 2231773"/>
                <a:gd name="connsiteY16" fmla="*/ 2229771 h 2229771"/>
                <a:gd name="connsiteX17" fmla="*/ 559772 w 2231773"/>
                <a:gd name="connsiteY17" fmla="*/ 2204822 h 2229771"/>
                <a:gd name="connsiteX18" fmla="*/ 26953 w 2231773"/>
                <a:gd name="connsiteY18" fmla="*/ 2204822 h 2229771"/>
                <a:gd name="connsiteX19" fmla="*/ 0 w 2231773"/>
                <a:gd name="connsiteY19" fmla="*/ 1189119 h 2229771"/>
                <a:gd name="connsiteX20" fmla="*/ 0 w 2231773"/>
                <a:gd name="connsiteY20" fmla="*/ 480533 h 2229771"/>
                <a:gd name="connsiteX21" fmla="*/ 26953 w 2231773"/>
                <a:gd name="connsiteY21" fmla="*/ 480533 h 2229771"/>
                <a:gd name="connsiteX22" fmla="*/ 26953 w 2231773"/>
                <a:gd name="connsiteY22" fmla="*/ 0 h 2229771"/>
                <a:gd name="connsiteX23" fmla="*/ 728020 w 2231773"/>
                <a:gd name="connsiteY23" fmla="*/ 0 h 2229771"/>
                <a:gd name="connsiteX24" fmla="*/ 728020 w 2231773"/>
                <a:gd name="connsiteY24" fmla="*/ 275602 h 2229771"/>
                <a:gd name="connsiteX25" fmla="*/ 302556 w 2231773"/>
                <a:gd name="connsiteY25" fmla="*/ 275602 h 2229771"/>
                <a:gd name="connsiteX26" fmla="*/ 302556 w 2231773"/>
                <a:gd name="connsiteY26" fmla="*/ 480533 h 2229771"/>
                <a:gd name="connsiteX27" fmla="*/ 319917 w 2231773"/>
                <a:gd name="connsiteY27" fmla="*/ 480533 h 2229771"/>
                <a:gd name="connsiteX28" fmla="*/ 319917 w 2231773"/>
                <a:gd name="connsiteY28" fmla="*/ 1189119 h 2229771"/>
                <a:gd name="connsiteX29" fmla="*/ 302556 w 2231773"/>
                <a:gd name="connsiteY29" fmla="*/ 1189119 h 2229771"/>
                <a:gd name="connsiteX30" fmla="*/ 302556 w 2231773"/>
                <a:gd name="connsiteY30" fmla="*/ 1228166 h 2229771"/>
                <a:gd name="connsiteX31" fmla="*/ 26953 w 2231773"/>
                <a:gd name="connsiteY31" fmla="*/ 1228166 h 2229771"/>
                <a:gd name="connsiteX32" fmla="*/ 0 w 2231773"/>
                <a:gd name="connsiteY32" fmla="*/ 1189119 h 2229771"/>
                <a:gd name="connsiteX0" fmla="*/ 26953 w 2231773"/>
                <a:gd name="connsiteY0" fmla="*/ 2204822 h 2229771"/>
                <a:gd name="connsiteX1" fmla="*/ 26953 w 2231773"/>
                <a:gd name="connsiteY1" fmla="*/ 1503767 h 2229771"/>
                <a:gd name="connsiteX2" fmla="*/ 302556 w 2231773"/>
                <a:gd name="connsiteY2" fmla="*/ 1503767 h 2229771"/>
                <a:gd name="connsiteX3" fmla="*/ 302556 w 2231773"/>
                <a:gd name="connsiteY3" fmla="*/ 1929219 h 2229771"/>
                <a:gd name="connsiteX4" fmla="*/ 559772 w 2231773"/>
                <a:gd name="connsiteY4" fmla="*/ 1929219 h 2229771"/>
                <a:gd name="connsiteX5" fmla="*/ 559772 w 2231773"/>
                <a:gd name="connsiteY5" fmla="*/ 1909854 h 2229771"/>
                <a:gd name="connsiteX6" fmla="*/ 1268358 w 2231773"/>
                <a:gd name="connsiteY6" fmla="*/ 1909854 h 2229771"/>
                <a:gd name="connsiteX7" fmla="*/ 1268358 w 2231773"/>
                <a:gd name="connsiteY7" fmla="*/ 1929220 h 2229771"/>
                <a:gd name="connsiteX8" fmla="*/ 1956171 w 2231773"/>
                <a:gd name="connsiteY8" fmla="*/ 1929220 h 2229771"/>
                <a:gd name="connsiteX9" fmla="*/ 1956171 w 2231773"/>
                <a:gd name="connsiteY9" fmla="*/ 275602 h 2229771"/>
                <a:gd name="connsiteX10" fmla="*/ 1003622 w 2231773"/>
                <a:gd name="connsiteY10" fmla="*/ 275602 h 2229771"/>
                <a:gd name="connsiteX11" fmla="*/ 1003622 w 2231773"/>
                <a:gd name="connsiteY11" fmla="*/ 0 h 2229771"/>
                <a:gd name="connsiteX12" fmla="*/ 2231773 w 2231773"/>
                <a:gd name="connsiteY12" fmla="*/ 0 h 2229771"/>
                <a:gd name="connsiteX13" fmla="*/ 2231773 w 2231773"/>
                <a:gd name="connsiteY13" fmla="*/ 2204823 h 2229771"/>
                <a:gd name="connsiteX14" fmla="*/ 1268358 w 2231773"/>
                <a:gd name="connsiteY14" fmla="*/ 2204823 h 2229771"/>
                <a:gd name="connsiteX15" fmla="*/ 1268358 w 2231773"/>
                <a:gd name="connsiteY15" fmla="*/ 2229771 h 2229771"/>
                <a:gd name="connsiteX16" fmla="*/ 559772 w 2231773"/>
                <a:gd name="connsiteY16" fmla="*/ 2229771 h 2229771"/>
                <a:gd name="connsiteX17" fmla="*/ 559772 w 2231773"/>
                <a:gd name="connsiteY17" fmla="*/ 2204822 h 2229771"/>
                <a:gd name="connsiteX18" fmla="*/ 26953 w 2231773"/>
                <a:gd name="connsiteY18" fmla="*/ 2204822 h 2229771"/>
                <a:gd name="connsiteX19" fmla="*/ 26953 w 2231773"/>
                <a:gd name="connsiteY19" fmla="*/ 1228166 h 2229771"/>
                <a:gd name="connsiteX20" fmla="*/ 0 w 2231773"/>
                <a:gd name="connsiteY20" fmla="*/ 480533 h 2229771"/>
                <a:gd name="connsiteX21" fmla="*/ 26953 w 2231773"/>
                <a:gd name="connsiteY21" fmla="*/ 480533 h 2229771"/>
                <a:gd name="connsiteX22" fmla="*/ 26953 w 2231773"/>
                <a:gd name="connsiteY22" fmla="*/ 0 h 2229771"/>
                <a:gd name="connsiteX23" fmla="*/ 728020 w 2231773"/>
                <a:gd name="connsiteY23" fmla="*/ 0 h 2229771"/>
                <a:gd name="connsiteX24" fmla="*/ 728020 w 2231773"/>
                <a:gd name="connsiteY24" fmla="*/ 275602 h 2229771"/>
                <a:gd name="connsiteX25" fmla="*/ 302556 w 2231773"/>
                <a:gd name="connsiteY25" fmla="*/ 275602 h 2229771"/>
                <a:gd name="connsiteX26" fmla="*/ 302556 w 2231773"/>
                <a:gd name="connsiteY26" fmla="*/ 480533 h 2229771"/>
                <a:gd name="connsiteX27" fmla="*/ 319917 w 2231773"/>
                <a:gd name="connsiteY27" fmla="*/ 480533 h 2229771"/>
                <a:gd name="connsiteX28" fmla="*/ 319917 w 2231773"/>
                <a:gd name="connsiteY28" fmla="*/ 1189119 h 2229771"/>
                <a:gd name="connsiteX29" fmla="*/ 302556 w 2231773"/>
                <a:gd name="connsiteY29" fmla="*/ 1189119 h 2229771"/>
                <a:gd name="connsiteX30" fmla="*/ 302556 w 2231773"/>
                <a:gd name="connsiteY30" fmla="*/ 1228166 h 2229771"/>
                <a:gd name="connsiteX31" fmla="*/ 26953 w 2231773"/>
                <a:gd name="connsiteY31" fmla="*/ 1228166 h 2229771"/>
                <a:gd name="connsiteX0" fmla="*/ 0 w 2204820"/>
                <a:gd name="connsiteY0" fmla="*/ 2204822 h 2229771"/>
                <a:gd name="connsiteX1" fmla="*/ 0 w 2204820"/>
                <a:gd name="connsiteY1" fmla="*/ 1503767 h 2229771"/>
                <a:gd name="connsiteX2" fmla="*/ 275603 w 2204820"/>
                <a:gd name="connsiteY2" fmla="*/ 1503767 h 2229771"/>
                <a:gd name="connsiteX3" fmla="*/ 275603 w 2204820"/>
                <a:gd name="connsiteY3" fmla="*/ 1929219 h 2229771"/>
                <a:gd name="connsiteX4" fmla="*/ 532819 w 2204820"/>
                <a:gd name="connsiteY4" fmla="*/ 1929219 h 2229771"/>
                <a:gd name="connsiteX5" fmla="*/ 532819 w 2204820"/>
                <a:gd name="connsiteY5" fmla="*/ 1909854 h 2229771"/>
                <a:gd name="connsiteX6" fmla="*/ 1241405 w 2204820"/>
                <a:gd name="connsiteY6" fmla="*/ 1909854 h 2229771"/>
                <a:gd name="connsiteX7" fmla="*/ 1241405 w 2204820"/>
                <a:gd name="connsiteY7" fmla="*/ 1929220 h 2229771"/>
                <a:gd name="connsiteX8" fmla="*/ 1929218 w 2204820"/>
                <a:gd name="connsiteY8" fmla="*/ 1929220 h 2229771"/>
                <a:gd name="connsiteX9" fmla="*/ 1929218 w 2204820"/>
                <a:gd name="connsiteY9" fmla="*/ 275602 h 2229771"/>
                <a:gd name="connsiteX10" fmla="*/ 976669 w 2204820"/>
                <a:gd name="connsiteY10" fmla="*/ 275602 h 2229771"/>
                <a:gd name="connsiteX11" fmla="*/ 976669 w 2204820"/>
                <a:gd name="connsiteY11" fmla="*/ 0 h 2229771"/>
                <a:gd name="connsiteX12" fmla="*/ 2204820 w 2204820"/>
                <a:gd name="connsiteY12" fmla="*/ 0 h 2229771"/>
                <a:gd name="connsiteX13" fmla="*/ 2204820 w 2204820"/>
                <a:gd name="connsiteY13" fmla="*/ 2204823 h 2229771"/>
                <a:gd name="connsiteX14" fmla="*/ 1241405 w 2204820"/>
                <a:gd name="connsiteY14" fmla="*/ 2204823 h 2229771"/>
                <a:gd name="connsiteX15" fmla="*/ 1241405 w 2204820"/>
                <a:gd name="connsiteY15" fmla="*/ 2229771 h 2229771"/>
                <a:gd name="connsiteX16" fmla="*/ 532819 w 2204820"/>
                <a:gd name="connsiteY16" fmla="*/ 2229771 h 2229771"/>
                <a:gd name="connsiteX17" fmla="*/ 532819 w 2204820"/>
                <a:gd name="connsiteY17" fmla="*/ 2204822 h 2229771"/>
                <a:gd name="connsiteX18" fmla="*/ 0 w 2204820"/>
                <a:gd name="connsiteY18" fmla="*/ 2204822 h 2229771"/>
                <a:gd name="connsiteX19" fmla="*/ 0 w 2204820"/>
                <a:gd name="connsiteY19" fmla="*/ 1228166 h 2229771"/>
                <a:gd name="connsiteX20" fmla="*/ 0 w 2204820"/>
                <a:gd name="connsiteY20" fmla="*/ 480533 h 2229771"/>
                <a:gd name="connsiteX21" fmla="*/ 0 w 2204820"/>
                <a:gd name="connsiteY21" fmla="*/ 0 h 2229771"/>
                <a:gd name="connsiteX22" fmla="*/ 701067 w 2204820"/>
                <a:gd name="connsiteY22" fmla="*/ 0 h 2229771"/>
                <a:gd name="connsiteX23" fmla="*/ 701067 w 2204820"/>
                <a:gd name="connsiteY23" fmla="*/ 275602 h 2229771"/>
                <a:gd name="connsiteX24" fmla="*/ 275603 w 2204820"/>
                <a:gd name="connsiteY24" fmla="*/ 275602 h 2229771"/>
                <a:gd name="connsiteX25" fmla="*/ 275603 w 2204820"/>
                <a:gd name="connsiteY25" fmla="*/ 480533 h 2229771"/>
                <a:gd name="connsiteX26" fmla="*/ 292964 w 2204820"/>
                <a:gd name="connsiteY26" fmla="*/ 480533 h 2229771"/>
                <a:gd name="connsiteX27" fmla="*/ 292964 w 2204820"/>
                <a:gd name="connsiteY27" fmla="*/ 1189119 h 2229771"/>
                <a:gd name="connsiteX28" fmla="*/ 275603 w 2204820"/>
                <a:gd name="connsiteY28" fmla="*/ 1189119 h 2229771"/>
                <a:gd name="connsiteX29" fmla="*/ 275603 w 2204820"/>
                <a:gd name="connsiteY29" fmla="*/ 1228166 h 2229771"/>
                <a:gd name="connsiteX30" fmla="*/ 0 w 2204820"/>
                <a:gd name="connsiteY30" fmla="*/ 1228166 h 2229771"/>
                <a:gd name="connsiteX0" fmla="*/ 0 w 2204820"/>
                <a:gd name="connsiteY0" fmla="*/ 2204822 h 2229771"/>
                <a:gd name="connsiteX1" fmla="*/ 0 w 2204820"/>
                <a:gd name="connsiteY1" fmla="*/ 1503767 h 2229771"/>
                <a:gd name="connsiteX2" fmla="*/ 275603 w 2204820"/>
                <a:gd name="connsiteY2" fmla="*/ 1503767 h 2229771"/>
                <a:gd name="connsiteX3" fmla="*/ 275603 w 2204820"/>
                <a:gd name="connsiteY3" fmla="*/ 1929219 h 2229771"/>
                <a:gd name="connsiteX4" fmla="*/ 532819 w 2204820"/>
                <a:gd name="connsiteY4" fmla="*/ 1929219 h 2229771"/>
                <a:gd name="connsiteX5" fmla="*/ 532819 w 2204820"/>
                <a:gd name="connsiteY5" fmla="*/ 1909854 h 2229771"/>
                <a:gd name="connsiteX6" fmla="*/ 1241405 w 2204820"/>
                <a:gd name="connsiteY6" fmla="*/ 1909854 h 2229771"/>
                <a:gd name="connsiteX7" fmla="*/ 1241405 w 2204820"/>
                <a:gd name="connsiteY7" fmla="*/ 1929220 h 2229771"/>
                <a:gd name="connsiteX8" fmla="*/ 1929218 w 2204820"/>
                <a:gd name="connsiteY8" fmla="*/ 1929220 h 2229771"/>
                <a:gd name="connsiteX9" fmla="*/ 1929218 w 2204820"/>
                <a:gd name="connsiteY9" fmla="*/ 275602 h 2229771"/>
                <a:gd name="connsiteX10" fmla="*/ 976669 w 2204820"/>
                <a:gd name="connsiteY10" fmla="*/ 275602 h 2229771"/>
                <a:gd name="connsiteX11" fmla="*/ 976669 w 2204820"/>
                <a:gd name="connsiteY11" fmla="*/ 0 h 2229771"/>
                <a:gd name="connsiteX12" fmla="*/ 2204820 w 2204820"/>
                <a:gd name="connsiteY12" fmla="*/ 0 h 2229771"/>
                <a:gd name="connsiteX13" fmla="*/ 2204820 w 2204820"/>
                <a:gd name="connsiteY13" fmla="*/ 2204823 h 2229771"/>
                <a:gd name="connsiteX14" fmla="*/ 1241405 w 2204820"/>
                <a:gd name="connsiteY14" fmla="*/ 2204823 h 2229771"/>
                <a:gd name="connsiteX15" fmla="*/ 1241405 w 2204820"/>
                <a:gd name="connsiteY15" fmla="*/ 2229771 h 2229771"/>
                <a:gd name="connsiteX16" fmla="*/ 532819 w 2204820"/>
                <a:gd name="connsiteY16" fmla="*/ 2229771 h 2229771"/>
                <a:gd name="connsiteX17" fmla="*/ 532819 w 2204820"/>
                <a:gd name="connsiteY17" fmla="*/ 2204822 h 2229771"/>
                <a:gd name="connsiteX18" fmla="*/ 0 w 2204820"/>
                <a:gd name="connsiteY18" fmla="*/ 2204822 h 2229771"/>
                <a:gd name="connsiteX19" fmla="*/ 0 w 2204820"/>
                <a:gd name="connsiteY19" fmla="*/ 1228166 h 2229771"/>
                <a:gd name="connsiteX20" fmla="*/ 0 w 2204820"/>
                <a:gd name="connsiteY20" fmla="*/ 0 h 2229771"/>
                <a:gd name="connsiteX21" fmla="*/ 701067 w 2204820"/>
                <a:gd name="connsiteY21" fmla="*/ 0 h 2229771"/>
                <a:gd name="connsiteX22" fmla="*/ 701067 w 2204820"/>
                <a:gd name="connsiteY22" fmla="*/ 275602 h 2229771"/>
                <a:gd name="connsiteX23" fmla="*/ 275603 w 2204820"/>
                <a:gd name="connsiteY23" fmla="*/ 275602 h 2229771"/>
                <a:gd name="connsiteX24" fmla="*/ 275603 w 2204820"/>
                <a:gd name="connsiteY24" fmla="*/ 480533 h 2229771"/>
                <a:gd name="connsiteX25" fmla="*/ 292964 w 2204820"/>
                <a:gd name="connsiteY25" fmla="*/ 480533 h 2229771"/>
                <a:gd name="connsiteX26" fmla="*/ 292964 w 2204820"/>
                <a:gd name="connsiteY26" fmla="*/ 1189119 h 2229771"/>
                <a:gd name="connsiteX27" fmla="*/ 275603 w 2204820"/>
                <a:gd name="connsiteY27" fmla="*/ 1189119 h 2229771"/>
                <a:gd name="connsiteX28" fmla="*/ 275603 w 2204820"/>
                <a:gd name="connsiteY28" fmla="*/ 1228166 h 2229771"/>
                <a:gd name="connsiteX29" fmla="*/ 0 w 2204820"/>
                <a:gd name="connsiteY29" fmla="*/ 1228166 h 2229771"/>
                <a:gd name="connsiteX0" fmla="*/ 0 w 2204820"/>
                <a:gd name="connsiteY0" fmla="*/ 2204822 h 2229771"/>
                <a:gd name="connsiteX1" fmla="*/ 0 w 2204820"/>
                <a:gd name="connsiteY1" fmla="*/ 1503767 h 2229771"/>
                <a:gd name="connsiteX2" fmla="*/ 275603 w 2204820"/>
                <a:gd name="connsiteY2" fmla="*/ 1503767 h 2229771"/>
                <a:gd name="connsiteX3" fmla="*/ 275603 w 2204820"/>
                <a:gd name="connsiteY3" fmla="*/ 1929219 h 2229771"/>
                <a:gd name="connsiteX4" fmla="*/ 532819 w 2204820"/>
                <a:gd name="connsiteY4" fmla="*/ 1929219 h 2229771"/>
                <a:gd name="connsiteX5" fmla="*/ 532819 w 2204820"/>
                <a:gd name="connsiteY5" fmla="*/ 1909854 h 2229771"/>
                <a:gd name="connsiteX6" fmla="*/ 1241405 w 2204820"/>
                <a:gd name="connsiteY6" fmla="*/ 1909854 h 2229771"/>
                <a:gd name="connsiteX7" fmla="*/ 1241405 w 2204820"/>
                <a:gd name="connsiteY7" fmla="*/ 1929220 h 2229771"/>
                <a:gd name="connsiteX8" fmla="*/ 1929218 w 2204820"/>
                <a:gd name="connsiteY8" fmla="*/ 1929220 h 2229771"/>
                <a:gd name="connsiteX9" fmla="*/ 1929218 w 2204820"/>
                <a:gd name="connsiteY9" fmla="*/ 275602 h 2229771"/>
                <a:gd name="connsiteX10" fmla="*/ 976669 w 2204820"/>
                <a:gd name="connsiteY10" fmla="*/ 275602 h 2229771"/>
                <a:gd name="connsiteX11" fmla="*/ 976669 w 2204820"/>
                <a:gd name="connsiteY11" fmla="*/ 0 h 2229771"/>
                <a:gd name="connsiteX12" fmla="*/ 2204820 w 2204820"/>
                <a:gd name="connsiteY12" fmla="*/ 0 h 2229771"/>
                <a:gd name="connsiteX13" fmla="*/ 2204820 w 2204820"/>
                <a:gd name="connsiteY13" fmla="*/ 2204823 h 2229771"/>
                <a:gd name="connsiteX14" fmla="*/ 1241405 w 2204820"/>
                <a:gd name="connsiteY14" fmla="*/ 2204823 h 2229771"/>
                <a:gd name="connsiteX15" fmla="*/ 1241405 w 2204820"/>
                <a:gd name="connsiteY15" fmla="*/ 2229771 h 2229771"/>
                <a:gd name="connsiteX16" fmla="*/ 532819 w 2204820"/>
                <a:gd name="connsiteY16" fmla="*/ 2229771 h 2229771"/>
                <a:gd name="connsiteX17" fmla="*/ 532819 w 2204820"/>
                <a:gd name="connsiteY17" fmla="*/ 2204822 h 2229771"/>
                <a:gd name="connsiteX18" fmla="*/ 0 w 2204820"/>
                <a:gd name="connsiteY18" fmla="*/ 2204822 h 2229771"/>
                <a:gd name="connsiteX19" fmla="*/ 0 w 2204820"/>
                <a:gd name="connsiteY19" fmla="*/ 1228166 h 2229771"/>
                <a:gd name="connsiteX20" fmla="*/ 0 w 2204820"/>
                <a:gd name="connsiteY20" fmla="*/ 0 h 2229771"/>
                <a:gd name="connsiteX21" fmla="*/ 701067 w 2204820"/>
                <a:gd name="connsiteY21" fmla="*/ 0 h 2229771"/>
                <a:gd name="connsiteX22" fmla="*/ 701067 w 2204820"/>
                <a:gd name="connsiteY22" fmla="*/ 275602 h 2229771"/>
                <a:gd name="connsiteX23" fmla="*/ 275603 w 2204820"/>
                <a:gd name="connsiteY23" fmla="*/ 275602 h 2229771"/>
                <a:gd name="connsiteX24" fmla="*/ 275603 w 2204820"/>
                <a:gd name="connsiteY24" fmla="*/ 480533 h 2229771"/>
                <a:gd name="connsiteX25" fmla="*/ 292964 w 2204820"/>
                <a:gd name="connsiteY25" fmla="*/ 1189119 h 2229771"/>
                <a:gd name="connsiteX26" fmla="*/ 275603 w 2204820"/>
                <a:gd name="connsiteY26" fmla="*/ 1189119 h 2229771"/>
                <a:gd name="connsiteX27" fmla="*/ 275603 w 2204820"/>
                <a:gd name="connsiteY27" fmla="*/ 1228166 h 2229771"/>
                <a:gd name="connsiteX28" fmla="*/ 0 w 2204820"/>
                <a:gd name="connsiteY28" fmla="*/ 1228166 h 2229771"/>
                <a:gd name="connsiteX0" fmla="*/ 0 w 2204820"/>
                <a:gd name="connsiteY0" fmla="*/ 2204822 h 2229771"/>
                <a:gd name="connsiteX1" fmla="*/ 0 w 2204820"/>
                <a:gd name="connsiteY1" fmla="*/ 1503767 h 2229771"/>
                <a:gd name="connsiteX2" fmla="*/ 275603 w 2204820"/>
                <a:gd name="connsiteY2" fmla="*/ 1503767 h 2229771"/>
                <a:gd name="connsiteX3" fmla="*/ 275603 w 2204820"/>
                <a:gd name="connsiteY3" fmla="*/ 1929219 h 2229771"/>
                <a:gd name="connsiteX4" fmla="*/ 532819 w 2204820"/>
                <a:gd name="connsiteY4" fmla="*/ 1929219 h 2229771"/>
                <a:gd name="connsiteX5" fmla="*/ 532819 w 2204820"/>
                <a:gd name="connsiteY5" fmla="*/ 1909854 h 2229771"/>
                <a:gd name="connsiteX6" fmla="*/ 1241405 w 2204820"/>
                <a:gd name="connsiteY6" fmla="*/ 1909854 h 2229771"/>
                <a:gd name="connsiteX7" fmla="*/ 1241405 w 2204820"/>
                <a:gd name="connsiteY7" fmla="*/ 1929220 h 2229771"/>
                <a:gd name="connsiteX8" fmla="*/ 1929218 w 2204820"/>
                <a:gd name="connsiteY8" fmla="*/ 1929220 h 2229771"/>
                <a:gd name="connsiteX9" fmla="*/ 1929218 w 2204820"/>
                <a:gd name="connsiteY9" fmla="*/ 275602 h 2229771"/>
                <a:gd name="connsiteX10" fmla="*/ 976669 w 2204820"/>
                <a:gd name="connsiteY10" fmla="*/ 275602 h 2229771"/>
                <a:gd name="connsiteX11" fmla="*/ 976669 w 2204820"/>
                <a:gd name="connsiteY11" fmla="*/ 0 h 2229771"/>
                <a:gd name="connsiteX12" fmla="*/ 2204820 w 2204820"/>
                <a:gd name="connsiteY12" fmla="*/ 0 h 2229771"/>
                <a:gd name="connsiteX13" fmla="*/ 2204820 w 2204820"/>
                <a:gd name="connsiteY13" fmla="*/ 2204823 h 2229771"/>
                <a:gd name="connsiteX14" fmla="*/ 1241405 w 2204820"/>
                <a:gd name="connsiteY14" fmla="*/ 2204823 h 2229771"/>
                <a:gd name="connsiteX15" fmla="*/ 1241405 w 2204820"/>
                <a:gd name="connsiteY15" fmla="*/ 2229771 h 2229771"/>
                <a:gd name="connsiteX16" fmla="*/ 532819 w 2204820"/>
                <a:gd name="connsiteY16" fmla="*/ 2229771 h 2229771"/>
                <a:gd name="connsiteX17" fmla="*/ 532819 w 2204820"/>
                <a:gd name="connsiteY17" fmla="*/ 2204822 h 2229771"/>
                <a:gd name="connsiteX18" fmla="*/ 0 w 2204820"/>
                <a:gd name="connsiteY18" fmla="*/ 2204822 h 2229771"/>
                <a:gd name="connsiteX19" fmla="*/ 0 w 2204820"/>
                <a:gd name="connsiteY19" fmla="*/ 1228166 h 2229771"/>
                <a:gd name="connsiteX20" fmla="*/ 0 w 2204820"/>
                <a:gd name="connsiteY20" fmla="*/ 0 h 2229771"/>
                <a:gd name="connsiteX21" fmla="*/ 701067 w 2204820"/>
                <a:gd name="connsiteY21" fmla="*/ 0 h 2229771"/>
                <a:gd name="connsiteX22" fmla="*/ 701067 w 2204820"/>
                <a:gd name="connsiteY22" fmla="*/ 275602 h 2229771"/>
                <a:gd name="connsiteX23" fmla="*/ 275603 w 2204820"/>
                <a:gd name="connsiteY23" fmla="*/ 275602 h 2229771"/>
                <a:gd name="connsiteX24" fmla="*/ 292964 w 2204820"/>
                <a:gd name="connsiteY24" fmla="*/ 1189119 h 2229771"/>
                <a:gd name="connsiteX25" fmla="*/ 275603 w 2204820"/>
                <a:gd name="connsiteY25" fmla="*/ 1189119 h 2229771"/>
                <a:gd name="connsiteX26" fmla="*/ 275603 w 2204820"/>
                <a:gd name="connsiteY26" fmla="*/ 1228166 h 2229771"/>
                <a:gd name="connsiteX27" fmla="*/ 0 w 2204820"/>
                <a:gd name="connsiteY27" fmla="*/ 1228166 h 2229771"/>
                <a:gd name="connsiteX0" fmla="*/ 0 w 2204820"/>
                <a:gd name="connsiteY0" fmla="*/ 2204822 h 2229771"/>
                <a:gd name="connsiteX1" fmla="*/ 0 w 2204820"/>
                <a:gd name="connsiteY1" fmla="*/ 1503767 h 2229771"/>
                <a:gd name="connsiteX2" fmla="*/ 275603 w 2204820"/>
                <a:gd name="connsiteY2" fmla="*/ 1503767 h 2229771"/>
                <a:gd name="connsiteX3" fmla="*/ 275603 w 2204820"/>
                <a:gd name="connsiteY3" fmla="*/ 1929219 h 2229771"/>
                <a:gd name="connsiteX4" fmla="*/ 532819 w 2204820"/>
                <a:gd name="connsiteY4" fmla="*/ 1929219 h 2229771"/>
                <a:gd name="connsiteX5" fmla="*/ 532819 w 2204820"/>
                <a:gd name="connsiteY5" fmla="*/ 1909854 h 2229771"/>
                <a:gd name="connsiteX6" fmla="*/ 1241405 w 2204820"/>
                <a:gd name="connsiteY6" fmla="*/ 1909854 h 2229771"/>
                <a:gd name="connsiteX7" fmla="*/ 1241405 w 2204820"/>
                <a:gd name="connsiteY7" fmla="*/ 1929220 h 2229771"/>
                <a:gd name="connsiteX8" fmla="*/ 1929218 w 2204820"/>
                <a:gd name="connsiteY8" fmla="*/ 1929220 h 2229771"/>
                <a:gd name="connsiteX9" fmla="*/ 1929218 w 2204820"/>
                <a:gd name="connsiteY9" fmla="*/ 275602 h 2229771"/>
                <a:gd name="connsiteX10" fmla="*/ 976669 w 2204820"/>
                <a:gd name="connsiteY10" fmla="*/ 275602 h 2229771"/>
                <a:gd name="connsiteX11" fmla="*/ 976669 w 2204820"/>
                <a:gd name="connsiteY11" fmla="*/ 0 h 2229771"/>
                <a:gd name="connsiteX12" fmla="*/ 2204820 w 2204820"/>
                <a:gd name="connsiteY12" fmla="*/ 0 h 2229771"/>
                <a:gd name="connsiteX13" fmla="*/ 2204820 w 2204820"/>
                <a:gd name="connsiteY13" fmla="*/ 2204823 h 2229771"/>
                <a:gd name="connsiteX14" fmla="*/ 1241405 w 2204820"/>
                <a:gd name="connsiteY14" fmla="*/ 2204823 h 2229771"/>
                <a:gd name="connsiteX15" fmla="*/ 1241405 w 2204820"/>
                <a:gd name="connsiteY15" fmla="*/ 2229771 h 2229771"/>
                <a:gd name="connsiteX16" fmla="*/ 532819 w 2204820"/>
                <a:gd name="connsiteY16" fmla="*/ 2229771 h 2229771"/>
                <a:gd name="connsiteX17" fmla="*/ 532819 w 2204820"/>
                <a:gd name="connsiteY17" fmla="*/ 2204822 h 2229771"/>
                <a:gd name="connsiteX18" fmla="*/ 0 w 2204820"/>
                <a:gd name="connsiteY18" fmla="*/ 2204822 h 2229771"/>
                <a:gd name="connsiteX19" fmla="*/ 0 w 2204820"/>
                <a:gd name="connsiteY19" fmla="*/ 1228166 h 2229771"/>
                <a:gd name="connsiteX20" fmla="*/ 0 w 2204820"/>
                <a:gd name="connsiteY20" fmla="*/ 0 h 2229771"/>
                <a:gd name="connsiteX21" fmla="*/ 701067 w 2204820"/>
                <a:gd name="connsiteY21" fmla="*/ 0 h 2229771"/>
                <a:gd name="connsiteX22" fmla="*/ 701067 w 2204820"/>
                <a:gd name="connsiteY22" fmla="*/ 275602 h 2229771"/>
                <a:gd name="connsiteX23" fmla="*/ 275603 w 2204820"/>
                <a:gd name="connsiteY23" fmla="*/ 275602 h 2229771"/>
                <a:gd name="connsiteX24" fmla="*/ 292964 w 2204820"/>
                <a:gd name="connsiteY24" fmla="*/ 1189119 h 2229771"/>
                <a:gd name="connsiteX25" fmla="*/ 275603 w 2204820"/>
                <a:gd name="connsiteY25" fmla="*/ 1228166 h 2229771"/>
                <a:gd name="connsiteX26" fmla="*/ 0 w 2204820"/>
                <a:gd name="connsiteY26" fmla="*/ 1228166 h 2229771"/>
                <a:gd name="connsiteX0" fmla="*/ 0 w 2204820"/>
                <a:gd name="connsiteY0" fmla="*/ 2204822 h 2229771"/>
                <a:gd name="connsiteX1" fmla="*/ 0 w 2204820"/>
                <a:gd name="connsiteY1" fmla="*/ 1503767 h 2229771"/>
                <a:gd name="connsiteX2" fmla="*/ 275603 w 2204820"/>
                <a:gd name="connsiteY2" fmla="*/ 1503767 h 2229771"/>
                <a:gd name="connsiteX3" fmla="*/ 275603 w 2204820"/>
                <a:gd name="connsiteY3" fmla="*/ 1929219 h 2229771"/>
                <a:gd name="connsiteX4" fmla="*/ 532819 w 2204820"/>
                <a:gd name="connsiteY4" fmla="*/ 1929219 h 2229771"/>
                <a:gd name="connsiteX5" fmla="*/ 532819 w 2204820"/>
                <a:gd name="connsiteY5" fmla="*/ 1909854 h 2229771"/>
                <a:gd name="connsiteX6" fmla="*/ 1241405 w 2204820"/>
                <a:gd name="connsiteY6" fmla="*/ 1909854 h 2229771"/>
                <a:gd name="connsiteX7" fmla="*/ 1241405 w 2204820"/>
                <a:gd name="connsiteY7" fmla="*/ 1929220 h 2229771"/>
                <a:gd name="connsiteX8" fmla="*/ 1929218 w 2204820"/>
                <a:gd name="connsiteY8" fmla="*/ 1929220 h 2229771"/>
                <a:gd name="connsiteX9" fmla="*/ 1929218 w 2204820"/>
                <a:gd name="connsiteY9" fmla="*/ 275602 h 2229771"/>
                <a:gd name="connsiteX10" fmla="*/ 976669 w 2204820"/>
                <a:gd name="connsiteY10" fmla="*/ 275602 h 2229771"/>
                <a:gd name="connsiteX11" fmla="*/ 976669 w 2204820"/>
                <a:gd name="connsiteY11" fmla="*/ 0 h 2229771"/>
                <a:gd name="connsiteX12" fmla="*/ 2204820 w 2204820"/>
                <a:gd name="connsiteY12" fmla="*/ 0 h 2229771"/>
                <a:gd name="connsiteX13" fmla="*/ 2204820 w 2204820"/>
                <a:gd name="connsiteY13" fmla="*/ 2204823 h 2229771"/>
                <a:gd name="connsiteX14" fmla="*/ 1241405 w 2204820"/>
                <a:gd name="connsiteY14" fmla="*/ 2204823 h 2229771"/>
                <a:gd name="connsiteX15" fmla="*/ 1241405 w 2204820"/>
                <a:gd name="connsiteY15" fmla="*/ 2229771 h 2229771"/>
                <a:gd name="connsiteX16" fmla="*/ 532819 w 2204820"/>
                <a:gd name="connsiteY16" fmla="*/ 2229771 h 2229771"/>
                <a:gd name="connsiteX17" fmla="*/ 532819 w 2204820"/>
                <a:gd name="connsiteY17" fmla="*/ 2204822 h 2229771"/>
                <a:gd name="connsiteX18" fmla="*/ 0 w 2204820"/>
                <a:gd name="connsiteY18" fmla="*/ 2204822 h 2229771"/>
                <a:gd name="connsiteX19" fmla="*/ 0 w 2204820"/>
                <a:gd name="connsiteY19" fmla="*/ 1228166 h 2229771"/>
                <a:gd name="connsiteX20" fmla="*/ 0 w 2204820"/>
                <a:gd name="connsiteY20" fmla="*/ 0 h 2229771"/>
                <a:gd name="connsiteX21" fmla="*/ 701067 w 2204820"/>
                <a:gd name="connsiteY21" fmla="*/ 0 h 2229771"/>
                <a:gd name="connsiteX22" fmla="*/ 701067 w 2204820"/>
                <a:gd name="connsiteY22" fmla="*/ 275602 h 2229771"/>
                <a:gd name="connsiteX23" fmla="*/ 275603 w 2204820"/>
                <a:gd name="connsiteY23" fmla="*/ 275602 h 2229771"/>
                <a:gd name="connsiteX24" fmla="*/ 275603 w 2204820"/>
                <a:gd name="connsiteY24" fmla="*/ 1228166 h 2229771"/>
                <a:gd name="connsiteX25" fmla="*/ 0 w 2204820"/>
                <a:gd name="connsiteY25" fmla="*/ 1228166 h 2229771"/>
                <a:gd name="connsiteX0" fmla="*/ 0 w 2204820"/>
                <a:gd name="connsiteY0" fmla="*/ 2204822 h 2229771"/>
                <a:gd name="connsiteX1" fmla="*/ 0 w 2204820"/>
                <a:gd name="connsiteY1" fmla="*/ 1503767 h 2229771"/>
                <a:gd name="connsiteX2" fmla="*/ 275603 w 2204820"/>
                <a:gd name="connsiteY2" fmla="*/ 1503767 h 2229771"/>
                <a:gd name="connsiteX3" fmla="*/ 275603 w 2204820"/>
                <a:gd name="connsiteY3" fmla="*/ 1929219 h 2229771"/>
                <a:gd name="connsiteX4" fmla="*/ 532819 w 2204820"/>
                <a:gd name="connsiteY4" fmla="*/ 1929219 h 2229771"/>
                <a:gd name="connsiteX5" fmla="*/ 1241405 w 2204820"/>
                <a:gd name="connsiteY5" fmla="*/ 1909854 h 2229771"/>
                <a:gd name="connsiteX6" fmla="*/ 1241405 w 2204820"/>
                <a:gd name="connsiteY6" fmla="*/ 1929220 h 2229771"/>
                <a:gd name="connsiteX7" fmla="*/ 1929218 w 2204820"/>
                <a:gd name="connsiteY7" fmla="*/ 1929220 h 2229771"/>
                <a:gd name="connsiteX8" fmla="*/ 1929218 w 2204820"/>
                <a:gd name="connsiteY8" fmla="*/ 275602 h 2229771"/>
                <a:gd name="connsiteX9" fmla="*/ 976669 w 2204820"/>
                <a:gd name="connsiteY9" fmla="*/ 275602 h 2229771"/>
                <a:gd name="connsiteX10" fmla="*/ 976669 w 2204820"/>
                <a:gd name="connsiteY10" fmla="*/ 0 h 2229771"/>
                <a:gd name="connsiteX11" fmla="*/ 2204820 w 2204820"/>
                <a:gd name="connsiteY11" fmla="*/ 0 h 2229771"/>
                <a:gd name="connsiteX12" fmla="*/ 2204820 w 2204820"/>
                <a:gd name="connsiteY12" fmla="*/ 2204823 h 2229771"/>
                <a:gd name="connsiteX13" fmla="*/ 1241405 w 2204820"/>
                <a:gd name="connsiteY13" fmla="*/ 2204823 h 2229771"/>
                <a:gd name="connsiteX14" fmla="*/ 1241405 w 2204820"/>
                <a:gd name="connsiteY14" fmla="*/ 2229771 h 2229771"/>
                <a:gd name="connsiteX15" fmla="*/ 532819 w 2204820"/>
                <a:gd name="connsiteY15" fmla="*/ 2229771 h 2229771"/>
                <a:gd name="connsiteX16" fmla="*/ 532819 w 2204820"/>
                <a:gd name="connsiteY16" fmla="*/ 2204822 h 2229771"/>
                <a:gd name="connsiteX17" fmla="*/ 0 w 2204820"/>
                <a:gd name="connsiteY17" fmla="*/ 2204822 h 2229771"/>
                <a:gd name="connsiteX18" fmla="*/ 0 w 2204820"/>
                <a:gd name="connsiteY18" fmla="*/ 1228166 h 2229771"/>
                <a:gd name="connsiteX19" fmla="*/ 0 w 2204820"/>
                <a:gd name="connsiteY19" fmla="*/ 0 h 2229771"/>
                <a:gd name="connsiteX20" fmla="*/ 701067 w 2204820"/>
                <a:gd name="connsiteY20" fmla="*/ 0 h 2229771"/>
                <a:gd name="connsiteX21" fmla="*/ 701067 w 2204820"/>
                <a:gd name="connsiteY21" fmla="*/ 275602 h 2229771"/>
                <a:gd name="connsiteX22" fmla="*/ 275603 w 2204820"/>
                <a:gd name="connsiteY22" fmla="*/ 275602 h 2229771"/>
                <a:gd name="connsiteX23" fmla="*/ 275603 w 2204820"/>
                <a:gd name="connsiteY23" fmla="*/ 1228166 h 2229771"/>
                <a:gd name="connsiteX24" fmla="*/ 0 w 2204820"/>
                <a:gd name="connsiteY24" fmla="*/ 1228166 h 2229771"/>
                <a:gd name="connsiteX0" fmla="*/ 0 w 2204820"/>
                <a:gd name="connsiteY0" fmla="*/ 2204822 h 2229771"/>
                <a:gd name="connsiteX1" fmla="*/ 0 w 2204820"/>
                <a:gd name="connsiteY1" fmla="*/ 1503767 h 2229771"/>
                <a:gd name="connsiteX2" fmla="*/ 275603 w 2204820"/>
                <a:gd name="connsiteY2" fmla="*/ 1503767 h 2229771"/>
                <a:gd name="connsiteX3" fmla="*/ 275603 w 2204820"/>
                <a:gd name="connsiteY3" fmla="*/ 1929219 h 2229771"/>
                <a:gd name="connsiteX4" fmla="*/ 1241405 w 2204820"/>
                <a:gd name="connsiteY4" fmla="*/ 1909854 h 2229771"/>
                <a:gd name="connsiteX5" fmla="*/ 1241405 w 2204820"/>
                <a:gd name="connsiteY5" fmla="*/ 1929220 h 2229771"/>
                <a:gd name="connsiteX6" fmla="*/ 1929218 w 2204820"/>
                <a:gd name="connsiteY6" fmla="*/ 1929220 h 2229771"/>
                <a:gd name="connsiteX7" fmla="*/ 1929218 w 2204820"/>
                <a:gd name="connsiteY7" fmla="*/ 275602 h 2229771"/>
                <a:gd name="connsiteX8" fmla="*/ 976669 w 2204820"/>
                <a:gd name="connsiteY8" fmla="*/ 275602 h 2229771"/>
                <a:gd name="connsiteX9" fmla="*/ 976669 w 2204820"/>
                <a:gd name="connsiteY9" fmla="*/ 0 h 2229771"/>
                <a:gd name="connsiteX10" fmla="*/ 2204820 w 2204820"/>
                <a:gd name="connsiteY10" fmla="*/ 0 h 2229771"/>
                <a:gd name="connsiteX11" fmla="*/ 2204820 w 2204820"/>
                <a:gd name="connsiteY11" fmla="*/ 2204823 h 2229771"/>
                <a:gd name="connsiteX12" fmla="*/ 1241405 w 2204820"/>
                <a:gd name="connsiteY12" fmla="*/ 2204823 h 2229771"/>
                <a:gd name="connsiteX13" fmla="*/ 1241405 w 2204820"/>
                <a:gd name="connsiteY13" fmla="*/ 2229771 h 2229771"/>
                <a:gd name="connsiteX14" fmla="*/ 532819 w 2204820"/>
                <a:gd name="connsiteY14" fmla="*/ 2229771 h 2229771"/>
                <a:gd name="connsiteX15" fmla="*/ 532819 w 2204820"/>
                <a:gd name="connsiteY15" fmla="*/ 2204822 h 2229771"/>
                <a:gd name="connsiteX16" fmla="*/ 0 w 2204820"/>
                <a:gd name="connsiteY16" fmla="*/ 2204822 h 2229771"/>
                <a:gd name="connsiteX17" fmla="*/ 0 w 2204820"/>
                <a:gd name="connsiteY17" fmla="*/ 1228166 h 2229771"/>
                <a:gd name="connsiteX18" fmla="*/ 0 w 2204820"/>
                <a:gd name="connsiteY18" fmla="*/ 0 h 2229771"/>
                <a:gd name="connsiteX19" fmla="*/ 701067 w 2204820"/>
                <a:gd name="connsiteY19" fmla="*/ 0 h 2229771"/>
                <a:gd name="connsiteX20" fmla="*/ 701067 w 2204820"/>
                <a:gd name="connsiteY20" fmla="*/ 275602 h 2229771"/>
                <a:gd name="connsiteX21" fmla="*/ 275603 w 2204820"/>
                <a:gd name="connsiteY21" fmla="*/ 275602 h 2229771"/>
                <a:gd name="connsiteX22" fmla="*/ 275603 w 2204820"/>
                <a:gd name="connsiteY22" fmla="*/ 1228166 h 2229771"/>
                <a:gd name="connsiteX23" fmla="*/ 0 w 2204820"/>
                <a:gd name="connsiteY23" fmla="*/ 1228166 h 2229771"/>
                <a:gd name="connsiteX0" fmla="*/ 0 w 2204820"/>
                <a:gd name="connsiteY0" fmla="*/ 2204822 h 2229771"/>
                <a:gd name="connsiteX1" fmla="*/ 0 w 2204820"/>
                <a:gd name="connsiteY1" fmla="*/ 1503767 h 2229771"/>
                <a:gd name="connsiteX2" fmla="*/ 275603 w 2204820"/>
                <a:gd name="connsiteY2" fmla="*/ 1503767 h 2229771"/>
                <a:gd name="connsiteX3" fmla="*/ 275603 w 2204820"/>
                <a:gd name="connsiteY3" fmla="*/ 1929219 h 2229771"/>
                <a:gd name="connsiteX4" fmla="*/ 1241405 w 2204820"/>
                <a:gd name="connsiteY4" fmla="*/ 1909854 h 2229771"/>
                <a:gd name="connsiteX5" fmla="*/ 1929218 w 2204820"/>
                <a:gd name="connsiteY5" fmla="*/ 1929220 h 2229771"/>
                <a:gd name="connsiteX6" fmla="*/ 1929218 w 2204820"/>
                <a:gd name="connsiteY6" fmla="*/ 275602 h 2229771"/>
                <a:gd name="connsiteX7" fmla="*/ 976669 w 2204820"/>
                <a:gd name="connsiteY7" fmla="*/ 275602 h 2229771"/>
                <a:gd name="connsiteX8" fmla="*/ 976669 w 2204820"/>
                <a:gd name="connsiteY8" fmla="*/ 0 h 2229771"/>
                <a:gd name="connsiteX9" fmla="*/ 2204820 w 2204820"/>
                <a:gd name="connsiteY9" fmla="*/ 0 h 2229771"/>
                <a:gd name="connsiteX10" fmla="*/ 2204820 w 2204820"/>
                <a:gd name="connsiteY10" fmla="*/ 2204823 h 2229771"/>
                <a:gd name="connsiteX11" fmla="*/ 1241405 w 2204820"/>
                <a:gd name="connsiteY11" fmla="*/ 2204823 h 2229771"/>
                <a:gd name="connsiteX12" fmla="*/ 1241405 w 2204820"/>
                <a:gd name="connsiteY12" fmla="*/ 2229771 h 2229771"/>
                <a:gd name="connsiteX13" fmla="*/ 532819 w 2204820"/>
                <a:gd name="connsiteY13" fmla="*/ 2229771 h 2229771"/>
                <a:gd name="connsiteX14" fmla="*/ 532819 w 2204820"/>
                <a:gd name="connsiteY14" fmla="*/ 2204822 h 2229771"/>
                <a:gd name="connsiteX15" fmla="*/ 0 w 2204820"/>
                <a:gd name="connsiteY15" fmla="*/ 2204822 h 2229771"/>
                <a:gd name="connsiteX16" fmla="*/ 0 w 2204820"/>
                <a:gd name="connsiteY16" fmla="*/ 1228166 h 2229771"/>
                <a:gd name="connsiteX17" fmla="*/ 0 w 2204820"/>
                <a:gd name="connsiteY17" fmla="*/ 0 h 2229771"/>
                <a:gd name="connsiteX18" fmla="*/ 701067 w 2204820"/>
                <a:gd name="connsiteY18" fmla="*/ 0 h 2229771"/>
                <a:gd name="connsiteX19" fmla="*/ 701067 w 2204820"/>
                <a:gd name="connsiteY19" fmla="*/ 275602 h 2229771"/>
                <a:gd name="connsiteX20" fmla="*/ 275603 w 2204820"/>
                <a:gd name="connsiteY20" fmla="*/ 275602 h 2229771"/>
                <a:gd name="connsiteX21" fmla="*/ 275603 w 2204820"/>
                <a:gd name="connsiteY21" fmla="*/ 1228166 h 2229771"/>
                <a:gd name="connsiteX22" fmla="*/ 0 w 2204820"/>
                <a:gd name="connsiteY22" fmla="*/ 1228166 h 2229771"/>
                <a:gd name="connsiteX0" fmla="*/ 0 w 2204820"/>
                <a:gd name="connsiteY0" fmla="*/ 2204822 h 2229771"/>
                <a:gd name="connsiteX1" fmla="*/ 0 w 2204820"/>
                <a:gd name="connsiteY1" fmla="*/ 1503767 h 2229771"/>
                <a:gd name="connsiteX2" fmla="*/ 275603 w 2204820"/>
                <a:gd name="connsiteY2" fmla="*/ 1503767 h 2229771"/>
                <a:gd name="connsiteX3" fmla="*/ 275603 w 2204820"/>
                <a:gd name="connsiteY3" fmla="*/ 1929219 h 2229771"/>
                <a:gd name="connsiteX4" fmla="*/ 1929218 w 2204820"/>
                <a:gd name="connsiteY4" fmla="*/ 1929220 h 2229771"/>
                <a:gd name="connsiteX5" fmla="*/ 1929218 w 2204820"/>
                <a:gd name="connsiteY5" fmla="*/ 275602 h 2229771"/>
                <a:gd name="connsiteX6" fmla="*/ 976669 w 2204820"/>
                <a:gd name="connsiteY6" fmla="*/ 275602 h 2229771"/>
                <a:gd name="connsiteX7" fmla="*/ 976669 w 2204820"/>
                <a:gd name="connsiteY7" fmla="*/ 0 h 2229771"/>
                <a:gd name="connsiteX8" fmla="*/ 2204820 w 2204820"/>
                <a:gd name="connsiteY8" fmla="*/ 0 h 2229771"/>
                <a:gd name="connsiteX9" fmla="*/ 2204820 w 2204820"/>
                <a:gd name="connsiteY9" fmla="*/ 2204823 h 2229771"/>
                <a:gd name="connsiteX10" fmla="*/ 1241405 w 2204820"/>
                <a:gd name="connsiteY10" fmla="*/ 2204823 h 2229771"/>
                <a:gd name="connsiteX11" fmla="*/ 1241405 w 2204820"/>
                <a:gd name="connsiteY11" fmla="*/ 2229771 h 2229771"/>
                <a:gd name="connsiteX12" fmla="*/ 532819 w 2204820"/>
                <a:gd name="connsiteY12" fmla="*/ 2229771 h 2229771"/>
                <a:gd name="connsiteX13" fmla="*/ 532819 w 2204820"/>
                <a:gd name="connsiteY13" fmla="*/ 2204822 h 2229771"/>
                <a:gd name="connsiteX14" fmla="*/ 0 w 2204820"/>
                <a:gd name="connsiteY14" fmla="*/ 2204822 h 2229771"/>
                <a:gd name="connsiteX15" fmla="*/ 0 w 2204820"/>
                <a:gd name="connsiteY15" fmla="*/ 1228166 h 2229771"/>
                <a:gd name="connsiteX16" fmla="*/ 0 w 2204820"/>
                <a:gd name="connsiteY16" fmla="*/ 0 h 2229771"/>
                <a:gd name="connsiteX17" fmla="*/ 701067 w 2204820"/>
                <a:gd name="connsiteY17" fmla="*/ 0 h 2229771"/>
                <a:gd name="connsiteX18" fmla="*/ 701067 w 2204820"/>
                <a:gd name="connsiteY18" fmla="*/ 275602 h 2229771"/>
                <a:gd name="connsiteX19" fmla="*/ 275603 w 2204820"/>
                <a:gd name="connsiteY19" fmla="*/ 275602 h 2229771"/>
                <a:gd name="connsiteX20" fmla="*/ 275603 w 2204820"/>
                <a:gd name="connsiteY20" fmla="*/ 1228166 h 2229771"/>
                <a:gd name="connsiteX21" fmla="*/ 0 w 2204820"/>
                <a:gd name="connsiteY21" fmla="*/ 1228166 h 2229771"/>
                <a:gd name="connsiteX0" fmla="*/ 0 w 2204820"/>
                <a:gd name="connsiteY0" fmla="*/ 2204822 h 2229771"/>
                <a:gd name="connsiteX1" fmla="*/ 0 w 2204820"/>
                <a:gd name="connsiteY1" fmla="*/ 1503767 h 2229771"/>
                <a:gd name="connsiteX2" fmla="*/ 275603 w 2204820"/>
                <a:gd name="connsiteY2" fmla="*/ 1503767 h 2229771"/>
                <a:gd name="connsiteX3" fmla="*/ 275603 w 2204820"/>
                <a:gd name="connsiteY3" fmla="*/ 1929219 h 2229771"/>
                <a:gd name="connsiteX4" fmla="*/ 1929218 w 2204820"/>
                <a:gd name="connsiteY4" fmla="*/ 1929220 h 2229771"/>
                <a:gd name="connsiteX5" fmla="*/ 1929218 w 2204820"/>
                <a:gd name="connsiteY5" fmla="*/ 275602 h 2229771"/>
                <a:gd name="connsiteX6" fmla="*/ 976669 w 2204820"/>
                <a:gd name="connsiteY6" fmla="*/ 275602 h 2229771"/>
                <a:gd name="connsiteX7" fmla="*/ 976669 w 2204820"/>
                <a:gd name="connsiteY7" fmla="*/ 0 h 2229771"/>
                <a:gd name="connsiteX8" fmla="*/ 2204820 w 2204820"/>
                <a:gd name="connsiteY8" fmla="*/ 0 h 2229771"/>
                <a:gd name="connsiteX9" fmla="*/ 2204820 w 2204820"/>
                <a:gd name="connsiteY9" fmla="*/ 2204823 h 2229771"/>
                <a:gd name="connsiteX10" fmla="*/ 1241405 w 2204820"/>
                <a:gd name="connsiteY10" fmla="*/ 2204823 h 2229771"/>
                <a:gd name="connsiteX11" fmla="*/ 532819 w 2204820"/>
                <a:gd name="connsiteY11" fmla="*/ 2229771 h 2229771"/>
                <a:gd name="connsiteX12" fmla="*/ 532819 w 2204820"/>
                <a:gd name="connsiteY12" fmla="*/ 2204822 h 2229771"/>
                <a:gd name="connsiteX13" fmla="*/ 0 w 2204820"/>
                <a:gd name="connsiteY13" fmla="*/ 2204822 h 2229771"/>
                <a:gd name="connsiteX14" fmla="*/ 0 w 2204820"/>
                <a:gd name="connsiteY14" fmla="*/ 1228166 h 2229771"/>
                <a:gd name="connsiteX15" fmla="*/ 0 w 2204820"/>
                <a:gd name="connsiteY15" fmla="*/ 0 h 2229771"/>
                <a:gd name="connsiteX16" fmla="*/ 701067 w 2204820"/>
                <a:gd name="connsiteY16" fmla="*/ 0 h 2229771"/>
                <a:gd name="connsiteX17" fmla="*/ 701067 w 2204820"/>
                <a:gd name="connsiteY17" fmla="*/ 275602 h 2229771"/>
                <a:gd name="connsiteX18" fmla="*/ 275603 w 2204820"/>
                <a:gd name="connsiteY18" fmla="*/ 275602 h 2229771"/>
                <a:gd name="connsiteX19" fmla="*/ 275603 w 2204820"/>
                <a:gd name="connsiteY19" fmla="*/ 1228166 h 2229771"/>
                <a:gd name="connsiteX20" fmla="*/ 0 w 2204820"/>
                <a:gd name="connsiteY20" fmla="*/ 1228166 h 2229771"/>
                <a:gd name="connsiteX0" fmla="*/ 0 w 2204820"/>
                <a:gd name="connsiteY0" fmla="*/ 2204822 h 2229771"/>
                <a:gd name="connsiteX1" fmla="*/ 0 w 2204820"/>
                <a:gd name="connsiteY1" fmla="*/ 1503767 h 2229771"/>
                <a:gd name="connsiteX2" fmla="*/ 275603 w 2204820"/>
                <a:gd name="connsiteY2" fmla="*/ 1503767 h 2229771"/>
                <a:gd name="connsiteX3" fmla="*/ 275603 w 2204820"/>
                <a:gd name="connsiteY3" fmla="*/ 1929219 h 2229771"/>
                <a:gd name="connsiteX4" fmla="*/ 1929218 w 2204820"/>
                <a:gd name="connsiteY4" fmla="*/ 1929220 h 2229771"/>
                <a:gd name="connsiteX5" fmla="*/ 1929218 w 2204820"/>
                <a:gd name="connsiteY5" fmla="*/ 275602 h 2229771"/>
                <a:gd name="connsiteX6" fmla="*/ 976669 w 2204820"/>
                <a:gd name="connsiteY6" fmla="*/ 275602 h 2229771"/>
                <a:gd name="connsiteX7" fmla="*/ 976669 w 2204820"/>
                <a:gd name="connsiteY7" fmla="*/ 0 h 2229771"/>
                <a:gd name="connsiteX8" fmla="*/ 2204820 w 2204820"/>
                <a:gd name="connsiteY8" fmla="*/ 0 h 2229771"/>
                <a:gd name="connsiteX9" fmla="*/ 2204820 w 2204820"/>
                <a:gd name="connsiteY9" fmla="*/ 2204823 h 2229771"/>
                <a:gd name="connsiteX10" fmla="*/ 532819 w 2204820"/>
                <a:gd name="connsiteY10" fmla="*/ 2229771 h 2229771"/>
                <a:gd name="connsiteX11" fmla="*/ 532819 w 2204820"/>
                <a:gd name="connsiteY11" fmla="*/ 2204822 h 2229771"/>
                <a:gd name="connsiteX12" fmla="*/ 0 w 2204820"/>
                <a:gd name="connsiteY12" fmla="*/ 2204822 h 2229771"/>
                <a:gd name="connsiteX13" fmla="*/ 0 w 2204820"/>
                <a:gd name="connsiteY13" fmla="*/ 1228166 h 2229771"/>
                <a:gd name="connsiteX14" fmla="*/ 0 w 2204820"/>
                <a:gd name="connsiteY14" fmla="*/ 0 h 2229771"/>
                <a:gd name="connsiteX15" fmla="*/ 701067 w 2204820"/>
                <a:gd name="connsiteY15" fmla="*/ 0 h 2229771"/>
                <a:gd name="connsiteX16" fmla="*/ 701067 w 2204820"/>
                <a:gd name="connsiteY16" fmla="*/ 275602 h 2229771"/>
                <a:gd name="connsiteX17" fmla="*/ 275603 w 2204820"/>
                <a:gd name="connsiteY17" fmla="*/ 275602 h 2229771"/>
                <a:gd name="connsiteX18" fmla="*/ 275603 w 2204820"/>
                <a:gd name="connsiteY18" fmla="*/ 1228166 h 2229771"/>
                <a:gd name="connsiteX19" fmla="*/ 0 w 2204820"/>
                <a:gd name="connsiteY19" fmla="*/ 1228166 h 2229771"/>
                <a:gd name="connsiteX0" fmla="*/ 0 w 2204820"/>
                <a:gd name="connsiteY0" fmla="*/ 2204822 h 2204823"/>
                <a:gd name="connsiteX1" fmla="*/ 0 w 2204820"/>
                <a:gd name="connsiteY1" fmla="*/ 1503767 h 2204823"/>
                <a:gd name="connsiteX2" fmla="*/ 275603 w 2204820"/>
                <a:gd name="connsiteY2" fmla="*/ 1503767 h 2204823"/>
                <a:gd name="connsiteX3" fmla="*/ 275603 w 2204820"/>
                <a:gd name="connsiteY3" fmla="*/ 1929219 h 2204823"/>
                <a:gd name="connsiteX4" fmla="*/ 1929218 w 2204820"/>
                <a:gd name="connsiteY4" fmla="*/ 1929220 h 2204823"/>
                <a:gd name="connsiteX5" fmla="*/ 1929218 w 2204820"/>
                <a:gd name="connsiteY5" fmla="*/ 275602 h 2204823"/>
                <a:gd name="connsiteX6" fmla="*/ 976669 w 2204820"/>
                <a:gd name="connsiteY6" fmla="*/ 275602 h 2204823"/>
                <a:gd name="connsiteX7" fmla="*/ 976669 w 2204820"/>
                <a:gd name="connsiteY7" fmla="*/ 0 h 2204823"/>
                <a:gd name="connsiteX8" fmla="*/ 2204820 w 2204820"/>
                <a:gd name="connsiteY8" fmla="*/ 0 h 2204823"/>
                <a:gd name="connsiteX9" fmla="*/ 2204820 w 2204820"/>
                <a:gd name="connsiteY9" fmla="*/ 2204823 h 2204823"/>
                <a:gd name="connsiteX10" fmla="*/ 532819 w 2204820"/>
                <a:gd name="connsiteY10" fmla="*/ 2204822 h 2204823"/>
                <a:gd name="connsiteX11" fmla="*/ 0 w 2204820"/>
                <a:gd name="connsiteY11" fmla="*/ 2204822 h 2204823"/>
                <a:gd name="connsiteX12" fmla="*/ 0 w 2204820"/>
                <a:gd name="connsiteY12" fmla="*/ 1228166 h 2204823"/>
                <a:gd name="connsiteX13" fmla="*/ 0 w 2204820"/>
                <a:gd name="connsiteY13" fmla="*/ 0 h 2204823"/>
                <a:gd name="connsiteX14" fmla="*/ 701067 w 2204820"/>
                <a:gd name="connsiteY14" fmla="*/ 0 h 2204823"/>
                <a:gd name="connsiteX15" fmla="*/ 701067 w 2204820"/>
                <a:gd name="connsiteY15" fmla="*/ 275602 h 2204823"/>
                <a:gd name="connsiteX16" fmla="*/ 275603 w 2204820"/>
                <a:gd name="connsiteY16" fmla="*/ 275602 h 2204823"/>
                <a:gd name="connsiteX17" fmla="*/ 275603 w 2204820"/>
                <a:gd name="connsiteY17" fmla="*/ 1228166 h 2204823"/>
                <a:gd name="connsiteX18" fmla="*/ 0 w 2204820"/>
                <a:gd name="connsiteY18" fmla="*/ 1228166 h 2204823"/>
                <a:gd name="connsiteX0" fmla="*/ 0 w 2204820"/>
                <a:gd name="connsiteY0" fmla="*/ 2204822 h 2204823"/>
                <a:gd name="connsiteX1" fmla="*/ 0 w 2204820"/>
                <a:gd name="connsiteY1" fmla="*/ 1503767 h 2204823"/>
                <a:gd name="connsiteX2" fmla="*/ 275603 w 2204820"/>
                <a:gd name="connsiteY2" fmla="*/ 1503767 h 2204823"/>
                <a:gd name="connsiteX3" fmla="*/ 275603 w 2204820"/>
                <a:gd name="connsiteY3" fmla="*/ 1929219 h 2204823"/>
                <a:gd name="connsiteX4" fmla="*/ 1929218 w 2204820"/>
                <a:gd name="connsiteY4" fmla="*/ 1929220 h 2204823"/>
                <a:gd name="connsiteX5" fmla="*/ 1929218 w 2204820"/>
                <a:gd name="connsiteY5" fmla="*/ 275602 h 2204823"/>
                <a:gd name="connsiteX6" fmla="*/ 976669 w 2204820"/>
                <a:gd name="connsiteY6" fmla="*/ 275602 h 2204823"/>
                <a:gd name="connsiteX7" fmla="*/ 976669 w 2204820"/>
                <a:gd name="connsiteY7" fmla="*/ 0 h 2204823"/>
                <a:gd name="connsiteX8" fmla="*/ 2204820 w 2204820"/>
                <a:gd name="connsiteY8" fmla="*/ 0 h 2204823"/>
                <a:gd name="connsiteX9" fmla="*/ 2204820 w 2204820"/>
                <a:gd name="connsiteY9" fmla="*/ 2204823 h 2204823"/>
                <a:gd name="connsiteX10" fmla="*/ 0 w 2204820"/>
                <a:gd name="connsiteY10" fmla="*/ 2204822 h 2204823"/>
                <a:gd name="connsiteX11" fmla="*/ 0 w 2204820"/>
                <a:gd name="connsiteY11" fmla="*/ 1228166 h 2204823"/>
                <a:gd name="connsiteX12" fmla="*/ 0 w 2204820"/>
                <a:gd name="connsiteY12" fmla="*/ 0 h 2204823"/>
                <a:gd name="connsiteX13" fmla="*/ 701067 w 2204820"/>
                <a:gd name="connsiteY13" fmla="*/ 0 h 2204823"/>
                <a:gd name="connsiteX14" fmla="*/ 701067 w 2204820"/>
                <a:gd name="connsiteY14" fmla="*/ 275602 h 2204823"/>
                <a:gd name="connsiteX15" fmla="*/ 275603 w 2204820"/>
                <a:gd name="connsiteY15" fmla="*/ 275602 h 2204823"/>
                <a:gd name="connsiteX16" fmla="*/ 275603 w 2204820"/>
                <a:gd name="connsiteY16" fmla="*/ 1228166 h 2204823"/>
                <a:gd name="connsiteX17" fmla="*/ 0 w 2204820"/>
                <a:gd name="connsiteY17" fmla="*/ 1228166 h 2204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204820" h="2204823">
                  <a:moveTo>
                    <a:pt x="0" y="2204822"/>
                  </a:moveTo>
                  <a:lnTo>
                    <a:pt x="0" y="1503767"/>
                  </a:lnTo>
                  <a:lnTo>
                    <a:pt x="275603" y="1503767"/>
                  </a:lnTo>
                  <a:lnTo>
                    <a:pt x="275603" y="1929219"/>
                  </a:lnTo>
                  <a:lnTo>
                    <a:pt x="1929218" y="1929220"/>
                  </a:lnTo>
                  <a:lnTo>
                    <a:pt x="1929218" y="275602"/>
                  </a:lnTo>
                  <a:lnTo>
                    <a:pt x="976669" y="275602"/>
                  </a:lnTo>
                  <a:lnTo>
                    <a:pt x="976669" y="0"/>
                  </a:lnTo>
                  <a:lnTo>
                    <a:pt x="2204820" y="0"/>
                  </a:lnTo>
                  <a:lnTo>
                    <a:pt x="2204820" y="2204823"/>
                  </a:lnTo>
                  <a:lnTo>
                    <a:pt x="0" y="2204822"/>
                  </a:lnTo>
                  <a:close/>
                  <a:moveTo>
                    <a:pt x="0" y="1228166"/>
                  </a:moveTo>
                  <a:lnTo>
                    <a:pt x="0" y="0"/>
                  </a:lnTo>
                  <a:lnTo>
                    <a:pt x="701067" y="0"/>
                  </a:lnTo>
                  <a:lnTo>
                    <a:pt x="701067" y="275602"/>
                  </a:lnTo>
                  <a:lnTo>
                    <a:pt x="275603" y="275602"/>
                  </a:lnTo>
                  <a:lnTo>
                    <a:pt x="275603" y="1228166"/>
                  </a:lnTo>
                  <a:lnTo>
                    <a:pt x="0" y="1228166"/>
                  </a:lnTo>
                  <a:close/>
                </a:path>
              </a:pathLst>
            </a:custGeom>
            <a:solidFill>
              <a:srgbClr val="7D7D7D"/>
            </a:solidFill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" name="Freeform 81">
              <a:extLst>
                <a:ext uri="{FF2B5EF4-FFF2-40B4-BE49-F238E27FC236}">
                  <a16:creationId xmlns:a16="http://schemas.microsoft.com/office/drawing/2014/main" id="{BFABADB2-77C4-4413-9BF6-688DA0D54E12}"/>
                </a:ext>
              </a:extLst>
            </p:cNvPr>
            <p:cNvSpPr/>
            <p:nvPr/>
          </p:nvSpPr>
          <p:spPr>
            <a:xfrm rot="5400000">
              <a:off x="4132507" y="2878262"/>
              <a:ext cx="1885357" cy="1885359"/>
            </a:xfrm>
            <a:custGeom>
              <a:avLst/>
              <a:gdLst>
                <a:gd name="connsiteX0" fmla="*/ 1 w 2232761"/>
                <a:gd name="connsiteY0" fmla="*/ 1228165 h 2233801"/>
                <a:gd name="connsiteX1" fmla="*/ 1 w 2232761"/>
                <a:gd name="connsiteY1" fmla="*/ 0 h 2233801"/>
                <a:gd name="connsiteX2" fmla="*/ 2204821 w 2232761"/>
                <a:gd name="connsiteY2" fmla="*/ 0 h 2233801"/>
                <a:gd name="connsiteX3" fmla="*/ 2204821 w 2232761"/>
                <a:gd name="connsiteY3" fmla="*/ 1068780 h 2233801"/>
                <a:gd name="connsiteX4" fmla="*/ 2232761 w 2232761"/>
                <a:gd name="connsiteY4" fmla="*/ 1068780 h 2233801"/>
                <a:gd name="connsiteX5" fmla="*/ 2232761 w 2232761"/>
                <a:gd name="connsiteY5" fmla="*/ 1657737 h 2233801"/>
                <a:gd name="connsiteX6" fmla="*/ 2204821 w 2232761"/>
                <a:gd name="connsiteY6" fmla="*/ 1657737 h 2233801"/>
                <a:gd name="connsiteX7" fmla="*/ 2204821 w 2232761"/>
                <a:gd name="connsiteY7" fmla="*/ 2204823 h 2233801"/>
                <a:gd name="connsiteX8" fmla="*/ 1503755 w 2232761"/>
                <a:gd name="connsiteY8" fmla="*/ 2204823 h 2233801"/>
                <a:gd name="connsiteX9" fmla="*/ 1503755 w 2232761"/>
                <a:gd name="connsiteY9" fmla="*/ 1929220 h 2233801"/>
                <a:gd name="connsiteX10" fmla="*/ 1929219 w 2232761"/>
                <a:gd name="connsiteY10" fmla="*/ 1929220 h 2233801"/>
                <a:gd name="connsiteX11" fmla="*/ 1929219 w 2232761"/>
                <a:gd name="connsiteY11" fmla="*/ 1657737 h 2233801"/>
                <a:gd name="connsiteX12" fmla="*/ 1904988 w 2232761"/>
                <a:gd name="connsiteY12" fmla="*/ 1657737 h 2233801"/>
                <a:gd name="connsiteX13" fmla="*/ 1904988 w 2232761"/>
                <a:gd name="connsiteY13" fmla="*/ 1068780 h 2233801"/>
                <a:gd name="connsiteX14" fmla="*/ 1929219 w 2232761"/>
                <a:gd name="connsiteY14" fmla="*/ 1068780 h 2233801"/>
                <a:gd name="connsiteX15" fmla="*/ 1929219 w 2232761"/>
                <a:gd name="connsiteY15" fmla="*/ 275602 h 2233801"/>
                <a:gd name="connsiteX16" fmla="*/ 275604 w 2232761"/>
                <a:gd name="connsiteY16" fmla="*/ 275602 h 2233801"/>
                <a:gd name="connsiteX17" fmla="*/ 275604 w 2232761"/>
                <a:gd name="connsiteY17" fmla="*/ 1228165 h 2233801"/>
                <a:gd name="connsiteX18" fmla="*/ 0 w 2232761"/>
                <a:gd name="connsiteY18" fmla="*/ 2204823 h 2233801"/>
                <a:gd name="connsiteX19" fmla="*/ 1 w 2232761"/>
                <a:gd name="connsiteY19" fmla="*/ 1503767 h 2233801"/>
                <a:gd name="connsiteX20" fmla="*/ 275604 w 2232761"/>
                <a:gd name="connsiteY20" fmla="*/ 1503767 h 2233801"/>
                <a:gd name="connsiteX21" fmla="*/ 275603 w 2232761"/>
                <a:gd name="connsiteY21" fmla="*/ 1929220 h 2233801"/>
                <a:gd name="connsiteX22" fmla="*/ 604309 w 2232761"/>
                <a:gd name="connsiteY22" fmla="*/ 1929220 h 2233801"/>
                <a:gd name="connsiteX23" fmla="*/ 604309 w 2232761"/>
                <a:gd name="connsiteY23" fmla="*/ 1906028 h 2233801"/>
                <a:gd name="connsiteX24" fmla="*/ 1193265 w 2232761"/>
                <a:gd name="connsiteY24" fmla="*/ 1906028 h 2233801"/>
                <a:gd name="connsiteX25" fmla="*/ 1193265 w 2232761"/>
                <a:gd name="connsiteY25" fmla="*/ 1929220 h 2233801"/>
                <a:gd name="connsiteX26" fmla="*/ 1228153 w 2232761"/>
                <a:gd name="connsiteY26" fmla="*/ 1929220 h 2233801"/>
                <a:gd name="connsiteX27" fmla="*/ 1228153 w 2232761"/>
                <a:gd name="connsiteY27" fmla="*/ 2204823 h 2233801"/>
                <a:gd name="connsiteX28" fmla="*/ 1193265 w 2232761"/>
                <a:gd name="connsiteY28" fmla="*/ 2204823 h 2233801"/>
                <a:gd name="connsiteX29" fmla="*/ 1193265 w 2232761"/>
                <a:gd name="connsiteY29" fmla="*/ 2233801 h 2233801"/>
                <a:gd name="connsiteX30" fmla="*/ 604309 w 2232761"/>
                <a:gd name="connsiteY30" fmla="*/ 2233801 h 2233801"/>
                <a:gd name="connsiteX31" fmla="*/ 604309 w 2232761"/>
                <a:gd name="connsiteY31" fmla="*/ 2204823 h 2233801"/>
                <a:gd name="connsiteX0" fmla="*/ 1 w 2232761"/>
                <a:gd name="connsiteY0" fmla="*/ 1228165 h 2233801"/>
                <a:gd name="connsiteX1" fmla="*/ 1 w 2232761"/>
                <a:gd name="connsiteY1" fmla="*/ 0 h 2233801"/>
                <a:gd name="connsiteX2" fmla="*/ 2204821 w 2232761"/>
                <a:gd name="connsiteY2" fmla="*/ 0 h 2233801"/>
                <a:gd name="connsiteX3" fmla="*/ 2204821 w 2232761"/>
                <a:gd name="connsiteY3" fmla="*/ 1068780 h 2233801"/>
                <a:gd name="connsiteX4" fmla="*/ 2232761 w 2232761"/>
                <a:gd name="connsiteY4" fmla="*/ 1068780 h 2233801"/>
                <a:gd name="connsiteX5" fmla="*/ 2232761 w 2232761"/>
                <a:gd name="connsiteY5" fmla="*/ 1657737 h 2233801"/>
                <a:gd name="connsiteX6" fmla="*/ 2204821 w 2232761"/>
                <a:gd name="connsiteY6" fmla="*/ 1657737 h 2233801"/>
                <a:gd name="connsiteX7" fmla="*/ 2204821 w 2232761"/>
                <a:gd name="connsiteY7" fmla="*/ 2204823 h 2233801"/>
                <a:gd name="connsiteX8" fmla="*/ 1503755 w 2232761"/>
                <a:gd name="connsiteY8" fmla="*/ 2204823 h 2233801"/>
                <a:gd name="connsiteX9" fmla="*/ 1503755 w 2232761"/>
                <a:gd name="connsiteY9" fmla="*/ 1929220 h 2233801"/>
                <a:gd name="connsiteX10" fmla="*/ 1929219 w 2232761"/>
                <a:gd name="connsiteY10" fmla="*/ 1929220 h 2233801"/>
                <a:gd name="connsiteX11" fmla="*/ 1929219 w 2232761"/>
                <a:gd name="connsiteY11" fmla="*/ 1657737 h 2233801"/>
                <a:gd name="connsiteX12" fmla="*/ 1904988 w 2232761"/>
                <a:gd name="connsiteY12" fmla="*/ 1657737 h 2233801"/>
                <a:gd name="connsiteX13" fmla="*/ 1904988 w 2232761"/>
                <a:gd name="connsiteY13" fmla="*/ 1068780 h 2233801"/>
                <a:gd name="connsiteX14" fmla="*/ 1929219 w 2232761"/>
                <a:gd name="connsiteY14" fmla="*/ 1068780 h 2233801"/>
                <a:gd name="connsiteX15" fmla="*/ 1929219 w 2232761"/>
                <a:gd name="connsiteY15" fmla="*/ 275602 h 2233801"/>
                <a:gd name="connsiteX16" fmla="*/ 275604 w 2232761"/>
                <a:gd name="connsiteY16" fmla="*/ 275602 h 2233801"/>
                <a:gd name="connsiteX17" fmla="*/ 275604 w 2232761"/>
                <a:gd name="connsiteY17" fmla="*/ 1228165 h 2233801"/>
                <a:gd name="connsiteX18" fmla="*/ 1 w 2232761"/>
                <a:gd name="connsiteY18" fmla="*/ 1228165 h 2233801"/>
                <a:gd name="connsiteX19" fmla="*/ 0 w 2232761"/>
                <a:gd name="connsiteY19" fmla="*/ 2204823 h 2233801"/>
                <a:gd name="connsiteX20" fmla="*/ 1 w 2232761"/>
                <a:gd name="connsiteY20" fmla="*/ 1503767 h 2233801"/>
                <a:gd name="connsiteX21" fmla="*/ 275604 w 2232761"/>
                <a:gd name="connsiteY21" fmla="*/ 1503767 h 2233801"/>
                <a:gd name="connsiteX22" fmla="*/ 275603 w 2232761"/>
                <a:gd name="connsiteY22" fmla="*/ 1929220 h 2233801"/>
                <a:gd name="connsiteX23" fmla="*/ 604309 w 2232761"/>
                <a:gd name="connsiteY23" fmla="*/ 1906028 h 2233801"/>
                <a:gd name="connsiteX24" fmla="*/ 1193265 w 2232761"/>
                <a:gd name="connsiteY24" fmla="*/ 1906028 h 2233801"/>
                <a:gd name="connsiteX25" fmla="*/ 1193265 w 2232761"/>
                <a:gd name="connsiteY25" fmla="*/ 1929220 h 2233801"/>
                <a:gd name="connsiteX26" fmla="*/ 1228153 w 2232761"/>
                <a:gd name="connsiteY26" fmla="*/ 1929220 h 2233801"/>
                <a:gd name="connsiteX27" fmla="*/ 1228153 w 2232761"/>
                <a:gd name="connsiteY27" fmla="*/ 2204823 h 2233801"/>
                <a:gd name="connsiteX28" fmla="*/ 1193265 w 2232761"/>
                <a:gd name="connsiteY28" fmla="*/ 2204823 h 2233801"/>
                <a:gd name="connsiteX29" fmla="*/ 1193265 w 2232761"/>
                <a:gd name="connsiteY29" fmla="*/ 2233801 h 2233801"/>
                <a:gd name="connsiteX30" fmla="*/ 604309 w 2232761"/>
                <a:gd name="connsiteY30" fmla="*/ 2233801 h 2233801"/>
                <a:gd name="connsiteX31" fmla="*/ 604309 w 2232761"/>
                <a:gd name="connsiteY31" fmla="*/ 2204823 h 2233801"/>
                <a:gd name="connsiteX32" fmla="*/ 0 w 2232761"/>
                <a:gd name="connsiteY32" fmla="*/ 2204823 h 2233801"/>
                <a:gd name="connsiteX0" fmla="*/ 1 w 2232761"/>
                <a:gd name="connsiteY0" fmla="*/ 1228165 h 2233801"/>
                <a:gd name="connsiteX1" fmla="*/ 1 w 2232761"/>
                <a:gd name="connsiteY1" fmla="*/ 0 h 2233801"/>
                <a:gd name="connsiteX2" fmla="*/ 2204821 w 2232761"/>
                <a:gd name="connsiteY2" fmla="*/ 0 h 2233801"/>
                <a:gd name="connsiteX3" fmla="*/ 2204821 w 2232761"/>
                <a:gd name="connsiteY3" fmla="*/ 1068780 h 2233801"/>
                <a:gd name="connsiteX4" fmla="*/ 2232761 w 2232761"/>
                <a:gd name="connsiteY4" fmla="*/ 1068780 h 2233801"/>
                <a:gd name="connsiteX5" fmla="*/ 2232761 w 2232761"/>
                <a:gd name="connsiteY5" fmla="*/ 1657737 h 2233801"/>
                <a:gd name="connsiteX6" fmla="*/ 2204821 w 2232761"/>
                <a:gd name="connsiteY6" fmla="*/ 1657737 h 2233801"/>
                <a:gd name="connsiteX7" fmla="*/ 2204821 w 2232761"/>
                <a:gd name="connsiteY7" fmla="*/ 2204823 h 2233801"/>
                <a:gd name="connsiteX8" fmla="*/ 1503755 w 2232761"/>
                <a:gd name="connsiteY8" fmla="*/ 2204823 h 2233801"/>
                <a:gd name="connsiteX9" fmla="*/ 1503755 w 2232761"/>
                <a:gd name="connsiteY9" fmla="*/ 1929220 h 2233801"/>
                <a:gd name="connsiteX10" fmla="*/ 1929219 w 2232761"/>
                <a:gd name="connsiteY10" fmla="*/ 1929220 h 2233801"/>
                <a:gd name="connsiteX11" fmla="*/ 1929219 w 2232761"/>
                <a:gd name="connsiteY11" fmla="*/ 1657737 h 2233801"/>
                <a:gd name="connsiteX12" fmla="*/ 1904988 w 2232761"/>
                <a:gd name="connsiteY12" fmla="*/ 1657737 h 2233801"/>
                <a:gd name="connsiteX13" fmla="*/ 1904988 w 2232761"/>
                <a:gd name="connsiteY13" fmla="*/ 1068780 h 2233801"/>
                <a:gd name="connsiteX14" fmla="*/ 1929219 w 2232761"/>
                <a:gd name="connsiteY14" fmla="*/ 1068780 h 2233801"/>
                <a:gd name="connsiteX15" fmla="*/ 1929219 w 2232761"/>
                <a:gd name="connsiteY15" fmla="*/ 275602 h 2233801"/>
                <a:gd name="connsiteX16" fmla="*/ 275604 w 2232761"/>
                <a:gd name="connsiteY16" fmla="*/ 275602 h 2233801"/>
                <a:gd name="connsiteX17" fmla="*/ 275604 w 2232761"/>
                <a:gd name="connsiteY17" fmla="*/ 1228165 h 2233801"/>
                <a:gd name="connsiteX18" fmla="*/ 1 w 2232761"/>
                <a:gd name="connsiteY18" fmla="*/ 1228165 h 2233801"/>
                <a:gd name="connsiteX19" fmla="*/ 0 w 2232761"/>
                <a:gd name="connsiteY19" fmla="*/ 2204823 h 2233801"/>
                <a:gd name="connsiteX20" fmla="*/ 1 w 2232761"/>
                <a:gd name="connsiteY20" fmla="*/ 1503767 h 2233801"/>
                <a:gd name="connsiteX21" fmla="*/ 275604 w 2232761"/>
                <a:gd name="connsiteY21" fmla="*/ 1503767 h 2233801"/>
                <a:gd name="connsiteX22" fmla="*/ 275603 w 2232761"/>
                <a:gd name="connsiteY22" fmla="*/ 1929220 h 2233801"/>
                <a:gd name="connsiteX23" fmla="*/ 1193265 w 2232761"/>
                <a:gd name="connsiteY23" fmla="*/ 1906028 h 2233801"/>
                <a:gd name="connsiteX24" fmla="*/ 1193265 w 2232761"/>
                <a:gd name="connsiteY24" fmla="*/ 1929220 h 2233801"/>
                <a:gd name="connsiteX25" fmla="*/ 1228153 w 2232761"/>
                <a:gd name="connsiteY25" fmla="*/ 1929220 h 2233801"/>
                <a:gd name="connsiteX26" fmla="*/ 1228153 w 2232761"/>
                <a:gd name="connsiteY26" fmla="*/ 2204823 h 2233801"/>
                <a:gd name="connsiteX27" fmla="*/ 1193265 w 2232761"/>
                <a:gd name="connsiteY27" fmla="*/ 2204823 h 2233801"/>
                <a:gd name="connsiteX28" fmla="*/ 1193265 w 2232761"/>
                <a:gd name="connsiteY28" fmla="*/ 2233801 h 2233801"/>
                <a:gd name="connsiteX29" fmla="*/ 604309 w 2232761"/>
                <a:gd name="connsiteY29" fmla="*/ 2233801 h 2233801"/>
                <a:gd name="connsiteX30" fmla="*/ 604309 w 2232761"/>
                <a:gd name="connsiteY30" fmla="*/ 2204823 h 2233801"/>
                <a:gd name="connsiteX31" fmla="*/ 0 w 2232761"/>
                <a:gd name="connsiteY31" fmla="*/ 2204823 h 2233801"/>
                <a:gd name="connsiteX0" fmla="*/ 1 w 2232761"/>
                <a:gd name="connsiteY0" fmla="*/ 1228165 h 2233801"/>
                <a:gd name="connsiteX1" fmla="*/ 1 w 2232761"/>
                <a:gd name="connsiteY1" fmla="*/ 0 h 2233801"/>
                <a:gd name="connsiteX2" fmla="*/ 2204821 w 2232761"/>
                <a:gd name="connsiteY2" fmla="*/ 0 h 2233801"/>
                <a:gd name="connsiteX3" fmla="*/ 2204821 w 2232761"/>
                <a:gd name="connsiteY3" fmla="*/ 1068780 h 2233801"/>
                <a:gd name="connsiteX4" fmla="*/ 2232761 w 2232761"/>
                <a:gd name="connsiteY4" fmla="*/ 1068780 h 2233801"/>
                <a:gd name="connsiteX5" fmla="*/ 2232761 w 2232761"/>
                <a:gd name="connsiteY5" fmla="*/ 1657737 h 2233801"/>
                <a:gd name="connsiteX6" fmla="*/ 2204821 w 2232761"/>
                <a:gd name="connsiteY6" fmla="*/ 1657737 h 2233801"/>
                <a:gd name="connsiteX7" fmla="*/ 2204821 w 2232761"/>
                <a:gd name="connsiteY7" fmla="*/ 2204823 h 2233801"/>
                <a:gd name="connsiteX8" fmla="*/ 1503755 w 2232761"/>
                <a:gd name="connsiteY8" fmla="*/ 2204823 h 2233801"/>
                <a:gd name="connsiteX9" fmla="*/ 1503755 w 2232761"/>
                <a:gd name="connsiteY9" fmla="*/ 1929220 h 2233801"/>
                <a:gd name="connsiteX10" fmla="*/ 1929219 w 2232761"/>
                <a:gd name="connsiteY10" fmla="*/ 1929220 h 2233801"/>
                <a:gd name="connsiteX11" fmla="*/ 1929219 w 2232761"/>
                <a:gd name="connsiteY11" fmla="*/ 1657737 h 2233801"/>
                <a:gd name="connsiteX12" fmla="*/ 1904988 w 2232761"/>
                <a:gd name="connsiteY12" fmla="*/ 1657737 h 2233801"/>
                <a:gd name="connsiteX13" fmla="*/ 1904988 w 2232761"/>
                <a:gd name="connsiteY13" fmla="*/ 1068780 h 2233801"/>
                <a:gd name="connsiteX14" fmla="*/ 1929219 w 2232761"/>
                <a:gd name="connsiteY14" fmla="*/ 1068780 h 2233801"/>
                <a:gd name="connsiteX15" fmla="*/ 1929219 w 2232761"/>
                <a:gd name="connsiteY15" fmla="*/ 275602 h 2233801"/>
                <a:gd name="connsiteX16" fmla="*/ 275604 w 2232761"/>
                <a:gd name="connsiteY16" fmla="*/ 275602 h 2233801"/>
                <a:gd name="connsiteX17" fmla="*/ 275604 w 2232761"/>
                <a:gd name="connsiteY17" fmla="*/ 1228165 h 2233801"/>
                <a:gd name="connsiteX18" fmla="*/ 1 w 2232761"/>
                <a:gd name="connsiteY18" fmla="*/ 1228165 h 2233801"/>
                <a:gd name="connsiteX19" fmla="*/ 0 w 2232761"/>
                <a:gd name="connsiteY19" fmla="*/ 2204823 h 2233801"/>
                <a:gd name="connsiteX20" fmla="*/ 1 w 2232761"/>
                <a:gd name="connsiteY20" fmla="*/ 1503767 h 2233801"/>
                <a:gd name="connsiteX21" fmla="*/ 275604 w 2232761"/>
                <a:gd name="connsiteY21" fmla="*/ 1503767 h 2233801"/>
                <a:gd name="connsiteX22" fmla="*/ 275603 w 2232761"/>
                <a:gd name="connsiteY22" fmla="*/ 1929220 h 2233801"/>
                <a:gd name="connsiteX23" fmla="*/ 1193265 w 2232761"/>
                <a:gd name="connsiteY23" fmla="*/ 1906028 h 2233801"/>
                <a:gd name="connsiteX24" fmla="*/ 1228153 w 2232761"/>
                <a:gd name="connsiteY24" fmla="*/ 1929220 h 2233801"/>
                <a:gd name="connsiteX25" fmla="*/ 1228153 w 2232761"/>
                <a:gd name="connsiteY25" fmla="*/ 2204823 h 2233801"/>
                <a:gd name="connsiteX26" fmla="*/ 1193265 w 2232761"/>
                <a:gd name="connsiteY26" fmla="*/ 2204823 h 2233801"/>
                <a:gd name="connsiteX27" fmla="*/ 1193265 w 2232761"/>
                <a:gd name="connsiteY27" fmla="*/ 2233801 h 2233801"/>
                <a:gd name="connsiteX28" fmla="*/ 604309 w 2232761"/>
                <a:gd name="connsiteY28" fmla="*/ 2233801 h 2233801"/>
                <a:gd name="connsiteX29" fmla="*/ 604309 w 2232761"/>
                <a:gd name="connsiteY29" fmla="*/ 2204823 h 2233801"/>
                <a:gd name="connsiteX30" fmla="*/ 0 w 2232761"/>
                <a:gd name="connsiteY30" fmla="*/ 2204823 h 2233801"/>
                <a:gd name="connsiteX0" fmla="*/ 1 w 2232761"/>
                <a:gd name="connsiteY0" fmla="*/ 1228165 h 2233801"/>
                <a:gd name="connsiteX1" fmla="*/ 1 w 2232761"/>
                <a:gd name="connsiteY1" fmla="*/ 0 h 2233801"/>
                <a:gd name="connsiteX2" fmla="*/ 2204821 w 2232761"/>
                <a:gd name="connsiteY2" fmla="*/ 0 h 2233801"/>
                <a:gd name="connsiteX3" fmla="*/ 2204821 w 2232761"/>
                <a:gd name="connsiteY3" fmla="*/ 1068780 h 2233801"/>
                <a:gd name="connsiteX4" fmla="*/ 2232761 w 2232761"/>
                <a:gd name="connsiteY4" fmla="*/ 1068780 h 2233801"/>
                <a:gd name="connsiteX5" fmla="*/ 2232761 w 2232761"/>
                <a:gd name="connsiteY5" fmla="*/ 1657737 h 2233801"/>
                <a:gd name="connsiteX6" fmla="*/ 2204821 w 2232761"/>
                <a:gd name="connsiteY6" fmla="*/ 1657737 h 2233801"/>
                <a:gd name="connsiteX7" fmla="*/ 2204821 w 2232761"/>
                <a:gd name="connsiteY7" fmla="*/ 2204823 h 2233801"/>
                <a:gd name="connsiteX8" fmla="*/ 1503755 w 2232761"/>
                <a:gd name="connsiteY8" fmla="*/ 2204823 h 2233801"/>
                <a:gd name="connsiteX9" fmla="*/ 1503755 w 2232761"/>
                <a:gd name="connsiteY9" fmla="*/ 1929220 h 2233801"/>
                <a:gd name="connsiteX10" fmla="*/ 1929219 w 2232761"/>
                <a:gd name="connsiteY10" fmla="*/ 1929220 h 2233801"/>
                <a:gd name="connsiteX11" fmla="*/ 1929219 w 2232761"/>
                <a:gd name="connsiteY11" fmla="*/ 1657737 h 2233801"/>
                <a:gd name="connsiteX12" fmla="*/ 1904988 w 2232761"/>
                <a:gd name="connsiteY12" fmla="*/ 1657737 h 2233801"/>
                <a:gd name="connsiteX13" fmla="*/ 1904988 w 2232761"/>
                <a:gd name="connsiteY13" fmla="*/ 1068780 h 2233801"/>
                <a:gd name="connsiteX14" fmla="*/ 1929219 w 2232761"/>
                <a:gd name="connsiteY14" fmla="*/ 1068780 h 2233801"/>
                <a:gd name="connsiteX15" fmla="*/ 1929219 w 2232761"/>
                <a:gd name="connsiteY15" fmla="*/ 275602 h 2233801"/>
                <a:gd name="connsiteX16" fmla="*/ 275604 w 2232761"/>
                <a:gd name="connsiteY16" fmla="*/ 275602 h 2233801"/>
                <a:gd name="connsiteX17" fmla="*/ 275604 w 2232761"/>
                <a:gd name="connsiteY17" fmla="*/ 1228165 h 2233801"/>
                <a:gd name="connsiteX18" fmla="*/ 1 w 2232761"/>
                <a:gd name="connsiteY18" fmla="*/ 1228165 h 2233801"/>
                <a:gd name="connsiteX19" fmla="*/ 0 w 2232761"/>
                <a:gd name="connsiteY19" fmla="*/ 2204823 h 2233801"/>
                <a:gd name="connsiteX20" fmla="*/ 1 w 2232761"/>
                <a:gd name="connsiteY20" fmla="*/ 1503767 h 2233801"/>
                <a:gd name="connsiteX21" fmla="*/ 275604 w 2232761"/>
                <a:gd name="connsiteY21" fmla="*/ 1503767 h 2233801"/>
                <a:gd name="connsiteX22" fmla="*/ 275603 w 2232761"/>
                <a:gd name="connsiteY22" fmla="*/ 1929220 h 2233801"/>
                <a:gd name="connsiteX23" fmla="*/ 1228153 w 2232761"/>
                <a:gd name="connsiteY23" fmla="*/ 1929220 h 2233801"/>
                <a:gd name="connsiteX24" fmla="*/ 1228153 w 2232761"/>
                <a:gd name="connsiteY24" fmla="*/ 2204823 h 2233801"/>
                <a:gd name="connsiteX25" fmla="*/ 1193265 w 2232761"/>
                <a:gd name="connsiteY25" fmla="*/ 2204823 h 2233801"/>
                <a:gd name="connsiteX26" fmla="*/ 1193265 w 2232761"/>
                <a:gd name="connsiteY26" fmla="*/ 2233801 h 2233801"/>
                <a:gd name="connsiteX27" fmla="*/ 604309 w 2232761"/>
                <a:gd name="connsiteY27" fmla="*/ 2233801 h 2233801"/>
                <a:gd name="connsiteX28" fmla="*/ 604309 w 2232761"/>
                <a:gd name="connsiteY28" fmla="*/ 2204823 h 2233801"/>
                <a:gd name="connsiteX29" fmla="*/ 0 w 2232761"/>
                <a:gd name="connsiteY29" fmla="*/ 2204823 h 2233801"/>
                <a:gd name="connsiteX0" fmla="*/ 1 w 2232761"/>
                <a:gd name="connsiteY0" fmla="*/ 1228165 h 2233801"/>
                <a:gd name="connsiteX1" fmla="*/ 1 w 2232761"/>
                <a:gd name="connsiteY1" fmla="*/ 0 h 2233801"/>
                <a:gd name="connsiteX2" fmla="*/ 2204821 w 2232761"/>
                <a:gd name="connsiteY2" fmla="*/ 0 h 2233801"/>
                <a:gd name="connsiteX3" fmla="*/ 2204821 w 2232761"/>
                <a:gd name="connsiteY3" fmla="*/ 1068780 h 2233801"/>
                <a:gd name="connsiteX4" fmla="*/ 2232761 w 2232761"/>
                <a:gd name="connsiteY4" fmla="*/ 1068780 h 2233801"/>
                <a:gd name="connsiteX5" fmla="*/ 2232761 w 2232761"/>
                <a:gd name="connsiteY5" fmla="*/ 1657737 h 2233801"/>
                <a:gd name="connsiteX6" fmla="*/ 2204821 w 2232761"/>
                <a:gd name="connsiteY6" fmla="*/ 1657737 h 2233801"/>
                <a:gd name="connsiteX7" fmla="*/ 2204821 w 2232761"/>
                <a:gd name="connsiteY7" fmla="*/ 2204823 h 2233801"/>
                <a:gd name="connsiteX8" fmla="*/ 1503755 w 2232761"/>
                <a:gd name="connsiteY8" fmla="*/ 2204823 h 2233801"/>
                <a:gd name="connsiteX9" fmla="*/ 1503755 w 2232761"/>
                <a:gd name="connsiteY9" fmla="*/ 1929220 h 2233801"/>
                <a:gd name="connsiteX10" fmla="*/ 1929219 w 2232761"/>
                <a:gd name="connsiteY10" fmla="*/ 1929220 h 2233801"/>
                <a:gd name="connsiteX11" fmla="*/ 1929219 w 2232761"/>
                <a:gd name="connsiteY11" fmla="*/ 1657737 h 2233801"/>
                <a:gd name="connsiteX12" fmla="*/ 1904988 w 2232761"/>
                <a:gd name="connsiteY12" fmla="*/ 1657737 h 2233801"/>
                <a:gd name="connsiteX13" fmla="*/ 1904988 w 2232761"/>
                <a:gd name="connsiteY13" fmla="*/ 1068780 h 2233801"/>
                <a:gd name="connsiteX14" fmla="*/ 1929219 w 2232761"/>
                <a:gd name="connsiteY14" fmla="*/ 1068780 h 2233801"/>
                <a:gd name="connsiteX15" fmla="*/ 1929219 w 2232761"/>
                <a:gd name="connsiteY15" fmla="*/ 275602 h 2233801"/>
                <a:gd name="connsiteX16" fmla="*/ 275604 w 2232761"/>
                <a:gd name="connsiteY16" fmla="*/ 275602 h 2233801"/>
                <a:gd name="connsiteX17" fmla="*/ 275604 w 2232761"/>
                <a:gd name="connsiteY17" fmla="*/ 1228165 h 2233801"/>
                <a:gd name="connsiteX18" fmla="*/ 1 w 2232761"/>
                <a:gd name="connsiteY18" fmla="*/ 1228165 h 2233801"/>
                <a:gd name="connsiteX19" fmla="*/ 0 w 2232761"/>
                <a:gd name="connsiteY19" fmla="*/ 2204823 h 2233801"/>
                <a:gd name="connsiteX20" fmla="*/ 1 w 2232761"/>
                <a:gd name="connsiteY20" fmla="*/ 1503767 h 2233801"/>
                <a:gd name="connsiteX21" fmla="*/ 275604 w 2232761"/>
                <a:gd name="connsiteY21" fmla="*/ 1503767 h 2233801"/>
                <a:gd name="connsiteX22" fmla="*/ 275603 w 2232761"/>
                <a:gd name="connsiteY22" fmla="*/ 1929220 h 2233801"/>
                <a:gd name="connsiteX23" fmla="*/ 1228153 w 2232761"/>
                <a:gd name="connsiteY23" fmla="*/ 1929220 h 2233801"/>
                <a:gd name="connsiteX24" fmla="*/ 1228153 w 2232761"/>
                <a:gd name="connsiteY24" fmla="*/ 2204823 h 2233801"/>
                <a:gd name="connsiteX25" fmla="*/ 1193265 w 2232761"/>
                <a:gd name="connsiteY25" fmla="*/ 2204823 h 2233801"/>
                <a:gd name="connsiteX26" fmla="*/ 1193265 w 2232761"/>
                <a:gd name="connsiteY26" fmla="*/ 2233801 h 2233801"/>
                <a:gd name="connsiteX27" fmla="*/ 604309 w 2232761"/>
                <a:gd name="connsiteY27" fmla="*/ 2204823 h 2233801"/>
                <a:gd name="connsiteX28" fmla="*/ 0 w 2232761"/>
                <a:gd name="connsiteY28" fmla="*/ 2204823 h 2233801"/>
                <a:gd name="connsiteX0" fmla="*/ 1 w 2232761"/>
                <a:gd name="connsiteY0" fmla="*/ 1228165 h 2233801"/>
                <a:gd name="connsiteX1" fmla="*/ 1 w 2232761"/>
                <a:gd name="connsiteY1" fmla="*/ 0 h 2233801"/>
                <a:gd name="connsiteX2" fmla="*/ 2204821 w 2232761"/>
                <a:gd name="connsiteY2" fmla="*/ 0 h 2233801"/>
                <a:gd name="connsiteX3" fmla="*/ 2204821 w 2232761"/>
                <a:gd name="connsiteY3" fmla="*/ 1068780 h 2233801"/>
                <a:gd name="connsiteX4" fmla="*/ 2232761 w 2232761"/>
                <a:gd name="connsiteY4" fmla="*/ 1068780 h 2233801"/>
                <a:gd name="connsiteX5" fmla="*/ 2232761 w 2232761"/>
                <a:gd name="connsiteY5" fmla="*/ 1657737 h 2233801"/>
                <a:gd name="connsiteX6" fmla="*/ 2204821 w 2232761"/>
                <a:gd name="connsiteY6" fmla="*/ 1657737 h 2233801"/>
                <a:gd name="connsiteX7" fmla="*/ 2204821 w 2232761"/>
                <a:gd name="connsiteY7" fmla="*/ 2204823 h 2233801"/>
                <a:gd name="connsiteX8" fmla="*/ 1503755 w 2232761"/>
                <a:gd name="connsiteY8" fmla="*/ 2204823 h 2233801"/>
                <a:gd name="connsiteX9" fmla="*/ 1503755 w 2232761"/>
                <a:gd name="connsiteY9" fmla="*/ 1929220 h 2233801"/>
                <a:gd name="connsiteX10" fmla="*/ 1929219 w 2232761"/>
                <a:gd name="connsiteY10" fmla="*/ 1929220 h 2233801"/>
                <a:gd name="connsiteX11" fmla="*/ 1929219 w 2232761"/>
                <a:gd name="connsiteY11" fmla="*/ 1657737 h 2233801"/>
                <a:gd name="connsiteX12" fmla="*/ 1904988 w 2232761"/>
                <a:gd name="connsiteY12" fmla="*/ 1657737 h 2233801"/>
                <a:gd name="connsiteX13" fmla="*/ 1904988 w 2232761"/>
                <a:gd name="connsiteY13" fmla="*/ 1068780 h 2233801"/>
                <a:gd name="connsiteX14" fmla="*/ 1929219 w 2232761"/>
                <a:gd name="connsiteY14" fmla="*/ 1068780 h 2233801"/>
                <a:gd name="connsiteX15" fmla="*/ 1929219 w 2232761"/>
                <a:gd name="connsiteY15" fmla="*/ 275602 h 2233801"/>
                <a:gd name="connsiteX16" fmla="*/ 275604 w 2232761"/>
                <a:gd name="connsiteY16" fmla="*/ 275602 h 2233801"/>
                <a:gd name="connsiteX17" fmla="*/ 275604 w 2232761"/>
                <a:gd name="connsiteY17" fmla="*/ 1228165 h 2233801"/>
                <a:gd name="connsiteX18" fmla="*/ 1 w 2232761"/>
                <a:gd name="connsiteY18" fmla="*/ 1228165 h 2233801"/>
                <a:gd name="connsiteX19" fmla="*/ 0 w 2232761"/>
                <a:gd name="connsiteY19" fmla="*/ 2204823 h 2233801"/>
                <a:gd name="connsiteX20" fmla="*/ 1 w 2232761"/>
                <a:gd name="connsiteY20" fmla="*/ 1503767 h 2233801"/>
                <a:gd name="connsiteX21" fmla="*/ 275604 w 2232761"/>
                <a:gd name="connsiteY21" fmla="*/ 1503767 h 2233801"/>
                <a:gd name="connsiteX22" fmla="*/ 275603 w 2232761"/>
                <a:gd name="connsiteY22" fmla="*/ 1929220 h 2233801"/>
                <a:gd name="connsiteX23" fmla="*/ 1228153 w 2232761"/>
                <a:gd name="connsiteY23" fmla="*/ 1929220 h 2233801"/>
                <a:gd name="connsiteX24" fmla="*/ 1228153 w 2232761"/>
                <a:gd name="connsiteY24" fmla="*/ 2204823 h 2233801"/>
                <a:gd name="connsiteX25" fmla="*/ 1193265 w 2232761"/>
                <a:gd name="connsiteY25" fmla="*/ 2204823 h 2233801"/>
                <a:gd name="connsiteX26" fmla="*/ 1193265 w 2232761"/>
                <a:gd name="connsiteY26" fmla="*/ 2233801 h 2233801"/>
                <a:gd name="connsiteX27" fmla="*/ 0 w 2232761"/>
                <a:gd name="connsiteY27" fmla="*/ 2204823 h 2233801"/>
                <a:gd name="connsiteX0" fmla="*/ 1 w 2232761"/>
                <a:gd name="connsiteY0" fmla="*/ 1228165 h 2204823"/>
                <a:gd name="connsiteX1" fmla="*/ 1 w 2232761"/>
                <a:gd name="connsiteY1" fmla="*/ 0 h 2204823"/>
                <a:gd name="connsiteX2" fmla="*/ 2204821 w 2232761"/>
                <a:gd name="connsiteY2" fmla="*/ 0 h 2204823"/>
                <a:gd name="connsiteX3" fmla="*/ 2204821 w 2232761"/>
                <a:gd name="connsiteY3" fmla="*/ 1068780 h 2204823"/>
                <a:gd name="connsiteX4" fmla="*/ 2232761 w 2232761"/>
                <a:gd name="connsiteY4" fmla="*/ 1068780 h 2204823"/>
                <a:gd name="connsiteX5" fmla="*/ 2232761 w 2232761"/>
                <a:gd name="connsiteY5" fmla="*/ 1657737 h 2204823"/>
                <a:gd name="connsiteX6" fmla="*/ 2204821 w 2232761"/>
                <a:gd name="connsiteY6" fmla="*/ 1657737 h 2204823"/>
                <a:gd name="connsiteX7" fmla="*/ 2204821 w 2232761"/>
                <a:gd name="connsiteY7" fmla="*/ 2204823 h 2204823"/>
                <a:gd name="connsiteX8" fmla="*/ 1503755 w 2232761"/>
                <a:gd name="connsiteY8" fmla="*/ 2204823 h 2204823"/>
                <a:gd name="connsiteX9" fmla="*/ 1503755 w 2232761"/>
                <a:gd name="connsiteY9" fmla="*/ 1929220 h 2204823"/>
                <a:gd name="connsiteX10" fmla="*/ 1929219 w 2232761"/>
                <a:gd name="connsiteY10" fmla="*/ 1929220 h 2204823"/>
                <a:gd name="connsiteX11" fmla="*/ 1929219 w 2232761"/>
                <a:gd name="connsiteY11" fmla="*/ 1657737 h 2204823"/>
                <a:gd name="connsiteX12" fmla="*/ 1904988 w 2232761"/>
                <a:gd name="connsiteY12" fmla="*/ 1657737 h 2204823"/>
                <a:gd name="connsiteX13" fmla="*/ 1904988 w 2232761"/>
                <a:gd name="connsiteY13" fmla="*/ 1068780 h 2204823"/>
                <a:gd name="connsiteX14" fmla="*/ 1929219 w 2232761"/>
                <a:gd name="connsiteY14" fmla="*/ 1068780 h 2204823"/>
                <a:gd name="connsiteX15" fmla="*/ 1929219 w 2232761"/>
                <a:gd name="connsiteY15" fmla="*/ 275602 h 2204823"/>
                <a:gd name="connsiteX16" fmla="*/ 275604 w 2232761"/>
                <a:gd name="connsiteY16" fmla="*/ 275602 h 2204823"/>
                <a:gd name="connsiteX17" fmla="*/ 275604 w 2232761"/>
                <a:gd name="connsiteY17" fmla="*/ 1228165 h 2204823"/>
                <a:gd name="connsiteX18" fmla="*/ 1 w 2232761"/>
                <a:gd name="connsiteY18" fmla="*/ 1228165 h 2204823"/>
                <a:gd name="connsiteX19" fmla="*/ 0 w 2232761"/>
                <a:gd name="connsiteY19" fmla="*/ 2204823 h 2204823"/>
                <a:gd name="connsiteX20" fmla="*/ 1 w 2232761"/>
                <a:gd name="connsiteY20" fmla="*/ 1503767 h 2204823"/>
                <a:gd name="connsiteX21" fmla="*/ 275604 w 2232761"/>
                <a:gd name="connsiteY21" fmla="*/ 1503767 h 2204823"/>
                <a:gd name="connsiteX22" fmla="*/ 275603 w 2232761"/>
                <a:gd name="connsiteY22" fmla="*/ 1929220 h 2204823"/>
                <a:gd name="connsiteX23" fmla="*/ 1228153 w 2232761"/>
                <a:gd name="connsiteY23" fmla="*/ 1929220 h 2204823"/>
                <a:gd name="connsiteX24" fmla="*/ 1228153 w 2232761"/>
                <a:gd name="connsiteY24" fmla="*/ 2204823 h 2204823"/>
                <a:gd name="connsiteX25" fmla="*/ 1193265 w 2232761"/>
                <a:gd name="connsiteY25" fmla="*/ 2204823 h 2204823"/>
                <a:gd name="connsiteX26" fmla="*/ 0 w 2232761"/>
                <a:gd name="connsiteY26" fmla="*/ 2204823 h 2204823"/>
                <a:gd name="connsiteX0" fmla="*/ 1 w 2232761"/>
                <a:gd name="connsiteY0" fmla="*/ 1228165 h 2204823"/>
                <a:gd name="connsiteX1" fmla="*/ 1 w 2232761"/>
                <a:gd name="connsiteY1" fmla="*/ 0 h 2204823"/>
                <a:gd name="connsiteX2" fmla="*/ 2204821 w 2232761"/>
                <a:gd name="connsiteY2" fmla="*/ 0 h 2204823"/>
                <a:gd name="connsiteX3" fmla="*/ 2204821 w 2232761"/>
                <a:gd name="connsiteY3" fmla="*/ 1068780 h 2204823"/>
                <a:gd name="connsiteX4" fmla="*/ 2232761 w 2232761"/>
                <a:gd name="connsiteY4" fmla="*/ 1068780 h 2204823"/>
                <a:gd name="connsiteX5" fmla="*/ 2232761 w 2232761"/>
                <a:gd name="connsiteY5" fmla="*/ 1657737 h 2204823"/>
                <a:gd name="connsiteX6" fmla="*/ 2204821 w 2232761"/>
                <a:gd name="connsiteY6" fmla="*/ 1657737 h 2204823"/>
                <a:gd name="connsiteX7" fmla="*/ 2204821 w 2232761"/>
                <a:gd name="connsiteY7" fmla="*/ 2204823 h 2204823"/>
                <a:gd name="connsiteX8" fmla="*/ 1503755 w 2232761"/>
                <a:gd name="connsiteY8" fmla="*/ 2204823 h 2204823"/>
                <a:gd name="connsiteX9" fmla="*/ 1503755 w 2232761"/>
                <a:gd name="connsiteY9" fmla="*/ 1929220 h 2204823"/>
                <a:gd name="connsiteX10" fmla="*/ 1929219 w 2232761"/>
                <a:gd name="connsiteY10" fmla="*/ 1929220 h 2204823"/>
                <a:gd name="connsiteX11" fmla="*/ 1929219 w 2232761"/>
                <a:gd name="connsiteY11" fmla="*/ 1657737 h 2204823"/>
                <a:gd name="connsiteX12" fmla="*/ 1904988 w 2232761"/>
                <a:gd name="connsiteY12" fmla="*/ 1657737 h 2204823"/>
                <a:gd name="connsiteX13" fmla="*/ 1904988 w 2232761"/>
                <a:gd name="connsiteY13" fmla="*/ 1068780 h 2204823"/>
                <a:gd name="connsiteX14" fmla="*/ 1929219 w 2232761"/>
                <a:gd name="connsiteY14" fmla="*/ 1068780 h 2204823"/>
                <a:gd name="connsiteX15" fmla="*/ 1929219 w 2232761"/>
                <a:gd name="connsiteY15" fmla="*/ 275602 h 2204823"/>
                <a:gd name="connsiteX16" fmla="*/ 275604 w 2232761"/>
                <a:gd name="connsiteY16" fmla="*/ 275602 h 2204823"/>
                <a:gd name="connsiteX17" fmla="*/ 275604 w 2232761"/>
                <a:gd name="connsiteY17" fmla="*/ 1228165 h 2204823"/>
                <a:gd name="connsiteX18" fmla="*/ 1 w 2232761"/>
                <a:gd name="connsiteY18" fmla="*/ 1228165 h 2204823"/>
                <a:gd name="connsiteX19" fmla="*/ 0 w 2232761"/>
                <a:gd name="connsiteY19" fmla="*/ 2204823 h 2204823"/>
                <a:gd name="connsiteX20" fmla="*/ 1 w 2232761"/>
                <a:gd name="connsiteY20" fmla="*/ 1503767 h 2204823"/>
                <a:gd name="connsiteX21" fmla="*/ 275604 w 2232761"/>
                <a:gd name="connsiteY21" fmla="*/ 1503767 h 2204823"/>
                <a:gd name="connsiteX22" fmla="*/ 275603 w 2232761"/>
                <a:gd name="connsiteY22" fmla="*/ 1929220 h 2204823"/>
                <a:gd name="connsiteX23" fmla="*/ 1228153 w 2232761"/>
                <a:gd name="connsiteY23" fmla="*/ 1929220 h 2204823"/>
                <a:gd name="connsiteX24" fmla="*/ 1228153 w 2232761"/>
                <a:gd name="connsiteY24" fmla="*/ 2204823 h 2204823"/>
                <a:gd name="connsiteX25" fmla="*/ 0 w 2232761"/>
                <a:gd name="connsiteY25" fmla="*/ 2204823 h 2204823"/>
                <a:gd name="connsiteX0" fmla="*/ 1 w 2232761"/>
                <a:gd name="connsiteY0" fmla="*/ 1228165 h 2204823"/>
                <a:gd name="connsiteX1" fmla="*/ 1 w 2232761"/>
                <a:gd name="connsiteY1" fmla="*/ 0 h 2204823"/>
                <a:gd name="connsiteX2" fmla="*/ 2204821 w 2232761"/>
                <a:gd name="connsiteY2" fmla="*/ 0 h 2204823"/>
                <a:gd name="connsiteX3" fmla="*/ 2204821 w 2232761"/>
                <a:gd name="connsiteY3" fmla="*/ 1068780 h 2204823"/>
                <a:gd name="connsiteX4" fmla="*/ 2232761 w 2232761"/>
                <a:gd name="connsiteY4" fmla="*/ 1068780 h 2204823"/>
                <a:gd name="connsiteX5" fmla="*/ 2232761 w 2232761"/>
                <a:gd name="connsiteY5" fmla="*/ 1657737 h 2204823"/>
                <a:gd name="connsiteX6" fmla="*/ 2204821 w 2232761"/>
                <a:gd name="connsiteY6" fmla="*/ 1657737 h 2204823"/>
                <a:gd name="connsiteX7" fmla="*/ 2204821 w 2232761"/>
                <a:gd name="connsiteY7" fmla="*/ 2204823 h 2204823"/>
                <a:gd name="connsiteX8" fmla="*/ 1503755 w 2232761"/>
                <a:gd name="connsiteY8" fmla="*/ 2204823 h 2204823"/>
                <a:gd name="connsiteX9" fmla="*/ 1503755 w 2232761"/>
                <a:gd name="connsiteY9" fmla="*/ 1929220 h 2204823"/>
                <a:gd name="connsiteX10" fmla="*/ 1929219 w 2232761"/>
                <a:gd name="connsiteY10" fmla="*/ 1929220 h 2204823"/>
                <a:gd name="connsiteX11" fmla="*/ 1929219 w 2232761"/>
                <a:gd name="connsiteY11" fmla="*/ 1657737 h 2204823"/>
                <a:gd name="connsiteX12" fmla="*/ 1904988 w 2232761"/>
                <a:gd name="connsiteY12" fmla="*/ 1068780 h 2204823"/>
                <a:gd name="connsiteX13" fmla="*/ 1929219 w 2232761"/>
                <a:gd name="connsiteY13" fmla="*/ 1068780 h 2204823"/>
                <a:gd name="connsiteX14" fmla="*/ 1929219 w 2232761"/>
                <a:gd name="connsiteY14" fmla="*/ 275602 h 2204823"/>
                <a:gd name="connsiteX15" fmla="*/ 275604 w 2232761"/>
                <a:gd name="connsiteY15" fmla="*/ 275602 h 2204823"/>
                <a:gd name="connsiteX16" fmla="*/ 275604 w 2232761"/>
                <a:gd name="connsiteY16" fmla="*/ 1228165 h 2204823"/>
                <a:gd name="connsiteX17" fmla="*/ 1 w 2232761"/>
                <a:gd name="connsiteY17" fmla="*/ 1228165 h 2204823"/>
                <a:gd name="connsiteX18" fmla="*/ 0 w 2232761"/>
                <a:gd name="connsiteY18" fmla="*/ 2204823 h 2204823"/>
                <a:gd name="connsiteX19" fmla="*/ 1 w 2232761"/>
                <a:gd name="connsiteY19" fmla="*/ 1503767 h 2204823"/>
                <a:gd name="connsiteX20" fmla="*/ 275604 w 2232761"/>
                <a:gd name="connsiteY20" fmla="*/ 1503767 h 2204823"/>
                <a:gd name="connsiteX21" fmla="*/ 275603 w 2232761"/>
                <a:gd name="connsiteY21" fmla="*/ 1929220 h 2204823"/>
                <a:gd name="connsiteX22" fmla="*/ 1228153 w 2232761"/>
                <a:gd name="connsiteY22" fmla="*/ 1929220 h 2204823"/>
                <a:gd name="connsiteX23" fmla="*/ 1228153 w 2232761"/>
                <a:gd name="connsiteY23" fmla="*/ 2204823 h 2204823"/>
                <a:gd name="connsiteX24" fmla="*/ 0 w 2232761"/>
                <a:gd name="connsiteY24" fmla="*/ 2204823 h 2204823"/>
                <a:gd name="connsiteX0" fmla="*/ 1 w 2232761"/>
                <a:gd name="connsiteY0" fmla="*/ 1228165 h 2204823"/>
                <a:gd name="connsiteX1" fmla="*/ 1 w 2232761"/>
                <a:gd name="connsiteY1" fmla="*/ 0 h 2204823"/>
                <a:gd name="connsiteX2" fmla="*/ 2204821 w 2232761"/>
                <a:gd name="connsiteY2" fmla="*/ 0 h 2204823"/>
                <a:gd name="connsiteX3" fmla="*/ 2204821 w 2232761"/>
                <a:gd name="connsiteY3" fmla="*/ 1068780 h 2204823"/>
                <a:gd name="connsiteX4" fmla="*/ 2232761 w 2232761"/>
                <a:gd name="connsiteY4" fmla="*/ 1068780 h 2204823"/>
                <a:gd name="connsiteX5" fmla="*/ 2232761 w 2232761"/>
                <a:gd name="connsiteY5" fmla="*/ 1657737 h 2204823"/>
                <a:gd name="connsiteX6" fmla="*/ 2204821 w 2232761"/>
                <a:gd name="connsiteY6" fmla="*/ 1657737 h 2204823"/>
                <a:gd name="connsiteX7" fmla="*/ 2204821 w 2232761"/>
                <a:gd name="connsiteY7" fmla="*/ 2204823 h 2204823"/>
                <a:gd name="connsiteX8" fmla="*/ 1503755 w 2232761"/>
                <a:gd name="connsiteY8" fmla="*/ 2204823 h 2204823"/>
                <a:gd name="connsiteX9" fmla="*/ 1503755 w 2232761"/>
                <a:gd name="connsiteY9" fmla="*/ 1929220 h 2204823"/>
                <a:gd name="connsiteX10" fmla="*/ 1929219 w 2232761"/>
                <a:gd name="connsiteY10" fmla="*/ 1929220 h 2204823"/>
                <a:gd name="connsiteX11" fmla="*/ 1904988 w 2232761"/>
                <a:gd name="connsiteY11" fmla="*/ 1068780 h 2204823"/>
                <a:gd name="connsiteX12" fmla="*/ 1929219 w 2232761"/>
                <a:gd name="connsiteY12" fmla="*/ 1068780 h 2204823"/>
                <a:gd name="connsiteX13" fmla="*/ 1929219 w 2232761"/>
                <a:gd name="connsiteY13" fmla="*/ 275602 h 2204823"/>
                <a:gd name="connsiteX14" fmla="*/ 275604 w 2232761"/>
                <a:gd name="connsiteY14" fmla="*/ 275602 h 2204823"/>
                <a:gd name="connsiteX15" fmla="*/ 275604 w 2232761"/>
                <a:gd name="connsiteY15" fmla="*/ 1228165 h 2204823"/>
                <a:gd name="connsiteX16" fmla="*/ 1 w 2232761"/>
                <a:gd name="connsiteY16" fmla="*/ 1228165 h 2204823"/>
                <a:gd name="connsiteX17" fmla="*/ 0 w 2232761"/>
                <a:gd name="connsiteY17" fmla="*/ 2204823 h 2204823"/>
                <a:gd name="connsiteX18" fmla="*/ 1 w 2232761"/>
                <a:gd name="connsiteY18" fmla="*/ 1503767 h 2204823"/>
                <a:gd name="connsiteX19" fmla="*/ 275604 w 2232761"/>
                <a:gd name="connsiteY19" fmla="*/ 1503767 h 2204823"/>
                <a:gd name="connsiteX20" fmla="*/ 275603 w 2232761"/>
                <a:gd name="connsiteY20" fmla="*/ 1929220 h 2204823"/>
                <a:gd name="connsiteX21" fmla="*/ 1228153 w 2232761"/>
                <a:gd name="connsiteY21" fmla="*/ 1929220 h 2204823"/>
                <a:gd name="connsiteX22" fmla="*/ 1228153 w 2232761"/>
                <a:gd name="connsiteY22" fmla="*/ 2204823 h 2204823"/>
                <a:gd name="connsiteX23" fmla="*/ 0 w 2232761"/>
                <a:gd name="connsiteY23" fmla="*/ 2204823 h 2204823"/>
                <a:gd name="connsiteX0" fmla="*/ 1 w 2232761"/>
                <a:gd name="connsiteY0" fmla="*/ 1228165 h 2204823"/>
                <a:gd name="connsiteX1" fmla="*/ 1 w 2232761"/>
                <a:gd name="connsiteY1" fmla="*/ 0 h 2204823"/>
                <a:gd name="connsiteX2" fmla="*/ 2204821 w 2232761"/>
                <a:gd name="connsiteY2" fmla="*/ 0 h 2204823"/>
                <a:gd name="connsiteX3" fmla="*/ 2204821 w 2232761"/>
                <a:gd name="connsiteY3" fmla="*/ 1068780 h 2204823"/>
                <a:gd name="connsiteX4" fmla="*/ 2232761 w 2232761"/>
                <a:gd name="connsiteY4" fmla="*/ 1068780 h 2204823"/>
                <a:gd name="connsiteX5" fmla="*/ 2232761 w 2232761"/>
                <a:gd name="connsiteY5" fmla="*/ 1657737 h 2204823"/>
                <a:gd name="connsiteX6" fmla="*/ 2204821 w 2232761"/>
                <a:gd name="connsiteY6" fmla="*/ 1657737 h 2204823"/>
                <a:gd name="connsiteX7" fmla="*/ 2204821 w 2232761"/>
                <a:gd name="connsiteY7" fmla="*/ 2204823 h 2204823"/>
                <a:gd name="connsiteX8" fmla="*/ 1503755 w 2232761"/>
                <a:gd name="connsiteY8" fmla="*/ 2204823 h 2204823"/>
                <a:gd name="connsiteX9" fmla="*/ 1503755 w 2232761"/>
                <a:gd name="connsiteY9" fmla="*/ 1929220 h 2204823"/>
                <a:gd name="connsiteX10" fmla="*/ 1929219 w 2232761"/>
                <a:gd name="connsiteY10" fmla="*/ 1929220 h 2204823"/>
                <a:gd name="connsiteX11" fmla="*/ 1929219 w 2232761"/>
                <a:gd name="connsiteY11" fmla="*/ 1068780 h 2204823"/>
                <a:gd name="connsiteX12" fmla="*/ 1929219 w 2232761"/>
                <a:gd name="connsiteY12" fmla="*/ 275602 h 2204823"/>
                <a:gd name="connsiteX13" fmla="*/ 275604 w 2232761"/>
                <a:gd name="connsiteY13" fmla="*/ 275602 h 2204823"/>
                <a:gd name="connsiteX14" fmla="*/ 275604 w 2232761"/>
                <a:gd name="connsiteY14" fmla="*/ 1228165 h 2204823"/>
                <a:gd name="connsiteX15" fmla="*/ 1 w 2232761"/>
                <a:gd name="connsiteY15" fmla="*/ 1228165 h 2204823"/>
                <a:gd name="connsiteX16" fmla="*/ 0 w 2232761"/>
                <a:gd name="connsiteY16" fmla="*/ 2204823 h 2204823"/>
                <a:gd name="connsiteX17" fmla="*/ 1 w 2232761"/>
                <a:gd name="connsiteY17" fmla="*/ 1503767 h 2204823"/>
                <a:gd name="connsiteX18" fmla="*/ 275604 w 2232761"/>
                <a:gd name="connsiteY18" fmla="*/ 1503767 h 2204823"/>
                <a:gd name="connsiteX19" fmla="*/ 275603 w 2232761"/>
                <a:gd name="connsiteY19" fmla="*/ 1929220 h 2204823"/>
                <a:gd name="connsiteX20" fmla="*/ 1228153 w 2232761"/>
                <a:gd name="connsiteY20" fmla="*/ 1929220 h 2204823"/>
                <a:gd name="connsiteX21" fmla="*/ 1228153 w 2232761"/>
                <a:gd name="connsiteY21" fmla="*/ 2204823 h 2204823"/>
                <a:gd name="connsiteX22" fmla="*/ 0 w 2232761"/>
                <a:gd name="connsiteY22" fmla="*/ 2204823 h 2204823"/>
                <a:gd name="connsiteX0" fmla="*/ 1 w 2232761"/>
                <a:gd name="connsiteY0" fmla="*/ 1228165 h 2204823"/>
                <a:gd name="connsiteX1" fmla="*/ 1 w 2232761"/>
                <a:gd name="connsiteY1" fmla="*/ 0 h 2204823"/>
                <a:gd name="connsiteX2" fmla="*/ 2204821 w 2232761"/>
                <a:gd name="connsiteY2" fmla="*/ 0 h 2204823"/>
                <a:gd name="connsiteX3" fmla="*/ 2204821 w 2232761"/>
                <a:gd name="connsiteY3" fmla="*/ 1068780 h 2204823"/>
                <a:gd name="connsiteX4" fmla="*/ 2232761 w 2232761"/>
                <a:gd name="connsiteY4" fmla="*/ 1068780 h 2204823"/>
                <a:gd name="connsiteX5" fmla="*/ 2232761 w 2232761"/>
                <a:gd name="connsiteY5" fmla="*/ 1657737 h 2204823"/>
                <a:gd name="connsiteX6" fmla="*/ 2204821 w 2232761"/>
                <a:gd name="connsiteY6" fmla="*/ 1657737 h 2204823"/>
                <a:gd name="connsiteX7" fmla="*/ 2204821 w 2232761"/>
                <a:gd name="connsiteY7" fmla="*/ 2204823 h 2204823"/>
                <a:gd name="connsiteX8" fmla="*/ 1503755 w 2232761"/>
                <a:gd name="connsiteY8" fmla="*/ 2204823 h 2204823"/>
                <a:gd name="connsiteX9" fmla="*/ 1503755 w 2232761"/>
                <a:gd name="connsiteY9" fmla="*/ 1929220 h 2204823"/>
                <a:gd name="connsiteX10" fmla="*/ 1929219 w 2232761"/>
                <a:gd name="connsiteY10" fmla="*/ 1929220 h 2204823"/>
                <a:gd name="connsiteX11" fmla="*/ 1929219 w 2232761"/>
                <a:gd name="connsiteY11" fmla="*/ 275602 h 2204823"/>
                <a:gd name="connsiteX12" fmla="*/ 275604 w 2232761"/>
                <a:gd name="connsiteY12" fmla="*/ 275602 h 2204823"/>
                <a:gd name="connsiteX13" fmla="*/ 275604 w 2232761"/>
                <a:gd name="connsiteY13" fmla="*/ 1228165 h 2204823"/>
                <a:gd name="connsiteX14" fmla="*/ 1 w 2232761"/>
                <a:gd name="connsiteY14" fmla="*/ 1228165 h 2204823"/>
                <a:gd name="connsiteX15" fmla="*/ 0 w 2232761"/>
                <a:gd name="connsiteY15" fmla="*/ 2204823 h 2204823"/>
                <a:gd name="connsiteX16" fmla="*/ 1 w 2232761"/>
                <a:gd name="connsiteY16" fmla="*/ 1503767 h 2204823"/>
                <a:gd name="connsiteX17" fmla="*/ 275604 w 2232761"/>
                <a:gd name="connsiteY17" fmla="*/ 1503767 h 2204823"/>
                <a:gd name="connsiteX18" fmla="*/ 275603 w 2232761"/>
                <a:gd name="connsiteY18" fmla="*/ 1929220 h 2204823"/>
                <a:gd name="connsiteX19" fmla="*/ 1228153 w 2232761"/>
                <a:gd name="connsiteY19" fmla="*/ 1929220 h 2204823"/>
                <a:gd name="connsiteX20" fmla="*/ 1228153 w 2232761"/>
                <a:gd name="connsiteY20" fmla="*/ 2204823 h 2204823"/>
                <a:gd name="connsiteX21" fmla="*/ 0 w 2232761"/>
                <a:gd name="connsiteY21" fmla="*/ 2204823 h 2204823"/>
                <a:gd name="connsiteX0" fmla="*/ 1 w 2232761"/>
                <a:gd name="connsiteY0" fmla="*/ 1228165 h 2204823"/>
                <a:gd name="connsiteX1" fmla="*/ 1 w 2232761"/>
                <a:gd name="connsiteY1" fmla="*/ 0 h 2204823"/>
                <a:gd name="connsiteX2" fmla="*/ 2204821 w 2232761"/>
                <a:gd name="connsiteY2" fmla="*/ 0 h 2204823"/>
                <a:gd name="connsiteX3" fmla="*/ 2204821 w 2232761"/>
                <a:gd name="connsiteY3" fmla="*/ 1068780 h 2204823"/>
                <a:gd name="connsiteX4" fmla="*/ 2232761 w 2232761"/>
                <a:gd name="connsiteY4" fmla="*/ 1657737 h 2204823"/>
                <a:gd name="connsiteX5" fmla="*/ 2204821 w 2232761"/>
                <a:gd name="connsiteY5" fmla="*/ 1657737 h 2204823"/>
                <a:gd name="connsiteX6" fmla="*/ 2204821 w 2232761"/>
                <a:gd name="connsiteY6" fmla="*/ 2204823 h 2204823"/>
                <a:gd name="connsiteX7" fmla="*/ 1503755 w 2232761"/>
                <a:gd name="connsiteY7" fmla="*/ 2204823 h 2204823"/>
                <a:gd name="connsiteX8" fmla="*/ 1503755 w 2232761"/>
                <a:gd name="connsiteY8" fmla="*/ 1929220 h 2204823"/>
                <a:gd name="connsiteX9" fmla="*/ 1929219 w 2232761"/>
                <a:gd name="connsiteY9" fmla="*/ 1929220 h 2204823"/>
                <a:gd name="connsiteX10" fmla="*/ 1929219 w 2232761"/>
                <a:gd name="connsiteY10" fmla="*/ 275602 h 2204823"/>
                <a:gd name="connsiteX11" fmla="*/ 275604 w 2232761"/>
                <a:gd name="connsiteY11" fmla="*/ 275602 h 2204823"/>
                <a:gd name="connsiteX12" fmla="*/ 275604 w 2232761"/>
                <a:gd name="connsiteY12" fmla="*/ 1228165 h 2204823"/>
                <a:gd name="connsiteX13" fmla="*/ 1 w 2232761"/>
                <a:gd name="connsiteY13" fmla="*/ 1228165 h 2204823"/>
                <a:gd name="connsiteX14" fmla="*/ 0 w 2232761"/>
                <a:gd name="connsiteY14" fmla="*/ 2204823 h 2204823"/>
                <a:gd name="connsiteX15" fmla="*/ 1 w 2232761"/>
                <a:gd name="connsiteY15" fmla="*/ 1503767 h 2204823"/>
                <a:gd name="connsiteX16" fmla="*/ 275604 w 2232761"/>
                <a:gd name="connsiteY16" fmla="*/ 1503767 h 2204823"/>
                <a:gd name="connsiteX17" fmla="*/ 275603 w 2232761"/>
                <a:gd name="connsiteY17" fmla="*/ 1929220 h 2204823"/>
                <a:gd name="connsiteX18" fmla="*/ 1228153 w 2232761"/>
                <a:gd name="connsiteY18" fmla="*/ 1929220 h 2204823"/>
                <a:gd name="connsiteX19" fmla="*/ 1228153 w 2232761"/>
                <a:gd name="connsiteY19" fmla="*/ 2204823 h 2204823"/>
                <a:gd name="connsiteX20" fmla="*/ 0 w 2232761"/>
                <a:gd name="connsiteY20" fmla="*/ 2204823 h 2204823"/>
                <a:gd name="connsiteX0" fmla="*/ 1 w 2232761"/>
                <a:gd name="connsiteY0" fmla="*/ 1228165 h 2204823"/>
                <a:gd name="connsiteX1" fmla="*/ 1 w 2232761"/>
                <a:gd name="connsiteY1" fmla="*/ 0 h 2204823"/>
                <a:gd name="connsiteX2" fmla="*/ 2204821 w 2232761"/>
                <a:gd name="connsiteY2" fmla="*/ 0 h 2204823"/>
                <a:gd name="connsiteX3" fmla="*/ 2232761 w 2232761"/>
                <a:gd name="connsiteY3" fmla="*/ 1657737 h 2204823"/>
                <a:gd name="connsiteX4" fmla="*/ 2204821 w 2232761"/>
                <a:gd name="connsiteY4" fmla="*/ 1657737 h 2204823"/>
                <a:gd name="connsiteX5" fmla="*/ 2204821 w 2232761"/>
                <a:gd name="connsiteY5" fmla="*/ 2204823 h 2204823"/>
                <a:gd name="connsiteX6" fmla="*/ 1503755 w 2232761"/>
                <a:gd name="connsiteY6" fmla="*/ 2204823 h 2204823"/>
                <a:gd name="connsiteX7" fmla="*/ 1503755 w 2232761"/>
                <a:gd name="connsiteY7" fmla="*/ 1929220 h 2204823"/>
                <a:gd name="connsiteX8" fmla="*/ 1929219 w 2232761"/>
                <a:gd name="connsiteY8" fmla="*/ 1929220 h 2204823"/>
                <a:gd name="connsiteX9" fmla="*/ 1929219 w 2232761"/>
                <a:gd name="connsiteY9" fmla="*/ 275602 h 2204823"/>
                <a:gd name="connsiteX10" fmla="*/ 275604 w 2232761"/>
                <a:gd name="connsiteY10" fmla="*/ 275602 h 2204823"/>
                <a:gd name="connsiteX11" fmla="*/ 275604 w 2232761"/>
                <a:gd name="connsiteY11" fmla="*/ 1228165 h 2204823"/>
                <a:gd name="connsiteX12" fmla="*/ 1 w 2232761"/>
                <a:gd name="connsiteY12" fmla="*/ 1228165 h 2204823"/>
                <a:gd name="connsiteX13" fmla="*/ 0 w 2232761"/>
                <a:gd name="connsiteY13" fmla="*/ 2204823 h 2204823"/>
                <a:gd name="connsiteX14" fmla="*/ 1 w 2232761"/>
                <a:gd name="connsiteY14" fmla="*/ 1503767 h 2204823"/>
                <a:gd name="connsiteX15" fmla="*/ 275604 w 2232761"/>
                <a:gd name="connsiteY15" fmla="*/ 1503767 h 2204823"/>
                <a:gd name="connsiteX16" fmla="*/ 275603 w 2232761"/>
                <a:gd name="connsiteY16" fmla="*/ 1929220 h 2204823"/>
                <a:gd name="connsiteX17" fmla="*/ 1228153 w 2232761"/>
                <a:gd name="connsiteY17" fmla="*/ 1929220 h 2204823"/>
                <a:gd name="connsiteX18" fmla="*/ 1228153 w 2232761"/>
                <a:gd name="connsiteY18" fmla="*/ 2204823 h 2204823"/>
                <a:gd name="connsiteX19" fmla="*/ 0 w 2232761"/>
                <a:gd name="connsiteY19" fmla="*/ 2204823 h 2204823"/>
                <a:gd name="connsiteX0" fmla="*/ 1 w 2204821"/>
                <a:gd name="connsiteY0" fmla="*/ 1228165 h 2204823"/>
                <a:gd name="connsiteX1" fmla="*/ 1 w 2204821"/>
                <a:gd name="connsiteY1" fmla="*/ 0 h 2204823"/>
                <a:gd name="connsiteX2" fmla="*/ 2204821 w 2204821"/>
                <a:gd name="connsiteY2" fmla="*/ 0 h 2204823"/>
                <a:gd name="connsiteX3" fmla="*/ 2204821 w 2204821"/>
                <a:gd name="connsiteY3" fmla="*/ 1657737 h 2204823"/>
                <a:gd name="connsiteX4" fmla="*/ 2204821 w 2204821"/>
                <a:gd name="connsiteY4" fmla="*/ 2204823 h 2204823"/>
                <a:gd name="connsiteX5" fmla="*/ 1503755 w 2204821"/>
                <a:gd name="connsiteY5" fmla="*/ 2204823 h 2204823"/>
                <a:gd name="connsiteX6" fmla="*/ 1503755 w 2204821"/>
                <a:gd name="connsiteY6" fmla="*/ 1929220 h 2204823"/>
                <a:gd name="connsiteX7" fmla="*/ 1929219 w 2204821"/>
                <a:gd name="connsiteY7" fmla="*/ 1929220 h 2204823"/>
                <a:gd name="connsiteX8" fmla="*/ 1929219 w 2204821"/>
                <a:gd name="connsiteY8" fmla="*/ 275602 h 2204823"/>
                <a:gd name="connsiteX9" fmla="*/ 275604 w 2204821"/>
                <a:gd name="connsiteY9" fmla="*/ 275602 h 2204823"/>
                <a:gd name="connsiteX10" fmla="*/ 275604 w 2204821"/>
                <a:gd name="connsiteY10" fmla="*/ 1228165 h 2204823"/>
                <a:gd name="connsiteX11" fmla="*/ 1 w 2204821"/>
                <a:gd name="connsiteY11" fmla="*/ 1228165 h 2204823"/>
                <a:gd name="connsiteX12" fmla="*/ 0 w 2204821"/>
                <a:gd name="connsiteY12" fmla="*/ 2204823 h 2204823"/>
                <a:gd name="connsiteX13" fmla="*/ 1 w 2204821"/>
                <a:gd name="connsiteY13" fmla="*/ 1503767 h 2204823"/>
                <a:gd name="connsiteX14" fmla="*/ 275604 w 2204821"/>
                <a:gd name="connsiteY14" fmla="*/ 1503767 h 2204823"/>
                <a:gd name="connsiteX15" fmla="*/ 275603 w 2204821"/>
                <a:gd name="connsiteY15" fmla="*/ 1929220 h 2204823"/>
                <a:gd name="connsiteX16" fmla="*/ 1228153 w 2204821"/>
                <a:gd name="connsiteY16" fmla="*/ 1929220 h 2204823"/>
                <a:gd name="connsiteX17" fmla="*/ 1228153 w 2204821"/>
                <a:gd name="connsiteY17" fmla="*/ 2204823 h 2204823"/>
                <a:gd name="connsiteX18" fmla="*/ 0 w 2204821"/>
                <a:gd name="connsiteY18" fmla="*/ 2204823 h 2204823"/>
                <a:gd name="connsiteX0" fmla="*/ 1 w 2204821"/>
                <a:gd name="connsiteY0" fmla="*/ 1228165 h 2204823"/>
                <a:gd name="connsiteX1" fmla="*/ 1 w 2204821"/>
                <a:gd name="connsiteY1" fmla="*/ 0 h 2204823"/>
                <a:gd name="connsiteX2" fmla="*/ 2204821 w 2204821"/>
                <a:gd name="connsiteY2" fmla="*/ 0 h 2204823"/>
                <a:gd name="connsiteX3" fmla="*/ 2204821 w 2204821"/>
                <a:gd name="connsiteY3" fmla="*/ 2204823 h 2204823"/>
                <a:gd name="connsiteX4" fmla="*/ 1503755 w 2204821"/>
                <a:gd name="connsiteY4" fmla="*/ 2204823 h 2204823"/>
                <a:gd name="connsiteX5" fmla="*/ 1503755 w 2204821"/>
                <a:gd name="connsiteY5" fmla="*/ 1929220 h 2204823"/>
                <a:gd name="connsiteX6" fmla="*/ 1929219 w 2204821"/>
                <a:gd name="connsiteY6" fmla="*/ 1929220 h 2204823"/>
                <a:gd name="connsiteX7" fmla="*/ 1929219 w 2204821"/>
                <a:gd name="connsiteY7" fmla="*/ 275602 h 2204823"/>
                <a:gd name="connsiteX8" fmla="*/ 275604 w 2204821"/>
                <a:gd name="connsiteY8" fmla="*/ 275602 h 2204823"/>
                <a:gd name="connsiteX9" fmla="*/ 275604 w 2204821"/>
                <a:gd name="connsiteY9" fmla="*/ 1228165 h 2204823"/>
                <a:gd name="connsiteX10" fmla="*/ 1 w 2204821"/>
                <a:gd name="connsiteY10" fmla="*/ 1228165 h 2204823"/>
                <a:gd name="connsiteX11" fmla="*/ 0 w 2204821"/>
                <a:gd name="connsiteY11" fmla="*/ 2204823 h 2204823"/>
                <a:gd name="connsiteX12" fmla="*/ 1 w 2204821"/>
                <a:gd name="connsiteY12" fmla="*/ 1503767 h 2204823"/>
                <a:gd name="connsiteX13" fmla="*/ 275604 w 2204821"/>
                <a:gd name="connsiteY13" fmla="*/ 1503767 h 2204823"/>
                <a:gd name="connsiteX14" fmla="*/ 275603 w 2204821"/>
                <a:gd name="connsiteY14" fmla="*/ 1929220 h 2204823"/>
                <a:gd name="connsiteX15" fmla="*/ 1228153 w 2204821"/>
                <a:gd name="connsiteY15" fmla="*/ 1929220 h 2204823"/>
                <a:gd name="connsiteX16" fmla="*/ 1228153 w 2204821"/>
                <a:gd name="connsiteY16" fmla="*/ 2204823 h 2204823"/>
                <a:gd name="connsiteX17" fmla="*/ 0 w 2204821"/>
                <a:gd name="connsiteY17" fmla="*/ 2204823 h 2204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204821" h="2204823">
                  <a:moveTo>
                    <a:pt x="1" y="1228165"/>
                  </a:moveTo>
                  <a:lnTo>
                    <a:pt x="1" y="0"/>
                  </a:lnTo>
                  <a:lnTo>
                    <a:pt x="2204821" y="0"/>
                  </a:lnTo>
                  <a:lnTo>
                    <a:pt x="2204821" y="2204823"/>
                  </a:lnTo>
                  <a:lnTo>
                    <a:pt x="1503755" y="2204823"/>
                  </a:lnTo>
                  <a:lnTo>
                    <a:pt x="1503755" y="1929220"/>
                  </a:lnTo>
                  <a:lnTo>
                    <a:pt x="1929219" y="1929220"/>
                  </a:lnTo>
                  <a:lnTo>
                    <a:pt x="1929219" y="275602"/>
                  </a:lnTo>
                  <a:lnTo>
                    <a:pt x="275604" y="275602"/>
                  </a:lnTo>
                  <a:lnTo>
                    <a:pt x="275604" y="1228165"/>
                  </a:lnTo>
                  <a:lnTo>
                    <a:pt x="1" y="1228165"/>
                  </a:lnTo>
                  <a:close/>
                  <a:moveTo>
                    <a:pt x="0" y="2204823"/>
                  </a:moveTo>
                  <a:cubicBezTo>
                    <a:pt x="0" y="1971138"/>
                    <a:pt x="1" y="1737452"/>
                    <a:pt x="1" y="1503767"/>
                  </a:cubicBezTo>
                  <a:lnTo>
                    <a:pt x="275604" y="1503767"/>
                  </a:lnTo>
                  <a:cubicBezTo>
                    <a:pt x="275604" y="1645585"/>
                    <a:pt x="275603" y="1787402"/>
                    <a:pt x="275603" y="1929220"/>
                  </a:cubicBezTo>
                  <a:lnTo>
                    <a:pt x="1228153" y="1929220"/>
                  </a:lnTo>
                  <a:lnTo>
                    <a:pt x="1228153" y="2204823"/>
                  </a:lnTo>
                  <a:lnTo>
                    <a:pt x="0" y="2204823"/>
                  </a:lnTo>
                  <a:close/>
                </a:path>
              </a:pathLst>
            </a:custGeom>
            <a:solidFill>
              <a:srgbClr val="DB536A"/>
            </a:solidFill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059CF53-8EE9-46A4-A23A-431031C9F2EA}"/>
                </a:ext>
              </a:extLst>
            </p:cNvPr>
            <p:cNvSpPr/>
            <p:nvPr/>
          </p:nvSpPr>
          <p:spPr>
            <a:xfrm rot="5400000">
              <a:off x="5456295" y="3730921"/>
              <a:ext cx="862044" cy="190229"/>
            </a:xfrm>
            <a:prstGeom prst="rect">
              <a:avLst/>
            </a:prstGeom>
            <a:noFill/>
          </p:spPr>
          <p:txBody>
            <a:bodyPr wrap="square" lIns="0" tIns="0" rIns="0">
              <a:spAutoFit/>
            </a:bodyPr>
            <a:lstStyle/>
            <a:p>
              <a:pPr marL="0" marR="0" lvl="0" indent="0" algn="ctr" defTabSz="7818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Mentoring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A4678C13-6A49-4542-AF69-B97B5905588C}"/>
              </a:ext>
            </a:extLst>
          </p:cNvPr>
          <p:cNvSpPr txBox="1"/>
          <p:nvPr/>
        </p:nvSpPr>
        <p:spPr>
          <a:xfrm>
            <a:off x="2678342" y="2219758"/>
            <a:ext cx="1353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Knowledge sharing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E503630-3CE0-4516-863D-7B7C0B7FD49A}"/>
              </a:ext>
            </a:extLst>
          </p:cNvPr>
          <p:cNvSpPr txBox="1"/>
          <p:nvPr/>
        </p:nvSpPr>
        <p:spPr>
          <a:xfrm>
            <a:off x="4574375" y="3766938"/>
            <a:ext cx="128240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One-on-one advice from mentors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393B4F-BF1F-4865-8A78-DA662ACEA0D7}"/>
              </a:ext>
            </a:extLst>
          </p:cNvPr>
          <p:cNvSpPr txBox="1"/>
          <p:nvPr/>
        </p:nvSpPr>
        <p:spPr>
          <a:xfrm>
            <a:off x="2561691" y="5483669"/>
            <a:ext cx="16454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Accessing a “one-stop” resource base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209260D-AE6D-4B08-B8F4-447481535901}"/>
              </a:ext>
            </a:extLst>
          </p:cNvPr>
          <p:cNvSpPr txBox="1"/>
          <p:nvPr/>
        </p:nvSpPr>
        <p:spPr>
          <a:xfrm>
            <a:off x="857418" y="3775254"/>
            <a:ext cx="128240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Connecting with peers and experts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EFDC25A0-D91F-4DD1-B083-67B928B8C329}"/>
              </a:ext>
            </a:extLst>
          </p:cNvPr>
          <p:cNvSpPr txBox="1">
            <a:spLocks/>
          </p:cNvSpPr>
          <p:nvPr/>
        </p:nvSpPr>
        <p:spPr>
          <a:xfrm>
            <a:off x="7779895" y="3026372"/>
            <a:ext cx="4092313" cy="34838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80021A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User accessibility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DB536A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Trilingual, mobile-friendly online platform that targets SME women entrepreneurs throughout the country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EB8C00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Open to all entrepreneurs but with special focus on women-led SMEs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D04A02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Focuses on 3 key aspects – Learning, Mentoring and Networking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D04A0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Google Shape;1776;p95">
            <a:extLst>
              <a:ext uri="{FF2B5EF4-FFF2-40B4-BE49-F238E27FC236}">
                <a16:creationId xmlns:a16="http://schemas.microsoft.com/office/drawing/2014/main" id="{DB613502-27A2-461B-BC06-61CA1C6A8A9B}"/>
              </a:ext>
            </a:extLst>
          </p:cNvPr>
          <p:cNvSpPr/>
          <p:nvPr/>
        </p:nvSpPr>
        <p:spPr>
          <a:xfrm>
            <a:off x="7084390" y="2976063"/>
            <a:ext cx="455905" cy="457200"/>
          </a:xfrm>
          <a:custGeom>
            <a:avLst/>
            <a:gdLst/>
            <a:ahLst/>
            <a:cxnLst/>
            <a:rect l="l" t="t" r="r" b="b"/>
            <a:pathLst>
              <a:path w="576" h="576" extrusionOk="0">
                <a:moveTo>
                  <a:pt x="0" y="0"/>
                </a:moveTo>
                <a:cubicBezTo>
                  <a:pt x="0" y="576"/>
                  <a:pt x="0" y="576"/>
                  <a:pt x="0" y="576"/>
                </a:cubicBezTo>
                <a:cubicBezTo>
                  <a:pt x="576" y="576"/>
                  <a:pt x="576" y="576"/>
                  <a:pt x="576" y="576"/>
                </a:cubicBezTo>
                <a:cubicBezTo>
                  <a:pt x="576" y="0"/>
                  <a:pt x="576" y="0"/>
                  <a:pt x="576" y="0"/>
                </a:cubicBezTo>
                <a:lnTo>
                  <a:pt x="0" y="0"/>
                </a:lnTo>
                <a:close/>
                <a:moveTo>
                  <a:pt x="288" y="455"/>
                </a:moveTo>
                <a:cubicBezTo>
                  <a:pt x="278" y="455"/>
                  <a:pt x="269" y="446"/>
                  <a:pt x="269" y="436"/>
                </a:cubicBezTo>
                <a:cubicBezTo>
                  <a:pt x="269" y="426"/>
                  <a:pt x="278" y="417"/>
                  <a:pt x="288" y="417"/>
                </a:cubicBezTo>
                <a:cubicBezTo>
                  <a:pt x="298" y="417"/>
                  <a:pt x="307" y="426"/>
                  <a:pt x="307" y="436"/>
                </a:cubicBezTo>
                <a:cubicBezTo>
                  <a:pt x="307" y="446"/>
                  <a:pt x="298" y="455"/>
                  <a:pt x="288" y="455"/>
                </a:cubicBezTo>
                <a:close/>
                <a:moveTo>
                  <a:pt x="551" y="551"/>
                </a:moveTo>
                <a:cubicBezTo>
                  <a:pt x="300" y="551"/>
                  <a:pt x="300" y="551"/>
                  <a:pt x="300" y="551"/>
                </a:cubicBezTo>
                <a:cubicBezTo>
                  <a:pt x="300" y="477"/>
                  <a:pt x="300" y="477"/>
                  <a:pt x="300" y="477"/>
                </a:cubicBezTo>
                <a:cubicBezTo>
                  <a:pt x="318" y="472"/>
                  <a:pt x="331" y="456"/>
                  <a:pt x="331" y="436"/>
                </a:cubicBezTo>
                <a:cubicBezTo>
                  <a:pt x="331" y="412"/>
                  <a:pt x="312" y="393"/>
                  <a:pt x="288" y="393"/>
                </a:cubicBezTo>
                <a:cubicBezTo>
                  <a:pt x="264" y="393"/>
                  <a:pt x="245" y="412"/>
                  <a:pt x="245" y="436"/>
                </a:cubicBezTo>
                <a:cubicBezTo>
                  <a:pt x="245" y="456"/>
                  <a:pt x="258" y="472"/>
                  <a:pt x="276" y="477"/>
                </a:cubicBezTo>
                <a:cubicBezTo>
                  <a:pt x="276" y="551"/>
                  <a:pt x="276" y="551"/>
                  <a:pt x="276" y="551"/>
                </a:cubicBezTo>
                <a:cubicBezTo>
                  <a:pt x="25" y="551"/>
                  <a:pt x="25" y="551"/>
                  <a:pt x="25" y="551"/>
                </a:cubicBezTo>
                <a:cubicBezTo>
                  <a:pt x="25" y="24"/>
                  <a:pt x="25" y="24"/>
                  <a:pt x="25" y="24"/>
                </a:cubicBezTo>
                <a:cubicBezTo>
                  <a:pt x="551" y="24"/>
                  <a:pt x="551" y="24"/>
                  <a:pt x="551" y="24"/>
                </a:cubicBezTo>
                <a:lnTo>
                  <a:pt x="551" y="551"/>
                </a:lnTo>
                <a:close/>
                <a:moveTo>
                  <a:pt x="104" y="209"/>
                </a:moveTo>
                <a:cubicBezTo>
                  <a:pt x="87" y="192"/>
                  <a:pt x="87" y="192"/>
                  <a:pt x="87" y="192"/>
                </a:cubicBezTo>
                <a:cubicBezTo>
                  <a:pt x="141" y="138"/>
                  <a:pt x="212" y="108"/>
                  <a:pt x="288" y="108"/>
                </a:cubicBezTo>
                <a:cubicBezTo>
                  <a:pt x="364" y="108"/>
                  <a:pt x="435" y="138"/>
                  <a:pt x="489" y="192"/>
                </a:cubicBezTo>
                <a:cubicBezTo>
                  <a:pt x="472" y="209"/>
                  <a:pt x="472" y="209"/>
                  <a:pt x="472" y="209"/>
                </a:cubicBezTo>
                <a:cubicBezTo>
                  <a:pt x="423" y="160"/>
                  <a:pt x="357" y="133"/>
                  <a:pt x="288" y="133"/>
                </a:cubicBezTo>
                <a:cubicBezTo>
                  <a:pt x="219" y="133"/>
                  <a:pt x="153" y="160"/>
                  <a:pt x="104" y="209"/>
                </a:cubicBezTo>
                <a:close/>
                <a:moveTo>
                  <a:pt x="419" y="262"/>
                </a:moveTo>
                <a:cubicBezTo>
                  <a:pt x="402" y="279"/>
                  <a:pt x="402" y="279"/>
                  <a:pt x="402" y="279"/>
                </a:cubicBezTo>
                <a:cubicBezTo>
                  <a:pt x="339" y="216"/>
                  <a:pt x="237" y="216"/>
                  <a:pt x="174" y="279"/>
                </a:cubicBezTo>
                <a:cubicBezTo>
                  <a:pt x="157" y="262"/>
                  <a:pt x="157" y="262"/>
                  <a:pt x="157" y="262"/>
                </a:cubicBezTo>
                <a:cubicBezTo>
                  <a:pt x="229" y="189"/>
                  <a:pt x="347" y="189"/>
                  <a:pt x="419" y="262"/>
                </a:cubicBezTo>
                <a:close/>
                <a:moveTo>
                  <a:pt x="288" y="304"/>
                </a:moveTo>
                <a:cubicBezTo>
                  <a:pt x="312" y="304"/>
                  <a:pt x="334" y="313"/>
                  <a:pt x="351" y="330"/>
                </a:cubicBezTo>
                <a:cubicBezTo>
                  <a:pt x="334" y="347"/>
                  <a:pt x="334" y="347"/>
                  <a:pt x="334" y="347"/>
                </a:cubicBezTo>
                <a:cubicBezTo>
                  <a:pt x="322" y="335"/>
                  <a:pt x="305" y="328"/>
                  <a:pt x="288" y="328"/>
                </a:cubicBezTo>
                <a:cubicBezTo>
                  <a:pt x="271" y="328"/>
                  <a:pt x="254" y="335"/>
                  <a:pt x="242" y="347"/>
                </a:cubicBezTo>
                <a:cubicBezTo>
                  <a:pt x="225" y="330"/>
                  <a:pt x="225" y="330"/>
                  <a:pt x="225" y="330"/>
                </a:cubicBezTo>
                <a:cubicBezTo>
                  <a:pt x="242" y="313"/>
                  <a:pt x="264" y="304"/>
                  <a:pt x="288" y="304"/>
                </a:cubicBezTo>
                <a:close/>
              </a:path>
            </a:pathLst>
          </a:custGeom>
          <a:solidFill>
            <a:srgbClr val="80021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1975;p99">
            <a:extLst>
              <a:ext uri="{FF2B5EF4-FFF2-40B4-BE49-F238E27FC236}">
                <a16:creationId xmlns:a16="http://schemas.microsoft.com/office/drawing/2014/main" id="{2F179BFD-5434-47AF-9AF0-EF9B40E6B386}"/>
              </a:ext>
            </a:extLst>
          </p:cNvPr>
          <p:cNvSpPr/>
          <p:nvPr/>
        </p:nvSpPr>
        <p:spPr>
          <a:xfrm>
            <a:off x="7084390" y="5969171"/>
            <a:ext cx="455905" cy="457200"/>
          </a:xfrm>
          <a:custGeom>
            <a:avLst/>
            <a:gdLst/>
            <a:ahLst/>
            <a:cxnLst/>
            <a:rect l="l" t="t" r="r" b="b"/>
            <a:pathLst>
              <a:path w="576" h="576" extrusionOk="0">
                <a:moveTo>
                  <a:pt x="288" y="224"/>
                </a:moveTo>
                <a:cubicBezTo>
                  <a:pt x="253" y="224"/>
                  <a:pt x="224" y="253"/>
                  <a:pt x="224" y="288"/>
                </a:cubicBezTo>
                <a:cubicBezTo>
                  <a:pt x="224" y="323"/>
                  <a:pt x="253" y="352"/>
                  <a:pt x="288" y="352"/>
                </a:cubicBezTo>
                <a:cubicBezTo>
                  <a:pt x="323" y="352"/>
                  <a:pt x="352" y="323"/>
                  <a:pt x="352" y="288"/>
                </a:cubicBezTo>
                <a:cubicBezTo>
                  <a:pt x="352" y="253"/>
                  <a:pt x="323" y="224"/>
                  <a:pt x="288" y="224"/>
                </a:cubicBezTo>
                <a:close/>
                <a:moveTo>
                  <a:pt x="327" y="288"/>
                </a:moveTo>
                <a:cubicBezTo>
                  <a:pt x="327" y="310"/>
                  <a:pt x="310" y="327"/>
                  <a:pt x="288" y="327"/>
                </a:cubicBezTo>
                <a:cubicBezTo>
                  <a:pt x="266" y="327"/>
                  <a:pt x="249" y="310"/>
                  <a:pt x="249" y="288"/>
                </a:cubicBezTo>
                <a:cubicBezTo>
                  <a:pt x="249" y="266"/>
                  <a:pt x="266" y="249"/>
                  <a:pt x="288" y="249"/>
                </a:cubicBezTo>
                <a:cubicBezTo>
                  <a:pt x="310" y="249"/>
                  <a:pt x="327" y="266"/>
                  <a:pt x="327" y="288"/>
                </a:cubicBezTo>
                <a:close/>
                <a:moveTo>
                  <a:pt x="479" y="288"/>
                </a:moveTo>
                <a:cubicBezTo>
                  <a:pt x="479" y="237"/>
                  <a:pt x="459" y="189"/>
                  <a:pt x="423" y="153"/>
                </a:cubicBezTo>
                <a:cubicBezTo>
                  <a:pt x="387" y="117"/>
                  <a:pt x="339" y="97"/>
                  <a:pt x="288" y="97"/>
                </a:cubicBezTo>
                <a:cubicBezTo>
                  <a:pt x="237" y="97"/>
                  <a:pt x="189" y="117"/>
                  <a:pt x="153" y="153"/>
                </a:cubicBezTo>
                <a:cubicBezTo>
                  <a:pt x="117" y="189"/>
                  <a:pt x="97" y="237"/>
                  <a:pt x="97" y="288"/>
                </a:cubicBezTo>
                <a:cubicBezTo>
                  <a:pt x="97" y="334"/>
                  <a:pt x="114" y="379"/>
                  <a:pt x="145" y="414"/>
                </a:cubicBezTo>
                <a:cubicBezTo>
                  <a:pt x="113" y="446"/>
                  <a:pt x="113" y="446"/>
                  <a:pt x="113" y="446"/>
                </a:cubicBezTo>
                <a:cubicBezTo>
                  <a:pt x="113" y="446"/>
                  <a:pt x="113" y="446"/>
                  <a:pt x="113" y="446"/>
                </a:cubicBezTo>
                <a:cubicBezTo>
                  <a:pt x="130" y="463"/>
                  <a:pt x="130" y="463"/>
                  <a:pt x="130" y="463"/>
                </a:cubicBezTo>
                <a:cubicBezTo>
                  <a:pt x="130" y="463"/>
                  <a:pt x="130" y="463"/>
                  <a:pt x="130" y="463"/>
                </a:cubicBezTo>
                <a:cubicBezTo>
                  <a:pt x="162" y="431"/>
                  <a:pt x="162" y="431"/>
                  <a:pt x="162" y="431"/>
                </a:cubicBezTo>
                <a:cubicBezTo>
                  <a:pt x="197" y="462"/>
                  <a:pt x="242" y="479"/>
                  <a:pt x="288" y="479"/>
                </a:cubicBezTo>
                <a:cubicBezTo>
                  <a:pt x="334" y="479"/>
                  <a:pt x="379" y="462"/>
                  <a:pt x="414" y="431"/>
                </a:cubicBezTo>
                <a:cubicBezTo>
                  <a:pt x="446" y="463"/>
                  <a:pt x="446" y="463"/>
                  <a:pt x="446" y="463"/>
                </a:cubicBezTo>
                <a:cubicBezTo>
                  <a:pt x="446" y="463"/>
                  <a:pt x="446" y="463"/>
                  <a:pt x="446" y="463"/>
                </a:cubicBezTo>
                <a:cubicBezTo>
                  <a:pt x="463" y="446"/>
                  <a:pt x="463" y="446"/>
                  <a:pt x="463" y="446"/>
                </a:cubicBezTo>
                <a:cubicBezTo>
                  <a:pt x="464" y="446"/>
                  <a:pt x="464" y="446"/>
                  <a:pt x="464" y="446"/>
                </a:cubicBezTo>
                <a:cubicBezTo>
                  <a:pt x="431" y="414"/>
                  <a:pt x="431" y="414"/>
                  <a:pt x="431" y="414"/>
                </a:cubicBezTo>
                <a:cubicBezTo>
                  <a:pt x="462" y="379"/>
                  <a:pt x="479" y="334"/>
                  <a:pt x="479" y="288"/>
                </a:cubicBezTo>
                <a:close/>
                <a:moveTo>
                  <a:pt x="454" y="288"/>
                </a:moveTo>
                <a:cubicBezTo>
                  <a:pt x="454" y="380"/>
                  <a:pt x="380" y="454"/>
                  <a:pt x="288" y="454"/>
                </a:cubicBezTo>
                <a:cubicBezTo>
                  <a:pt x="196" y="454"/>
                  <a:pt x="122" y="380"/>
                  <a:pt x="122" y="288"/>
                </a:cubicBezTo>
                <a:cubicBezTo>
                  <a:pt x="122" y="196"/>
                  <a:pt x="196" y="122"/>
                  <a:pt x="288" y="122"/>
                </a:cubicBezTo>
                <a:cubicBezTo>
                  <a:pt x="380" y="122"/>
                  <a:pt x="454" y="196"/>
                  <a:pt x="454" y="288"/>
                </a:cubicBezTo>
                <a:close/>
                <a:moveTo>
                  <a:pt x="288" y="161"/>
                </a:moveTo>
                <a:cubicBezTo>
                  <a:pt x="218" y="161"/>
                  <a:pt x="161" y="218"/>
                  <a:pt x="161" y="288"/>
                </a:cubicBezTo>
                <a:cubicBezTo>
                  <a:pt x="161" y="358"/>
                  <a:pt x="218" y="415"/>
                  <a:pt x="288" y="415"/>
                </a:cubicBezTo>
                <a:cubicBezTo>
                  <a:pt x="358" y="415"/>
                  <a:pt x="415" y="358"/>
                  <a:pt x="415" y="288"/>
                </a:cubicBezTo>
                <a:cubicBezTo>
                  <a:pt x="415" y="218"/>
                  <a:pt x="358" y="161"/>
                  <a:pt x="288" y="161"/>
                </a:cubicBezTo>
                <a:close/>
                <a:moveTo>
                  <a:pt x="391" y="288"/>
                </a:moveTo>
                <a:cubicBezTo>
                  <a:pt x="391" y="345"/>
                  <a:pt x="345" y="391"/>
                  <a:pt x="288" y="391"/>
                </a:cubicBezTo>
                <a:cubicBezTo>
                  <a:pt x="231" y="391"/>
                  <a:pt x="185" y="345"/>
                  <a:pt x="185" y="288"/>
                </a:cubicBezTo>
                <a:cubicBezTo>
                  <a:pt x="185" y="231"/>
                  <a:pt x="231" y="185"/>
                  <a:pt x="288" y="185"/>
                </a:cubicBezTo>
                <a:cubicBezTo>
                  <a:pt x="345" y="185"/>
                  <a:pt x="391" y="231"/>
                  <a:pt x="391" y="288"/>
                </a:cubicBezTo>
                <a:close/>
                <a:moveTo>
                  <a:pt x="0" y="0"/>
                </a:moveTo>
                <a:cubicBezTo>
                  <a:pt x="0" y="576"/>
                  <a:pt x="0" y="576"/>
                  <a:pt x="0" y="576"/>
                </a:cubicBezTo>
                <a:cubicBezTo>
                  <a:pt x="576" y="576"/>
                  <a:pt x="576" y="576"/>
                  <a:pt x="576" y="576"/>
                </a:cubicBezTo>
                <a:cubicBezTo>
                  <a:pt x="576" y="0"/>
                  <a:pt x="576" y="0"/>
                  <a:pt x="576" y="0"/>
                </a:cubicBezTo>
                <a:lnTo>
                  <a:pt x="0" y="0"/>
                </a:lnTo>
                <a:close/>
                <a:moveTo>
                  <a:pt x="551" y="551"/>
                </a:moveTo>
                <a:cubicBezTo>
                  <a:pt x="25" y="551"/>
                  <a:pt x="25" y="551"/>
                  <a:pt x="25" y="551"/>
                </a:cubicBezTo>
                <a:cubicBezTo>
                  <a:pt x="25" y="25"/>
                  <a:pt x="25" y="25"/>
                  <a:pt x="25" y="25"/>
                </a:cubicBezTo>
                <a:cubicBezTo>
                  <a:pt x="551" y="25"/>
                  <a:pt x="551" y="25"/>
                  <a:pt x="551" y="25"/>
                </a:cubicBezTo>
                <a:lnTo>
                  <a:pt x="551" y="551"/>
                </a:lnTo>
                <a:close/>
              </a:path>
            </a:pathLst>
          </a:custGeom>
          <a:solidFill>
            <a:srgbClr val="D04A0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1959;p99">
            <a:extLst>
              <a:ext uri="{FF2B5EF4-FFF2-40B4-BE49-F238E27FC236}">
                <a16:creationId xmlns:a16="http://schemas.microsoft.com/office/drawing/2014/main" id="{398B3BA9-32D2-45E1-AAE8-DE3060BE7552}"/>
              </a:ext>
            </a:extLst>
          </p:cNvPr>
          <p:cNvSpPr/>
          <p:nvPr/>
        </p:nvSpPr>
        <p:spPr>
          <a:xfrm>
            <a:off x="7084390" y="3853846"/>
            <a:ext cx="455905" cy="462325"/>
          </a:xfrm>
          <a:custGeom>
            <a:avLst/>
            <a:gdLst/>
            <a:ahLst/>
            <a:cxnLst/>
            <a:rect l="l" t="t" r="r" b="b"/>
            <a:pathLst>
              <a:path w="576" h="576" extrusionOk="0">
                <a:moveTo>
                  <a:pt x="0" y="0"/>
                </a:moveTo>
                <a:cubicBezTo>
                  <a:pt x="0" y="576"/>
                  <a:pt x="0" y="576"/>
                  <a:pt x="0" y="576"/>
                </a:cubicBezTo>
                <a:cubicBezTo>
                  <a:pt x="576" y="576"/>
                  <a:pt x="576" y="576"/>
                  <a:pt x="576" y="576"/>
                </a:cubicBezTo>
                <a:cubicBezTo>
                  <a:pt x="576" y="0"/>
                  <a:pt x="576" y="0"/>
                  <a:pt x="576" y="0"/>
                </a:cubicBezTo>
                <a:lnTo>
                  <a:pt x="0" y="0"/>
                </a:lnTo>
                <a:close/>
                <a:moveTo>
                  <a:pt x="551" y="551"/>
                </a:moveTo>
                <a:cubicBezTo>
                  <a:pt x="25" y="551"/>
                  <a:pt x="25" y="551"/>
                  <a:pt x="25" y="551"/>
                </a:cubicBezTo>
                <a:cubicBezTo>
                  <a:pt x="25" y="25"/>
                  <a:pt x="25" y="25"/>
                  <a:pt x="25" y="25"/>
                </a:cubicBezTo>
                <a:cubicBezTo>
                  <a:pt x="551" y="25"/>
                  <a:pt x="551" y="25"/>
                  <a:pt x="551" y="25"/>
                </a:cubicBezTo>
                <a:lnTo>
                  <a:pt x="551" y="551"/>
                </a:lnTo>
                <a:close/>
                <a:moveTo>
                  <a:pt x="380" y="515"/>
                </a:moveTo>
                <a:cubicBezTo>
                  <a:pt x="196" y="515"/>
                  <a:pt x="196" y="515"/>
                  <a:pt x="196" y="515"/>
                </a:cubicBezTo>
                <a:cubicBezTo>
                  <a:pt x="177" y="515"/>
                  <a:pt x="161" y="499"/>
                  <a:pt x="161" y="479"/>
                </a:cubicBezTo>
                <a:cubicBezTo>
                  <a:pt x="161" y="97"/>
                  <a:pt x="161" y="97"/>
                  <a:pt x="161" y="97"/>
                </a:cubicBezTo>
                <a:cubicBezTo>
                  <a:pt x="161" y="77"/>
                  <a:pt x="177" y="61"/>
                  <a:pt x="196" y="61"/>
                </a:cubicBezTo>
                <a:cubicBezTo>
                  <a:pt x="380" y="61"/>
                  <a:pt x="380" y="61"/>
                  <a:pt x="380" y="61"/>
                </a:cubicBezTo>
                <a:cubicBezTo>
                  <a:pt x="399" y="61"/>
                  <a:pt x="415" y="77"/>
                  <a:pt x="415" y="97"/>
                </a:cubicBezTo>
                <a:cubicBezTo>
                  <a:pt x="415" y="479"/>
                  <a:pt x="415" y="479"/>
                  <a:pt x="415" y="479"/>
                </a:cubicBezTo>
                <a:cubicBezTo>
                  <a:pt x="415" y="499"/>
                  <a:pt x="399" y="515"/>
                  <a:pt x="380" y="515"/>
                </a:cubicBezTo>
                <a:close/>
                <a:moveTo>
                  <a:pt x="185" y="417"/>
                </a:moveTo>
                <a:cubicBezTo>
                  <a:pt x="185" y="479"/>
                  <a:pt x="185" y="479"/>
                  <a:pt x="185" y="479"/>
                </a:cubicBezTo>
                <a:cubicBezTo>
                  <a:pt x="185" y="485"/>
                  <a:pt x="190" y="490"/>
                  <a:pt x="196" y="490"/>
                </a:cubicBezTo>
                <a:cubicBezTo>
                  <a:pt x="380" y="490"/>
                  <a:pt x="380" y="490"/>
                  <a:pt x="380" y="490"/>
                </a:cubicBezTo>
                <a:cubicBezTo>
                  <a:pt x="386" y="490"/>
                  <a:pt x="391" y="485"/>
                  <a:pt x="391" y="479"/>
                </a:cubicBezTo>
                <a:cubicBezTo>
                  <a:pt x="391" y="417"/>
                  <a:pt x="391" y="417"/>
                  <a:pt x="391" y="417"/>
                </a:cubicBezTo>
                <a:lnTo>
                  <a:pt x="185" y="417"/>
                </a:lnTo>
                <a:close/>
                <a:moveTo>
                  <a:pt x="185" y="393"/>
                </a:moveTo>
                <a:cubicBezTo>
                  <a:pt x="391" y="393"/>
                  <a:pt x="391" y="393"/>
                  <a:pt x="391" y="393"/>
                </a:cubicBezTo>
                <a:cubicBezTo>
                  <a:pt x="391" y="156"/>
                  <a:pt x="391" y="156"/>
                  <a:pt x="391" y="156"/>
                </a:cubicBezTo>
                <a:cubicBezTo>
                  <a:pt x="185" y="156"/>
                  <a:pt x="185" y="156"/>
                  <a:pt x="185" y="156"/>
                </a:cubicBezTo>
                <a:lnTo>
                  <a:pt x="185" y="393"/>
                </a:lnTo>
                <a:close/>
                <a:moveTo>
                  <a:pt x="185" y="131"/>
                </a:moveTo>
                <a:cubicBezTo>
                  <a:pt x="391" y="131"/>
                  <a:pt x="391" y="131"/>
                  <a:pt x="391" y="131"/>
                </a:cubicBezTo>
                <a:cubicBezTo>
                  <a:pt x="391" y="97"/>
                  <a:pt x="391" y="97"/>
                  <a:pt x="391" y="97"/>
                </a:cubicBezTo>
                <a:cubicBezTo>
                  <a:pt x="391" y="91"/>
                  <a:pt x="386" y="86"/>
                  <a:pt x="380" y="86"/>
                </a:cubicBezTo>
                <a:cubicBezTo>
                  <a:pt x="196" y="86"/>
                  <a:pt x="196" y="86"/>
                  <a:pt x="196" y="86"/>
                </a:cubicBezTo>
                <a:cubicBezTo>
                  <a:pt x="190" y="86"/>
                  <a:pt x="185" y="91"/>
                  <a:pt x="185" y="97"/>
                </a:cubicBezTo>
                <a:lnTo>
                  <a:pt x="185" y="131"/>
                </a:lnTo>
                <a:close/>
                <a:moveTo>
                  <a:pt x="310" y="452"/>
                </a:moveTo>
                <a:cubicBezTo>
                  <a:pt x="310" y="464"/>
                  <a:pt x="300" y="474"/>
                  <a:pt x="288" y="474"/>
                </a:cubicBezTo>
                <a:cubicBezTo>
                  <a:pt x="276" y="474"/>
                  <a:pt x="266" y="464"/>
                  <a:pt x="266" y="452"/>
                </a:cubicBezTo>
                <a:cubicBezTo>
                  <a:pt x="266" y="440"/>
                  <a:pt x="276" y="431"/>
                  <a:pt x="288" y="431"/>
                </a:cubicBezTo>
                <a:cubicBezTo>
                  <a:pt x="300" y="431"/>
                  <a:pt x="310" y="440"/>
                  <a:pt x="310" y="452"/>
                </a:cubicBezTo>
                <a:close/>
              </a:path>
            </a:pathLst>
          </a:custGeom>
          <a:solidFill>
            <a:srgbClr val="DB536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041;p100">
            <a:extLst>
              <a:ext uri="{FF2B5EF4-FFF2-40B4-BE49-F238E27FC236}">
                <a16:creationId xmlns:a16="http://schemas.microsoft.com/office/drawing/2014/main" id="{AD7E30F9-A0DA-4EE1-B80D-DEFC55BCE0C0}"/>
              </a:ext>
            </a:extLst>
          </p:cNvPr>
          <p:cNvSpPr/>
          <p:nvPr/>
        </p:nvSpPr>
        <p:spPr>
          <a:xfrm>
            <a:off x="7084390" y="5018421"/>
            <a:ext cx="455905" cy="457200"/>
          </a:xfrm>
          <a:custGeom>
            <a:avLst/>
            <a:gdLst/>
            <a:ahLst/>
            <a:cxnLst/>
            <a:rect l="l" t="t" r="r" b="b"/>
            <a:pathLst>
              <a:path w="576" h="576" extrusionOk="0">
                <a:moveTo>
                  <a:pt x="0" y="0"/>
                </a:moveTo>
                <a:cubicBezTo>
                  <a:pt x="0" y="576"/>
                  <a:pt x="0" y="576"/>
                  <a:pt x="0" y="576"/>
                </a:cubicBezTo>
                <a:cubicBezTo>
                  <a:pt x="576" y="576"/>
                  <a:pt x="576" y="576"/>
                  <a:pt x="576" y="576"/>
                </a:cubicBezTo>
                <a:cubicBezTo>
                  <a:pt x="576" y="0"/>
                  <a:pt x="576" y="0"/>
                  <a:pt x="576" y="0"/>
                </a:cubicBezTo>
                <a:lnTo>
                  <a:pt x="0" y="0"/>
                </a:lnTo>
                <a:close/>
                <a:moveTo>
                  <a:pt x="551" y="25"/>
                </a:moveTo>
                <a:cubicBezTo>
                  <a:pt x="551" y="406"/>
                  <a:pt x="551" y="406"/>
                  <a:pt x="551" y="406"/>
                </a:cubicBezTo>
                <a:cubicBezTo>
                  <a:pt x="548" y="404"/>
                  <a:pt x="544" y="402"/>
                  <a:pt x="540" y="401"/>
                </a:cubicBezTo>
                <a:cubicBezTo>
                  <a:pt x="531" y="397"/>
                  <a:pt x="519" y="393"/>
                  <a:pt x="504" y="388"/>
                </a:cubicBezTo>
                <a:cubicBezTo>
                  <a:pt x="503" y="388"/>
                  <a:pt x="503" y="388"/>
                  <a:pt x="503" y="388"/>
                </a:cubicBezTo>
                <a:cubicBezTo>
                  <a:pt x="489" y="383"/>
                  <a:pt x="481" y="390"/>
                  <a:pt x="477" y="396"/>
                </a:cubicBezTo>
                <a:cubicBezTo>
                  <a:pt x="476" y="397"/>
                  <a:pt x="475" y="398"/>
                  <a:pt x="472" y="398"/>
                </a:cubicBezTo>
                <a:cubicBezTo>
                  <a:pt x="469" y="398"/>
                  <a:pt x="468" y="397"/>
                  <a:pt x="467" y="396"/>
                </a:cubicBezTo>
                <a:cubicBezTo>
                  <a:pt x="463" y="390"/>
                  <a:pt x="455" y="383"/>
                  <a:pt x="440" y="388"/>
                </a:cubicBezTo>
                <a:cubicBezTo>
                  <a:pt x="439" y="388"/>
                  <a:pt x="439" y="388"/>
                  <a:pt x="439" y="388"/>
                </a:cubicBezTo>
                <a:cubicBezTo>
                  <a:pt x="425" y="393"/>
                  <a:pt x="413" y="397"/>
                  <a:pt x="404" y="401"/>
                </a:cubicBezTo>
                <a:cubicBezTo>
                  <a:pt x="394" y="404"/>
                  <a:pt x="386" y="410"/>
                  <a:pt x="380" y="418"/>
                </a:cubicBezTo>
                <a:cubicBezTo>
                  <a:pt x="374" y="410"/>
                  <a:pt x="366" y="404"/>
                  <a:pt x="356" y="401"/>
                </a:cubicBezTo>
                <a:cubicBezTo>
                  <a:pt x="347" y="397"/>
                  <a:pt x="335" y="393"/>
                  <a:pt x="320" y="388"/>
                </a:cubicBezTo>
                <a:cubicBezTo>
                  <a:pt x="319" y="388"/>
                  <a:pt x="319" y="388"/>
                  <a:pt x="319" y="388"/>
                </a:cubicBezTo>
                <a:cubicBezTo>
                  <a:pt x="305" y="383"/>
                  <a:pt x="297" y="390"/>
                  <a:pt x="293" y="396"/>
                </a:cubicBezTo>
                <a:cubicBezTo>
                  <a:pt x="292" y="397"/>
                  <a:pt x="291" y="398"/>
                  <a:pt x="288" y="398"/>
                </a:cubicBezTo>
                <a:cubicBezTo>
                  <a:pt x="285" y="398"/>
                  <a:pt x="284" y="397"/>
                  <a:pt x="283" y="396"/>
                </a:cubicBezTo>
                <a:cubicBezTo>
                  <a:pt x="279" y="390"/>
                  <a:pt x="271" y="383"/>
                  <a:pt x="257" y="388"/>
                </a:cubicBezTo>
                <a:cubicBezTo>
                  <a:pt x="256" y="388"/>
                  <a:pt x="256" y="388"/>
                  <a:pt x="256" y="388"/>
                </a:cubicBezTo>
                <a:cubicBezTo>
                  <a:pt x="241" y="393"/>
                  <a:pt x="229" y="397"/>
                  <a:pt x="220" y="401"/>
                </a:cubicBezTo>
                <a:cubicBezTo>
                  <a:pt x="210" y="404"/>
                  <a:pt x="202" y="410"/>
                  <a:pt x="196" y="418"/>
                </a:cubicBezTo>
                <a:cubicBezTo>
                  <a:pt x="190" y="410"/>
                  <a:pt x="182" y="404"/>
                  <a:pt x="172" y="401"/>
                </a:cubicBezTo>
                <a:cubicBezTo>
                  <a:pt x="163" y="397"/>
                  <a:pt x="151" y="393"/>
                  <a:pt x="136" y="388"/>
                </a:cubicBezTo>
                <a:cubicBezTo>
                  <a:pt x="136" y="388"/>
                  <a:pt x="136" y="388"/>
                  <a:pt x="136" y="388"/>
                </a:cubicBezTo>
                <a:cubicBezTo>
                  <a:pt x="121" y="383"/>
                  <a:pt x="113" y="390"/>
                  <a:pt x="109" y="396"/>
                </a:cubicBezTo>
                <a:cubicBezTo>
                  <a:pt x="108" y="397"/>
                  <a:pt x="107" y="398"/>
                  <a:pt x="104" y="398"/>
                </a:cubicBezTo>
                <a:cubicBezTo>
                  <a:pt x="101" y="398"/>
                  <a:pt x="100" y="397"/>
                  <a:pt x="100" y="396"/>
                </a:cubicBezTo>
                <a:cubicBezTo>
                  <a:pt x="95" y="390"/>
                  <a:pt x="87" y="383"/>
                  <a:pt x="73" y="388"/>
                </a:cubicBezTo>
                <a:cubicBezTo>
                  <a:pt x="72" y="388"/>
                  <a:pt x="72" y="388"/>
                  <a:pt x="72" y="388"/>
                </a:cubicBezTo>
                <a:cubicBezTo>
                  <a:pt x="58" y="393"/>
                  <a:pt x="45" y="397"/>
                  <a:pt x="36" y="401"/>
                </a:cubicBezTo>
                <a:cubicBezTo>
                  <a:pt x="32" y="402"/>
                  <a:pt x="28" y="404"/>
                  <a:pt x="25" y="406"/>
                </a:cubicBezTo>
                <a:cubicBezTo>
                  <a:pt x="25" y="25"/>
                  <a:pt x="25" y="25"/>
                  <a:pt x="25" y="25"/>
                </a:cubicBezTo>
                <a:lnTo>
                  <a:pt x="551" y="25"/>
                </a:lnTo>
                <a:close/>
                <a:moveTo>
                  <a:pt x="208" y="471"/>
                </a:moveTo>
                <a:cubicBezTo>
                  <a:pt x="209" y="467"/>
                  <a:pt x="211" y="450"/>
                  <a:pt x="213" y="440"/>
                </a:cubicBezTo>
                <a:cubicBezTo>
                  <a:pt x="213" y="435"/>
                  <a:pt x="218" y="428"/>
                  <a:pt x="228" y="424"/>
                </a:cubicBezTo>
                <a:cubicBezTo>
                  <a:pt x="237" y="421"/>
                  <a:pt x="249" y="417"/>
                  <a:pt x="264" y="412"/>
                </a:cubicBezTo>
                <a:cubicBezTo>
                  <a:pt x="264" y="411"/>
                  <a:pt x="264" y="411"/>
                  <a:pt x="264" y="411"/>
                </a:cubicBezTo>
                <a:cubicBezTo>
                  <a:pt x="270" y="419"/>
                  <a:pt x="278" y="422"/>
                  <a:pt x="288" y="422"/>
                </a:cubicBezTo>
                <a:cubicBezTo>
                  <a:pt x="298" y="422"/>
                  <a:pt x="306" y="419"/>
                  <a:pt x="312" y="411"/>
                </a:cubicBezTo>
                <a:cubicBezTo>
                  <a:pt x="313" y="412"/>
                  <a:pt x="313" y="412"/>
                  <a:pt x="313" y="412"/>
                </a:cubicBezTo>
                <a:cubicBezTo>
                  <a:pt x="327" y="417"/>
                  <a:pt x="339" y="421"/>
                  <a:pt x="348" y="424"/>
                </a:cubicBezTo>
                <a:cubicBezTo>
                  <a:pt x="358" y="428"/>
                  <a:pt x="363" y="435"/>
                  <a:pt x="364" y="440"/>
                </a:cubicBezTo>
                <a:cubicBezTo>
                  <a:pt x="365" y="450"/>
                  <a:pt x="367" y="467"/>
                  <a:pt x="368" y="471"/>
                </a:cubicBezTo>
                <a:cubicBezTo>
                  <a:pt x="368" y="552"/>
                  <a:pt x="368" y="552"/>
                  <a:pt x="368" y="552"/>
                </a:cubicBezTo>
                <a:cubicBezTo>
                  <a:pt x="208" y="552"/>
                  <a:pt x="208" y="552"/>
                  <a:pt x="208" y="552"/>
                </a:cubicBezTo>
                <a:lnTo>
                  <a:pt x="208" y="471"/>
                </a:lnTo>
                <a:close/>
                <a:moveTo>
                  <a:pt x="25" y="471"/>
                </a:moveTo>
                <a:cubicBezTo>
                  <a:pt x="25" y="467"/>
                  <a:pt x="28" y="450"/>
                  <a:pt x="29" y="440"/>
                </a:cubicBezTo>
                <a:cubicBezTo>
                  <a:pt x="29" y="435"/>
                  <a:pt x="34" y="428"/>
                  <a:pt x="44" y="424"/>
                </a:cubicBezTo>
                <a:cubicBezTo>
                  <a:pt x="51" y="422"/>
                  <a:pt x="62" y="418"/>
                  <a:pt x="80" y="412"/>
                </a:cubicBezTo>
                <a:cubicBezTo>
                  <a:pt x="80" y="411"/>
                  <a:pt x="80" y="411"/>
                  <a:pt x="80" y="411"/>
                </a:cubicBezTo>
                <a:cubicBezTo>
                  <a:pt x="86" y="419"/>
                  <a:pt x="94" y="422"/>
                  <a:pt x="104" y="422"/>
                </a:cubicBezTo>
                <a:cubicBezTo>
                  <a:pt x="114" y="422"/>
                  <a:pt x="122" y="419"/>
                  <a:pt x="128" y="411"/>
                </a:cubicBezTo>
                <a:cubicBezTo>
                  <a:pt x="129" y="412"/>
                  <a:pt x="129" y="412"/>
                  <a:pt x="129" y="412"/>
                </a:cubicBezTo>
                <a:cubicBezTo>
                  <a:pt x="143" y="417"/>
                  <a:pt x="155" y="421"/>
                  <a:pt x="164" y="424"/>
                </a:cubicBezTo>
                <a:cubicBezTo>
                  <a:pt x="175" y="428"/>
                  <a:pt x="179" y="435"/>
                  <a:pt x="180" y="440"/>
                </a:cubicBezTo>
                <a:cubicBezTo>
                  <a:pt x="181" y="450"/>
                  <a:pt x="183" y="467"/>
                  <a:pt x="184" y="471"/>
                </a:cubicBezTo>
                <a:cubicBezTo>
                  <a:pt x="184" y="552"/>
                  <a:pt x="184" y="552"/>
                  <a:pt x="184" y="552"/>
                </a:cubicBezTo>
                <a:cubicBezTo>
                  <a:pt x="25" y="552"/>
                  <a:pt x="25" y="552"/>
                  <a:pt x="25" y="552"/>
                </a:cubicBezTo>
                <a:lnTo>
                  <a:pt x="25" y="471"/>
                </a:lnTo>
                <a:close/>
                <a:moveTo>
                  <a:pt x="392" y="552"/>
                </a:moveTo>
                <a:cubicBezTo>
                  <a:pt x="392" y="471"/>
                  <a:pt x="392" y="471"/>
                  <a:pt x="392" y="471"/>
                </a:cubicBezTo>
                <a:cubicBezTo>
                  <a:pt x="393" y="467"/>
                  <a:pt x="395" y="450"/>
                  <a:pt x="396" y="440"/>
                </a:cubicBezTo>
                <a:cubicBezTo>
                  <a:pt x="397" y="435"/>
                  <a:pt x="401" y="428"/>
                  <a:pt x="412" y="424"/>
                </a:cubicBezTo>
                <a:cubicBezTo>
                  <a:pt x="421" y="421"/>
                  <a:pt x="433" y="417"/>
                  <a:pt x="447" y="412"/>
                </a:cubicBezTo>
                <a:cubicBezTo>
                  <a:pt x="448" y="411"/>
                  <a:pt x="448" y="411"/>
                  <a:pt x="448" y="411"/>
                </a:cubicBezTo>
                <a:cubicBezTo>
                  <a:pt x="454" y="419"/>
                  <a:pt x="462" y="422"/>
                  <a:pt x="472" y="422"/>
                </a:cubicBezTo>
                <a:cubicBezTo>
                  <a:pt x="482" y="422"/>
                  <a:pt x="490" y="419"/>
                  <a:pt x="496" y="411"/>
                </a:cubicBezTo>
                <a:cubicBezTo>
                  <a:pt x="496" y="412"/>
                  <a:pt x="496" y="412"/>
                  <a:pt x="496" y="412"/>
                </a:cubicBezTo>
                <a:cubicBezTo>
                  <a:pt x="511" y="417"/>
                  <a:pt x="523" y="421"/>
                  <a:pt x="532" y="424"/>
                </a:cubicBezTo>
                <a:cubicBezTo>
                  <a:pt x="542" y="428"/>
                  <a:pt x="547" y="435"/>
                  <a:pt x="547" y="440"/>
                </a:cubicBezTo>
                <a:cubicBezTo>
                  <a:pt x="548" y="450"/>
                  <a:pt x="551" y="467"/>
                  <a:pt x="551" y="471"/>
                </a:cubicBezTo>
                <a:cubicBezTo>
                  <a:pt x="551" y="552"/>
                  <a:pt x="551" y="552"/>
                  <a:pt x="551" y="552"/>
                </a:cubicBezTo>
                <a:lnTo>
                  <a:pt x="392" y="552"/>
                </a:lnTo>
                <a:close/>
                <a:moveTo>
                  <a:pt x="104" y="387"/>
                </a:moveTo>
                <a:cubicBezTo>
                  <a:pt x="105" y="387"/>
                  <a:pt x="105" y="387"/>
                  <a:pt x="105" y="387"/>
                </a:cubicBezTo>
                <a:cubicBezTo>
                  <a:pt x="123" y="387"/>
                  <a:pt x="144" y="369"/>
                  <a:pt x="147" y="328"/>
                </a:cubicBezTo>
                <a:cubicBezTo>
                  <a:pt x="148" y="309"/>
                  <a:pt x="141" y="297"/>
                  <a:pt x="135" y="290"/>
                </a:cubicBezTo>
                <a:cubicBezTo>
                  <a:pt x="129" y="284"/>
                  <a:pt x="123" y="281"/>
                  <a:pt x="117" y="279"/>
                </a:cubicBezTo>
                <a:cubicBezTo>
                  <a:pt x="118" y="272"/>
                  <a:pt x="120" y="260"/>
                  <a:pt x="121" y="252"/>
                </a:cubicBezTo>
                <a:cubicBezTo>
                  <a:pt x="121" y="247"/>
                  <a:pt x="126" y="239"/>
                  <a:pt x="136" y="235"/>
                </a:cubicBezTo>
                <a:cubicBezTo>
                  <a:pt x="148" y="231"/>
                  <a:pt x="164" y="226"/>
                  <a:pt x="172" y="223"/>
                </a:cubicBezTo>
                <a:cubicBezTo>
                  <a:pt x="172" y="223"/>
                  <a:pt x="172" y="223"/>
                  <a:pt x="172" y="223"/>
                </a:cubicBezTo>
                <a:cubicBezTo>
                  <a:pt x="178" y="230"/>
                  <a:pt x="186" y="234"/>
                  <a:pt x="196" y="234"/>
                </a:cubicBezTo>
                <a:cubicBezTo>
                  <a:pt x="206" y="234"/>
                  <a:pt x="214" y="230"/>
                  <a:pt x="220" y="223"/>
                </a:cubicBezTo>
                <a:cubicBezTo>
                  <a:pt x="221" y="223"/>
                  <a:pt x="221" y="223"/>
                  <a:pt x="221" y="223"/>
                </a:cubicBezTo>
                <a:cubicBezTo>
                  <a:pt x="228" y="226"/>
                  <a:pt x="244" y="231"/>
                  <a:pt x="256" y="235"/>
                </a:cubicBezTo>
                <a:cubicBezTo>
                  <a:pt x="267" y="239"/>
                  <a:pt x="271" y="247"/>
                  <a:pt x="272" y="252"/>
                </a:cubicBezTo>
                <a:cubicBezTo>
                  <a:pt x="272" y="260"/>
                  <a:pt x="274" y="272"/>
                  <a:pt x="275" y="279"/>
                </a:cubicBezTo>
                <a:cubicBezTo>
                  <a:pt x="269" y="281"/>
                  <a:pt x="263" y="285"/>
                  <a:pt x="258" y="290"/>
                </a:cubicBezTo>
                <a:cubicBezTo>
                  <a:pt x="252" y="297"/>
                  <a:pt x="245" y="309"/>
                  <a:pt x="246" y="328"/>
                </a:cubicBezTo>
                <a:cubicBezTo>
                  <a:pt x="249" y="369"/>
                  <a:pt x="269" y="387"/>
                  <a:pt x="288" y="387"/>
                </a:cubicBezTo>
                <a:cubicBezTo>
                  <a:pt x="288" y="387"/>
                  <a:pt x="288" y="387"/>
                  <a:pt x="288" y="387"/>
                </a:cubicBezTo>
                <a:cubicBezTo>
                  <a:pt x="307" y="387"/>
                  <a:pt x="327" y="369"/>
                  <a:pt x="330" y="328"/>
                </a:cubicBezTo>
                <a:cubicBezTo>
                  <a:pt x="332" y="309"/>
                  <a:pt x="325" y="297"/>
                  <a:pt x="318" y="290"/>
                </a:cubicBezTo>
                <a:cubicBezTo>
                  <a:pt x="313" y="284"/>
                  <a:pt x="307" y="281"/>
                  <a:pt x="301" y="279"/>
                </a:cubicBezTo>
                <a:cubicBezTo>
                  <a:pt x="302" y="272"/>
                  <a:pt x="304" y="260"/>
                  <a:pt x="304" y="252"/>
                </a:cubicBezTo>
                <a:cubicBezTo>
                  <a:pt x="305" y="247"/>
                  <a:pt x="309" y="239"/>
                  <a:pt x="320" y="235"/>
                </a:cubicBezTo>
                <a:cubicBezTo>
                  <a:pt x="332" y="231"/>
                  <a:pt x="348" y="226"/>
                  <a:pt x="356" y="223"/>
                </a:cubicBezTo>
                <a:cubicBezTo>
                  <a:pt x="356" y="223"/>
                  <a:pt x="356" y="223"/>
                  <a:pt x="356" y="223"/>
                </a:cubicBezTo>
                <a:cubicBezTo>
                  <a:pt x="362" y="230"/>
                  <a:pt x="370" y="234"/>
                  <a:pt x="380" y="234"/>
                </a:cubicBezTo>
                <a:cubicBezTo>
                  <a:pt x="390" y="234"/>
                  <a:pt x="398" y="230"/>
                  <a:pt x="404" y="223"/>
                </a:cubicBezTo>
                <a:cubicBezTo>
                  <a:pt x="404" y="223"/>
                  <a:pt x="404" y="223"/>
                  <a:pt x="404" y="223"/>
                </a:cubicBezTo>
                <a:cubicBezTo>
                  <a:pt x="412" y="226"/>
                  <a:pt x="428" y="231"/>
                  <a:pt x="440" y="235"/>
                </a:cubicBezTo>
                <a:cubicBezTo>
                  <a:pt x="450" y="239"/>
                  <a:pt x="455" y="247"/>
                  <a:pt x="455" y="252"/>
                </a:cubicBezTo>
                <a:cubicBezTo>
                  <a:pt x="456" y="260"/>
                  <a:pt x="458" y="272"/>
                  <a:pt x="459" y="279"/>
                </a:cubicBezTo>
                <a:cubicBezTo>
                  <a:pt x="453" y="281"/>
                  <a:pt x="447" y="285"/>
                  <a:pt x="442" y="290"/>
                </a:cubicBezTo>
                <a:cubicBezTo>
                  <a:pt x="436" y="297"/>
                  <a:pt x="428" y="309"/>
                  <a:pt x="430" y="328"/>
                </a:cubicBezTo>
                <a:cubicBezTo>
                  <a:pt x="433" y="369"/>
                  <a:pt x="453" y="387"/>
                  <a:pt x="472" y="387"/>
                </a:cubicBezTo>
                <a:cubicBezTo>
                  <a:pt x="472" y="387"/>
                  <a:pt x="472" y="387"/>
                  <a:pt x="472" y="387"/>
                </a:cubicBezTo>
                <a:cubicBezTo>
                  <a:pt x="491" y="387"/>
                  <a:pt x="511" y="369"/>
                  <a:pt x="514" y="328"/>
                </a:cubicBezTo>
                <a:cubicBezTo>
                  <a:pt x="516" y="309"/>
                  <a:pt x="509" y="297"/>
                  <a:pt x="502" y="290"/>
                </a:cubicBezTo>
                <a:cubicBezTo>
                  <a:pt x="497" y="284"/>
                  <a:pt x="490" y="280"/>
                  <a:pt x="484" y="278"/>
                </a:cubicBezTo>
                <a:cubicBezTo>
                  <a:pt x="483" y="274"/>
                  <a:pt x="481" y="258"/>
                  <a:pt x="480" y="249"/>
                </a:cubicBezTo>
                <a:cubicBezTo>
                  <a:pt x="478" y="233"/>
                  <a:pt x="466" y="219"/>
                  <a:pt x="448" y="212"/>
                </a:cubicBezTo>
                <a:cubicBezTo>
                  <a:pt x="436" y="208"/>
                  <a:pt x="420" y="203"/>
                  <a:pt x="412" y="200"/>
                </a:cubicBezTo>
                <a:cubicBezTo>
                  <a:pt x="411" y="200"/>
                  <a:pt x="411" y="200"/>
                  <a:pt x="411" y="200"/>
                </a:cubicBezTo>
                <a:cubicBezTo>
                  <a:pt x="397" y="195"/>
                  <a:pt x="389" y="201"/>
                  <a:pt x="385" y="207"/>
                </a:cubicBezTo>
                <a:cubicBezTo>
                  <a:pt x="384" y="209"/>
                  <a:pt x="383" y="209"/>
                  <a:pt x="380" y="209"/>
                </a:cubicBezTo>
                <a:cubicBezTo>
                  <a:pt x="377" y="209"/>
                  <a:pt x="376" y="209"/>
                  <a:pt x="375" y="207"/>
                </a:cubicBezTo>
                <a:cubicBezTo>
                  <a:pt x="371" y="201"/>
                  <a:pt x="363" y="195"/>
                  <a:pt x="348" y="200"/>
                </a:cubicBezTo>
                <a:cubicBezTo>
                  <a:pt x="348" y="200"/>
                  <a:pt x="348" y="200"/>
                  <a:pt x="348" y="200"/>
                </a:cubicBezTo>
                <a:cubicBezTo>
                  <a:pt x="340" y="203"/>
                  <a:pt x="324" y="208"/>
                  <a:pt x="312" y="212"/>
                </a:cubicBezTo>
                <a:cubicBezTo>
                  <a:pt x="302" y="216"/>
                  <a:pt x="294" y="222"/>
                  <a:pt x="288" y="229"/>
                </a:cubicBezTo>
                <a:cubicBezTo>
                  <a:pt x="282" y="222"/>
                  <a:pt x="274" y="216"/>
                  <a:pt x="264" y="212"/>
                </a:cubicBezTo>
                <a:cubicBezTo>
                  <a:pt x="252" y="208"/>
                  <a:pt x="236" y="203"/>
                  <a:pt x="228" y="200"/>
                </a:cubicBezTo>
                <a:cubicBezTo>
                  <a:pt x="228" y="200"/>
                  <a:pt x="228" y="200"/>
                  <a:pt x="228" y="200"/>
                </a:cubicBezTo>
                <a:cubicBezTo>
                  <a:pt x="213" y="195"/>
                  <a:pt x="205" y="201"/>
                  <a:pt x="201" y="207"/>
                </a:cubicBezTo>
                <a:cubicBezTo>
                  <a:pt x="200" y="209"/>
                  <a:pt x="199" y="209"/>
                  <a:pt x="196" y="209"/>
                </a:cubicBezTo>
                <a:cubicBezTo>
                  <a:pt x="193" y="209"/>
                  <a:pt x="192" y="209"/>
                  <a:pt x="191" y="207"/>
                </a:cubicBezTo>
                <a:cubicBezTo>
                  <a:pt x="187" y="201"/>
                  <a:pt x="179" y="195"/>
                  <a:pt x="165" y="200"/>
                </a:cubicBezTo>
                <a:cubicBezTo>
                  <a:pt x="164" y="200"/>
                  <a:pt x="164" y="200"/>
                  <a:pt x="164" y="200"/>
                </a:cubicBezTo>
                <a:cubicBezTo>
                  <a:pt x="156" y="203"/>
                  <a:pt x="140" y="208"/>
                  <a:pt x="128" y="212"/>
                </a:cubicBezTo>
                <a:cubicBezTo>
                  <a:pt x="110" y="219"/>
                  <a:pt x="98" y="233"/>
                  <a:pt x="96" y="249"/>
                </a:cubicBezTo>
                <a:cubicBezTo>
                  <a:pt x="95" y="258"/>
                  <a:pt x="93" y="274"/>
                  <a:pt x="92" y="278"/>
                </a:cubicBezTo>
                <a:cubicBezTo>
                  <a:pt x="86" y="281"/>
                  <a:pt x="80" y="284"/>
                  <a:pt x="74" y="290"/>
                </a:cubicBezTo>
                <a:cubicBezTo>
                  <a:pt x="68" y="297"/>
                  <a:pt x="61" y="309"/>
                  <a:pt x="62" y="328"/>
                </a:cubicBezTo>
                <a:cubicBezTo>
                  <a:pt x="65" y="369"/>
                  <a:pt x="85" y="387"/>
                  <a:pt x="104" y="387"/>
                </a:cubicBezTo>
                <a:close/>
                <a:moveTo>
                  <a:pt x="490" y="326"/>
                </a:moveTo>
                <a:cubicBezTo>
                  <a:pt x="488" y="351"/>
                  <a:pt x="478" y="362"/>
                  <a:pt x="472" y="362"/>
                </a:cubicBezTo>
                <a:cubicBezTo>
                  <a:pt x="472" y="362"/>
                  <a:pt x="472" y="362"/>
                  <a:pt x="472" y="362"/>
                </a:cubicBezTo>
                <a:cubicBezTo>
                  <a:pt x="466" y="362"/>
                  <a:pt x="456" y="351"/>
                  <a:pt x="454" y="326"/>
                </a:cubicBezTo>
                <a:cubicBezTo>
                  <a:pt x="454" y="318"/>
                  <a:pt x="456" y="311"/>
                  <a:pt x="460" y="307"/>
                </a:cubicBezTo>
                <a:cubicBezTo>
                  <a:pt x="464" y="302"/>
                  <a:pt x="470" y="301"/>
                  <a:pt x="472" y="301"/>
                </a:cubicBezTo>
                <a:cubicBezTo>
                  <a:pt x="472" y="301"/>
                  <a:pt x="472" y="301"/>
                  <a:pt x="472" y="301"/>
                </a:cubicBezTo>
                <a:cubicBezTo>
                  <a:pt x="474" y="301"/>
                  <a:pt x="480" y="302"/>
                  <a:pt x="484" y="307"/>
                </a:cubicBezTo>
                <a:cubicBezTo>
                  <a:pt x="489" y="311"/>
                  <a:pt x="490" y="318"/>
                  <a:pt x="490" y="326"/>
                </a:cubicBezTo>
                <a:close/>
                <a:moveTo>
                  <a:pt x="306" y="326"/>
                </a:moveTo>
                <a:cubicBezTo>
                  <a:pt x="304" y="351"/>
                  <a:pt x="295" y="362"/>
                  <a:pt x="288" y="362"/>
                </a:cubicBezTo>
                <a:cubicBezTo>
                  <a:pt x="288" y="362"/>
                  <a:pt x="288" y="362"/>
                  <a:pt x="288" y="362"/>
                </a:cubicBezTo>
                <a:cubicBezTo>
                  <a:pt x="282" y="362"/>
                  <a:pt x="272" y="351"/>
                  <a:pt x="271" y="326"/>
                </a:cubicBezTo>
                <a:cubicBezTo>
                  <a:pt x="270" y="318"/>
                  <a:pt x="272" y="311"/>
                  <a:pt x="276" y="307"/>
                </a:cubicBezTo>
                <a:cubicBezTo>
                  <a:pt x="280" y="302"/>
                  <a:pt x="286" y="301"/>
                  <a:pt x="288" y="301"/>
                </a:cubicBezTo>
                <a:cubicBezTo>
                  <a:pt x="288" y="301"/>
                  <a:pt x="288" y="301"/>
                  <a:pt x="288" y="301"/>
                </a:cubicBezTo>
                <a:cubicBezTo>
                  <a:pt x="290" y="301"/>
                  <a:pt x="296" y="302"/>
                  <a:pt x="300" y="307"/>
                </a:cubicBezTo>
                <a:cubicBezTo>
                  <a:pt x="305" y="311"/>
                  <a:pt x="306" y="318"/>
                  <a:pt x="306" y="326"/>
                </a:cubicBezTo>
                <a:close/>
                <a:moveTo>
                  <a:pt x="92" y="307"/>
                </a:moveTo>
                <a:cubicBezTo>
                  <a:pt x="96" y="302"/>
                  <a:pt x="102" y="301"/>
                  <a:pt x="104" y="301"/>
                </a:cubicBezTo>
                <a:cubicBezTo>
                  <a:pt x="105" y="301"/>
                  <a:pt x="105" y="301"/>
                  <a:pt x="105" y="301"/>
                </a:cubicBezTo>
                <a:cubicBezTo>
                  <a:pt x="107" y="301"/>
                  <a:pt x="112" y="302"/>
                  <a:pt x="117" y="307"/>
                </a:cubicBezTo>
                <a:cubicBezTo>
                  <a:pt x="121" y="311"/>
                  <a:pt x="123" y="318"/>
                  <a:pt x="122" y="326"/>
                </a:cubicBezTo>
                <a:cubicBezTo>
                  <a:pt x="120" y="351"/>
                  <a:pt x="111" y="362"/>
                  <a:pt x="105" y="362"/>
                </a:cubicBezTo>
                <a:cubicBezTo>
                  <a:pt x="104" y="362"/>
                  <a:pt x="104" y="362"/>
                  <a:pt x="104" y="362"/>
                </a:cubicBezTo>
                <a:cubicBezTo>
                  <a:pt x="98" y="362"/>
                  <a:pt x="88" y="351"/>
                  <a:pt x="87" y="326"/>
                </a:cubicBezTo>
                <a:cubicBezTo>
                  <a:pt x="86" y="318"/>
                  <a:pt x="88" y="311"/>
                  <a:pt x="92" y="307"/>
                </a:cubicBezTo>
                <a:close/>
                <a:moveTo>
                  <a:pt x="196" y="198"/>
                </a:moveTo>
                <a:cubicBezTo>
                  <a:pt x="197" y="198"/>
                  <a:pt x="197" y="198"/>
                  <a:pt x="197" y="198"/>
                </a:cubicBezTo>
                <a:cubicBezTo>
                  <a:pt x="215" y="198"/>
                  <a:pt x="236" y="180"/>
                  <a:pt x="238" y="140"/>
                </a:cubicBezTo>
                <a:cubicBezTo>
                  <a:pt x="240" y="120"/>
                  <a:pt x="233" y="108"/>
                  <a:pt x="227" y="102"/>
                </a:cubicBezTo>
                <a:cubicBezTo>
                  <a:pt x="217" y="91"/>
                  <a:pt x="204" y="88"/>
                  <a:pt x="197" y="88"/>
                </a:cubicBezTo>
                <a:cubicBezTo>
                  <a:pt x="196" y="88"/>
                  <a:pt x="196" y="88"/>
                  <a:pt x="196" y="88"/>
                </a:cubicBezTo>
                <a:cubicBezTo>
                  <a:pt x="188" y="88"/>
                  <a:pt x="176" y="91"/>
                  <a:pt x="166" y="102"/>
                </a:cubicBezTo>
                <a:cubicBezTo>
                  <a:pt x="160" y="108"/>
                  <a:pt x="153" y="120"/>
                  <a:pt x="154" y="140"/>
                </a:cubicBezTo>
                <a:cubicBezTo>
                  <a:pt x="157" y="180"/>
                  <a:pt x="177" y="198"/>
                  <a:pt x="196" y="198"/>
                </a:cubicBezTo>
                <a:close/>
                <a:moveTo>
                  <a:pt x="184" y="118"/>
                </a:moveTo>
                <a:cubicBezTo>
                  <a:pt x="188" y="114"/>
                  <a:pt x="194" y="112"/>
                  <a:pt x="196" y="112"/>
                </a:cubicBezTo>
                <a:cubicBezTo>
                  <a:pt x="197" y="112"/>
                  <a:pt x="197" y="112"/>
                  <a:pt x="197" y="112"/>
                </a:cubicBezTo>
                <a:cubicBezTo>
                  <a:pt x="198" y="112"/>
                  <a:pt x="204" y="114"/>
                  <a:pt x="209" y="118"/>
                </a:cubicBezTo>
                <a:cubicBezTo>
                  <a:pt x="213" y="123"/>
                  <a:pt x="215" y="129"/>
                  <a:pt x="214" y="138"/>
                </a:cubicBezTo>
                <a:cubicBezTo>
                  <a:pt x="212" y="162"/>
                  <a:pt x="203" y="173"/>
                  <a:pt x="197" y="173"/>
                </a:cubicBezTo>
                <a:cubicBezTo>
                  <a:pt x="196" y="173"/>
                  <a:pt x="196" y="173"/>
                  <a:pt x="196" y="173"/>
                </a:cubicBezTo>
                <a:cubicBezTo>
                  <a:pt x="190" y="173"/>
                  <a:pt x="180" y="162"/>
                  <a:pt x="179" y="138"/>
                </a:cubicBezTo>
                <a:cubicBezTo>
                  <a:pt x="178" y="129"/>
                  <a:pt x="180" y="123"/>
                  <a:pt x="184" y="118"/>
                </a:cubicBezTo>
                <a:close/>
                <a:moveTo>
                  <a:pt x="380" y="198"/>
                </a:moveTo>
                <a:cubicBezTo>
                  <a:pt x="380" y="198"/>
                  <a:pt x="380" y="198"/>
                  <a:pt x="380" y="198"/>
                </a:cubicBezTo>
                <a:cubicBezTo>
                  <a:pt x="399" y="198"/>
                  <a:pt x="419" y="180"/>
                  <a:pt x="422" y="140"/>
                </a:cubicBezTo>
                <a:cubicBezTo>
                  <a:pt x="424" y="120"/>
                  <a:pt x="417" y="108"/>
                  <a:pt x="410" y="102"/>
                </a:cubicBezTo>
                <a:cubicBezTo>
                  <a:pt x="401" y="91"/>
                  <a:pt x="388" y="88"/>
                  <a:pt x="380" y="88"/>
                </a:cubicBezTo>
                <a:cubicBezTo>
                  <a:pt x="380" y="88"/>
                  <a:pt x="380" y="88"/>
                  <a:pt x="380" y="88"/>
                </a:cubicBezTo>
                <a:cubicBezTo>
                  <a:pt x="372" y="88"/>
                  <a:pt x="359" y="91"/>
                  <a:pt x="350" y="102"/>
                </a:cubicBezTo>
                <a:cubicBezTo>
                  <a:pt x="344" y="108"/>
                  <a:pt x="337" y="120"/>
                  <a:pt x="338" y="140"/>
                </a:cubicBezTo>
                <a:cubicBezTo>
                  <a:pt x="341" y="180"/>
                  <a:pt x="361" y="198"/>
                  <a:pt x="380" y="198"/>
                </a:cubicBezTo>
                <a:close/>
                <a:moveTo>
                  <a:pt x="368" y="118"/>
                </a:moveTo>
                <a:cubicBezTo>
                  <a:pt x="372" y="114"/>
                  <a:pt x="378" y="112"/>
                  <a:pt x="380" y="112"/>
                </a:cubicBezTo>
                <a:cubicBezTo>
                  <a:pt x="380" y="112"/>
                  <a:pt x="380" y="112"/>
                  <a:pt x="380" y="112"/>
                </a:cubicBezTo>
                <a:cubicBezTo>
                  <a:pt x="382" y="112"/>
                  <a:pt x="388" y="114"/>
                  <a:pt x="392" y="118"/>
                </a:cubicBezTo>
                <a:cubicBezTo>
                  <a:pt x="397" y="123"/>
                  <a:pt x="398" y="129"/>
                  <a:pt x="398" y="138"/>
                </a:cubicBezTo>
                <a:cubicBezTo>
                  <a:pt x="396" y="162"/>
                  <a:pt x="387" y="173"/>
                  <a:pt x="380" y="173"/>
                </a:cubicBezTo>
                <a:cubicBezTo>
                  <a:pt x="380" y="173"/>
                  <a:pt x="380" y="173"/>
                  <a:pt x="380" y="173"/>
                </a:cubicBezTo>
                <a:cubicBezTo>
                  <a:pt x="374" y="173"/>
                  <a:pt x="364" y="162"/>
                  <a:pt x="362" y="138"/>
                </a:cubicBezTo>
                <a:cubicBezTo>
                  <a:pt x="362" y="129"/>
                  <a:pt x="364" y="123"/>
                  <a:pt x="368" y="118"/>
                </a:cubicBezTo>
                <a:close/>
              </a:path>
            </a:pathLst>
          </a:custGeom>
          <a:solidFill>
            <a:srgbClr val="EB8C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871592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F20D4-611C-E081-6F7F-2FFD0A5FE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Platform engagement status – June 2023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33D6FB9-FF98-1852-96A9-1415565F472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926530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927709F-4F93-410C-90F6-71DA1EF2182C}"/>
              </a:ext>
            </a:extLst>
          </p:cNvPr>
          <p:cNvSpPr txBox="1"/>
          <p:nvPr/>
        </p:nvSpPr>
        <p:spPr>
          <a:xfrm>
            <a:off x="407779" y="3758972"/>
            <a:ext cx="42440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Thank you.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8FF602E8-A5B5-4F6F-BDA1-85E8D769C65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10222" r="55633" b="17018"/>
          <a:stretch/>
        </p:blipFill>
        <p:spPr>
          <a:xfrm>
            <a:off x="8010175" y="0"/>
            <a:ext cx="4181825" cy="6858000"/>
          </a:xfrm>
          <a:prstGeom prst="rect">
            <a:avLst/>
          </a:prstGeom>
        </p:spPr>
      </p:pic>
      <p:pic>
        <p:nvPicPr>
          <p:cNvPr id="6" name="Picture 12">
            <a:extLst>
              <a:ext uri="{FF2B5EF4-FFF2-40B4-BE49-F238E27FC236}">
                <a16:creationId xmlns:a16="http://schemas.microsoft.com/office/drawing/2014/main" id="{99E0F5E8-BAA6-4CA4-88F7-705257418B1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784" y="375773"/>
            <a:ext cx="759788" cy="75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7978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1 (16x9)" id="{EEB6F0F9-D4EA-7E42-8946-767A87086BA5}" vid="{7E30E95F-6A7F-294A-A692-954829414FFC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1 (16x9)" id="{EEB6F0F9-D4EA-7E42-8946-767A87086BA5}" vid="{504D0824-A379-8D4D-AFA3-C37A4A5BA7C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F4578C4F266F345BC9CA4E571ADCDC3" ma:contentTypeVersion="16" ma:contentTypeDescription="Create a new document." ma:contentTypeScope="" ma:versionID="cac65b90517b0d5d0419d16b66a395ad">
  <xsd:schema xmlns:xsd="http://www.w3.org/2001/XMLSchema" xmlns:xs="http://www.w3.org/2001/XMLSchema" xmlns:p="http://schemas.microsoft.com/office/2006/metadata/properties" xmlns:ns2="fc5acc4e-0c25-495a-afe8-cebdbe1b35e5" xmlns:ns3="8c652d72-a731-4ede-abc3-d9bc4a2de092" xmlns:ns4="3e02667f-0271-471b-bd6e-11a2e16def1d" targetNamespace="http://schemas.microsoft.com/office/2006/metadata/properties" ma:root="true" ma:fieldsID="200b689632e6dc747ec8081b58d40bf2" ns2:_="" ns3:_="" ns4:_="">
    <xsd:import namespace="fc5acc4e-0c25-495a-afe8-cebdbe1b35e5"/>
    <xsd:import namespace="8c652d72-a731-4ede-abc3-d9bc4a2de092"/>
    <xsd:import namespace="3e02667f-0271-471b-bd6e-11a2e16def1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5acc4e-0c25-495a-afe8-cebdbe1b35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a6c10d7-b926-4fc0-945e-3cbf5049f6b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652d72-a731-4ede-abc3-d9bc4a2de092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02667f-0271-471b-bd6e-11a2e16def1d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4926b564-27c1-41a1-8131-4b8895b467a0}" ma:internalName="TaxCatchAll" ma:showField="CatchAllData" ma:web="8c652d72-a731-4ede-abc3-d9bc4a2de09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c5acc4e-0c25-495a-afe8-cebdbe1b35e5">
      <Terms xmlns="http://schemas.microsoft.com/office/infopath/2007/PartnerControls"/>
    </lcf76f155ced4ddcb4097134ff3c332f>
    <TaxCatchAll xmlns="3e02667f-0271-471b-bd6e-11a2e16def1d" xsi:nil="true"/>
  </documentManagement>
</p:properties>
</file>

<file path=customXml/itemProps1.xml><?xml version="1.0" encoding="utf-8"?>
<ds:datastoreItem xmlns:ds="http://schemas.openxmlformats.org/officeDocument/2006/customXml" ds:itemID="{358314CF-BAF1-419A-ABC2-58EBC3F23FB6}"/>
</file>

<file path=customXml/itemProps2.xml><?xml version="1.0" encoding="utf-8"?>
<ds:datastoreItem xmlns:ds="http://schemas.openxmlformats.org/officeDocument/2006/customXml" ds:itemID="{5E4EA89C-0E77-4B48-8E24-FBB503230013}"/>
</file>

<file path=customXml/itemProps3.xml><?xml version="1.0" encoding="utf-8"?>
<ds:datastoreItem xmlns:ds="http://schemas.openxmlformats.org/officeDocument/2006/customXml" ds:itemID="{738975F7-5A16-4136-B743-FD754037826F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740</TotalTime>
  <Words>393</Words>
  <Application>Microsoft Macintosh PowerPoint</Application>
  <PresentationFormat>Widescreen</PresentationFormat>
  <Paragraphs>61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Candara</vt:lpstr>
      <vt:lpstr>Georgia</vt:lpstr>
      <vt:lpstr>Office Theme</vt:lpstr>
      <vt:lpstr>Custom Design</vt:lpstr>
      <vt:lpstr>PowerPoint Presentation</vt:lpstr>
      <vt:lpstr>Women’s Finance Exchange</vt:lpstr>
      <vt:lpstr>What WFX does…</vt:lpstr>
      <vt:lpstr>PowerPoint Presentation</vt:lpstr>
      <vt:lpstr>PowerPoint Presentation</vt:lpstr>
      <vt:lpstr>SME Connect Features</vt:lpstr>
      <vt:lpstr>Platform engagement status – June 2023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Lisette Cipriano</dc:creator>
  <cp:keywords/>
  <dc:description/>
  <cp:lastModifiedBy>Lisette Cipriano</cp:lastModifiedBy>
  <cp:revision>1</cp:revision>
  <cp:lastPrinted>2018-03-19T02:23:16Z</cp:lastPrinted>
  <dcterms:created xsi:type="dcterms:W3CDTF">2023-06-06T21:13:39Z</dcterms:created>
  <dcterms:modified xsi:type="dcterms:W3CDTF">2023-06-07T10:15:43Z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17d4574-7375-4d17-b29c-6e4c6df0fcb0_Enabled">
    <vt:lpwstr>true</vt:lpwstr>
  </property>
  <property fmtid="{D5CDD505-2E9C-101B-9397-08002B2CF9AE}" pid="3" name="MSIP_Label_817d4574-7375-4d17-b29c-6e4c6df0fcb0_SetDate">
    <vt:lpwstr>2023-06-06T21:53:46Z</vt:lpwstr>
  </property>
  <property fmtid="{D5CDD505-2E9C-101B-9397-08002B2CF9AE}" pid="4" name="MSIP_Label_817d4574-7375-4d17-b29c-6e4c6df0fcb0_Method">
    <vt:lpwstr>Standard</vt:lpwstr>
  </property>
  <property fmtid="{D5CDD505-2E9C-101B-9397-08002B2CF9AE}" pid="5" name="MSIP_Label_817d4574-7375-4d17-b29c-6e4c6df0fcb0_Name">
    <vt:lpwstr>ADB Internal</vt:lpwstr>
  </property>
  <property fmtid="{D5CDD505-2E9C-101B-9397-08002B2CF9AE}" pid="6" name="MSIP_Label_817d4574-7375-4d17-b29c-6e4c6df0fcb0_SiteId">
    <vt:lpwstr>9495d6bb-41c2-4c58-848f-92e52cf3d640</vt:lpwstr>
  </property>
  <property fmtid="{D5CDD505-2E9C-101B-9397-08002B2CF9AE}" pid="7" name="MSIP_Label_817d4574-7375-4d17-b29c-6e4c6df0fcb0_ActionId">
    <vt:lpwstr>80c9e397-c718-40f1-8495-4a1adb1df6ec</vt:lpwstr>
  </property>
  <property fmtid="{D5CDD505-2E9C-101B-9397-08002B2CF9AE}" pid="8" name="MSIP_Label_817d4574-7375-4d17-b29c-6e4c6df0fcb0_ContentBits">
    <vt:lpwstr>2</vt:lpwstr>
  </property>
  <property fmtid="{D5CDD505-2E9C-101B-9397-08002B2CF9AE}" pid="9" name="ClassificationContentMarkingFooterLocations">
    <vt:lpwstr>Office Theme:8\Custom Design:8</vt:lpwstr>
  </property>
  <property fmtid="{D5CDD505-2E9C-101B-9397-08002B2CF9AE}" pid="10" name="ClassificationContentMarkingFooterText">
    <vt:lpwstr>INTERNAL. This information is accessible to ADB Management and staff. It may be shared outside ADB with appropriate permission.</vt:lpwstr>
  </property>
  <property fmtid="{D5CDD505-2E9C-101B-9397-08002B2CF9AE}" pid="11" name="ContentTypeId">
    <vt:lpwstr>0x010100AF4578C4F266F345BC9CA4E571ADCDC3</vt:lpwstr>
  </property>
</Properties>
</file>