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7" r:id="rId2"/>
    <p:sldMasterId id="2147483695" r:id="rId3"/>
  </p:sldMasterIdLst>
  <p:notesMasterIdLst>
    <p:notesMasterId r:id="rId16"/>
  </p:notesMasterIdLst>
  <p:sldIdLst>
    <p:sldId id="256" r:id="rId4"/>
    <p:sldId id="288" r:id="rId5"/>
    <p:sldId id="289" r:id="rId6"/>
    <p:sldId id="257" r:id="rId7"/>
    <p:sldId id="284" r:id="rId8"/>
    <p:sldId id="258" r:id="rId9"/>
    <p:sldId id="287" r:id="rId10"/>
    <p:sldId id="281" r:id="rId11"/>
    <p:sldId id="286" r:id="rId12"/>
    <p:sldId id="265"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4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242" autoAdjust="0"/>
  </p:normalViewPr>
  <p:slideViewPr>
    <p:cSldViewPr snapToGrid="0" showGuides="1">
      <p:cViewPr varScale="1">
        <p:scale>
          <a:sx n="64" d="100"/>
          <a:sy n="64" d="100"/>
        </p:scale>
        <p:origin x="9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bla\Documents\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0" cap="none" spc="0" normalizeH="0" baseline="0">
                <a:solidFill>
                  <a:schemeClr val="tx1">
                    <a:lumMod val="65000"/>
                    <a:lumOff val="35000"/>
                  </a:schemeClr>
                </a:solidFill>
                <a:latin typeface="Californian FB" panose="0207040306080B030204" pitchFamily="18" charset="0"/>
                <a:ea typeface="+mn-ea"/>
                <a:cs typeface="+mn-cs"/>
              </a:defRPr>
            </a:pPr>
            <a:r>
              <a:rPr lang="en-US" sz="1600" kern="0" cap="none" spc="0" baseline="0" dirty="0" smtClean="0">
                <a:latin typeface="Californian FB" panose="0207040306080B030204" pitchFamily="18" charset="0"/>
              </a:rPr>
              <a:t>Most unemployed females are well educated</a:t>
            </a:r>
            <a:endParaRPr lang="en-US" sz="1600" kern="0" cap="none" spc="0" baseline="0" dirty="0">
              <a:latin typeface="Californian FB" panose="0207040306080B030204" pitchFamily="18" charset="0"/>
            </a:endParaRPr>
          </a:p>
        </c:rich>
      </c:tx>
      <c:layout/>
      <c:overlay val="0"/>
      <c:spPr>
        <a:noFill/>
        <a:ln>
          <a:noFill/>
        </a:ln>
        <a:effectLst/>
      </c:spPr>
      <c:txPr>
        <a:bodyPr rot="0" spcFirstLastPara="1" vertOverflow="ellipsis" vert="horz" wrap="square" anchor="ctr" anchorCtr="1"/>
        <a:lstStyle/>
        <a:p>
          <a:pPr>
            <a:defRPr sz="1600" b="1" i="0" u="none" strike="noStrike" kern="0" cap="none" spc="0" normalizeH="0" baseline="0">
              <a:solidFill>
                <a:schemeClr val="tx1">
                  <a:lumMod val="65000"/>
                  <a:lumOff val="35000"/>
                </a:schemeClr>
              </a:solidFill>
              <a:latin typeface="Californian FB" panose="0207040306080B030204" pitchFamily="18" charset="0"/>
              <a:ea typeface="+mn-ea"/>
              <a:cs typeface="+mn-cs"/>
            </a:defRPr>
          </a:pPr>
          <a:endParaRPr lang="en-US"/>
        </a:p>
      </c:txPr>
    </c:title>
    <c:autoTitleDeleted val="0"/>
    <c:plotArea>
      <c:layout/>
      <c:barChart>
        <c:barDir val="col"/>
        <c:grouping val="clustered"/>
        <c:varyColors val="0"/>
        <c:ser>
          <c:idx val="0"/>
          <c:order val="0"/>
          <c:spPr>
            <a:solidFill>
              <a:srgbClr val="FF0000"/>
            </a:solidFill>
            <a:ln>
              <a:solidFill>
                <a:schemeClr val="accent4">
                  <a:lumMod val="20000"/>
                  <a:lumOff val="80000"/>
                </a:schemeClr>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Sheet3!$A$1:$A$5</c:f>
              <c:strCache>
                <c:ptCount val="5"/>
                <c:pt idx="0">
                  <c:v>أمي</c:v>
                </c:pt>
                <c:pt idx="1">
                  <c:v>أقل من الثانوية</c:v>
                </c:pt>
                <c:pt idx="2">
                  <c:v>ثانوي</c:v>
                </c:pt>
                <c:pt idx="3">
                  <c:v>دبلوم متوسط</c:v>
                </c:pt>
                <c:pt idx="4">
                  <c:v>بكالوريوس وما فوق</c:v>
                </c:pt>
              </c:strCache>
            </c:strRef>
          </c:cat>
          <c:val>
            <c:numRef>
              <c:f>Sheet3!$B$1:$B$5</c:f>
              <c:numCache>
                <c:formatCode>General</c:formatCode>
                <c:ptCount val="5"/>
                <c:pt idx="0">
                  <c:v>0</c:v>
                </c:pt>
                <c:pt idx="1">
                  <c:v>5.3</c:v>
                </c:pt>
                <c:pt idx="2">
                  <c:v>2.6</c:v>
                </c:pt>
                <c:pt idx="3">
                  <c:v>13.3</c:v>
                </c:pt>
                <c:pt idx="4">
                  <c:v>78.8</c:v>
                </c:pt>
              </c:numCache>
            </c:numRef>
          </c:val>
          <c:extLst xmlns:c16r2="http://schemas.microsoft.com/office/drawing/2015/06/chart">
            <c:ext xmlns:c16="http://schemas.microsoft.com/office/drawing/2014/chart" uri="{C3380CC4-5D6E-409C-BE32-E72D297353CC}">
              <c16:uniqueId val="{00000000-9898-485F-8705-F9992F882CB1}"/>
            </c:ext>
          </c:extLst>
        </c:ser>
        <c:dLbls>
          <c:dLblPos val="outEnd"/>
          <c:showLegendKey val="0"/>
          <c:showVal val="1"/>
          <c:showCatName val="0"/>
          <c:showSerName val="0"/>
          <c:showPercent val="0"/>
          <c:showBubbleSize val="0"/>
        </c:dLbls>
        <c:gapWidth val="444"/>
        <c:overlap val="-90"/>
        <c:axId val="691647520"/>
        <c:axId val="691648080"/>
      </c:barChart>
      <c:catAx>
        <c:axId val="691647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691648080"/>
        <c:crosses val="autoZero"/>
        <c:auto val="1"/>
        <c:lblAlgn val="ctr"/>
        <c:lblOffset val="100"/>
        <c:noMultiLvlLbl val="0"/>
      </c:catAx>
      <c:valAx>
        <c:axId val="691648080"/>
        <c:scaling>
          <c:orientation val="minMax"/>
        </c:scaling>
        <c:delete val="1"/>
        <c:axPos val="l"/>
        <c:numFmt formatCode="General" sourceLinked="1"/>
        <c:majorTickMark val="none"/>
        <c:minorTickMark val="none"/>
        <c:tickLblPos val="nextTo"/>
        <c:crossAx val="691647520"/>
        <c:crosses val="autoZero"/>
        <c:crossBetween val="between"/>
      </c:valAx>
      <c:spPr>
        <a:noFill/>
        <a:ln>
          <a:noFill/>
        </a:ln>
        <a:effectLst/>
      </c:spPr>
    </c:plotArea>
    <c:plotVisOnly val="1"/>
    <c:dispBlanksAs val="gap"/>
    <c:showDLblsOverMax val="0"/>
  </c:chart>
  <c:spPr>
    <a:noFill/>
    <a:ln>
      <a:solidFill>
        <a:srgbClr val="FFFFFF">
          <a:lumMod val="50000"/>
        </a:srgbClr>
      </a:solidFill>
    </a:ln>
    <a:effectLst/>
  </c:spPr>
  <c:txPr>
    <a:bodyPr/>
    <a:lstStyle/>
    <a:p>
      <a:pPr>
        <a:defRPr sz="12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Global Gender Gap</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Sheet3!$A$2:$B$2</c:f>
              <c:strCache>
                <c:ptCount val="2"/>
                <c:pt idx="0">
                  <c:v>2018</c:v>
                </c:pt>
                <c:pt idx="1">
                  <c:v>138</c:v>
                </c:pt>
              </c:strCache>
            </c:strRef>
          </c:tx>
          <c:spPr>
            <a:solidFill>
              <a:schemeClr val="accent1"/>
            </a:solidFill>
            <a:ln>
              <a:noFill/>
            </a:ln>
            <a:effectLst/>
          </c:spPr>
          <c:invertIfNegative val="0"/>
          <c:cat>
            <c:strRef>
              <c:f>Sheet3!$C$1:$F$1</c:f>
              <c:strCache>
                <c:ptCount val="4"/>
                <c:pt idx="0">
                  <c:v>Economic </c:v>
                </c:pt>
                <c:pt idx="1">
                  <c:v>Educational </c:v>
                </c:pt>
                <c:pt idx="2">
                  <c:v>Health </c:v>
                </c:pt>
                <c:pt idx="3">
                  <c:v>Political </c:v>
                </c:pt>
              </c:strCache>
            </c:strRef>
          </c:cat>
          <c:val>
            <c:numRef>
              <c:f>Sheet3!$C$2:$F$2</c:f>
              <c:numCache>
                <c:formatCode>General</c:formatCode>
                <c:ptCount val="4"/>
                <c:pt idx="0">
                  <c:v>144</c:v>
                </c:pt>
                <c:pt idx="1">
                  <c:v>45</c:v>
                </c:pt>
                <c:pt idx="2">
                  <c:v>102</c:v>
                </c:pt>
                <c:pt idx="3">
                  <c:v>129</c:v>
                </c:pt>
              </c:numCache>
            </c:numRef>
          </c:val>
        </c:ser>
        <c:ser>
          <c:idx val="1"/>
          <c:order val="1"/>
          <c:tx>
            <c:strRef>
              <c:f>Sheet3!$A$3:$B$3</c:f>
              <c:strCache>
                <c:ptCount val="2"/>
                <c:pt idx="0">
                  <c:v>2006</c:v>
                </c:pt>
                <c:pt idx="1">
                  <c:v>93</c:v>
                </c:pt>
              </c:strCache>
            </c:strRef>
          </c:tx>
          <c:spPr>
            <a:solidFill>
              <a:schemeClr val="accent2"/>
            </a:solidFill>
            <a:ln>
              <a:noFill/>
            </a:ln>
            <a:effectLst/>
          </c:spPr>
          <c:invertIfNegative val="0"/>
          <c:cat>
            <c:strRef>
              <c:f>Sheet3!$C$1:$F$1</c:f>
              <c:strCache>
                <c:ptCount val="4"/>
                <c:pt idx="0">
                  <c:v>Economic </c:v>
                </c:pt>
                <c:pt idx="1">
                  <c:v>Educational </c:v>
                </c:pt>
                <c:pt idx="2">
                  <c:v>Health </c:v>
                </c:pt>
                <c:pt idx="3">
                  <c:v>Political </c:v>
                </c:pt>
              </c:strCache>
            </c:strRef>
          </c:cat>
          <c:val>
            <c:numRef>
              <c:f>Sheet3!$C$3:$F$3</c:f>
              <c:numCache>
                <c:formatCode>General</c:formatCode>
                <c:ptCount val="4"/>
                <c:pt idx="0">
                  <c:v>105</c:v>
                </c:pt>
                <c:pt idx="1">
                  <c:v>70</c:v>
                </c:pt>
                <c:pt idx="2">
                  <c:v>62</c:v>
                </c:pt>
                <c:pt idx="3">
                  <c:v>100</c:v>
                </c:pt>
              </c:numCache>
            </c:numRef>
          </c:val>
        </c:ser>
        <c:dLbls>
          <c:showLegendKey val="0"/>
          <c:showVal val="0"/>
          <c:showCatName val="0"/>
          <c:showSerName val="0"/>
          <c:showPercent val="0"/>
          <c:showBubbleSize val="0"/>
        </c:dLbls>
        <c:gapWidth val="219"/>
        <c:overlap val="-27"/>
        <c:axId val="790995072"/>
        <c:axId val="790995632"/>
      </c:barChart>
      <c:catAx>
        <c:axId val="79099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0995632"/>
        <c:crosses val="autoZero"/>
        <c:auto val="1"/>
        <c:lblAlgn val="ctr"/>
        <c:lblOffset val="100"/>
        <c:noMultiLvlLbl val="0"/>
      </c:catAx>
      <c:valAx>
        <c:axId val="79099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0995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filled"/>
        <c:varyColors val="0"/>
        <c:ser>
          <c:idx val="0"/>
          <c:order val="0"/>
          <c:spPr>
            <a:solidFill>
              <a:schemeClr val="accent1"/>
            </a:solidFill>
            <a:ln>
              <a:noFill/>
            </a:ln>
            <a:effectLst/>
          </c:spPr>
          <c:cat>
            <c:strRef>
              <c:f>Sheet1!$C$18:$G$18</c:f>
              <c:strCache>
                <c:ptCount val="5"/>
                <c:pt idx="0">
                  <c:v>Jordan 2006</c:v>
                </c:pt>
                <c:pt idx="1">
                  <c:v>Economy</c:v>
                </c:pt>
                <c:pt idx="2">
                  <c:v>Education</c:v>
                </c:pt>
                <c:pt idx="3">
                  <c:v>Health</c:v>
                </c:pt>
                <c:pt idx="4">
                  <c:v>Political</c:v>
                </c:pt>
              </c:strCache>
            </c:strRef>
          </c:cat>
          <c:val>
            <c:numRef>
              <c:f>Sheet1!$C$19:$G$19</c:f>
              <c:numCache>
                <c:formatCode>General</c:formatCode>
                <c:ptCount val="5"/>
                <c:pt idx="1">
                  <c:v>0.44</c:v>
                </c:pt>
                <c:pt idx="2">
                  <c:v>0.98</c:v>
                </c:pt>
                <c:pt idx="3">
                  <c:v>0.98</c:v>
                </c:pt>
                <c:pt idx="4">
                  <c:v>0.05</c:v>
                </c:pt>
              </c:numCache>
            </c:numRef>
          </c:val>
        </c:ser>
        <c:dLbls>
          <c:showLegendKey val="0"/>
          <c:showVal val="0"/>
          <c:showCatName val="0"/>
          <c:showSerName val="0"/>
          <c:showPercent val="0"/>
          <c:showBubbleSize val="0"/>
        </c:dLbls>
        <c:axId val="690343216"/>
        <c:axId val="690343776"/>
      </c:radarChart>
      <c:catAx>
        <c:axId val="69034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90343776"/>
        <c:crosses val="autoZero"/>
        <c:auto val="1"/>
        <c:lblAlgn val="ctr"/>
        <c:lblOffset val="100"/>
        <c:noMultiLvlLbl val="0"/>
      </c:catAx>
      <c:valAx>
        <c:axId val="69034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90343216"/>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tx>
            <c:strRef>
              <c:f>Sheet1!$N$18</c:f>
              <c:strCache>
                <c:ptCount val="1"/>
                <c:pt idx="0">
                  <c:v>Jordan 2018</c:v>
                </c:pt>
              </c:strCache>
            </c:strRef>
          </c:tx>
          <c:spPr>
            <a:solidFill>
              <a:schemeClr val="accent2"/>
            </a:solidFill>
            <a:ln>
              <a:noFill/>
            </a:ln>
            <a:effectLst/>
          </c:spPr>
          <c:cat>
            <c:strRef>
              <c:f>Sheet1!$O$17:$R$17</c:f>
              <c:strCache>
                <c:ptCount val="4"/>
                <c:pt idx="0">
                  <c:v>Economy</c:v>
                </c:pt>
                <c:pt idx="1">
                  <c:v>Educaion</c:v>
                </c:pt>
                <c:pt idx="2">
                  <c:v>Health</c:v>
                </c:pt>
                <c:pt idx="3">
                  <c:v>Political</c:v>
                </c:pt>
              </c:strCache>
            </c:strRef>
          </c:cat>
          <c:val>
            <c:numRef>
              <c:f>Sheet1!$O$18:$R$18</c:f>
              <c:numCache>
                <c:formatCode>General</c:formatCode>
                <c:ptCount val="4"/>
                <c:pt idx="0">
                  <c:v>0.375</c:v>
                </c:pt>
                <c:pt idx="1">
                  <c:v>0.998</c:v>
                </c:pt>
                <c:pt idx="2">
                  <c:v>0.97099999999999997</c:v>
                </c:pt>
                <c:pt idx="3">
                  <c:v>7.4999999999999997E-2</c:v>
                </c:pt>
              </c:numCache>
            </c:numRef>
          </c:val>
        </c:ser>
        <c:dLbls>
          <c:showLegendKey val="0"/>
          <c:showVal val="0"/>
          <c:showCatName val="0"/>
          <c:showSerName val="0"/>
          <c:showPercent val="0"/>
          <c:showBubbleSize val="0"/>
        </c:dLbls>
        <c:axId val="691018208"/>
        <c:axId val="690982720"/>
      </c:radarChart>
      <c:catAx>
        <c:axId val="69101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90982720"/>
        <c:crosses val="autoZero"/>
        <c:auto val="1"/>
        <c:lblAlgn val="ctr"/>
        <c:lblOffset val="100"/>
        <c:noMultiLvlLbl val="0"/>
      </c:catAx>
      <c:valAx>
        <c:axId val="69098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91018208"/>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BF73B-52E9-4349-97FC-A3E2AD915DA6}" type="doc">
      <dgm:prSet loTypeId="urn:microsoft.com/office/officeart/2005/8/layout/gear1" loCatId="process" qsTypeId="urn:microsoft.com/office/officeart/2005/8/quickstyle/simple1" qsCatId="simple" csTypeId="urn:microsoft.com/office/officeart/2005/8/colors/colorful2" csCatId="colorful" phldr="1"/>
      <dgm:spPr/>
    </dgm:pt>
    <dgm:pt modelId="{F569FD77-51C0-465E-B07F-063729FA0684}">
      <dgm:prSet phldrT="[Text]" custT="1"/>
      <dgm:spPr/>
      <dgm:t>
        <a:bodyPr/>
        <a:lstStyle/>
        <a:p>
          <a:pPr rtl="1"/>
          <a:r>
            <a:rPr lang="en-US" sz="2800" dirty="0" smtClean="0">
              <a:latin typeface="Trebuchet MS" panose="020B0603020202020204" pitchFamily="34" charset="0"/>
            </a:rPr>
            <a:t>Law</a:t>
          </a:r>
          <a:endParaRPr lang="ar-JO" sz="2800" dirty="0">
            <a:latin typeface="Trebuchet MS" panose="020B0603020202020204" pitchFamily="34" charset="0"/>
          </a:endParaRPr>
        </a:p>
      </dgm:t>
    </dgm:pt>
    <dgm:pt modelId="{2FC817F3-B23D-4E55-AC7B-F7CDB297200C}" type="parTrans" cxnId="{7A1139DF-FA21-47CB-BF18-2109CE87794F}">
      <dgm:prSet/>
      <dgm:spPr/>
      <dgm:t>
        <a:bodyPr/>
        <a:lstStyle/>
        <a:p>
          <a:pPr rtl="1"/>
          <a:endParaRPr lang="ar-JO" sz="2800">
            <a:latin typeface="Trebuchet MS" panose="020B0603020202020204" pitchFamily="34" charset="0"/>
          </a:endParaRPr>
        </a:p>
      </dgm:t>
    </dgm:pt>
    <dgm:pt modelId="{9023BA7A-234F-4071-94B5-C272A345F603}" type="sibTrans" cxnId="{7A1139DF-FA21-47CB-BF18-2109CE87794F}">
      <dgm:prSet/>
      <dgm:spPr/>
      <dgm:t>
        <a:bodyPr/>
        <a:lstStyle/>
        <a:p>
          <a:pPr rtl="1"/>
          <a:endParaRPr lang="ar-JO" sz="2800">
            <a:latin typeface="Trebuchet MS" panose="020B0603020202020204" pitchFamily="34" charset="0"/>
          </a:endParaRPr>
        </a:p>
      </dgm:t>
    </dgm:pt>
    <dgm:pt modelId="{956A1FFC-68DA-4216-98E7-0EF6556BD3DB}">
      <dgm:prSet phldrT="[Text]" custT="1"/>
      <dgm:spPr/>
      <dgm:t>
        <a:bodyPr/>
        <a:lstStyle/>
        <a:p>
          <a:pPr rtl="1"/>
          <a:r>
            <a:rPr lang="en-US" sz="2000" b="1" dirty="0" smtClean="0">
              <a:latin typeface="Trebuchet MS" panose="020B0603020202020204" pitchFamily="34" charset="0"/>
            </a:rPr>
            <a:t>Women</a:t>
          </a:r>
          <a:endParaRPr lang="ar-JO" sz="2000" b="1" dirty="0">
            <a:latin typeface="Trebuchet MS" panose="020B0603020202020204" pitchFamily="34" charset="0"/>
          </a:endParaRPr>
        </a:p>
      </dgm:t>
    </dgm:pt>
    <dgm:pt modelId="{F38604EA-A18B-4438-9F76-9101F1CD3B03}" type="parTrans" cxnId="{F9565D84-3FE8-4005-A303-8A00785FB76F}">
      <dgm:prSet/>
      <dgm:spPr/>
      <dgm:t>
        <a:bodyPr/>
        <a:lstStyle/>
        <a:p>
          <a:pPr rtl="1"/>
          <a:endParaRPr lang="ar-JO" sz="2800">
            <a:latin typeface="Trebuchet MS" panose="020B0603020202020204" pitchFamily="34" charset="0"/>
          </a:endParaRPr>
        </a:p>
      </dgm:t>
    </dgm:pt>
    <dgm:pt modelId="{DB3F2072-865C-4B1D-B664-73991E3C6FDA}" type="sibTrans" cxnId="{F9565D84-3FE8-4005-A303-8A00785FB76F}">
      <dgm:prSet/>
      <dgm:spPr/>
      <dgm:t>
        <a:bodyPr/>
        <a:lstStyle/>
        <a:p>
          <a:pPr rtl="1"/>
          <a:endParaRPr lang="ar-JO" sz="2800">
            <a:latin typeface="Trebuchet MS" panose="020B0603020202020204" pitchFamily="34" charset="0"/>
          </a:endParaRPr>
        </a:p>
      </dgm:t>
    </dgm:pt>
    <dgm:pt modelId="{7631928B-DE91-4631-BB69-704395584239}">
      <dgm:prSet phldrT="[Text]" custT="1"/>
      <dgm:spPr/>
      <dgm:t>
        <a:bodyPr/>
        <a:lstStyle/>
        <a:p>
          <a:pPr rtl="1"/>
          <a:r>
            <a:rPr lang="en-US" sz="2000" b="1" dirty="0" smtClean="0">
              <a:latin typeface="Trebuchet MS" panose="020B0603020202020204" pitchFamily="34" charset="0"/>
            </a:rPr>
            <a:t>Business</a:t>
          </a:r>
          <a:endParaRPr lang="ar-JO" sz="2000" b="1" dirty="0">
            <a:latin typeface="Trebuchet MS" panose="020B0603020202020204" pitchFamily="34" charset="0"/>
          </a:endParaRPr>
        </a:p>
      </dgm:t>
    </dgm:pt>
    <dgm:pt modelId="{AAA8C755-1F5C-4129-8549-151C0C20D481}" type="parTrans" cxnId="{148BEE79-4ACE-4B4C-A3B0-D4425B45971F}">
      <dgm:prSet/>
      <dgm:spPr/>
      <dgm:t>
        <a:bodyPr/>
        <a:lstStyle/>
        <a:p>
          <a:pPr rtl="1"/>
          <a:endParaRPr lang="ar-JO" sz="2800">
            <a:latin typeface="Trebuchet MS" panose="020B0603020202020204" pitchFamily="34" charset="0"/>
          </a:endParaRPr>
        </a:p>
      </dgm:t>
    </dgm:pt>
    <dgm:pt modelId="{BC97FF2F-686D-47C1-81EC-F59E884C7F32}" type="sibTrans" cxnId="{148BEE79-4ACE-4B4C-A3B0-D4425B45971F}">
      <dgm:prSet/>
      <dgm:spPr/>
      <dgm:t>
        <a:bodyPr/>
        <a:lstStyle/>
        <a:p>
          <a:pPr rtl="1"/>
          <a:endParaRPr lang="ar-JO" sz="2800">
            <a:latin typeface="Trebuchet MS" panose="020B0603020202020204" pitchFamily="34" charset="0"/>
          </a:endParaRPr>
        </a:p>
      </dgm:t>
    </dgm:pt>
    <dgm:pt modelId="{29521BB4-CF89-43F0-A077-81F0978E876C}" type="pres">
      <dgm:prSet presAssocID="{F89BF73B-52E9-4349-97FC-A3E2AD915DA6}" presName="composite" presStyleCnt="0">
        <dgm:presLayoutVars>
          <dgm:chMax val="3"/>
          <dgm:animLvl val="lvl"/>
          <dgm:resizeHandles val="exact"/>
        </dgm:presLayoutVars>
      </dgm:prSet>
      <dgm:spPr/>
    </dgm:pt>
    <dgm:pt modelId="{878B2745-0DFD-4B41-B9D4-A0FBC4433218}" type="pres">
      <dgm:prSet presAssocID="{F569FD77-51C0-465E-B07F-063729FA0684}" presName="gear1" presStyleLbl="node1" presStyleIdx="0" presStyleCnt="3">
        <dgm:presLayoutVars>
          <dgm:chMax val="1"/>
          <dgm:bulletEnabled val="1"/>
        </dgm:presLayoutVars>
      </dgm:prSet>
      <dgm:spPr/>
    </dgm:pt>
    <dgm:pt modelId="{A21E0E56-A616-4279-816F-9D66B55BC4C5}" type="pres">
      <dgm:prSet presAssocID="{F569FD77-51C0-465E-B07F-063729FA0684}" presName="gear1srcNode" presStyleLbl="node1" presStyleIdx="0" presStyleCnt="3"/>
      <dgm:spPr/>
    </dgm:pt>
    <dgm:pt modelId="{4C2856B7-1037-4A15-8A45-385F6C22C2D0}" type="pres">
      <dgm:prSet presAssocID="{F569FD77-51C0-465E-B07F-063729FA0684}" presName="gear1dstNode" presStyleLbl="node1" presStyleIdx="0" presStyleCnt="3"/>
      <dgm:spPr/>
    </dgm:pt>
    <dgm:pt modelId="{37D9FE61-AF52-4A45-A873-E57A876BA5FA}" type="pres">
      <dgm:prSet presAssocID="{956A1FFC-68DA-4216-98E7-0EF6556BD3DB}" presName="gear2" presStyleLbl="node1" presStyleIdx="1" presStyleCnt="3">
        <dgm:presLayoutVars>
          <dgm:chMax val="1"/>
          <dgm:bulletEnabled val="1"/>
        </dgm:presLayoutVars>
      </dgm:prSet>
      <dgm:spPr/>
    </dgm:pt>
    <dgm:pt modelId="{9B94C755-1D71-4BD9-9EF1-25326BC2E65D}" type="pres">
      <dgm:prSet presAssocID="{956A1FFC-68DA-4216-98E7-0EF6556BD3DB}" presName="gear2srcNode" presStyleLbl="node1" presStyleIdx="1" presStyleCnt="3"/>
      <dgm:spPr/>
    </dgm:pt>
    <dgm:pt modelId="{E836D1D7-A45B-4110-B715-2BA57E9C1A28}" type="pres">
      <dgm:prSet presAssocID="{956A1FFC-68DA-4216-98E7-0EF6556BD3DB}" presName="gear2dstNode" presStyleLbl="node1" presStyleIdx="1" presStyleCnt="3"/>
      <dgm:spPr/>
    </dgm:pt>
    <dgm:pt modelId="{BF9FC186-3783-4BBF-9A8C-0D40A38994BF}" type="pres">
      <dgm:prSet presAssocID="{7631928B-DE91-4631-BB69-704395584239}" presName="gear3" presStyleLbl="node1" presStyleIdx="2" presStyleCnt="3"/>
      <dgm:spPr/>
    </dgm:pt>
    <dgm:pt modelId="{E8ABEFCE-AE33-40BE-835E-825116EFC699}" type="pres">
      <dgm:prSet presAssocID="{7631928B-DE91-4631-BB69-704395584239}" presName="gear3tx" presStyleLbl="node1" presStyleIdx="2" presStyleCnt="3">
        <dgm:presLayoutVars>
          <dgm:chMax val="1"/>
          <dgm:bulletEnabled val="1"/>
        </dgm:presLayoutVars>
      </dgm:prSet>
      <dgm:spPr/>
    </dgm:pt>
    <dgm:pt modelId="{BB01A4F1-BB65-43EB-AF16-42577AFBAF3D}" type="pres">
      <dgm:prSet presAssocID="{7631928B-DE91-4631-BB69-704395584239}" presName="gear3srcNode" presStyleLbl="node1" presStyleIdx="2" presStyleCnt="3"/>
      <dgm:spPr/>
    </dgm:pt>
    <dgm:pt modelId="{63694B92-B668-4889-8735-8226CA45C9B1}" type="pres">
      <dgm:prSet presAssocID="{7631928B-DE91-4631-BB69-704395584239}" presName="gear3dstNode" presStyleLbl="node1" presStyleIdx="2" presStyleCnt="3"/>
      <dgm:spPr/>
    </dgm:pt>
    <dgm:pt modelId="{3AF2D892-E45A-4A36-9504-2963CB5C54E4}" type="pres">
      <dgm:prSet presAssocID="{9023BA7A-234F-4071-94B5-C272A345F603}" presName="connector1" presStyleLbl="sibTrans2D1" presStyleIdx="0" presStyleCnt="3"/>
      <dgm:spPr/>
    </dgm:pt>
    <dgm:pt modelId="{87735B94-2EEB-40F2-A247-B60385157E6F}" type="pres">
      <dgm:prSet presAssocID="{DB3F2072-865C-4B1D-B664-73991E3C6FDA}" presName="connector2" presStyleLbl="sibTrans2D1" presStyleIdx="1" presStyleCnt="3"/>
      <dgm:spPr/>
    </dgm:pt>
    <dgm:pt modelId="{AE30ECE9-3209-4B4B-BB2D-21991885F92A}" type="pres">
      <dgm:prSet presAssocID="{BC97FF2F-686D-47C1-81EC-F59E884C7F32}" presName="connector3" presStyleLbl="sibTrans2D1" presStyleIdx="2" presStyleCnt="3"/>
      <dgm:spPr/>
    </dgm:pt>
  </dgm:ptLst>
  <dgm:cxnLst>
    <dgm:cxn modelId="{3B3FF99F-D6AF-46DF-96FF-926963DC262A}" type="presOf" srcId="{F89BF73B-52E9-4349-97FC-A3E2AD915DA6}" destId="{29521BB4-CF89-43F0-A077-81F0978E876C}" srcOrd="0" destOrd="0" presId="urn:microsoft.com/office/officeart/2005/8/layout/gear1"/>
    <dgm:cxn modelId="{67359183-F1A5-4E2B-B811-1D6926259D75}" type="presOf" srcId="{7631928B-DE91-4631-BB69-704395584239}" destId="{BB01A4F1-BB65-43EB-AF16-42577AFBAF3D}" srcOrd="2" destOrd="0" presId="urn:microsoft.com/office/officeart/2005/8/layout/gear1"/>
    <dgm:cxn modelId="{66BF1B19-52F4-475F-90FB-4F01FA7FA639}" type="presOf" srcId="{7631928B-DE91-4631-BB69-704395584239}" destId="{BF9FC186-3783-4BBF-9A8C-0D40A38994BF}" srcOrd="0" destOrd="0" presId="urn:microsoft.com/office/officeart/2005/8/layout/gear1"/>
    <dgm:cxn modelId="{8564B226-7D6B-454A-A4D6-2A9754FBD69F}" type="presOf" srcId="{F569FD77-51C0-465E-B07F-063729FA0684}" destId="{878B2745-0DFD-4B41-B9D4-A0FBC4433218}" srcOrd="0" destOrd="0" presId="urn:microsoft.com/office/officeart/2005/8/layout/gear1"/>
    <dgm:cxn modelId="{E8846DDD-4817-423A-B88A-15A409BFBF69}" type="presOf" srcId="{956A1FFC-68DA-4216-98E7-0EF6556BD3DB}" destId="{E836D1D7-A45B-4110-B715-2BA57E9C1A28}" srcOrd="2" destOrd="0" presId="urn:microsoft.com/office/officeart/2005/8/layout/gear1"/>
    <dgm:cxn modelId="{8D7AEB03-42D1-4A1A-A596-E3E148135494}" type="presOf" srcId="{DB3F2072-865C-4B1D-B664-73991E3C6FDA}" destId="{87735B94-2EEB-40F2-A247-B60385157E6F}" srcOrd="0" destOrd="0" presId="urn:microsoft.com/office/officeart/2005/8/layout/gear1"/>
    <dgm:cxn modelId="{0F8F29A0-FDC6-46CB-93A6-5B006C703E0D}" type="presOf" srcId="{F569FD77-51C0-465E-B07F-063729FA0684}" destId="{4C2856B7-1037-4A15-8A45-385F6C22C2D0}" srcOrd="2" destOrd="0" presId="urn:microsoft.com/office/officeart/2005/8/layout/gear1"/>
    <dgm:cxn modelId="{F91C60C4-3E98-4010-8EB2-BA9337BFDAA6}" type="presOf" srcId="{7631928B-DE91-4631-BB69-704395584239}" destId="{E8ABEFCE-AE33-40BE-835E-825116EFC699}" srcOrd="1" destOrd="0" presId="urn:microsoft.com/office/officeart/2005/8/layout/gear1"/>
    <dgm:cxn modelId="{7A1139DF-FA21-47CB-BF18-2109CE87794F}" srcId="{F89BF73B-52E9-4349-97FC-A3E2AD915DA6}" destId="{F569FD77-51C0-465E-B07F-063729FA0684}" srcOrd="0" destOrd="0" parTransId="{2FC817F3-B23D-4E55-AC7B-F7CDB297200C}" sibTransId="{9023BA7A-234F-4071-94B5-C272A345F603}"/>
    <dgm:cxn modelId="{F9565D84-3FE8-4005-A303-8A00785FB76F}" srcId="{F89BF73B-52E9-4349-97FC-A3E2AD915DA6}" destId="{956A1FFC-68DA-4216-98E7-0EF6556BD3DB}" srcOrd="1" destOrd="0" parTransId="{F38604EA-A18B-4438-9F76-9101F1CD3B03}" sibTransId="{DB3F2072-865C-4B1D-B664-73991E3C6FDA}"/>
    <dgm:cxn modelId="{140DDCB8-0925-40DD-ADC1-1AC470FD9EF7}" type="presOf" srcId="{F569FD77-51C0-465E-B07F-063729FA0684}" destId="{A21E0E56-A616-4279-816F-9D66B55BC4C5}" srcOrd="1" destOrd="0" presId="urn:microsoft.com/office/officeart/2005/8/layout/gear1"/>
    <dgm:cxn modelId="{F2AF9205-52A2-4F3C-914D-33A0E9448745}" type="presOf" srcId="{9023BA7A-234F-4071-94B5-C272A345F603}" destId="{3AF2D892-E45A-4A36-9504-2963CB5C54E4}" srcOrd="0" destOrd="0" presId="urn:microsoft.com/office/officeart/2005/8/layout/gear1"/>
    <dgm:cxn modelId="{A00EBDA9-10F0-4366-B40D-84698320D7FD}" type="presOf" srcId="{BC97FF2F-686D-47C1-81EC-F59E884C7F32}" destId="{AE30ECE9-3209-4B4B-BB2D-21991885F92A}" srcOrd="0" destOrd="0" presId="urn:microsoft.com/office/officeart/2005/8/layout/gear1"/>
    <dgm:cxn modelId="{6451B38A-7263-4309-90ED-20B5E7EC6251}" type="presOf" srcId="{7631928B-DE91-4631-BB69-704395584239}" destId="{63694B92-B668-4889-8735-8226CA45C9B1}" srcOrd="3" destOrd="0" presId="urn:microsoft.com/office/officeart/2005/8/layout/gear1"/>
    <dgm:cxn modelId="{C49BA293-9A95-4F4A-BC4F-19CF2BE665D0}" type="presOf" srcId="{956A1FFC-68DA-4216-98E7-0EF6556BD3DB}" destId="{37D9FE61-AF52-4A45-A873-E57A876BA5FA}" srcOrd="0" destOrd="0" presId="urn:microsoft.com/office/officeart/2005/8/layout/gear1"/>
    <dgm:cxn modelId="{484E61C4-E2C2-42DA-A8A8-93610CB81089}" type="presOf" srcId="{956A1FFC-68DA-4216-98E7-0EF6556BD3DB}" destId="{9B94C755-1D71-4BD9-9EF1-25326BC2E65D}" srcOrd="1" destOrd="0" presId="urn:microsoft.com/office/officeart/2005/8/layout/gear1"/>
    <dgm:cxn modelId="{148BEE79-4ACE-4B4C-A3B0-D4425B45971F}" srcId="{F89BF73B-52E9-4349-97FC-A3E2AD915DA6}" destId="{7631928B-DE91-4631-BB69-704395584239}" srcOrd="2" destOrd="0" parTransId="{AAA8C755-1F5C-4129-8549-151C0C20D481}" sibTransId="{BC97FF2F-686D-47C1-81EC-F59E884C7F32}"/>
    <dgm:cxn modelId="{3A65A85D-3A70-4BF9-A78D-EBA5562DCC31}" type="presParOf" srcId="{29521BB4-CF89-43F0-A077-81F0978E876C}" destId="{878B2745-0DFD-4B41-B9D4-A0FBC4433218}" srcOrd="0" destOrd="0" presId="urn:microsoft.com/office/officeart/2005/8/layout/gear1"/>
    <dgm:cxn modelId="{DBBE07F1-D8F6-42A7-BB9A-54C5BCBFC1B8}" type="presParOf" srcId="{29521BB4-CF89-43F0-A077-81F0978E876C}" destId="{A21E0E56-A616-4279-816F-9D66B55BC4C5}" srcOrd="1" destOrd="0" presId="urn:microsoft.com/office/officeart/2005/8/layout/gear1"/>
    <dgm:cxn modelId="{8671FE22-6839-4F91-BBB8-01F43158741D}" type="presParOf" srcId="{29521BB4-CF89-43F0-A077-81F0978E876C}" destId="{4C2856B7-1037-4A15-8A45-385F6C22C2D0}" srcOrd="2" destOrd="0" presId="urn:microsoft.com/office/officeart/2005/8/layout/gear1"/>
    <dgm:cxn modelId="{44B57002-AF3C-4696-BB00-DF0E2ACCFD13}" type="presParOf" srcId="{29521BB4-CF89-43F0-A077-81F0978E876C}" destId="{37D9FE61-AF52-4A45-A873-E57A876BA5FA}" srcOrd="3" destOrd="0" presId="urn:microsoft.com/office/officeart/2005/8/layout/gear1"/>
    <dgm:cxn modelId="{AC73CC8A-F845-45A1-955E-693EF81EB153}" type="presParOf" srcId="{29521BB4-CF89-43F0-A077-81F0978E876C}" destId="{9B94C755-1D71-4BD9-9EF1-25326BC2E65D}" srcOrd="4" destOrd="0" presId="urn:microsoft.com/office/officeart/2005/8/layout/gear1"/>
    <dgm:cxn modelId="{45EE3DE6-2F61-44A5-A76E-89400332363F}" type="presParOf" srcId="{29521BB4-CF89-43F0-A077-81F0978E876C}" destId="{E836D1D7-A45B-4110-B715-2BA57E9C1A28}" srcOrd="5" destOrd="0" presId="urn:microsoft.com/office/officeart/2005/8/layout/gear1"/>
    <dgm:cxn modelId="{8803E3C9-9A72-43BF-94F3-C0DCB8D7B276}" type="presParOf" srcId="{29521BB4-CF89-43F0-A077-81F0978E876C}" destId="{BF9FC186-3783-4BBF-9A8C-0D40A38994BF}" srcOrd="6" destOrd="0" presId="urn:microsoft.com/office/officeart/2005/8/layout/gear1"/>
    <dgm:cxn modelId="{17C73B49-F729-4069-9DA6-F1E88EB3D107}" type="presParOf" srcId="{29521BB4-CF89-43F0-A077-81F0978E876C}" destId="{E8ABEFCE-AE33-40BE-835E-825116EFC699}" srcOrd="7" destOrd="0" presId="urn:microsoft.com/office/officeart/2005/8/layout/gear1"/>
    <dgm:cxn modelId="{04AF38DD-C3BC-42F6-8E88-E6EC5B6948FC}" type="presParOf" srcId="{29521BB4-CF89-43F0-A077-81F0978E876C}" destId="{BB01A4F1-BB65-43EB-AF16-42577AFBAF3D}" srcOrd="8" destOrd="0" presId="urn:microsoft.com/office/officeart/2005/8/layout/gear1"/>
    <dgm:cxn modelId="{04864E35-CE83-4263-A54D-BF5C9EC28100}" type="presParOf" srcId="{29521BB4-CF89-43F0-A077-81F0978E876C}" destId="{63694B92-B668-4889-8735-8226CA45C9B1}" srcOrd="9" destOrd="0" presId="urn:microsoft.com/office/officeart/2005/8/layout/gear1"/>
    <dgm:cxn modelId="{6102D37C-6E03-44E7-AA07-4FD3B1AB671F}" type="presParOf" srcId="{29521BB4-CF89-43F0-A077-81F0978E876C}" destId="{3AF2D892-E45A-4A36-9504-2963CB5C54E4}" srcOrd="10" destOrd="0" presId="urn:microsoft.com/office/officeart/2005/8/layout/gear1"/>
    <dgm:cxn modelId="{9E5F894D-24C9-458C-9D8A-E1EE3C2E1558}" type="presParOf" srcId="{29521BB4-CF89-43F0-A077-81F0978E876C}" destId="{87735B94-2EEB-40F2-A247-B60385157E6F}" srcOrd="11" destOrd="0" presId="urn:microsoft.com/office/officeart/2005/8/layout/gear1"/>
    <dgm:cxn modelId="{36F7CC46-D1DC-4C0D-B70D-CD9E2A309EA3}" type="presParOf" srcId="{29521BB4-CF89-43F0-A077-81F0978E876C}" destId="{AE30ECE9-3209-4B4B-BB2D-21991885F92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68605D-8E83-461D-8C52-D2968EA3132E}" type="doc">
      <dgm:prSet loTypeId="urn:microsoft.com/office/officeart/2005/8/layout/default" loCatId="list" qsTypeId="urn:microsoft.com/office/officeart/2005/8/quickstyle/simple1" qsCatId="simple" csTypeId="urn:microsoft.com/office/officeart/2005/8/colors/accent1_1" csCatId="accent1" phldr="1"/>
      <dgm:spPr/>
      <dgm:t>
        <a:bodyPr/>
        <a:lstStyle/>
        <a:p>
          <a:pPr rtl="1"/>
          <a:endParaRPr lang="ar-JO"/>
        </a:p>
      </dgm:t>
    </dgm:pt>
    <dgm:pt modelId="{607FA265-6822-40F7-9B07-151AB56BBF79}">
      <dgm:prSet phldrT="[Text]"/>
      <dgm:spPr/>
      <dgm:t>
        <a:bodyPr/>
        <a:lstStyle/>
        <a:p>
          <a:pPr rtl="1"/>
          <a:r>
            <a:rPr lang="en-US" b="1" smtClean="0">
              <a:latin typeface="Trebuchet MS" panose="020B0603020202020204" pitchFamily="34" charset="0"/>
            </a:rPr>
            <a:t>Jordan</a:t>
          </a:r>
          <a:r>
            <a:rPr lang="en-US" smtClean="0">
              <a:latin typeface="Trebuchet MS" panose="020B0603020202020204" pitchFamily="34" charset="0"/>
            </a:rPr>
            <a:t> removed all job restrictions on women, allowing them to work the same hours and in the same jobs and industries as </a:t>
          </a:r>
        </a:p>
        <a:p>
          <a:pPr rtl="1"/>
          <a:r>
            <a:rPr lang="en-US" smtClean="0">
              <a:latin typeface="Trebuchet MS" panose="020B0603020202020204" pitchFamily="34" charset="0"/>
            </a:rPr>
            <a:t>men.</a:t>
          </a:r>
          <a:endParaRPr lang="ar-JO" dirty="0">
            <a:latin typeface="Trebuchet MS" panose="020B0603020202020204" pitchFamily="34" charset="0"/>
          </a:endParaRPr>
        </a:p>
      </dgm:t>
    </dgm:pt>
    <dgm:pt modelId="{E91EBB90-FE48-45AF-8C0E-A3C3146494B4}" type="parTrans" cxnId="{2DF14085-C1BB-4608-A027-597A7E3CEB2D}">
      <dgm:prSet/>
      <dgm:spPr/>
      <dgm:t>
        <a:bodyPr/>
        <a:lstStyle/>
        <a:p>
          <a:pPr rtl="1"/>
          <a:endParaRPr lang="ar-JO">
            <a:latin typeface="Trebuchet MS" panose="020B0603020202020204" pitchFamily="34" charset="0"/>
          </a:endParaRPr>
        </a:p>
      </dgm:t>
    </dgm:pt>
    <dgm:pt modelId="{11CFD53B-6F17-468C-8DC9-0EEABC12CDB9}" type="sibTrans" cxnId="{2DF14085-C1BB-4608-A027-597A7E3CEB2D}">
      <dgm:prSet/>
      <dgm:spPr/>
      <dgm:t>
        <a:bodyPr/>
        <a:lstStyle/>
        <a:p>
          <a:pPr rtl="1"/>
          <a:endParaRPr lang="ar-JO">
            <a:latin typeface="Trebuchet MS" panose="020B0603020202020204" pitchFamily="34" charset="0"/>
          </a:endParaRPr>
        </a:p>
      </dgm:t>
    </dgm:pt>
    <dgm:pt modelId="{6BF4ECEE-B5BA-448E-8506-7083ABC42676}">
      <dgm:prSet phldrT="[Text]"/>
      <dgm:spPr/>
      <dgm:t>
        <a:bodyPr/>
        <a:lstStyle/>
        <a:p>
          <a:pPr rtl="1"/>
          <a:endParaRPr lang="en-US" dirty="0" smtClean="0">
            <a:latin typeface="Trebuchet MS" panose="020B0603020202020204" pitchFamily="34" charset="0"/>
          </a:endParaRPr>
        </a:p>
        <a:p>
          <a:pPr rtl="1"/>
          <a:r>
            <a:rPr lang="en-US" dirty="0" smtClean="0">
              <a:latin typeface="Trebuchet MS" panose="020B0603020202020204" pitchFamily="34" charset="0"/>
            </a:rPr>
            <a:t>Article (69) in Labor Law was repealed on February 10</a:t>
          </a:r>
          <a:r>
            <a:rPr lang="en-US" baseline="30000" dirty="0" smtClean="0">
              <a:latin typeface="Trebuchet MS" panose="020B0603020202020204" pitchFamily="34" charset="0"/>
            </a:rPr>
            <a:t>th</a:t>
          </a:r>
          <a:r>
            <a:rPr lang="en-US" dirty="0" smtClean="0">
              <a:latin typeface="Trebuchet MS" panose="020B0603020202020204" pitchFamily="34" charset="0"/>
            </a:rPr>
            <a:t>, 2020 upon the decision of the Parliamentary Labor Committee and the approval of the Government.</a:t>
          </a:r>
          <a:endParaRPr lang="ar-JO" dirty="0">
            <a:latin typeface="Trebuchet MS" panose="020B0603020202020204" pitchFamily="34" charset="0"/>
          </a:endParaRPr>
        </a:p>
      </dgm:t>
    </dgm:pt>
    <dgm:pt modelId="{F62BF588-53E8-4F5B-BD7E-D588783BC612}" type="parTrans" cxnId="{62F1B195-1727-4518-BEEB-881B212F3A58}">
      <dgm:prSet/>
      <dgm:spPr/>
      <dgm:t>
        <a:bodyPr/>
        <a:lstStyle/>
        <a:p>
          <a:pPr rtl="1"/>
          <a:endParaRPr lang="ar-JO">
            <a:latin typeface="Trebuchet MS" panose="020B0603020202020204" pitchFamily="34" charset="0"/>
          </a:endParaRPr>
        </a:p>
      </dgm:t>
    </dgm:pt>
    <dgm:pt modelId="{74F0046E-1BF0-4A3E-A6D3-0538659F7852}" type="sibTrans" cxnId="{62F1B195-1727-4518-BEEB-881B212F3A58}">
      <dgm:prSet/>
      <dgm:spPr/>
      <dgm:t>
        <a:bodyPr/>
        <a:lstStyle/>
        <a:p>
          <a:pPr rtl="1"/>
          <a:endParaRPr lang="ar-JO">
            <a:latin typeface="Trebuchet MS" panose="020B0603020202020204" pitchFamily="34" charset="0"/>
          </a:endParaRPr>
        </a:p>
      </dgm:t>
    </dgm:pt>
    <dgm:pt modelId="{26855370-F457-47BF-A60B-F67DEAC44F2E}">
      <dgm:prSet phldrT="[Text]"/>
      <dgm:spPr/>
      <dgm:t>
        <a:bodyPr/>
        <a:lstStyle/>
        <a:p>
          <a:pPr rtl="1"/>
          <a:endParaRPr lang="en-US" dirty="0" smtClean="0">
            <a:latin typeface="Trebuchet MS" panose="020B0603020202020204" pitchFamily="34" charset="0"/>
          </a:endParaRPr>
        </a:p>
        <a:p>
          <a:pPr rtl="1"/>
          <a:r>
            <a:rPr lang="en-US" dirty="0" smtClean="0">
              <a:latin typeface="Trebuchet MS" panose="020B0603020202020204" pitchFamily="34" charset="0"/>
            </a:rPr>
            <a:t>Jordan eliminated legal restrictions on women’s ability to work at night and introduced the principle of equal remuneration for work of equal value.</a:t>
          </a:r>
          <a:endParaRPr lang="ar-JO" dirty="0">
            <a:latin typeface="Trebuchet MS" panose="020B0603020202020204" pitchFamily="34" charset="0"/>
          </a:endParaRPr>
        </a:p>
      </dgm:t>
    </dgm:pt>
    <dgm:pt modelId="{34E11244-E1D7-4BF0-B08D-38251CCDFCBB}" type="parTrans" cxnId="{2D8C81E9-40F2-4B80-B1DA-F41F4F8D7BC2}">
      <dgm:prSet/>
      <dgm:spPr/>
      <dgm:t>
        <a:bodyPr/>
        <a:lstStyle/>
        <a:p>
          <a:pPr rtl="1"/>
          <a:endParaRPr lang="ar-JO">
            <a:latin typeface="Trebuchet MS" panose="020B0603020202020204" pitchFamily="34" charset="0"/>
          </a:endParaRPr>
        </a:p>
      </dgm:t>
    </dgm:pt>
    <dgm:pt modelId="{A6D754C2-6632-4C54-9DD7-07E14476D7CA}" type="sibTrans" cxnId="{2D8C81E9-40F2-4B80-B1DA-F41F4F8D7BC2}">
      <dgm:prSet/>
      <dgm:spPr/>
      <dgm:t>
        <a:bodyPr/>
        <a:lstStyle/>
        <a:p>
          <a:pPr rtl="1"/>
          <a:endParaRPr lang="ar-JO">
            <a:latin typeface="Trebuchet MS" panose="020B0603020202020204" pitchFamily="34" charset="0"/>
          </a:endParaRPr>
        </a:p>
      </dgm:t>
    </dgm:pt>
    <dgm:pt modelId="{3FEBBA9E-08A2-4F6E-BCCB-45C48D6BFD35}">
      <dgm:prSet phldrT="[Text]"/>
      <dgm:spPr/>
      <dgm:t>
        <a:bodyPr/>
        <a:lstStyle/>
        <a:p>
          <a:pPr rtl="1"/>
          <a:r>
            <a:rPr lang="en-US" b="1" dirty="0" smtClean="0">
              <a:latin typeface="Californian FB" panose="0207040306080B030204" pitchFamily="18" charset="0"/>
            </a:rPr>
            <a:t>Equal payment </a:t>
          </a:r>
          <a:br>
            <a:rPr lang="en-US" b="1" dirty="0" smtClean="0">
              <a:latin typeface="Californian FB" panose="0207040306080B030204" pitchFamily="18" charset="0"/>
            </a:rPr>
          </a:br>
          <a:r>
            <a:rPr lang="en-US" b="1" dirty="0" smtClean="0">
              <a:latin typeface="Californian FB" panose="0207040306080B030204" pitchFamily="18" charset="0"/>
            </a:rPr>
            <a:t>Labor Law Article (53): </a:t>
          </a:r>
          <a:r>
            <a:rPr lang="en-US" dirty="0" smtClean="0">
              <a:latin typeface="Californian FB" panose="0207040306080B030204" pitchFamily="18" charset="0"/>
            </a:rPr>
            <a:t>The Employer or whoever acts of him shall be for every incident wherein a payment below the minimum wage, in addition to passing judgment in favor of the Employee of the wage difference. </a:t>
          </a:r>
          <a:endParaRPr lang="ar-JO" dirty="0">
            <a:latin typeface="Trebuchet MS" panose="020B0603020202020204" pitchFamily="34" charset="0"/>
          </a:endParaRPr>
        </a:p>
      </dgm:t>
    </dgm:pt>
    <dgm:pt modelId="{C9E4799D-A273-4750-8236-767509E41158}" type="parTrans" cxnId="{536AD23A-F5BD-422C-A60C-29317297F530}">
      <dgm:prSet/>
      <dgm:spPr/>
      <dgm:t>
        <a:bodyPr/>
        <a:lstStyle/>
        <a:p>
          <a:pPr rtl="1"/>
          <a:endParaRPr lang="ar-JO">
            <a:latin typeface="Trebuchet MS" panose="020B0603020202020204" pitchFamily="34" charset="0"/>
          </a:endParaRPr>
        </a:p>
      </dgm:t>
    </dgm:pt>
    <dgm:pt modelId="{761ED480-31A9-4958-909B-1EB9A7303674}" type="sibTrans" cxnId="{536AD23A-F5BD-422C-A60C-29317297F530}">
      <dgm:prSet/>
      <dgm:spPr/>
      <dgm:t>
        <a:bodyPr/>
        <a:lstStyle/>
        <a:p>
          <a:pPr rtl="1"/>
          <a:endParaRPr lang="ar-JO">
            <a:latin typeface="Trebuchet MS" panose="020B0603020202020204" pitchFamily="34" charset="0"/>
          </a:endParaRPr>
        </a:p>
      </dgm:t>
    </dgm:pt>
    <dgm:pt modelId="{DE03B09D-F29A-4FD6-AE2B-368A4804FAB1}">
      <dgm:prSet phldrT="[Text]"/>
      <dgm:spPr/>
      <dgm:t>
        <a:bodyPr/>
        <a:lstStyle/>
        <a:p>
          <a:pPr rtl="1"/>
          <a:r>
            <a:rPr lang="en-US" b="1" dirty="0" smtClean="0">
              <a:latin typeface="Californian FB" panose="0207040306080B030204" pitchFamily="18" charset="0"/>
            </a:rPr>
            <a:t>Flexible Working Model Law</a:t>
          </a:r>
          <a:endParaRPr lang="ar-JO" dirty="0">
            <a:latin typeface="Trebuchet MS" panose="020B0603020202020204" pitchFamily="34" charset="0"/>
          </a:endParaRPr>
        </a:p>
      </dgm:t>
    </dgm:pt>
    <dgm:pt modelId="{93F7918B-3B1B-42A5-AA01-C5BE201ADB00}" type="parTrans" cxnId="{27F15D59-EF22-47EA-A819-E08A87D9FC65}">
      <dgm:prSet/>
      <dgm:spPr/>
      <dgm:t>
        <a:bodyPr/>
        <a:lstStyle/>
        <a:p>
          <a:pPr rtl="1"/>
          <a:endParaRPr lang="ar-JO">
            <a:latin typeface="Trebuchet MS" panose="020B0603020202020204" pitchFamily="34" charset="0"/>
          </a:endParaRPr>
        </a:p>
      </dgm:t>
    </dgm:pt>
    <dgm:pt modelId="{C11EF42D-28AD-4F8F-8016-04BB0A32B6B5}" type="sibTrans" cxnId="{27F15D59-EF22-47EA-A819-E08A87D9FC65}">
      <dgm:prSet/>
      <dgm:spPr/>
      <dgm:t>
        <a:bodyPr/>
        <a:lstStyle/>
        <a:p>
          <a:pPr rtl="1"/>
          <a:endParaRPr lang="ar-JO">
            <a:latin typeface="Trebuchet MS" panose="020B0603020202020204" pitchFamily="34" charset="0"/>
          </a:endParaRPr>
        </a:p>
      </dgm:t>
    </dgm:pt>
    <dgm:pt modelId="{69F8106F-146D-4EFB-AB0E-2F597B79C198}" type="pres">
      <dgm:prSet presAssocID="{8568605D-8E83-461D-8C52-D2968EA3132E}" presName="diagram" presStyleCnt="0">
        <dgm:presLayoutVars>
          <dgm:dir/>
          <dgm:resizeHandles val="exact"/>
        </dgm:presLayoutVars>
      </dgm:prSet>
      <dgm:spPr/>
      <dgm:t>
        <a:bodyPr/>
        <a:lstStyle/>
        <a:p>
          <a:pPr rtl="1"/>
          <a:endParaRPr lang="ar-JO"/>
        </a:p>
      </dgm:t>
    </dgm:pt>
    <dgm:pt modelId="{2D9FDDE2-2140-4576-8C13-39ECBC3A0CFC}" type="pres">
      <dgm:prSet presAssocID="{607FA265-6822-40F7-9B07-151AB56BBF79}" presName="node" presStyleLbl="node1" presStyleIdx="0" presStyleCnt="5" custLinFactNeighborX="824" custLinFactNeighborY="-9751">
        <dgm:presLayoutVars>
          <dgm:bulletEnabled val="1"/>
        </dgm:presLayoutVars>
      </dgm:prSet>
      <dgm:spPr/>
      <dgm:t>
        <a:bodyPr/>
        <a:lstStyle/>
        <a:p>
          <a:pPr rtl="1"/>
          <a:endParaRPr lang="ar-JO"/>
        </a:p>
      </dgm:t>
    </dgm:pt>
    <dgm:pt modelId="{35F7AB9B-5F13-4159-B1FF-2130E69F25EA}" type="pres">
      <dgm:prSet presAssocID="{11CFD53B-6F17-468C-8DC9-0EEABC12CDB9}" presName="sibTrans" presStyleCnt="0"/>
      <dgm:spPr/>
    </dgm:pt>
    <dgm:pt modelId="{3A0092A8-E31D-4307-BA6A-8FF7A3B2963A}" type="pres">
      <dgm:prSet presAssocID="{6BF4ECEE-B5BA-448E-8506-7083ABC42676}" presName="node" presStyleLbl="node1" presStyleIdx="1" presStyleCnt="5">
        <dgm:presLayoutVars>
          <dgm:bulletEnabled val="1"/>
        </dgm:presLayoutVars>
      </dgm:prSet>
      <dgm:spPr/>
      <dgm:t>
        <a:bodyPr/>
        <a:lstStyle/>
        <a:p>
          <a:pPr rtl="1"/>
          <a:endParaRPr lang="ar-JO"/>
        </a:p>
      </dgm:t>
    </dgm:pt>
    <dgm:pt modelId="{66505465-C495-43B6-ABEF-6BA58EE91CCB}" type="pres">
      <dgm:prSet presAssocID="{74F0046E-1BF0-4A3E-A6D3-0538659F7852}" presName="sibTrans" presStyleCnt="0"/>
      <dgm:spPr/>
    </dgm:pt>
    <dgm:pt modelId="{3AF4BE30-2D20-4B25-947E-E8B46CAA3368}" type="pres">
      <dgm:prSet presAssocID="{26855370-F457-47BF-A60B-F67DEAC44F2E}" presName="node" presStyleLbl="node1" presStyleIdx="2" presStyleCnt="5">
        <dgm:presLayoutVars>
          <dgm:bulletEnabled val="1"/>
        </dgm:presLayoutVars>
      </dgm:prSet>
      <dgm:spPr/>
      <dgm:t>
        <a:bodyPr/>
        <a:lstStyle/>
        <a:p>
          <a:pPr rtl="1"/>
          <a:endParaRPr lang="ar-JO"/>
        </a:p>
      </dgm:t>
    </dgm:pt>
    <dgm:pt modelId="{EB563762-94E4-454B-A202-DDBED661B1AC}" type="pres">
      <dgm:prSet presAssocID="{A6D754C2-6632-4C54-9DD7-07E14476D7CA}" presName="sibTrans" presStyleCnt="0"/>
      <dgm:spPr/>
    </dgm:pt>
    <dgm:pt modelId="{7C3CE6CA-DB42-47AF-B59B-9956C779FAEF}" type="pres">
      <dgm:prSet presAssocID="{3FEBBA9E-08A2-4F6E-BCCB-45C48D6BFD35}" presName="node" presStyleLbl="node1" presStyleIdx="3" presStyleCnt="5">
        <dgm:presLayoutVars>
          <dgm:bulletEnabled val="1"/>
        </dgm:presLayoutVars>
      </dgm:prSet>
      <dgm:spPr/>
      <dgm:t>
        <a:bodyPr/>
        <a:lstStyle/>
        <a:p>
          <a:pPr rtl="1"/>
          <a:endParaRPr lang="ar-JO"/>
        </a:p>
      </dgm:t>
    </dgm:pt>
    <dgm:pt modelId="{80A9C4AA-1AFC-4B98-AAEE-EAF7795AA23C}" type="pres">
      <dgm:prSet presAssocID="{761ED480-31A9-4958-909B-1EB9A7303674}" presName="sibTrans" presStyleCnt="0"/>
      <dgm:spPr/>
    </dgm:pt>
    <dgm:pt modelId="{19D9C253-7168-48C9-A5E1-BEEB93EB77B7}" type="pres">
      <dgm:prSet presAssocID="{DE03B09D-F29A-4FD6-AE2B-368A4804FAB1}" presName="node" presStyleLbl="node1" presStyleIdx="4" presStyleCnt="5">
        <dgm:presLayoutVars>
          <dgm:bulletEnabled val="1"/>
        </dgm:presLayoutVars>
      </dgm:prSet>
      <dgm:spPr/>
      <dgm:t>
        <a:bodyPr/>
        <a:lstStyle/>
        <a:p>
          <a:pPr rtl="1"/>
          <a:endParaRPr lang="ar-JO"/>
        </a:p>
      </dgm:t>
    </dgm:pt>
  </dgm:ptLst>
  <dgm:cxnLst>
    <dgm:cxn modelId="{536AD23A-F5BD-422C-A60C-29317297F530}" srcId="{8568605D-8E83-461D-8C52-D2968EA3132E}" destId="{3FEBBA9E-08A2-4F6E-BCCB-45C48D6BFD35}" srcOrd="3" destOrd="0" parTransId="{C9E4799D-A273-4750-8236-767509E41158}" sibTransId="{761ED480-31A9-4958-909B-1EB9A7303674}"/>
    <dgm:cxn modelId="{2D8C81E9-40F2-4B80-B1DA-F41F4F8D7BC2}" srcId="{8568605D-8E83-461D-8C52-D2968EA3132E}" destId="{26855370-F457-47BF-A60B-F67DEAC44F2E}" srcOrd="2" destOrd="0" parTransId="{34E11244-E1D7-4BF0-B08D-38251CCDFCBB}" sibTransId="{A6D754C2-6632-4C54-9DD7-07E14476D7CA}"/>
    <dgm:cxn modelId="{2DF14085-C1BB-4608-A027-597A7E3CEB2D}" srcId="{8568605D-8E83-461D-8C52-D2968EA3132E}" destId="{607FA265-6822-40F7-9B07-151AB56BBF79}" srcOrd="0" destOrd="0" parTransId="{E91EBB90-FE48-45AF-8C0E-A3C3146494B4}" sibTransId="{11CFD53B-6F17-468C-8DC9-0EEABC12CDB9}"/>
    <dgm:cxn modelId="{A6EC8360-294B-463E-95B5-545E7BB67490}" type="presOf" srcId="{607FA265-6822-40F7-9B07-151AB56BBF79}" destId="{2D9FDDE2-2140-4576-8C13-39ECBC3A0CFC}" srcOrd="0" destOrd="0" presId="urn:microsoft.com/office/officeart/2005/8/layout/default"/>
    <dgm:cxn modelId="{2A4C4BC6-392C-4A9F-B756-53572086A304}" type="presOf" srcId="{6BF4ECEE-B5BA-448E-8506-7083ABC42676}" destId="{3A0092A8-E31D-4307-BA6A-8FF7A3B2963A}" srcOrd="0" destOrd="0" presId="urn:microsoft.com/office/officeart/2005/8/layout/default"/>
    <dgm:cxn modelId="{62F1B195-1727-4518-BEEB-881B212F3A58}" srcId="{8568605D-8E83-461D-8C52-D2968EA3132E}" destId="{6BF4ECEE-B5BA-448E-8506-7083ABC42676}" srcOrd="1" destOrd="0" parTransId="{F62BF588-53E8-4F5B-BD7E-D588783BC612}" sibTransId="{74F0046E-1BF0-4A3E-A6D3-0538659F7852}"/>
    <dgm:cxn modelId="{A0B82426-A4D0-42B1-A4C9-A7B455593147}" type="presOf" srcId="{26855370-F457-47BF-A60B-F67DEAC44F2E}" destId="{3AF4BE30-2D20-4B25-947E-E8B46CAA3368}" srcOrd="0" destOrd="0" presId="urn:microsoft.com/office/officeart/2005/8/layout/default"/>
    <dgm:cxn modelId="{D5B12676-34A9-4345-A0A8-C2CDBFBB2838}" type="presOf" srcId="{3FEBBA9E-08A2-4F6E-BCCB-45C48D6BFD35}" destId="{7C3CE6CA-DB42-47AF-B59B-9956C779FAEF}" srcOrd="0" destOrd="0" presId="urn:microsoft.com/office/officeart/2005/8/layout/default"/>
    <dgm:cxn modelId="{044E2CE8-B488-4477-BCF6-0020CA73E3FB}" type="presOf" srcId="{DE03B09D-F29A-4FD6-AE2B-368A4804FAB1}" destId="{19D9C253-7168-48C9-A5E1-BEEB93EB77B7}" srcOrd="0" destOrd="0" presId="urn:microsoft.com/office/officeart/2005/8/layout/default"/>
    <dgm:cxn modelId="{27F15D59-EF22-47EA-A819-E08A87D9FC65}" srcId="{8568605D-8E83-461D-8C52-D2968EA3132E}" destId="{DE03B09D-F29A-4FD6-AE2B-368A4804FAB1}" srcOrd="4" destOrd="0" parTransId="{93F7918B-3B1B-42A5-AA01-C5BE201ADB00}" sibTransId="{C11EF42D-28AD-4F8F-8016-04BB0A32B6B5}"/>
    <dgm:cxn modelId="{B6C1E699-7921-4921-9517-17C8F861D879}" type="presOf" srcId="{8568605D-8E83-461D-8C52-D2968EA3132E}" destId="{69F8106F-146D-4EFB-AB0E-2F597B79C198}" srcOrd="0" destOrd="0" presId="urn:microsoft.com/office/officeart/2005/8/layout/default"/>
    <dgm:cxn modelId="{99257A64-1CE7-4177-AB24-0F07F898C5C2}" type="presParOf" srcId="{69F8106F-146D-4EFB-AB0E-2F597B79C198}" destId="{2D9FDDE2-2140-4576-8C13-39ECBC3A0CFC}" srcOrd="0" destOrd="0" presId="urn:microsoft.com/office/officeart/2005/8/layout/default"/>
    <dgm:cxn modelId="{E86E48C4-F50B-4876-8E19-EA0954EBB3A0}" type="presParOf" srcId="{69F8106F-146D-4EFB-AB0E-2F597B79C198}" destId="{35F7AB9B-5F13-4159-B1FF-2130E69F25EA}" srcOrd="1" destOrd="0" presId="urn:microsoft.com/office/officeart/2005/8/layout/default"/>
    <dgm:cxn modelId="{61B3E53C-1879-42E4-8167-685DD0CAA509}" type="presParOf" srcId="{69F8106F-146D-4EFB-AB0E-2F597B79C198}" destId="{3A0092A8-E31D-4307-BA6A-8FF7A3B2963A}" srcOrd="2" destOrd="0" presId="urn:microsoft.com/office/officeart/2005/8/layout/default"/>
    <dgm:cxn modelId="{10E0D07F-7F59-4AF0-A5C1-7A44D9E5C978}" type="presParOf" srcId="{69F8106F-146D-4EFB-AB0E-2F597B79C198}" destId="{66505465-C495-43B6-ABEF-6BA58EE91CCB}" srcOrd="3" destOrd="0" presId="urn:microsoft.com/office/officeart/2005/8/layout/default"/>
    <dgm:cxn modelId="{B6D41D6F-1162-4491-8AB2-45E74B89125F}" type="presParOf" srcId="{69F8106F-146D-4EFB-AB0E-2F597B79C198}" destId="{3AF4BE30-2D20-4B25-947E-E8B46CAA3368}" srcOrd="4" destOrd="0" presId="urn:microsoft.com/office/officeart/2005/8/layout/default"/>
    <dgm:cxn modelId="{094F4299-0F58-4C0C-A3C4-B4C7D34FD22F}" type="presParOf" srcId="{69F8106F-146D-4EFB-AB0E-2F597B79C198}" destId="{EB563762-94E4-454B-A202-DDBED661B1AC}" srcOrd="5" destOrd="0" presId="urn:microsoft.com/office/officeart/2005/8/layout/default"/>
    <dgm:cxn modelId="{B0A37C58-73EC-4CEE-8666-441F815FA37A}" type="presParOf" srcId="{69F8106F-146D-4EFB-AB0E-2F597B79C198}" destId="{7C3CE6CA-DB42-47AF-B59B-9956C779FAEF}" srcOrd="6" destOrd="0" presId="urn:microsoft.com/office/officeart/2005/8/layout/default"/>
    <dgm:cxn modelId="{D64C650F-4638-446F-976A-E1DD3FBE0C56}" type="presParOf" srcId="{69F8106F-146D-4EFB-AB0E-2F597B79C198}" destId="{80A9C4AA-1AFC-4B98-AAEE-EAF7795AA23C}" srcOrd="7" destOrd="0" presId="urn:microsoft.com/office/officeart/2005/8/layout/default"/>
    <dgm:cxn modelId="{03CBBC6A-C9B1-4E35-9160-76C0607CB7EB}" type="presParOf" srcId="{69F8106F-146D-4EFB-AB0E-2F597B79C198}" destId="{19D9C253-7168-48C9-A5E1-BEEB93EB77B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CC301-A6CC-434E-B3E7-5DC2F9F47541}" type="doc">
      <dgm:prSet loTypeId="urn:microsoft.com/office/officeart/2005/8/layout/pyramid1" loCatId="pyramid" qsTypeId="urn:microsoft.com/office/officeart/2005/8/quickstyle/3d1" qsCatId="3D" csTypeId="urn:microsoft.com/office/officeart/2005/8/colors/colorful1" csCatId="colorful" phldr="1"/>
      <dgm:spPr/>
    </dgm:pt>
    <dgm:pt modelId="{4024E6D3-031A-4F33-98E2-5AA07E79EA77}">
      <dgm:prSet phldrT="[Text]" custT="1"/>
      <dgm:spPr/>
      <dgm:t>
        <a:bodyPr/>
        <a:lstStyle/>
        <a:p>
          <a:pPr>
            <a:lnSpc>
              <a:spcPct val="100000"/>
            </a:lnSpc>
            <a:spcAft>
              <a:spcPts val="0"/>
            </a:spcAft>
          </a:pPr>
          <a:endParaRPr lang="en-US" sz="1400" b="1" u="sng" spc="0" dirty="0" smtClean="0">
            <a:solidFill>
              <a:schemeClr val="bg1"/>
            </a:solidFill>
            <a:latin typeface="Sakkal Majalla" panose="02000000000000000000" pitchFamily="2" charset="-78"/>
            <a:cs typeface="Sakkal Majalla" panose="02000000000000000000" pitchFamily="2" charset="-78"/>
          </a:endParaRPr>
        </a:p>
        <a:p>
          <a:pPr>
            <a:lnSpc>
              <a:spcPct val="100000"/>
            </a:lnSpc>
            <a:spcAft>
              <a:spcPts val="0"/>
            </a:spcAft>
          </a:pPr>
          <a:endParaRPr lang="ar-EG" sz="1400" b="1" u="sng" spc="0" dirty="0" smtClean="0">
            <a:solidFill>
              <a:schemeClr val="bg1"/>
            </a:solidFill>
            <a:latin typeface="Sakkal Majalla" panose="02000000000000000000" pitchFamily="2" charset="-78"/>
            <a:cs typeface="Sakkal Majalla" panose="02000000000000000000" pitchFamily="2" charset="-78"/>
          </a:endParaRPr>
        </a:p>
        <a:p>
          <a:pPr rtl="1">
            <a:lnSpc>
              <a:spcPct val="100000"/>
            </a:lnSpc>
            <a:spcAft>
              <a:spcPts val="0"/>
            </a:spcAft>
          </a:pPr>
          <a:r>
            <a:rPr lang="en-US" sz="2000" b="1" u="none" spc="0" dirty="0" smtClean="0">
              <a:solidFill>
                <a:schemeClr val="bg1"/>
              </a:solidFill>
              <a:latin typeface="Trebuchet MS" panose="020B0603020202020204" pitchFamily="34" charset="0"/>
              <a:cs typeface="Sakkal Majalla" panose="02000000000000000000" pitchFamily="2" charset="-78"/>
            </a:rPr>
            <a:t>Enabling </a:t>
          </a:r>
        </a:p>
        <a:p>
          <a:pPr rtl="0">
            <a:lnSpc>
              <a:spcPct val="100000"/>
            </a:lnSpc>
            <a:spcAft>
              <a:spcPts val="0"/>
            </a:spcAft>
          </a:pPr>
          <a:r>
            <a:rPr lang="en-US" sz="2000" b="1" u="none" spc="0" dirty="0" smtClean="0">
              <a:solidFill>
                <a:schemeClr val="bg1"/>
              </a:solidFill>
              <a:latin typeface="Trebuchet MS" panose="020B0603020202020204" pitchFamily="34" charset="0"/>
              <a:cs typeface="Sakkal Majalla" panose="02000000000000000000" pitchFamily="2" charset="-78"/>
            </a:rPr>
            <a:t>Environment </a:t>
          </a:r>
        </a:p>
        <a:p>
          <a:pPr rtl="0">
            <a:lnSpc>
              <a:spcPct val="100000"/>
            </a:lnSpc>
            <a:spcAft>
              <a:spcPts val="0"/>
            </a:spcAft>
          </a:pPr>
          <a:r>
            <a:rPr lang="en-US" sz="2000" b="1" u="none" spc="0" dirty="0" smtClean="0">
              <a:solidFill>
                <a:schemeClr val="bg1"/>
              </a:solidFill>
              <a:latin typeface="Trebuchet MS" panose="020B0603020202020204" pitchFamily="34" charset="0"/>
              <a:cs typeface="Sakkal Majalla" panose="02000000000000000000" pitchFamily="2" charset="-78"/>
            </a:rPr>
            <a:t>Level</a:t>
          </a:r>
        </a:p>
      </dgm:t>
    </dgm:pt>
    <dgm:pt modelId="{ABB96904-1FF0-4FD1-80C3-591E90740B20}" type="parTrans" cxnId="{BC4F7B5B-73E6-4BC1-A2B1-266E56F3F4FB}">
      <dgm:prSet/>
      <dgm:spPr/>
      <dgm:t>
        <a:bodyPr/>
        <a:lstStyle/>
        <a:p>
          <a:endParaRPr lang="en-US" sz="1200" b="1">
            <a:latin typeface="Sakkal Majalla" panose="02000000000000000000" pitchFamily="2" charset="-78"/>
            <a:cs typeface="Sakkal Majalla" panose="02000000000000000000" pitchFamily="2" charset="-78"/>
          </a:endParaRPr>
        </a:p>
      </dgm:t>
    </dgm:pt>
    <dgm:pt modelId="{8CBF6B8C-132F-4A69-91B4-8401D7F5EFE9}" type="sibTrans" cxnId="{BC4F7B5B-73E6-4BC1-A2B1-266E56F3F4FB}">
      <dgm:prSet/>
      <dgm:spPr/>
      <dgm:t>
        <a:bodyPr/>
        <a:lstStyle/>
        <a:p>
          <a:endParaRPr lang="en-US" sz="1200" b="1">
            <a:latin typeface="Sakkal Majalla" panose="02000000000000000000" pitchFamily="2" charset="-78"/>
            <a:cs typeface="Sakkal Majalla" panose="02000000000000000000" pitchFamily="2" charset="-78"/>
          </a:endParaRPr>
        </a:p>
      </dgm:t>
    </dgm:pt>
    <dgm:pt modelId="{D56BE269-D911-445F-8236-B54F1E269228}">
      <dgm:prSet phldrT="[Text]" custT="1"/>
      <dgm:spPr>
        <a:solidFill>
          <a:schemeClr val="accent2">
            <a:lumMod val="20000"/>
            <a:lumOff val="80000"/>
          </a:schemeClr>
        </a:solidFill>
      </dgm:spPr>
      <dgm:t>
        <a:bodyPr/>
        <a:lstStyle/>
        <a:p>
          <a:pPr rtl="1">
            <a:lnSpc>
              <a:spcPct val="100000"/>
            </a:lnSpc>
            <a:spcAft>
              <a:spcPts val="0"/>
            </a:spcAft>
          </a:pPr>
          <a:endParaRPr lang="en-US" sz="32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endParaRPr lang="en-US" sz="20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r>
            <a:rPr lang="en-US" sz="2000" b="1" u="none" spc="0" dirty="0" smtClean="0">
              <a:solidFill>
                <a:schemeClr val="bg2"/>
              </a:solidFill>
              <a:latin typeface="Trebuchet MS" panose="020B0603020202020204" pitchFamily="34" charset="0"/>
              <a:cs typeface="Sakkal Majalla" panose="02000000000000000000" pitchFamily="2" charset="-78"/>
            </a:rPr>
            <a:t>Institutional </a:t>
          </a:r>
        </a:p>
        <a:p>
          <a:pPr rtl="1">
            <a:lnSpc>
              <a:spcPct val="100000"/>
            </a:lnSpc>
            <a:spcAft>
              <a:spcPts val="0"/>
            </a:spcAft>
          </a:pPr>
          <a:r>
            <a:rPr lang="en-US" sz="2000" b="1" u="none" spc="0" dirty="0" smtClean="0">
              <a:solidFill>
                <a:schemeClr val="bg2"/>
              </a:solidFill>
              <a:latin typeface="Trebuchet MS" panose="020B0603020202020204" pitchFamily="34" charset="0"/>
              <a:cs typeface="Sakkal Majalla" panose="02000000000000000000" pitchFamily="2" charset="-78"/>
            </a:rPr>
            <a:t>Level </a:t>
          </a:r>
        </a:p>
        <a:p>
          <a:pPr rtl="1">
            <a:lnSpc>
              <a:spcPct val="100000"/>
            </a:lnSpc>
            <a:spcAft>
              <a:spcPts val="0"/>
            </a:spcAft>
          </a:pPr>
          <a:endParaRPr lang="en-US" sz="32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endParaRPr lang="en-US" sz="3200" b="1" spc="0" dirty="0" smtClean="0">
            <a:latin typeface="Sakkal Majalla" panose="02000000000000000000" pitchFamily="2" charset="-78"/>
            <a:cs typeface="Sakkal Majalla" panose="02000000000000000000" pitchFamily="2" charset="-78"/>
          </a:endParaRPr>
        </a:p>
      </dgm:t>
    </dgm:pt>
    <dgm:pt modelId="{958BEF1D-69AB-47B9-8734-63EB02C7D9F5}" type="parTrans" cxnId="{1F47DD6E-8943-422B-89C4-B52DEB794D26}">
      <dgm:prSet/>
      <dgm:spPr/>
      <dgm:t>
        <a:bodyPr/>
        <a:lstStyle/>
        <a:p>
          <a:endParaRPr lang="en-US" sz="1200" b="1">
            <a:latin typeface="Sakkal Majalla" panose="02000000000000000000" pitchFamily="2" charset="-78"/>
            <a:cs typeface="Sakkal Majalla" panose="02000000000000000000" pitchFamily="2" charset="-78"/>
          </a:endParaRPr>
        </a:p>
      </dgm:t>
    </dgm:pt>
    <dgm:pt modelId="{1386F4B1-DFAD-47FD-B71C-42901DE7DBAA}" type="sibTrans" cxnId="{1F47DD6E-8943-422B-89C4-B52DEB794D26}">
      <dgm:prSet/>
      <dgm:spPr/>
      <dgm:t>
        <a:bodyPr/>
        <a:lstStyle/>
        <a:p>
          <a:endParaRPr lang="en-US" sz="1200" b="1">
            <a:latin typeface="Sakkal Majalla" panose="02000000000000000000" pitchFamily="2" charset="-78"/>
            <a:cs typeface="Sakkal Majalla" panose="02000000000000000000" pitchFamily="2" charset="-78"/>
          </a:endParaRPr>
        </a:p>
      </dgm:t>
    </dgm:pt>
    <dgm:pt modelId="{E64D8561-FE03-4A1C-9DF0-57985C5F6ED5}">
      <dgm:prSet phldrT="[Text]" custT="1"/>
      <dgm:spPr/>
      <dgm:t>
        <a:bodyPr/>
        <a:lstStyle/>
        <a:p>
          <a:pPr>
            <a:lnSpc>
              <a:spcPct val="100000"/>
            </a:lnSpc>
            <a:spcAft>
              <a:spcPts val="0"/>
            </a:spcAft>
          </a:pPr>
          <a:endParaRPr lang="en-US" sz="32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r>
            <a:rPr lang="en-US" sz="2000" b="1" u="none" spc="0" dirty="0" smtClean="0">
              <a:solidFill>
                <a:schemeClr val="bg2"/>
              </a:solidFill>
              <a:latin typeface="Trebuchet MS" panose="020B0603020202020204" pitchFamily="34" charset="0"/>
              <a:cs typeface="Sakkal Majalla" panose="02000000000000000000" pitchFamily="2" charset="-78"/>
            </a:rPr>
            <a:t>Individual &amp; Community Level</a:t>
          </a:r>
          <a:endParaRPr lang="en-US" sz="2000" b="1" u="none" spc="0" dirty="0">
            <a:solidFill>
              <a:schemeClr val="bg2"/>
            </a:solidFill>
            <a:latin typeface="Trebuchet MS" panose="020B0603020202020204" pitchFamily="34" charset="0"/>
            <a:cs typeface="Sakkal Majalla" panose="02000000000000000000" pitchFamily="2" charset="-78"/>
          </a:endParaRPr>
        </a:p>
      </dgm:t>
    </dgm:pt>
    <dgm:pt modelId="{19E7FF79-101B-4C53-8BE6-C11968DDC843}" type="parTrans" cxnId="{FB5D9D5F-B4F1-4D1C-BE11-730289635AB1}">
      <dgm:prSet/>
      <dgm:spPr/>
      <dgm:t>
        <a:bodyPr/>
        <a:lstStyle/>
        <a:p>
          <a:endParaRPr lang="en-US" sz="1200" b="1">
            <a:latin typeface="Sakkal Majalla" panose="02000000000000000000" pitchFamily="2" charset="-78"/>
            <a:cs typeface="Sakkal Majalla" panose="02000000000000000000" pitchFamily="2" charset="-78"/>
          </a:endParaRPr>
        </a:p>
      </dgm:t>
    </dgm:pt>
    <dgm:pt modelId="{D468F96F-B7E7-494A-A16F-5BCB4D0CF30D}" type="sibTrans" cxnId="{FB5D9D5F-B4F1-4D1C-BE11-730289635AB1}">
      <dgm:prSet/>
      <dgm:spPr/>
      <dgm:t>
        <a:bodyPr/>
        <a:lstStyle/>
        <a:p>
          <a:endParaRPr lang="en-US" sz="1200" b="1">
            <a:latin typeface="Sakkal Majalla" panose="02000000000000000000" pitchFamily="2" charset="-78"/>
            <a:cs typeface="Sakkal Majalla" panose="02000000000000000000" pitchFamily="2" charset="-78"/>
          </a:endParaRPr>
        </a:p>
      </dgm:t>
    </dgm:pt>
    <dgm:pt modelId="{A44996BC-B18F-49E4-99F0-E37CF1034659}" type="pres">
      <dgm:prSet presAssocID="{E05CC301-A6CC-434E-B3E7-5DC2F9F47541}" presName="Name0" presStyleCnt="0">
        <dgm:presLayoutVars>
          <dgm:dir/>
          <dgm:animLvl val="lvl"/>
          <dgm:resizeHandles val="exact"/>
        </dgm:presLayoutVars>
      </dgm:prSet>
      <dgm:spPr/>
    </dgm:pt>
    <dgm:pt modelId="{75C8988B-DC48-4F3D-995F-1113F31C875D}" type="pres">
      <dgm:prSet presAssocID="{4024E6D3-031A-4F33-98E2-5AA07E79EA77}" presName="Name8" presStyleCnt="0"/>
      <dgm:spPr/>
    </dgm:pt>
    <dgm:pt modelId="{ED39F6F5-3239-43E4-9C98-5B64BE35F286}" type="pres">
      <dgm:prSet presAssocID="{4024E6D3-031A-4F33-98E2-5AA07E79EA77}" presName="level" presStyleLbl="node1" presStyleIdx="0" presStyleCnt="3" custScaleX="105343" custScaleY="814062" custLinFactNeighborX="-241" custLinFactNeighborY="49672">
        <dgm:presLayoutVars>
          <dgm:chMax val="1"/>
          <dgm:bulletEnabled val="1"/>
        </dgm:presLayoutVars>
      </dgm:prSet>
      <dgm:spPr/>
      <dgm:t>
        <a:bodyPr/>
        <a:lstStyle/>
        <a:p>
          <a:endParaRPr lang="en-US"/>
        </a:p>
      </dgm:t>
    </dgm:pt>
    <dgm:pt modelId="{7AF87857-AB62-49AC-A82C-0D1BD5C21252}" type="pres">
      <dgm:prSet presAssocID="{4024E6D3-031A-4F33-98E2-5AA07E79EA77}" presName="levelTx" presStyleLbl="revTx" presStyleIdx="0" presStyleCnt="0">
        <dgm:presLayoutVars>
          <dgm:chMax val="1"/>
          <dgm:bulletEnabled val="1"/>
        </dgm:presLayoutVars>
      </dgm:prSet>
      <dgm:spPr/>
      <dgm:t>
        <a:bodyPr/>
        <a:lstStyle/>
        <a:p>
          <a:endParaRPr lang="en-US"/>
        </a:p>
      </dgm:t>
    </dgm:pt>
    <dgm:pt modelId="{F148F572-F719-40C3-A847-EC714551DEE9}" type="pres">
      <dgm:prSet presAssocID="{D56BE269-D911-445F-8236-B54F1E269228}" presName="Name8" presStyleCnt="0"/>
      <dgm:spPr/>
    </dgm:pt>
    <dgm:pt modelId="{C185AB71-0F52-4396-8001-9DF64B42939E}" type="pres">
      <dgm:prSet presAssocID="{D56BE269-D911-445F-8236-B54F1E269228}" presName="level" presStyleLbl="node1" presStyleIdx="1" presStyleCnt="3" custScaleX="93164" custScaleY="399303" custLinFactNeighborX="-60" custLinFactNeighborY="17804">
        <dgm:presLayoutVars>
          <dgm:chMax val="1"/>
          <dgm:bulletEnabled val="1"/>
        </dgm:presLayoutVars>
      </dgm:prSet>
      <dgm:spPr/>
      <dgm:t>
        <a:bodyPr/>
        <a:lstStyle/>
        <a:p>
          <a:endParaRPr lang="en-US"/>
        </a:p>
      </dgm:t>
    </dgm:pt>
    <dgm:pt modelId="{3EE8C17F-FE40-4DE9-8303-71370F791CE0}" type="pres">
      <dgm:prSet presAssocID="{D56BE269-D911-445F-8236-B54F1E269228}" presName="levelTx" presStyleLbl="revTx" presStyleIdx="0" presStyleCnt="0">
        <dgm:presLayoutVars>
          <dgm:chMax val="1"/>
          <dgm:bulletEnabled val="1"/>
        </dgm:presLayoutVars>
      </dgm:prSet>
      <dgm:spPr/>
      <dgm:t>
        <a:bodyPr/>
        <a:lstStyle/>
        <a:p>
          <a:endParaRPr lang="en-US"/>
        </a:p>
      </dgm:t>
    </dgm:pt>
    <dgm:pt modelId="{CA2BF351-57A6-4C60-8D50-DE8779D65BF3}" type="pres">
      <dgm:prSet presAssocID="{E64D8561-FE03-4A1C-9DF0-57985C5F6ED5}" presName="Name8" presStyleCnt="0"/>
      <dgm:spPr/>
    </dgm:pt>
    <dgm:pt modelId="{1AADFA75-0730-4BB8-9C66-F5C6CA91D4B1}" type="pres">
      <dgm:prSet presAssocID="{E64D8561-FE03-4A1C-9DF0-57985C5F6ED5}" presName="level" presStyleLbl="node1" presStyleIdx="2" presStyleCnt="3" custScaleX="94201" custScaleY="356177" custLinFactNeighborX="268" custLinFactNeighborY="2418">
        <dgm:presLayoutVars>
          <dgm:chMax val="1"/>
          <dgm:bulletEnabled val="1"/>
        </dgm:presLayoutVars>
      </dgm:prSet>
      <dgm:spPr/>
      <dgm:t>
        <a:bodyPr/>
        <a:lstStyle/>
        <a:p>
          <a:endParaRPr lang="en-US"/>
        </a:p>
      </dgm:t>
    </dgm:pt>
    <dgm:pt modelId="{7158A6A9-041A-4C69-AB6D-06D560EF70CE}" type="pres">
      <dgm:prSet presAssocID="{E64D8561-FE03-4A1C-9DF0-57985C5F6ED5}" presName="levelTx" presStyleLbl="revTx" presStyleIdx="0" presStyleCnt="0">
        <dgm:presLayoutVars>
          <dgm:chMax val="1"/>
          <dgm:bulletEnabled val="1"/>
        </dgm:presLayoutVars>
      </dgm:prSet>
      <dgm:spPr/>
      <dgm:t>
        <a:bodyPr/>
        <a:lstStyle/>
        <a:p>
          <a:endParaRPr lang="en-US"/>
        </a:p>
      </dgm:t>
    </dgm:pt>
  </dgm:ptLst>
  <dgm:cxnLst>
    <dgm:cxn modelId="{EB5625C2-101B-4B45-AEDB-39D6BC289B6B}" type="presOf" srcId="{D56BE269-D911-445F-8236-B54F1E269228}" destId="{C185AB71-0F52-4396-8001-9DF64B42939E}" srcOrd="0" destOrd="0" presId="urn:microsoft.com/office/officeart/2005/8/layout/pyramid1"/>
    <dgm:cxn modelId="{1F47DD6E-8943-422B-89C4-B52DEB794D26}" srcId="{E05CC301-A6CC-434E-B3E7-5DC2F9F47541}" destId="{D56BE269-D911-445F-8236-B54F1E269228}" srcOrd="1" destOrd="0" parTransId="{958BEF1D-69AB-47B9-8734-63EB02C7D9F5}" sibTransId="{1386F4B1-DFAD-47FD-B71C-42901DE7DBAA}"/>
    <dgm:cxn modelId="{20684454-4473-4B2F-9141-9C701A38E878}" type="presOf" srcId="{4024E6D3-031A-4F33-98E2-5AA07E79EA77}" destId="{ED39F6F5-3239-43E4-9C98-5B64BE35F286}" srcOrd="0" destOrd="0" presId="urn:microsoft.com/office/officeart/2005/8/layout/pyramid1"/>
    <dgm:cxn modelId="{1DD21612-4C03-44C0-B99D-90FD2678289A}" type="presOf" srcId="{E64D8561-FE03-4A1C-9DF0-57985C5F6ED5}" destId="{7158A6A9-041A-4C69-AB6D-06D560EF70CE}" srcOrd="1" destOrd="0" presId="urn:microsoft.com/office/officeart/2005/8/layout/pyramid1"/>
    <dgm:cxn modelId="{2A38CA72-7196-44DA-BE26-AFC60CA2610D}" type="presOf" srcId="{E64D8561-FE03-4A1C-9DF0-57985C5F6ED5}" destId="{1AADFA75-0730-4BB8-9C66-F5C6CA91D4B1}" srcOrd="0" destOrd="0" presId="urn:microsoft.com/office/officeart/2005/8/layout/pyramid1"/>
    <dgm:cxn modelId="{BC4F7B5B-73E6-4BC1-A2B1-266E56F3F4FB}" srcId="{E05CC301-A6CC-434E-B3E7-5DC2F9F47541}" destId="{4024E6D3-031A-4F33-98E2-5AA07E79EA77}" srcOrd="0" destOrd="0" parTransId="{ABB96904-1FF0-4FD1-80C3-591E90740B20}" sibTransId="{8CBF6B8C-132F-4A69-91B4-8401D7F5EFE9}"/>
    <dgm:cxn modelId="{5EFDD343-4993-42C8-878C-160B8AF1CC3D}" type="presOf" srcId="{E05CC301-A6CC-434E-B3E7-5DC2F9F47541}" destId="{A44996BC-B18F-49E4-99F0-E37CF1034659}" srcOrd="0" destOrd="0" presId="urn:microsoft.com/office/officeart/2005/8/layout/pyramid1"/>
    <dgm:cxn modelId="{FB5D9D5F-B4F1-4D1C-BE11-730289635AB1}" srcId="{E05CC301-A6CC-434E-B3E7-5DC2F9F47541}" destId="{E64D8561-FE03-4A1C-9DF0-57985C5F6ED5}" srcOrd="2" destOrd="0" parTransId="{19E7FF79-101B-4C53-8BE6-C11968DDC843}" sibTransId="{D468F96F-B7E7-494A-A16F-5BCB4D0CF30D}"/>
    <dgm:cxn modelId="{03B53C67-9E5A-468F-8CAE-808F7CBF0701}" type="presOf" srcId="{D56BE269-D911-445F-8236-B54F1E269228}" destId="{3EE8C17F-FE40-4DE9-8303-71370F791CE0}" srcOrd="1" destOrd="0" presId="urn:microsoft.com/office/officeart/2005/8/layout/pyramid1"/>
    <dgm:cxn modelId="{5D95973C-EF7F-4A4F-8F3E-F60074F8CFA5}" type="presOf" srcId="{4024E6D3-031A-4F33-98E2-5AA07E79EA77}" destId="{7AF87857-AB62-49AC-A82C-0D1BD5C21252}" srcOrd="1" destOrd="0" presId="urn:microsoft.com/office/officeart/2005/8/layout/pyramid1"/>
    <dgm:cxn modelId="{F285AE2C-1D66-4FC1-A25A-5A91C53D29D2}" type="presParOf" srcId="{A44996BC-B18F-49E4-99F0-E37CF1034659}" destId="{75C8988B-DC48-4F3D-995F-1113F31C875D}" srcOrd="0" destOrd="0" presId="urn:microsoft.com/office/officeart/2005/8/layout/pyramid1"/>
    <dgm:cxn modelId="{5BDA198A-3B42-4950-9F4F-8C26B2FFED62}" type="presParOf" srcId="{75C8988B-DC48-4F3D-995F-1113F31C875D}" destId="{ED39F6F5-3239-43E4-9C98-5B64BE35F286}" srcOrd="0" destOrd="0" presId="urn:microsoft.com/office/officeart/2005/8/layout/pyramid1"/>
    <dgm:cxn modelId="{3D4CCBB6-1D8A-4D31-A966-C2CEDEB5A629}" type="presParOf" srcId="{75C8988B-DC48-4F3D-995F-1113F31C875D}" destId="{7AF87857-AB62-49AC-A82C-0D1BD5C21252}" srcOrd="1" destOrd="0" presId="urn:microsoft.com/office/officeart/2005/8/layout/pyramid1"/>
    <dgm:cxn modelId="{2BAF5783-ACB5-4EE7-85A0-052E4DAABA14}" type="presParOf" srcId="{A44996BC-B18F-49E4-99F0-E37CF1034659}" destId="{F148F572-F719-40C3-A847-EC714551DEE9}" srcOrd="1" destOrd="0" presId="urn:microsoft.com/office/officeart/2005/8/layout/pyramid1"/>
    <dgm:cxn modelId="{76BEE586-0E29-42B9-A350-95BEAA6D1FEB}" type="presParOf" srcId="{F148F572-F719-40C3-A847-EC714551DEE9}" destId="{C185AB71-0F52-4396-8001-9DF64B42939E}" srcOrd="0" destOrd="0" presId="urn:microsoft.com/office/officeart/2005/8/layout/pyramid1"/>
    <dgm:cxn modelId="{78DF554E-7F99-490E-B234-9BCEEED44557}" type="presParOf" srcId="{F148F572-F719-40C3-A847-EC714551DEE9}" destId="{3EE8C17F-FE40-4DE9-8303-71370F791CE0}" srcOrd="1" destOrd="0" presId="urn:microsoft.com/office/officeart/2005/8/layout/pyramid1"/>
    <dgm:cxn modelId="{C0032B20-BC1C-415F-A934-725A9574A9EE}" type="presParOf" srcId="{A44996BC-B18F-49E4-99F0-E37CF1034659}" destId="{CA2BF351-57A6-4C60-8D50-DE8779D65BF3}" srcOrd="2" destOrd="0" presId="urn:microsoft.com/office/officeart/2005/8/layout/pyramid1"/>
    <dgm:cxn modelId="{DB0E5853-A6CD-4AB1-8DBF-5B3C915ACD22}" type="presParOf" srcId="{CA2BF351-57A6-4C60-8D50-DE8779D65BF3}" destId="{1AADFA75-0730-4BB8-9C66-F5C6CA91D4B1}" srcOrd="0" destOrd="0" presId="urn:microsoft.com/office/officeart/2005/8/layout/pyramid1"/>
    <dgm:cxn modelId="{72A478CD-6E64-4677-B044-B189682EB236}" type="presParOf" srcId="{CA2BF351-57A6-4C60-8D50-DE8779D65BF3}" destId="{7158A6A9-041A-4C69-AB6D-06D560EF70CE}"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5CC301-A6CC-434E-B3E7-5DC2F9F47541}" type="doc">
      <dgm:prSet loTypeId="urn:microsoft.com/office/officeart/2005/8/layout/pyramid1" loCatId="pyramid" qsTypeId="urn:microsoft.com/office/officeart/2005/8/quickstyle/3d1" qsCatId="3D" csTypeId="urn:microsoft.com/office/officeart/2005/8/colors/colorful1" csCatId="colorful" phldr="1"/>
      <dgm:spPr/>
    </dgm:pt>
    <dgm:pt modelId="{4024E6D3-031A-4F33-98E2-5AA07E79EA77}">
      <dgm:prSet phldrT="[Text]" custT="1"/>
      <dgm:spPr/>
      <dgm:t>
        <a:bodyPr/>
        <a:lstStyle/>
        <a:p>
          <a:pPr>
            <a:lnSpc>
              <a:spcPct val="100000"/>
            </a:lnSpc>
            <a:spcAft>
              <a:spcPts val="0"/>
            </a:spcAft>
          </a:pPr>
          <a:endParaRPr lang="en-US" sz="1400" b="1" u="sng" spc="0" dirty="0" smtClean="0">
            <a:solidFill>
              <a:schemeClr val="bg1"/>
            </a:solidFill>
            <a:latin typeface="Sakkal Majalla" panose="02000000000000000000" pitchFamily="2" charset="-78"/>
            <a:cs typeface="Sakkal Majalla" panose="02000000000000000000" pitchFamily="2" charset="-78"/>
          </a:endParaRPr>
        </a:p>
        <a:p>
          <a:pPr>
            <a:lnSpc>
              <a:spcPct val="100000"/>
            </a:lnSpc>
            <a:spcAft>
              <a:spcPts val="0"/>
            </a:spcAft>
          </a:pPr>
          <a:endParaRPr lang="ar-EG" sz="1400" b="1" u="sng" spc="0" dirty="0" smtClean="0">
            <a:solidFill>
              <a:schemeClr val="bg1"/>
            </a:solidFill>
            <a:latin typeface="Sakkal Majalla" panose="02000000000000000000" pitchFamily="2" charset="-78"/>
            <a:cs typeface="Sakkal Majalla" panose="02000000000000000000" pitchFamily="2" charset="-78"/>
          </a:endParaRPr>
        </a:p>
        <a:p>
          <a:pPr rtl="1">
            <a:lnSpc>
              <a:spcPct val="100000"/>
            </a:lnSpc>
            <a:spcAft>
              <a:spcPts val="0"/>
            </a:spcAft>
          </a:pPr>
          <a:r>
            <a:rPr lang="en-US" sz="1400" b="1" u="none" spc="0" smtClean="0">
              <a:solidFill>
                <a:schemeClr val="bg1"/>
              </a:solidFill>
              <a:latin typeface="Trebuchet MS" panose="020B0603020202020204" pitchFamily="34" charset="0"/>
              <a:cs typeface="Sakkal Majalla" panose="02000000000000000000" pitchFamily="2" charset="-78"/>
            </a:rPr>
            <a:t>Enabling </a:t>
          </a:r>
        </a:p>
        <a:p>
          <a:pPr rtl="0">
            <a:lnSpc>
              <a:spcPct val="100000"/>
            </a:lnSpc>
            <a:spcAft>
              <a:spcPts val="0"/>
            </a:spcAft>
          </a:pPr>
          <a:r>
            <a:rPr lang="en-US" sz="1400" b="1" u="none" spc="0" smtClean="0">
              <a:solidFill>
                <a:schemeClr val="bg1"/>
              </a:solidFill>
              <a:latin typeface="Trebuchet MS" panose="020B0603020202020204" pitchFamily="34" charset="0"/>
              <a:cs typeface="Sakkal Majalla" panose="02000000000000000000" pitchFamily="2" charset="-78"/>
            </a:rPr>
            <a:t>Environment </a:t>
          </a:r>
        </a:p>
        <a:p>
          <a:pPr rtl="0">
            <a:lnSpc>
              <a:spcPct val="100000"/>
            </a:lnSpc>
            <a:spcAft>
              <a:spcPts val="0"/>
            </a:spcAft>
          </a:pPr>
          <a:r>
            <a:rPr lang="en-US" sz="1400" b="1" u="none" spc="0" smtClean="0">
              <a:solidFill>
                <a:schemeClr val="bg1"/>
              </a:solidFill>
              <a:latin typeface="Trebuchet MS" panose="020B0603020202020204" pitchFamily="34" charset="0"/>
              <a:cs typeface="Sakkal Majalla" panose="02000000000000000000" pitchFamily="2" charset="-78"/>
            </a:rPr>
            <a:t>Level</a:t>
          </a:r>
          <a:endParaRPr lang="en-US" sz="1400" b="1" u="none" spc="0" dirty="0" smtClean="0">
            <a:solidFill>
              <a:schemeClr val="bg1"/>
            </a:solidFill>
            <a:latin typeface="Trebuchet MS" panose="020B0603020202020204" pitchFamily="34" charset="0"/>
            <a:cs typeface="Sakkal Majalla" panose="02000000000000000000" pitchFamily="2" charset="-78"/>
          </a:endParaRPr>
        </a:p>
      </dgm:t>
    </dgm:pt>
    <dgm:pt modelId="{ABB96904-1FF0-4FD1-80C3-591E90740B20}" type="parTrans" cxnId="{BC4F7B5B-73E6-4BC1-A2B1-266E56F3F4FB}">
      <dgm:prSet/>
      <dgm:spPr/>
      <dgm:t>
        <a:bodyPr/>
        <a:lstStyle/>
        <a:p>
          <a:endParaRPr lang="en-US" sz="1400" b="1">
            <a:latin typeface="Sakkal Majalla" panose="02000000000000000000" pitchFamily="2" charset="-78"/>
            <a:cs typeface="Sakkal Majalla" panose="02000000000000000000" pitchFamily="2" charset="-78"/>
          </a:endParaRPr>
        </a:p>
      </dgm:t>
    </dgm:pt>
    <dgm:pt modelId="{8CBF6B8C-132F-4A69-91B4-8401D7F5EFE9}" type="sibTrans" cxnId="{BC4F7B5B-73E6-4BC1-A2B1-266E56F3F4FB}">
      <dgm:prSet/>
      <dgm:spPr/>
      <dgm:t>
        <a:bodyPr/>
        <a:lstStyle/>
        <a:p>
          <a:endParaRPr lang="en-US" sz="1400" b="1">
            <a:latin typeface="Sakkal Majalla" panose="02000000000000000000" pitchFamily="2" charset="-78"/>
            <a:cs typeface="Sakkal Majalla" panose="02000000000000000000" pitchFamily="2" charset="-78"/>
          </a:endParaRPr>
        </a:p>
      </dgm:t>
    </dgm:pt>
    <dgm:pt modelId="{D56BE269-D911-445F-8236-B54F1E269228}">
      <dgm:prSet phldrT="[Text]" custT="1"/>
      <dgm:spPr>
        <a:solidFill>
          <a:schemeClr val="accent2">
            <a:lumMod val="20000"/>
            <a:lumOff val="80000"/>
          </a:schemeClr>
        </a:solidFill>
      </dgm:spPr>
      <dgm:t>
        <a:bodyPr/>
        <a:lstStyle/>
        <a:p>
          <a:pPr rtl="1">
            <a:lnSpc>
              <a:spcPct val="100000"/>
            </a:lnSpc>
            <a:spcAft>
              <a:spcPts val="0"/>
            </a:spcAft>
          </a:pPr>
          <a:endParaRPr lang="en-US" sz="14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endParaRPr lang="en-US" sz="14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r>
            <a:rPr lang="en-US" sz="1400" b="1" u="none" spc="0" dirty="0" smtClean="0">
              <a:solidFill>
                <a:schemeClr val="bg2"/>
              </a:solidFill>
              <a:latin typeface="Trebuchet MS" panose="020B0603020202020204" pitchFamily="34" charset="0"/>
              <a:cs typeface="Sakkal Majalla" panose="02000000000000000000" pitchFamily="2" charset="-78"/>
            </a:rPr>
            <a:t>Institutional </a:t>
          </a:r>
        </a:p>
        <a:p>
          <a:pPr rtl="1">
            <a:lnSpc>
              <a:spcPct val="100000"/>
            </a:lnSpc>
            <a:spcAft>
              <a:spcPts val="0"/>
            </a:spcAft>
          </a:pPr>
          <a:r>
            <a:rPr lang="en-US" sz="1400" b="1" u="none" spc="0" dirty="0" smtClean="0">
              <a:solidFill>
                <a:schemeClr val="bg2"/>
              </a:solidFill>
              <a:latin typeface="Trebuchet MS" panose="020B0603020202020204" pitchFamily="34" charset="0"/>
              <a:cs typeface="Sakkal Majalla" panose="02000000000000000000" pitchFamily="2" charset="-78"/>
            </a:rPr>
            <a:t>Level </a:t>
          </a:r>
        </a:p>
        <a:p>
          <a:pPr rtl="1">
            <a:lnSpc>
              <a:spcPct val="100000"/>
            </a:lnSpc>
            <a:spcAft>
              <a:spcPts val="0"/>
            </a:spcAft>
          </a:pPr>
          <a:endParaRPr lang="en-US" sz="14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endParaRPr lang="en-US" sz="1400" b="1" spc="0" dirty="0" smtClean="0">
            <a:latin typeface="Sakkal Majalla" panose="02000000000000000000" pitchFamily="2" charset="-78"/>
            <a:cs typeface="Sakkal Majalla" panose="02000000000000000000" pitchFamily="2" charset="-78"/>
          </a:endParaRPr>
        </a:p>
      </dgm:t>
    </dgm:pt>
    <dgm:pt modelId="{958BEF1D-69AB-47B9-8734-63EB02C7D9F5}" type="parTrans" cxnId="{1F47DD6E-8943-422B-89C4-B52DEB794D26}">
      <dgm:prSet/>
      <dgm:spPr/>
      <dgm:t>
        <a:bodyPr/>
        <a:lstStyle/>
        <a:p>
          <a:endParaRPr lang="en-US" sz="1400" b="1">
            <a:latin typeface="Sakkal Majalla" panose="02000000000000000000" pitchFamily="2" charset="-78"/>
            <a:cs typeface="Sakkal Majalla" panose="02000000000000000000" pitchFamily="2" charset="-78"/>
          </a:endParaRPr>
        </a:p>
      </dgm:t>
    </dgm:pt>
    <dgm:pt modelId="{1386F4B1-DFAD-47FD-B71C-42901DE7DBAA}" type="sibTrans" cxnId="{1F47DD6E-8943-422B-89C4-B52DEB794D26}">
      <dgm:prSet/>
      <dgm:spPr/>
      <dgm:t>
        <a:bodyPr/>
        <a:lstStyle/>
        <a:p>
          <a:endParaRPr lang="en-US" sz="1400" b="1">
            <a:latin typeface="Sakkal Majalla" panose="02000000000000000000" pitchFamily="2" charset="-78"/>
            <a:cs typeface="Sakkal Majalla" panose="02000000000000000000" pitchFamily="2" charset="-78"/>
          </a:endParaRPr>
        </a:p>
      </dgm:t>
    </dgm:pt>
    <dgm:pt modelId="{E64D8561-FE03-4A1C-9DF0-57985C5F6ED5}">
      <dgm:prSet phldrT="[Text]" custT="1"/>
      <dgm:spPr/>
      <dgm:t>
        <a:bodyPr/>
        <a:lstStyle/>
        <a:p>
          <a:pPr>
            <a:lnSpc>
              <a:spcPct val="100000"/>
            </a:lnSpc>
            <a:spcAft>
              <a:spcPts val="0"/>
            </a:spcAft>
          </a:pPr>
          <a:endParaRPr lang="en-US" sz="1400" b="1" spc="0" dirty="0" smtClean="0">
            <a:latin typeface="Sakkal Majalla" panose="02000000000000000000" pitchFamily="2" charset="-78"/>
            <a:cs typeface="Sakkal Majalla" panose="02000000000000000000" pitchFamily="2" charset="-78"/>
          </a:endParaRPr>
        </a:p>
        <a:p>
          <a:pPr rtl="1">
            <a:lnSpc>
              <a:spcPct val="100000"/>
            </a:lnSpc>
            <a:spcAft>
              <a:spcPts val="0"/>
            </a:spcAft>
          </a:pPr>
          <a:r>
            <a:rPr lang="en-US" sz="1400" b="1" u="none" spc="0" dirty="0" smtClean="0">
              <a:solidFill>
                <a:schemeClr val="bg2"/>
              </a:solidFill>
              <a:latin typeface="Trebuchet MS" panose="020B0603020202020204" pitchFamily="34" charset="0"/>
              <a:cs typeface="Sakkal Majalla" panose="02000000000000000000" pitchFamily="2" charset="-78"/>
            </a:rPr>
            <a:t>Individual &amp; Community Level</a:t>
          </a:r>
          <a:endParaRPr lang="en-US" sz="1400" b="1" u="none" spc="0" dirty="0">
            <a:solidFill>
              <a:schemeClr val="bg2"/>
            </a:solidFill>
            <a:latin typeface="Trebuchet MS" panose="020B0603020202020204" pitchFamily="34" charset="0"/>
            <a:cs typeface="Sakkal Majalla" panose="02000000000000000000" pitchFamily="2" charset="-78"/>
          </a:endParaRPr>
        </a:p>
      </dgm:t>
    </dgm:pt>
    <dgm:pt modelId="{19E7FF79-101B-4C53-8BE6-C11968DDC843}" type="parTrans" cxnId="{FB5D9D5F-B4F1-4D1C-BE11-730289635AB1}">
      <dgm:prSet/>
      <dgm:spPr/>
      <dgm:t>
        <a:bodyPr/>
        <a:lstStyle/>
        <a:p>
          <a:endParaRPr lang="en-US" sz="1400" b="1">
            <a:latin typeface="Sakkal Majalla" panose="02000000000000000000" pitchFamily="2" charset="-78"/>
            <a:cs typeface="Sakkal Majalla" panose="02000000000000000000" pitchFamily="2" charset="-78"/>
          </a:endParaRPr>
        </a:p>
      </dgm:t>
    </dgm:pt>
    <dgm:pt modelId="{D468F96F-B7E7-494A-A16F-5BCB4D0CF30D}" type="sibTrans" cxnId="{FB5D9D5F-B4F1-4D1C-BE11-730289635AB1}">
      <dgm:prSet/>
      <dgm:spPr/>
      <dgm:t>
        <a:bodyPr/>
        <a:lstStyle/>
        <a:p>
          <a:endParaRPr lang="en-US" sz="1400" b="1">
            <a:latin typeface="Sakkal Majalla" panose="02000000000000000000" pitchFamily="2" charset="-78"/>
            <a:cs typeface="Sakkal Majalla" panose="02000000000000000000" pitchFamily="2" charset="-78"/>
          </a:endParaRPr>
        </a:p>
      </dgm:t>
    </dgm:pt>
    <dgm:pt modelId="{A44996BC-B18F-49E4-99F0-E37CF1034659}" type="pres">
      <dgm:prSet presAssocID="{E05CC301-A6CC-434E-B3E7-5DC2F9F47541}" presName="Name0" presStyleCnt="0">
        <dgm:presLayoutVars>
          <dgm:dir/>
          <dgm:animLvl val="lvl"/>
          <dgm:resizeHandles val="exact"/>
        </dgm:presLayoutVars>
      </dgm:prSet>
      <dgm:spPr/>
    </dgm:pt>
    <dgm:pt modelId="{75C8988B-DC48-4F3D-995F-1113F31C875D}" type="pres">
      <dgm:prSet presAssocID="{4024E6D3-031A-4F33-98E2-5AA07E79EA77}" presName="Name8" presStyleCnt="0"/>
      <dgm:spPr/>
    </dgm:pt>
    <dgm:pt modelId="{ED39F6F5-3239-43E4-9C98-5B64BE35F286}" type="pres">
      <dgm:prSet presAssocID="{4024E6D3-031A-4F33-98E2-5AA07E79EA77}" presName="level" presStyleLbl="node1" presStyleIdx="0" presStyleCnt="3" custScaleX="105343" custScaleY="814062" custLinFactNeighborX="-241" custLinFactNeighborY="49672">
        <dgm:presLayoutVars>
          <dgm:chMax val="1"/>
          <dgm:bulletEnabled val="1"/>
        </dgm:presLayoutVars>
      </dgm:prSet>
      <dgm:spPr/>
      <dgm:t>
        <a:bodyPr/>
        <a:lstStyle/>
        <a:p>
          <a:endParaRPr lang="en-US"/>
        </a:p>
      </dgm:t>
    </dgm:pt>
    <dgm:pt modelId="{7AF87857-AB62-49AC-A82C-0D1BD5C21252}" type="pres">
      <dgm:prSet presAssocID="{4024E6D3-031A-4F33-98E2-5AA07E79EA77}" presName="levelTx" presStyleLbl="revTx" presStyleIdx="0" presStyleCnt="0">
        <dgm:presLayoutVars>
          <dgm:chMax val="1"/>
          <dgm:bulletEnabled val="1"/>
        </dgm:presLayoutVars>
      </dgm:prSet>
      <dgm:spPr/>
      <dgm:t>
        <a:bodyPr/>
        <a:lstStyle/>
        <a:p>
          <a:endParaRPr lang="en-US"/>
        </a:p>
      </dgm:t>
    </dgm:pt>
    <dgm:pt modelId="{F148F572-F719-40C3-A847-EC714551DEE9}" type="pres">
      <dgm:prSet presAssocID="{D56BE269-D911-445F-8236-B54F1E269228}" presName="Name8" presStyleCnt="0"/>
      <dgm:spPr/>
    </dgm:pt>
    <dgm:pt modelId="{C185AB71-0F52-4396-8001-9DF64B42939E}" type="pres">
      <dgm:prSet presAssocID="{D56BE269-D911-445F-8236-B54F1E269228}" presName="level" presStyleLbl="node1" presStyleIdx="1" presStyleCnt="3" custScaleX="93164" custScaleY="399303" custLinFactNeighborX="-60" custLinFactNeighborY="17804">
        <dgm:presLayoutVars>
          <dgm:chMax val="1"/>
          <dgm:bulletEnabled val="1"/>
        </dgm:presLayoutVars>
      </dgm:prSet>
      <dgm:spPr/>
      <dgm:t>
        <a:bodyPr/>
        <a:lstStyle/>
        <a:p>
          <a:endParaRPr lang="en-US"/>
        </a:p>
      </dgm:t>
    </dgm:pt>
    <dgm:pt modelId="{3EE8C17F-FE40-4DE9-8303-71370F791CE0}" type="pres">
      <dgm:prSet presAssocID="{D56BE269-D911-445F-8236-B54F1E269228}" presName="levelTx" presStyleLbl="revTx" presStyleIdx="0" presStyleCnt="0">
        <dgm:presLayoutVars>
          <dgm:chMax val="1"/>
          <dgm:bulletEnabled val="1"/>
        </dgm:presLayoutVars>
      </dgm:prSet>
      <dgm:spPr/>
      <dgm:t>
        <a:bodyPr/>
        <a:lstStyle/>
        <a:p>
          <a:endParaRPr lang="en-US"/>
        </a:p>
      </dgm:t>
    </dgm:pt>
    <dgm:pt modelId="{CA2BF351-57A6-4C60-8D50-DE8779D65BF3}" type="pres">
      <dgm:prSet presAssocID="{E64D8561-FE03-4A1C-9DF0-57985C5F6ED5}" presName="Name8" presStyleCnt="0"/>
      <dgm:spPr/>
    </dgm:pt>
    <dgm:pt modelId="{1AADFA75-0730-4BB8-9C66-F5C6CA91D4B1}" type="pres">
      <dgm:prSet presAssocID="{E64D8561-FE03-4A1C-9DF0-57985C5F6ED5}" presName="level" presStyleLbl="node1" presStyleIdx="2" presStyleCnt="3" custScaleX="94201" custScaleY="356177" custLinFactNeighborX="268" custLinFactNeighborY="2418">
        <dgm:presLayoutVars>
          <dgm:chMax val="1"/>
          <dgm:bulletEnabled val="1"/>
        </dgm:presLayoutVars>
      </dgm:prSet>
      <dgm:spPr/>
      <dgm:t>
        <a:bodyPr/>
        <a:lstStyle/>
        <a:p>
          <a:endParaRPr lang="en-US"/>
        </a:p>
      </dgm:t>
    </dgm:pt>
    <dgm:pt modelId="{7158A6A9-041A-4C69-AB6D-06D560EF70CE}" type="pres">
      <dgm:prSet presAssocID="{E64D8561-FE03-4A1C-9DF0-57985C5F6ED5}" presName="levelTx" presStyleLbl="revTx" presStyleIdx="0" presStyleCnt="0">
        <dgm:presLayoutVars>
          <dgm:chMax val="1"/>
          <dgm:bulletEnabled val="1"/>
        </dgm:presLayoutVars>
      </dgm:prSet>
      <dgm:spPr/>
      <dgm:t>
        <a:bodyPr/>
        <a:lstStyle/>
        <a:p>
          <a:endParaRPr lang="en-US"/>
        </a:p>
      </dgm:t>
    </dgm:pt>
  </dgm:ptLst>
  <dgm:cxnLst>
    <dgm:cxn modelId="{04CC1A76-DB37-491F-B61D-3C401CD3CB3F}" type="presOf" srcId="{D56BE269-D911-445F-8236-B54F1E269228}" destId="{3EE8C17F-FE40-4DE9-8303-71370F791CE0}" srcOrd="1" destOrd="0" presId="urn:microsoft.com/office/officeart/2005/8/layout/pyramid1"/>
    <dgm:cxn modelId="{FA352C60-7A12-428D-8734-B451328067B3}" type="presOf" srcId="{E64D8561-FE03-4A1C-9DF0-57985C5F6ED5}" destId="{1AADFA75-0730-4BB8-9C66-F5C6CA91D4B1}" srcOrd="0" destOrd="0" presId="urn:microsoft.com/office/officeart/2005/8/layout/pyramid1"/>
    <dgm:cxn modelId="{2A1D47C0-B657-41DF-8A7A-7758D6624506}" type="presOf" srcId="{E64D8561-FE03-4A1C-9DF0-57985C5F6ED5}" destId="{7158A6A9-041A-4C69-AB6D-06D560EF70CE}" srcOrd="1" destOrd="0" presId="urn:microsoft.com/office/officeart/2005/8/layout/pyramid1"/>
    <dgm:cxn modelId="{BC4F7B5B-73E6-4BC1-A2B1-266E56F3F4FB}" srcId="{E05CC301-A6CC-434E-B3E7-5DC2F9F47541}" destId="{4024E6D3-031A-4F33-98E2-5AA07E79EA77}" srcOrd="0" destOrd="0" parTransId="{ABB96904-1FF0-4FD1-80C3-591E90740B20}" sibTransId="{8CBF6B8C-132F-4A69-91B4-8401D7F5EFE9}"/>
    <dgm:cxn modelId="{FB5D9D5F-B4F1-4D1C-BE11-730289635AB1}" srcId="{E05CC301-A6CC-434E-B3E7-5DC2F9F47541}" destId="{E64D8561-FE03-4A1C-9DF0-57985C5F6ED5}" srcOrd="2" destOrd="0" parTransId="{19E7FF79-101B-4C53-8BE6-C11968DDC843}" sibTransId="{D468F96F-B7E7-494A-A16F-5BCB4D0CF30D}"/>
    <dgm:cxn modelId="{1F47DD6E-8943-422B-89C4-B52DEB794D26}" srcId="{E05CC301-A6CC-434E-B3E7-5DC2F9F47541}" destId="{D56BE269-D911-445F-8236-B54F1E269228}" srcOrd="1" destOrd="0" parTransId="{958BEF1D-69AB-47B9-8734-63EB02C7D9F5}" sibTransId="{1386F4B1-DFAD-47FD-B71C-42901DE7DBAA}"/>
    <dgm:cxn modelId="{39349364-50EB-4FC1-9B6E-C02EB5848BB3}" type="presOf" srcId="{D56BE269-D911-445F-8236-B54F1E269228}" destId="{C185AB71-0F52-4396-8001-9DF64B42939E}" srcOrd="0" destOrd="0" presId="urn:microsoft.com/office/officeart/2005/8/layout/pyramid1"/>
    <dgm:cxn modelId="{6DA38CB3-06DC-43B2-9F99-EC8C80692A26}" type="presOf" srcId="{E05CC301-A6CC-434E-B3E7-5DC2F9F47541}" destId="{A44996BC-B18F-49E4-99F0-E37CF1034659}" srcOrd="0" destOrd="0" presId="urn:microsoft.com/office/officeart/2005/8/layout/pyramid1"/>
    <dgm:cxn modelId="{419E48D5-8709-4730-AEF3-1D82C1128242}" type="presOf" srcId="{4024E6D3-031A-4F33-98E2-5AA07E79EA77}" destId="{ED39F6F5-3239-43E4-9C98-5B64BE35F286}" srcOrd="0" destOrd="0" presId="urn:microsoft.com/office/officeart/2005/8/layout/pyramid1"/>
    <dgm:cxn modelId="{0F526950-F7AE-4F9C-856A-5F56E0A1BB52}" type="presOf" srcId="{4024E6D3-031A-4F33-98E2-5AA07E79EA77}" destId="{7AF87857-AB62-49AC-A82C-0D1BD5C21252}" srcOrd="1" destOrd="0" presId="urn:microsoft.com/office/officeart/2005/8/layout/pyramid1"/>
    <dgm:cxn modelId="{38A366B9-E0B5-4859-A3A0-40AAF13879CE}" type="presParOf" srcId="{A44996BC-B18F-49E4-99F0-E37CF1034659}" destId="{75C8988B-DC48-4F3D-995F-1113F31C875D}" srcOrd="0" destOrd="0" presId="urn:microsoft.com/office/officeart/2005/8/layout/pyramid1"/>
    <dgm:cxn modelId="{C752AA73-8CDB-4633-9DFF-14FF35F12197}" type="presParOf" srcId="{75C8988B-DC48-4F3D-995F-1113F31C875D}" destId="{ED39F6F5-3239-43E4-9C98-5B64BE35F286}" srcOrd="0" destOrd="0" presId="urn:microsoft.com/office/officeart/2005/8/layout/pyramid1"/>
    <dgm:cxn modelId="{FFF125DE-5373-4BFE-931E-E0CEC20E3D01}" type="presParOf" srcId="{75C8988B-DC48-4F3D-995F-1113F31C875D}" destId="{7AF87857-AB62-49AC-A82C-0D1BD5C21252}" srcOrd="1" destOrd="0" presId="urn:microsoft.com/office/officeart/2005/8/layout/pyramid1"/>
    <dgm:cxn modelId="{605DB7B1-3E04-4533-813A-15FCA50C22AD}" type="presParOf" srcId="{A44996BC-B18F-49E4-99F0-E37CF1034659}" destId="{F148F572-F719-40C3-A847-EC714551DEE9}" srcOrd="1" destOrd="0" presId="urn:microsoft.com/office/officeart/2005/8/layout/pyramid1"/>
    <dgm:cxn modelId="{85819A6F-EEEF-482A-BF58-6DFC9B0B635D}" type="presParOf" srcId="{F148F572-F719-40C3-A847-EC714551DEE9}" destId="{C185AB71-0F52-4396-8001-9DF64B42939E}" srcOrd="0" destOrd="0" presId="urn:microsoft.com/office/officeart/2005/8/layout/pyramid1"/>
    <dgm:cxn modelId="{71F1AB32-2AB8-4162-98C4-8DE2F2E608C4}" type="presParOf" srcId="{F148F572-F719-40C3-A847-EC714551DEE9}" destId="{3EE8C17F-FE40-4DE9-8303-71370F791CE0}" srcOrd="1" destOrd="0" presId="urn:microsoft.com/office/officeart/2005/8/layout/pyramid1"/>
    <dgm:cxn modelId="{934953CC-56BD-4776-B33F-76C69C9686E4}" type="presParOf" srcId="{A44996BC-B18F-49E4-99F0-E37CF1034659}" destId="{CA2BF351-57A6-4C60-8D50-DE8779D65BF3}" srcOrd="2" destOrd="0" presId="urn:microsoft.com/office/officeart/2005/8/layout/pyramid1"/>
    <dgm:cxn modelId="{13A2642D-47D1-4BC4-9683-B9F79554C6A5}" type="presParOf" srcId="{CA2BF351-57A6-4C60-8D50-DE8779D65BF3}" destId="{1AADFA75-0730-4BB8-9C66-F5C6CA91D4B1}" srcOrd="0" destOrd="0" presId="urn:microsoft.com/office/officeart/2005/8/layout/pyramid1"/>
    <dgm:cxn modelId="{E1F0C25B-431D-43D1-A206-40D4CA3E54C8}" type="presParOf" srcId="{CA2BF351-57A6-4C60-8D50-DE8779D65BF3}" destId="{7158A6A9-041A-4C69-AB6D-06D560EF70C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93F0F-3599-41E4-B9C0-ABC3BC6A445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JO"/>
        </a:p>
      </dgm:t>
    </dgm:pt>
    <dgm:pt modelId="{C34A414E-57D7-415E-B4A8-227345604C78}">
      <dgm:prSet phldrT="[Text]" custT="1"/>
      <dgm:spPr>
        <a:solidFill>
          <a:srgbClr val="C00000"/>
        </a:solidFill>
      </dgm:spPr>
      <dgm:t>
        <a:bodyPr/>
        <a:lstStyle/>
        <a:p>
          <a:pPr algn="ctr" rtl="1"/>
          <a:r>
            <a:rPr lang="en-US" altLang="en-US" sz="1800" b="1" dirty="0" smtClean="0">
              <a:solidFill>
                <a:schemeClr val="bg1"/>
              </a:solidFill>
              <a:latin typeface="Trebuchet MS" panose="020B0603020202020204" pitchFamily="34" charset="0"/>
            </a:rPr>
            <a:t>18.6%</a:t>
          </a:r>
          <a:endParaRPr lang="ar-JO" sz="1800" dirty="0">
            <a:latin typeface="Trebuchet MS" panose="020B0603020202020204" pitchFamily="34" charset="0"/>
          </a:endParaRPr>
        </a:p>
      </dgm:t>
    </dgm:pt>
    <dgm:pt modelId="{60A84325-C264-4502-94DC-46B2D31A4F84}" type="parTrans" cxnId="{AFE8A0FC-FD8C-4E00-BA26-DC7EC9A364A5}">
      <dgm:prSet/>
      <dgm:spPr/>
      <dgm:t>
        <a:bodyPr/>
        <a:lstStyle/>
        <a:p>
          <a:pPr rtl="1"/>
          <a:endParaRPr lang="ar-JO"/>
        </a:p>
      </dgm:t>
    </dgm:pt>
    <dgm:pt modelId="{E5B75DD1-AF47-45CE-BE53-2BE9F5835050}" type="sibTrans" cxnId="{AFE8A0FC-FD8C-4E00-BA26-DC7EC9A364A5}">
      <dgm:prSet/>
      <dgm:spPr>
        <a:blipFill rotWithShape="1">
          <a:blip xmlns:r="http://schemas.openxmlformats.org/officeDocument/2006/relationships" r:embed="rId1"/>
          <a:stretch>
            <a:fillRect/>
          </a:stretch>
        </a:blipFill>
      </dgm:spPr>
      <dgm:t>
        <a:bodyPr/>
        <a:lstStyle/>
        <a:p>
          <a:pPr rtl="1"/>
          <a:endParaRPr lang="ar-JO"/>
        </a:p>
      </dgm:t>
    </dgm:pt>
    <dgm:pt modelId="{D11A2B1A-F951-4567-B3E8-DD836D4B53E5}">
      <dgm:prSet phldrT="[Text]" custT="1"/>
      <dgm:spPr>
        <a:solidFill>
          <a:schemeClr val="bg1">
            <a:lumMod val="50000"/>
          </a:schemeClr>
        </a:solidFill>
      </dgm:spPr>
      <dgm:t>
        <a:bodyPr/>
        <a:lstStyle/>
        <a:p>
          <a:pPr algn="ctr" rtl="1"/>
          <a:r>
            <a:rPr lang="en-US" altLang="en-US" sz="1800" b="1" dirty="0" smtClean="0">
              <a:solidFill>
                <a:schemeClr val="bg1"/>
              </a:solidFill>
              <a:latin typeface="Trebuchet MS" panose="020B0603020202020204" pitchFamily="34" charset="0"/>
            </a:rPr>
            <a:t>18.6%</a:t>
          </a:r>
          <a:endParaRPr lang="ar-JO" sz="1800" dirty="0">
            <a:latin typeface="Trebuchet MS" panose="020B0603020202020204" pitchFamily="34" charset="0"/>
          </a:endParaRPr>
        </a:p>
      </dgm:t>
    </dgm:pt>
    <dgm:pt modelId="{E4964EEB-E522-47C5-979F-586FA43B05F6}" type="parTrans" cxnId="{90AD8BB4-D9DD-4375-8AC6-3DE162B6AE08}">
      <dgm:prSet/>
      <dgm:spPr/>
      <dgm:t>
        <a:bodyPr/>
        <a:lstStyle/>
        <a:p>
          <a:pPr rtl="1"/>
          <a:endParaRPr lang="ar-JO"/>
        </a:p>
      </dgm:t>
    </dgm:pt>
    <dgm:pt modelId="{4FC72D70-EE02-4831-BA60-773E3BA6A775}" type="sibTrans" cxnId="{90AD8BB4-D9DD-4375-8AC6-3DE162B6AE08}">
      <dgm:prSet/>
      <dgm:spPr>
        <a:blipFill rotWithShape="1">
          <a:blip xmlns:r="http://schemas.openxmlformats.org/officeDocument/2006/relationships" r:embed="rId2"/>
          <a:stretch>
            <a:fillRect/>
          </a:stretch>
        </a:blipFill>
      </dgm:spPr>
      <dgm:t>
        <a:bodyPr/>
        <a:lstStyle/>
        <a:p>
          <a:pPr rtl="1"/>
          <a:endParaRPr lang="ar-JO"/>
        </a:p>
      </dgm:t>
    </dgm:pt>
    <dgm:pt modelId="{F149A76D-6237-42AE-B57C-D3CC7E5D22F1}" type="pres">
      <dgm:prSet presAssocID="{9AA93F0F-3599-41E4-B9C0-ABC3BC6A445A}" presName="Name0" presStyleCnt="0">
        <dgm:presLayoutVars>
          <dgm:chMax val="7"/>
          <dgm:chPref val="7"/>
          <dgm:dir/>
        </dgm:presLayoutVars>
      </dgm:prSet>
      <dgm:spPr/>
      <dgm:t>
        <a:bodyPr/>
        <a:lstStyle/>
        <a:p>
          <a:pPr rtl="1"/>
          <a:endParaRPr lang="ar-JO"/>
        </a:p>
      </dgm:t>
    </dgm:pt>
    <dgm:pt modelId="{CC78F698-5DA6-4DDF-AC64-3C0B8498E9E2}" type="pres">
      <dgm:prSet presAssocID="{9AA93F0F-3599-41E4-B9C0-ABC3BC6A445A}" presName="dot1" presStyleLbl="alignNode1" presStyleIdx="0" presStyleCnt="10"/>
      <dgm:spPr/>
    </dgm:pt>
    <dgm:pt modelId="{3CABC6CF-0E5E-489B-B212-E5ED0BEF7EF7}" type="pres">
      <dgm:prSet presAssocID="{9AA93F0F-3599-41E4-B9C0-ABC3BC6A445A}" presName="dot2" presStyleLbl="alignNode1" presStyleIdx="1" presStyleCnt="10"/>
      <dgm:spPr/>
    </dgm:pt>
    <dgm:pt modelId="{E0CCB599-33ED-4DF1-924E-D6AF113BA195}" type="pres">
      <dgm:prSet presAssocID="{9AA93F0F-3599-41E4-B9C0-ABC3BC6A445A}" presName="dot3" presStyleLbl="alignNode1" presStyleIdx="2" presStyleCnt="10"/>
      <dgm:spPr/>
    </dgm:pt>
    <dgm:pt modelId="{B6CD456D-A68B-4DF0-80FF-3305CCBD7B26}" type="pres">
      <dgm:prSet presAssocID="{9AA93F0F-3599-41E4-B9C0-ABC3BC6A445A}" presName="dotArrow1" presStyleLbl="alignNode1" presStyleIdx="3" presStyleCnt="10"/>
      <dgm:spPr/>
    </dgm:pt>
    <dgm:pt modelId="{1DDEAE98-A8C8-470C-9809-A633D1B0C23F}" type="pres">
      <dgm:prSet presAssocID="{9AA93F0F-3599-41E4-B9C0-ABC3BC6A445A}" presName="dotArrow2" presStyleLbl="alignNode1" presStyleIdx="4" presStyleCnt="10"/>
      <dgm:spPr/>
    </dgm:pt>
    <dgm:pt modelId="{2B55D55C-79E5-47FA-9414-083D93B12C4A}" type="pres">
      <dgm:prSet presAssocID="{9AA93F0F-3599-41E4-B9C0-ABC3BC6A445A}" presName="dotArrow3" presStyleLbl="alignNode1" presStyleIdx="5" presStyleCnt="10"/>
      <dgm:spPr/>
    </dgm:pt>
    <dgm:pt modelId="{A2256478-F165-40B8-8068-85A88CEA09C8}" type="pres">
      <dgm:prSet presAssocID="{9AA93F0F-3599-41E4-B9C0-ABC3BC6A445A}" presName="dotArrow4" presStyleLbl="alignNode1" presStyleIdx="6" presStyleCnt="10"/>
      <dgm:spPr/>
    </dgm:pt>
    <dgm:pt modelId="{F998683D-EEF2-4F0F-8B4D-C7F90EFF0E34}" type="pres">
      <dgm:prSet presAssocID="{9AA93F0F-3599-41E4-B9C0-ABC3BC6A445A}" presName="dotArrow5" presStyleLbl="alignNode1" presStyleIdx="7" presStyleCnt="10"/>
      <dgm:spPr/>
    </dgm:pt>
    <dgm:pt modelId="{9A44167B-D230-41FE-944B-DDEFC29F824B}" type="pres">
      <dgm:prSet presAssocID="{9AA93F0F-3599-41E4-B9C0-ABC3BC6A445A}" presName="dotArrow6" presStyleLbl="alignNode1" presStyleIdx="8" presStyleCnt="10"/>
      <dgm:spPr/>
    </dgm:pt>
    <dgm:pt modelId="{C6F45128-B2E6-474B-92FC-6B0A8D249E18}" type="pres">
      <dgm:prSet presAssocID="{9AA93F0F-3599-41E4-B9C0-ABC3BC6A445A}" presName="dotArrow7" presStyleLbl="alignNode1" presStyleIdx="9" presStyleCnt="10"/>
      <dgm:spPr/>
    </dgm:pt>
    <dgm:pt modelId="{C8448567-0856-4821-A7D2-39397DD9597B}" type="pres">
      <dgm:prSet presAssocID="{C34A414E-57D7-415E-B4A8-227345604C78}" presName="parTx1" presStyleLbl="node1" presStyleIdx="0" presStyleCnt="2" custLinFactNeighborX="4285" custLinFactNeighborY="-25167"/>
      <dgm:spPr/>
      <dgm:t>
        <a:bodyPr/>
        <a:lstStyle/>
        <a:p>
          <a:pPr rtl="1"/>
          <a:endParaRPr lang="ar-JO"/>
        </a:p>
      </dgm:t>
    </dgm:pt>
    <dgm:pt modelId="{B20EC26D-0C47-40B7-8115-9B3B352AF32A}" type="pres">
      <dgm:prSet presAssocID="{E5B75DD1-AF47-45CE-BE53-2BE9F5835050}" presName="picture1" presStyleCnt="0"/>
      <dgm:spPr/>
    </dgm:pt>
    <dgm:pt modelId="{2BB209F6-AB2C-4B87-9F2C-C2F2EB31DC0C}" type="pres">
      <dgm:prSet presAssocID="{E5B75DD1-AF47-45CE-BE53-2BE9F5835050}" presName="imageRepeatNode" presStyleLbl="fgImgPlace1" presStyleIdx="0" presStyleCnt="2"/>
      <dgm:spPr/>
      <dgm:t>
        <a:bodyPr/>
        <a:lstStyle/>
        <a:p>
          <a:pPr rtl="1"/>
          <a:endParaRPr lang="ar-JO"/>
        </a:p>
      </dgm:t>
    </dgm:pt>
    <dgm:pt modelId="{DC84BA84-EB00-46C6-9DCC-7487CEBFC824}" type="pres">
      <dgm:prSet presAssocID="{D11A2B1A-F951-4567-B3E8-DD836D4B53E5}" presName="parTx2" presStyleLbl="node1" presStyleIdx="1" presStyleCnt="2" custLinFactNeighborY="8826"/>
      <dgm:spPr/>
      <dgm:t>
        <a:bodyPr/>
        <a:lstStyle/>
        <a:p>
          <a:pPr rtl="1"/>
          <a:endParaRPr lang="ar-JO"/>
        </a:p>
      </dgm:t>
    </dgm:pt>
    <dgm:pt modelId="{C7ABA392-F7DC-4204-A80A-372B2183D110}" type="pres">
      <dgm:prSet presAssocID="{4FC72D70-EE02-4831-BA60-773E3BA6A775}" presName="picture2" presStyleCnt="0"/>
      <dgm:spPr/>
    </dgm:pt>
    <dgm:pt modelId="{518B53E3-68F2-44E5-B374-74D894BFC7FF}" type="pres">
      <dgm:prSet presAssocID="{4FC72D70-EE02-4831-BA60-773E3BA6A775}" presName="imageRepeatNode" presStyleLbl="fgImgPlace1" presStyleIdx="1" presStyleCnt="2"/>
      <dgm:spPr/>
      <dgm:t>
        <a:bodyPr/>
        <a:lstStyle/>
        <a:p>
          <a:pPr rtl="1"/>
          <a:endParaRPr lang="ar-JO"/>
        </a:p>
      </dgm:t>
    </dgm:pt>
  </dgm:ptLst>
  <dgm:cxnLst>
    <dgm:cxn modelId="{90AD8BB4-D9DD-4375-8AC6-3DE162B6AE08}" srcId="{9AA93F0F-3599-41E4-B9C0-ABC3BC6A445A}" destId="{D11A2B1A-F951-4567-B3E8-DD836D4B53E5}" srcOrd="1" destOrd="0" parTransId="{E4964EEB-E522-47C5-979F-586FA43B05F6}" sibTransId="{4FC72D70-EE02-4831-BA60-773E3BA6A775}"/>
    <dgm:cxn modelId="{8ADDA3CD-A92A-4B87-9D63-E375F691484B}" type="presOf" srcId="{4FC72D70-EE02-4831-BA60-773E3BA6A775}" destId="{518B53E3-68F2-44E5-B374-74D894BFC7FF}" srcOrd="0" destOrd="0" presId="urn:microsoft.com/office/officeart/2008/layout/AscendingPictureAccentProcess"/>
    <dgm:cxn modelId="{FAAE5CCB-99D8-484E-B30F-510AD284D97B}" type="presOf" srcId="{9AA93F0F-3599-41E4-B9C0-ABC3BC6A445A}" destId="{F149A76D-6237-42AE-B57C-D3CC7E5D22F1}" srcOrd="0" destOrd="0" presId="urn:microsoft.com/office/officeart/2008/layout/AscendingPictureAccentProcess"/>
    <dgm:cxn modelId="{48237A53-69EA-44E7-9D72-7A0658A2A3FA}" type="presOf" srcId="{C34A414E-57D7-415E-B4A8-227345604C78}" destId="{C8448567-0856-4821-A7D2-39397DD9597B}" srcOrd="0" destOrd="0" presId="urn:microsoft.com/office/officeart/2008/layout/AscendingPictureAccentProcess"/>
    <dgm:cxn modelId="{AFE8A0FC-FD8C-4E00-BA26-DC7EC9A364A5}" srcId="{9AA93F0F-3599-41E4-B9C0-ABC3BC6A445A}" destId="{C34A414E-57D7-415E-B4A8-227345604C78}" srcOrd="0" destOrd="0" parTransId="{60A84325-C264-4502-94DC-46B2D31A4F84}" sibTransId="{E5B75DD1-AF47-45CE-BE53-2BE9F5835050}"/>
    <dgm:cxn modelId="{2189348F-CF96-40C6-B8CF-C9C1CF2C8243}" type="presOf" srcId="{E5B75DD1-AF47-45CE-BE53-2BE9F5835050}" destId="{2BB209F6-AB2C-4B87-9F2C-C2F2EB31DC0C}" srcOrd="0" destOrd="0" presId="urn:microsoft.com/office/officeart/2008/layout/AscendingPictureAccentProcess"/>
    <dgm:cxn modelId="{D02D8413-55D7-49C3-9C57-5910440F63E0}" type="presOf" srcId="{D11A2B1A-F951-4567-B3E8-DD836D4B53E5}" destId="{DC84BA84-EB00-46C6-9DCC-7487CEBFC824}" srcOrd="0" destOrd="0" presId="urn:microsoft.com/office/officeart/2008/layout/AscendingPictureAccentProcess"/>
    <dgm:cxn modelId="{91B4DEAA-BEB8-45BA-8520-77CD4DE85170}" type="presParOf" srcId="{F149A76D-6237-42AE-B57C-D3CC7E5D22F1}" destId="{CC78F698-5DA6-4DDF-AC64-3C0B8498E9E2}" srcOrd="0" destOrd="0" presId="urn:microsoft.com/office/officeart/2008/layout/AscendingPictureAccentProcess"/>
    <dgm:cxn modelId="{D58E9922-E945-4ECD-96A2-3B955BD8911B}" type="presParOf" srcId="{F149A76D-6237-42AE-B57C-D3CC7E5D22F1}" destId="{3CABC6CF-0E5E-489B-B212-E5ED0BEF7EF7}" srcOrd="1" destOrd="0" presId="urn:microsoft.com/office/officeart/2008/layout/AscendingPictureAccentProcess"/>
    <dgm:cxn modelId="{B5C0DCF6-7259-4F41-9D76-56C2027DDF4D}" type="presParOf" srcId="{F149A76D-6237-42AE-B57C-D3CC7E5D22F1}" destId="{E0CCB599-33ED-4DF1-924E-D6AF113BA195}" srcOrd="2" destOrd="0" presId="urn:microsoft.com/office/officeart/2008/layout/AscendingPictureAccentProcess"/>
    <dgm:cxn modelId="{1C788AAC-CD69-4B1F-8BB2-88EA85973E97}" type="presParOf" srcId="{F149A76D-6237-42AE-B57C-D3CC7E5D22F1}" destId="{B6CD456D-A68B-4DF0-80FF-3305CCBD7B26}" srcOrd="3" destOrd="0" presId="urn:microsoft.com/office/officeart/2008/layout/AscendingPictureAccentProcess"/>
    <dgm:cxn modelId="{C45D0370-AB58-4CF6-BAC1-79CAB17C34D4}" type="presParOf" srcId="{F149A76D-6237-42AE-B57C-D3CC7E5D22F1}" destId="{1DDEAE98-A8C8-470C-9809-A633D1B0C23F}" srcOrd="4" destOrd="0" presId="urn:microsoft.com/office/officeart/2008/layout/AscendingPictureAccentProcess"/>
    <dgm:cxn modelId="{E5984931-E63D-4475-8347-67C169B0EE1B}" type="presParOf" srcId="{F149A76D-6237-42AE-B57C-D3CC7E5D22F1}" destId="{2B55D55C-79E5-47FA-9414-083D93B12C4A}" srcOrd="5" destOrd="0" presId="urn:microsoft.com/office/officeart/2008/layout/AscendingPictureAccentProcess"/>
    <dgm:cxn modelId="{E2EE9883-C436-4BD2-8153-8E70E1F46C24}" type="presParOf" srcId="{F149A76D-6237-42AE-B57C-D3CC7E5D22F1}" destId="{A2256478-F165-40B8-8068-85A88CEA09C8}" srcOrd="6" destOrd="0" presId="urn:microsoft.com/office/officeart/2008/layout/AscendingPictureAccentProcess"/>
    <dgm:cxn modelId="{2E75550D-F5AD-4EF5-96EA-18DB5E19B46D}" type="presParOf" srcId="{F149A76D-6237-42AE-B57C-D3CC7E5D22F1}" destId="{F998683D-EEF2-4F0F-8B4D-C7F90EFF0E34}" srcOrd="7" destOrd="0" presId="urn:microsoft.com/office/officeart/2008/layout/AscendingPictureAccentProcess"/>
    <dgm:cxn modelId="{A9A3898A-A9BE-47B5-95B8-C728AA7FF87A}" type="presParOf" srcId="{F149A76D-6237-42AE-B57C-D3CC7E5D22F1}" destId="{9A44167B-D230-41FE-944B-DDEFC29F824B}" srcOrd="8" destOrd="0" presId="urn:microsoft.com/office/officeart/2008/layout/AscendingPictureAccentProcess"/>
    <dgm:cxn modelId="{3A8347DD-229C-4B47-86BA-360EFD643CFD}" type="presParOf" srcId="{F149A76D-6237-42AE-B57C-D3CC7E5D22F1}" destId="{C6F45128-B2E6-474B-92FC-6B0A8D249E18}" srcOrd="9" destOrd="0" presId="urn:microsoft.com/office/officeart/2008/layout/AscendingPictureAccentProcess"/>
    <dgm:cxn modelId="{CE352F1B-3696-47C9-ACCD-DEB42AF00D81}" type="presParOf" srcId="{F149A76D-6237-42AE-B57C-D3CC7E5D22F1}" destId="{C8448567-0856-4821-A7D2-39397DD9597B}" srcOrd="10" destOrd="0" presId="urn:microsoft.com/office/officeart/2008/layout/AscendingPictureAccentProcess"/>
    <dgm:cxn modelId="{49F5802B-4FFD-4B00-B0D7-E33FF328B74B}" type="presParOf" srcId="{F149A76D-6237-42AE-B57C-D3CC7E5D22F1}" destId="{B20EC26D-0C47-40B7-8115-9B3B352AF32A}" srcOrd="11" destOrd="0" presId="urn:microsoft.com/office/officeart/2008/layout/AscendingPictureAccentProcess"/>
    <dgm:cxn modelId="{DBE314C6-561B-4F1A-8DC2-D5286C8B3A97}" type="presParOf" srcId="{B20EC26D-0C47-40B7-8115-9B3B352AF32A}" destId="{2BB209F6-AB2C-4B87-9F2C-C2F2EB31DC0C}" srcOrd="0" destOrd="0" presId="urn:microsoft.com/office/officeart/2008/layout/AscendingPictureAccentProcess"/>
    <dgm:cxn modelId="{9EAA470F-9110-461F-96E4-6322C4BBA1C0}" type="presParOf" srcId="{F149A76D-6237-42AE-B57C-D3CC7E5D22F1}" destId="{DC84BA84-EB00-46C6-9DCC-7487CEBFC824}" srcOrd="12" destOrd="0" presId="urn:microsoft.com/office/officeart/2008/layout/AscendingPictureAccentProcess"/>
    <dgm:cxn modelId="{4ED78F34-F1EC-4B3A-8FC1-10B11EED04E5}" type="presParOf" srcId="{F149A76D-6237-42AE-B57C-D3CC7E5D22F1}" destId="{C7ABA392-F7DC-4204-A80A-372B2183D110}" srcOrd="13" destOrd="0" presId="urn:microsoft.com/office/officeart/2008/layout/AscendingPictureAccentProcess"/>
    <dgm:cxn modelId="{C722BAA9-FB7A-4C63-95CC-FAD4FA87DBC6}" type="presParOf" srcId="{C7ABA392-F7DC-4204-A80A-372B2183D110}" destId="{518B53E3-68F2-44E5-B374-74D894BFC7FF}" srcOrd="0" destOrd="0" presId="urn:microsoft.com/office/officeart/2008/layout/AscendingPictureAccentProcess"/>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93F0F-3599-41E4-B9C0-ABC3BC6A445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JO"/>
        </a:p>
      </dgm:t>
    </dgm:pt>
    <dgm:pt modelId="{C34A414E-57D7-415E-B4A8-227345604C78}">
      <dgm:prSet phldrT="[Text]" custT="1"/>
      <dgm:spPr>
        <a:solidFill>
          <a:srgbClr val="C00000"/>
        </a:solidFill>
      </dgm:spPr>
      <dgm:t>
        <a:bodyPr/>
        <a:lstStyle/>
        <a:p>
          <a:pPr algn="ctr" rtl="1"/>
          <a:r>
            <a:rPr lang="en-US" altLang="en-US" sz="1800" b="1" dirty="0" smtClean="0">
              <a:solidFill>
                <a:schemeClr val="bg1"/>
              </a:solidFill>
              <a:latin typeface="Trebuchet MS" panose="020B0603020202020204" pitchFamily="34" charset="0"/>
            </a:rPr>
            <a:t>9.5%</a:t>
          </a:r>
          <a:endParaRPr lang="ar-JO" sz="1800" dirty="0">
            <a:latin typeface="Trebuchet MS" panose="020B0603020202020204" pitchFamily="34" charset="0"/>
          </a:endParaRPr>
        </a:p>
      </dgm:t>
    </dgm:pt>
    <dgm:pt modelId="{60A84325-C264-4502-94DC-46B2D31A4F84}" type="parTrans" cxnId="{AFE8A0FC-FD8C-4E00-BA26-DC7EC9A364A5}">
      <dgm:prSet/>
      <dgm:spPr/>
      <dgm:t>
        <a:bodyPr/>
        <a:lstStyle/>
        <a:p>
          <a:pPr rtl="1"/>
          <a:endParaRPr lang="ar-JO"/>
        </a:p>
      </dgm:t>
    </dgm:pt>
    <dgm:pt modelId="{E5B75DD1-AF47-45CE-BE53-2BE9F5835050}" type="sibTrans" cxnId="{AFE8A0FC-FD8C-4E00-BA26-DC7EC9A364A5}">
      <dgm:prSet/>
      <dgm:spPr>
        <a:blipFill rotWithShape="1">
          <a:blip xmlns:r="http://schemas.openxmlformats.org/officeDocument/2006/relationships" r:embed="rId1"/>
          <a:stretch>
            <a:fillRect/>
          </a:stretch>
        </a:blipFill>
      </dgm:spPr>
      <dgm:t>
        <a:bodyPr/>
        <a:lstStyle/>
        <a:p>
          <a:pPr rtl="1"/>
          <a:endParaRPr lang="ar-JO"/>
        </a:p>
      </dgm:t>
    </dgm:pt>
    <dgm:pt modelId="{D11A2B1A-F951-4567-B3E8-DD836D4B53E5}">
      <dgm:prSet phldrT="[Text]" custT="1"/>
      <dgm:spPr>
        <a:solidFill>
          <a:schemeClr val="bg1">
            <a:lumMod val="50000"/>
          </a:schemeClr>
        </a:solidFill>
      </dgm:spPr>
      <dgm:t>
        <a:bodyPr/>
        <a:lstStyle/>
        <a:p>
          <a:pPr algn="ctr" rtl="1"/>
          <a:r>
            <a:rPr lang="en-US" altLang="en-US" sz="1800" b="1" dirty="0" smtClean="0">
              <a:solidFill>
                <a:schemeClr val="bg1"/>
              </a:solidFill>
              <a:latin typeface="Trebuchet MS" panose="020B0603020202020204" pitchFamily="34" charset="0"/>
            </a:rPr>
            <a:t>6.3%</a:t>
          </a:r>
          <a:endParaRPr lang="ar-JO" sz="1800" dirty="0">
            <a:latin typeface="Trebuchet MS" panose="020B0603020202020204" pitchFamily="34" charset="0"/>
          </a:endParaRPr>
        </a:p>
      </dgm:t>
    </dgm:pt>
    <dgm:pt modelId="{E4964EEB-E522-47C5-979F-586FA43B05F6}" type="parTrans" cxnId="{90AD8BB4-D9DD-4375-8AC6-3DE162B6AE08}">
      <dgm:prSet/>
      <dgm:spPr/>
      <dgm:t>
        <a:bodyPr/>
        <a:lstStyle/>
        <a:p>
          <a:pPr rtl="1"/>
          <a:endParaRPr lang="ar-JO"/>
        </a:p>
      </dgm:t>
    </dgm:pt>
    <dgm:pt modelId="{4FC72D70-EE02-4831-BA60-773E3BA6A775}" type="sibTrans" cxnId="{90AD8BB4-D9DD-4375-8AC6-3DE162B6AE08}">
      <dgm:prSet/>
      <dgm:spPr>
        <a:blipFill rotWithShape="1">
          <a:blip xmlns:r="http://schemas.openxmlformats.org/officeDocument/2006/relationships" r:embed="rId2"/>
          <a:stretch>
            <a:fillRect/>
          </a:stretch>
        </a:blipFill>
      </dgm:spPr>
      <dgm:t>
        <a:bodyPr/>
        <a:lstStyle/>
        <a:p>
          <a:pPr rtl="1"/>
          <a:endParaRPr lang="ar-JO"/>
        </a:p>
      </dgm:t>
    </dgm:pt>
    <dgm:pt modelId="{F149A76D-6237-42AE-B57C-D3CC7E5D22F1}" type="pres">
      <dgm:prSet presAssocID="{9AA93F0F-3599-41E4-B9C0-ABC3BC6A445A}" presName="Name0" presStyleCnt="0">
        <dgm:presLayoutVars>
          <dgm:chMax val="7"/>
          <dgm:chPref val="7"/>
          <dgm:dir/>
        </dgm:presLayoutVars>
      </dgm:prSet>
      <dgm:spPr/>
      <dgm:t>
        <a:bodyPr/>
        <a:lstStyle/>
        <a:p>
          <a:pPr rtl="1"/>
          <a:endParaRPr lang="ar-JO"/>
        </a:p>
      </dgm:t>
    </dgm:pt>
    <dgm:pt modelId="{CC78F698-5DA6-4DDF-AC64-3C0B8498E9E2}" type="pres">
      <dgm:prSet presAssocID="{9AA93F0F-3599-41E4-B9C0-ABC3BC6A445A}" presName="dot1" presStyleLbl="alignNode1" presStyleIdx="0" presStyleCnt="10"/>
      <dgm:spPr/>
    </dgm:pt>
    <dgm:pt modelId="{3CABC6CF-0E5E-489B-B212-E5ED0BEF7EF7}" type="pres">
      <dgm:prSet presAssocID="{9AA93F0F-3599-41E4-B9C0-ABC3BC6A445A}" presName="dot2" presStyleLbl="alignNode1" presStyleIdx="1" presStyleCnt="10"/>
      <dgm:spPr/>
    </dgm:pt>
    <dgm:pt modelId="{E0CCB599-33ED-4DF1-924E-D6AF113BA195}" type="pres">
      <dgm:prSet presAssocID="{9AA93F0F-3599-41E4-B9C0-ABC3BC6A445A}" presName="dot3" presStyleLbl="alignNode1" presStyleIdx="2" presStyleCnt="10"/>
      <dgm:spPr/>
    </dgm:pt>
    <dgm:pt modelId="{B6CD456D-A68B-4DF0-80FF-3305CCBD7B26}" type="pres">
      <dgm:prSet presAssocID="{9AA93F0F-3599-41E4-B9C0-ABC3BC6A445A}" presName="dotArrow1" presStyleLbl="alignNode1" presStyleIdx="3" presStyleCnt="10"/>
      <dgm:spPr/>
    </dgm:pt>
    <dgm:pt modelId="{1DDEAE98-A8C8-470C-9809-A633D1B0C23F}" type="pres">
      <dgm:prSet presAssocID="{9AA93F0F-3599-41E4-B9C0-ABC3BC6A445A}" presName="dotArrow2" presStyleLbl="alignNode1" presStyleIdx="4" presStyleCnt="10"/>
      <dgm:spPr/>
    </dgm:pt>
    <dgm:pt modelId="{2B55D55C-79E5-47FA-9414-083D93B12C4A}" type="pres">
      <dgm:prSet presAssocID="{9AA93F0F-3599-41E4-B9C0-ABC3BC6A445A}" presName="dotArrow3" presStyleLbl="alignNode1" presStyleIdx="5" presStyleCnt="10"/>
      <dgm:spPr/>
    </dgm:pt>
    <dgm:pt modelId="{A2256478-F165-40B8-8068-85A88CEA09C8}" type="pres">
      <dgm:prSet presAssocID="{9AA93F0F-3599-41E4-B9C0-ABC3BC6A445A}" presName="dotArrow4" presStyleLbl="alignNode1" presStyleIdx="6" presStyleCnt="10"/>
      <dgm:spPr/>
    </dgm:pt>
    <dgm:pt modelId="{F998683D-EEF2-4F0F-8B4D-C7F90EFF0E34}" type="pres">
      <dgm:prSet presAssocID="{9AA93F0F-3599-41E4-B9C0-ABC3BC6A445A}" presName="dotArrow5" presStyleLbl="alignNode1" presStyleIdx="7" presStyleCnt="10"/>
      <dgm:spPr/>
    </dgm:pt>
    <dgm:pt modelId="{9A44167B-D230-41FE-944B-DDEFC29F824B}" type="pres">
      <dgm:prSet presAssocID="{9AA93F0F-3599-41E4-B9C0-ABC3BC6A445A}" presName="dotArrow6" presStyleLbl="alignNode1" presStyleIdx="8" presStyleCnt="10"/>
      <dgm:spPr/>
    </dgm:pt>
    <dgm:pt modelId="{C6F45128-B2E6-474B-92FC-6B0A8D249E18}" type="pres">
      <dgm:prSet presAssocID="{9AA93F0F-3599-41E4-B9C0-ABC3BC6A445A}" presName="dotArrow7" presStyleLbl="alignNode1" presStyleIdx="9" presStyleCnt="10"/>
      <dgm:spPr/>
    </dgm:pt>
    <dgm:pt modelId="{C8448567-0856-4821-A7D2-39397DD9597B}" type="pres">
      <dgm:prSet presAssocID="{C34A414E-57D7-415E-B4A8-227345604C78}" presName="parTx1" presStyleLbl="node1" presStyleIdx="0" presStyleCnt="2"/>
      <dgm:spPr/>
      <dgm:t>
        <a:bodyPr/>
        <a:lstStyle/>
        <a:p>
          <a:pPr rtl="1"/>
          <a:endParaRPr lang="ar-JO"/>
        </a:p>
      </dgm:t>
    </dgm:pt>
    <dgm:pt modelId="{B20EC26D-0C47-40B7-8115-9B3B352AF32A}" type="pres">
      <dgm:prSet presAssocID="{E5B75DD1-AF47-45CE-BE53-2BE9F5835050}" presName="picture1" presStyleCnt="0"/>
      <dgm:spPr/>
    </dgm:pt>
    <dgm:pt modelId="{2BB209F6-AB2C-4B87-9F2C-C2F2EB31DC0C}" type="pres">
      <dgm:prSet presAssocID="{E5B75DD1-AF47-45CE-BE53-2BE9F5835050}" presName="imageRepeatNode" presStyleLbl="fgImgPlace1" presStyleIdx="0" presStyleCnt="2"/>
      <dgm:spPr/>
      <dgm:t>
        <a:bodyPr/>
        <a:lstStyle/>
        <a:p>
          <a:pPr rtl="1"/>
          <a:endParaRPr lang="ar-JO"/>
        </a:p>
      </dgm:t>
    </dgm:pt>
    <dgm:pt modelId="{DC84BA84-EB00-46C6-9DCC-7487CEBFC824}" type="pres">
      <dgm:prSet presAssocID="{D11A2B1A-F951-4567-B3E8-DD836D4B53E5}" presName="parTx2" presStyleLbl="node1" presStyleIdx="1" presStyleCnt="2"/>
      <dgm:spPr/>
      <dgm:t>
        <a:bodyPr/>
        <a:lstStyle/>
        <a:p>
          <a:pPr rtl="1"/>
          <a:endParaRPr lang="ar-JO"/>
        </a:p>
      </dgm:t>
    </dgm:pt>
    <dgm:pt modelId="{C7ABA392-F7DC-4204-A80A-372B2183D110}" type="pres">
      <dgm:prSet presAssocID="{4FC72D70-EE02-4831-BA60-773E3BA6A775}" presName="picture2" presStyleCnt="0"/>
      <dgm:spPr/>
    </dgm:pt>
    <dgm:pt modelId="{518B53E3-68F2-44E5-B374-74D894BFC7FF}" type="pres">
      <dgm:prSet presAssocID="{4FC72D70-EE02-4831-BA60-773E3BA6A775}" presName="imageRepeatNode" presStyleLbl="fgImgPlace1" presStyleIdx="1" presStyleCnt="2"/>
      <dgm:spPr/>
      <dgm:t>
        <a:bodyPr/>
        <a:lstStyle/>
        <a:p>
          <a:pPr rtl="1"/>
          <a:endParaRPr lang="ar-JO"/>
        </a:p>
      </dgm:t>
    </dgm:pt>
  </dgm:ptLst>
  <dgm:cxnLst>
    <dgm:cxn modelId="{0C910006-F15A-4780-9BB4-8A0F0E71D95E}" type="presOf" srcId="{D11A2B1A-F951-4567-B3E8-DD836D4B53E5}" destId="{DC84BA84-EB00-46C6-9DCC-7487CEBFC824}" srcOrd="0" destOrd="0" presId="urn:microsoft.com/office/officeart/2008/layout/AscendingPictureAccentProcess"/>
    <dgm:cxn modelId="{90AD8BB4-D9DD-4375-8AC6-3DE162B6AE08}" srcId="{9AA93F0F-3599-41E4-B9C0-ABC3BC6A445A}" destId="{D11A2B1A-F951-4567-B3E8-DD836D4B53E5}" srcOrd="1" destOrd="0" parTransId="{E4964EEB-E522-47C5-979F-586FA43B05F6}" sibTransId="{4FC72D70-EE02-4831-BA60-773E3BA6A775}"/>
    <dgm:cxn modelId="{0C90A948-5610-462D-8F36-73D211C51D60}" type="presOf" srcId="{4FC72D70-EE02-4831-BA60-773E3BA6A775}" destId="{518B53E3-68F2-44E5-B374-74D894BFC7FF}" srcOrd="0" destOrd="0" presId="urn:microsoft.com/office/officeart/2008/layout/AscendingPictureAccentProcess"/>
    <dgm:cxn modelId="{AFE8A0FC-FD8C-4E00-BA26-DC7EC9A364A5}" srcId="{9AA93F0F-3599-41E4-B9C0-ABC3BC6A445A}" destId="{C34A414E-57D7-415E-B4A8-227345604C78}" srcOrd="0" destOrd="0" parTransId="{60A84325-C264-4502-94DC-46B2D31A4F84}" sibTransId="{E5B75DD1-AF47-45CE-BE53-2BE9F5835050}"/>
    <dgm:cxn modelId="{E0E0C4CD-6F73-4BCF-98D3-778C53384045}" type="presOf" srcId="{9AA93F0F-3599-41E4-B9C0-ABC3BC6A445A}" destId="{F149A76D-6237-42AE-B57C-D3CC7E5D22F1}" srcOrd="0" destOrd="0" presId="urn:microsoft.com/office/officeart/2008/layout/AscendingPictureAccentProcess"/>
    <dgm:cxn modelId="{6261483C-7E6E-45F6-B358-FC2462ACE1D7}" type="presOf" srcId="{E5B75DD1-AF47-45CE-BE53-2BE9F5835050}" destId="{2BB209F6-AB2C-4B87-9F2C-C2F2EB31DC0C}" srcOrd="0" destOrd="0" presId="urn:microsoft.com/office/officeart/2008/layout/AscendingPictureAccentProcess"/>
    <dgm:cxn modelId="{E1AD6B20-FE2F-4FE6-9538-21120FEBEA7E}" type="presOf" srcId="{C34A414E-57D7-415E-B4A8-227345604C78}" destId="{C8448567-0856-4821-A7D2-39397DD9597B}" srcOrd="0" destOrd="0" presId="urn:microsoft.com/office/officeart/2008/layout/AscendingPictureAccentProcess"/>
    <dgm:cxn modelId="{ED047B77-24EB-4C3B-8440-B442412BD5D6}" type="presParOf" srcId="{F149A76D-6237-42AE-B57C-D3CC7E5D22F1}" destId="{CC78F698-5DA6-4DDF-AC64-3C0B8498E9E2}" srcOrd="0" destOrd="0" presId="urn:microsoft.com/office/officeart/2008/layout/AscendingPictureAccentProcess"/>
    <dgm:cxn modelId="{9A62B918-A7E8-401B-89C3-20C0347F7AF4}" type="presParOf" srcId="{F149A76D-6237-42AE-B57C-D3CC7E5D22F1}" destId="{3CABC6CF-0E5E-489B-B212-E5ED0BEF7EF7}" srcOrd="1" destOrd="0" presId="urn:microsoft.com/office/officeart/2008/layout/AscendingPictureAccentProcess"/>
    <dgm:cxn modelId="{AEA84D9A-A6BE-4E2A-936C-D8A1AEEC81A6}" type="presParOf" srcId="{F149A76D-6237-42AE-B57C-D3CC7E5D22F1}" destId="{E0CCB599-33ED-4DF1-924E-D6AF113BA195}" srcOrd="2" destOrd="0" presId="urn:microsoft.com/office/officeart/2008/layout/AscendingPictureAccentProcess"/>
    <dgm:cxn modelId="{E3FA69BE-A7F8-4CE3-9A74-2CF6F0A4EBDE}" type="presParOf" srcId="{F149A76D-6237-42AE-B57C-D3CC7E5D22F1}" destId="{B6CD456D-A68B-4DF0-80FF-3305CCBD7B26}" srcOrd="3" destOrd="0" presId="urn:microsoft.com/office/officeart/2008/layout/AscendingPictureAccentProcess"/>
    <dgm:cxn modelId="{1C897CDF-42FF-44CD-AC76-7FB890E79883}" type="presParOf" srcId="{F149A76D-6237-42AE-B57C-D3CC7E5D22F1}" destId="{1DDEAE98-A8C8-470C-9809-A633D1B0C23F}" srcOrd="4" destOrd="0" presId="urn:microsoft.com/office/officeart/2008/layout/AscendingPictureAccentProcess"/>
    <dgm:cxn modelId="{F02CE1FF-3431-40B7-8319-D08F0C16C3E6}" type="presParOf" srcId="{F149A76D-6237-42AE-B57C-D3CC7E5D22F1}" destId="{2B55D55C-79E5-47FA-9414-083D93B12C4A}" srcOrd="5" destOrd="0" presId="urn:microsoft.com/office/officeart/2008/layout/AscendingPictureAccentProcess"/>
    <dgm:cxn modelId="{42F6B24C-3D67-4D06-A537-06F4C9464473}" type="presParOf" srcId="{F149A76D-6237-42AE-B57C-D3CC7E5D22F1}" destId="{A2256478-F165-40B8-8068-85A88CEA09C8}" srcOrd="6" destOrd="0" presId="urn:microsoft.com/office/officeart/2008/layout/AscendingPictureAccentProcess"/>
    <dgm:cxn modelId="{AA1C0171-504E-425F-A3B8-3898D3202884}" type="presParOf" srcId="{F149A76D-6237-42AE-B57C-D3CC7E5D22F1}" destId="{F998683D-EEF2-4F0F-8B4D-C7F90EFF0E34}" srcOrd="7" destOrd="0" presId="urn:microsoft.com/office/officeart/2008/layout/AscendingPictureAccentProcess"/>
    <dgm:cxn modelId="{F1F5C072-CD95-49FF-8734-12D949904F57}" type="presParOf" srcId="{F149A76D-6237-42AE-B57C-D3CC7E5D22F1}" destId="{9A44167B-D230-41FE-944B-DDEFC29F824B}" srcOrd="8" destOrd="0" presId="urn:microsoft.com/office/officeart/2008/layout/AscendingPictureAccentProcess"/>
    <dgm:cxn modelId="{A75E3C88-DCEE-42DC-8B97-74D3DA4EB236}" type="presParOf" srcId="{F149A76D-6237-42AE-B57C-D3CC7E5D22F1}" destId="{C6F45128-B2E6-474B-92FC-6B0A8D249E18}" srcOrd="9" destOrd="0" presId="urn:microsoft.com/office/officeart/2008/layout/AscendingPictureAccentProcess"/>
    <dgm:cxn modelId="{9FF33F8E-6C73-4D3E-A921-D4A1D6FA5526}" type="presParOf" srcId="{F149A76D-6237-42AE-B57C-D3CC7E5D22F1}" destId="{C8448567-0856-4821-A7D2-39397DD9597B}" srcOrd="10" destOrd="0" presId="urn:microsoft.com/office/officeart/2008/layout/AscendingPictureAccentProcess"/>
    <dgm:cxn modelId="{D414D77B-10B3-486F-ABDD-40CDFCD342FA}" type="presParOf" srcId="{F149A76D-6237-42AE-B57C-D3CC7E5D22F1}" destId="{B20EC26D-0C47-40B7-8115-9B3B352AF32A}" srcOrd="11" destOrd="0" presId="urn:microsoft.com/office/officeart/2008/layout/AscendingPictureAccentProcess"/>
    <dgm:cxn modelId="{E1F70B52-B303-4791-9912-B5BAFCA0BE3C}" type="presParOf" srcId="{B20EC26D-0C47-40B7-8115-9B3B352AF32A}" destId="{2BB209F6-AB2C-4B87-9F2C-C2F2EB31DC0C}" srcOrd="0" destOrd="0" presId="urn:microsoft.com/office/officeart/2008/layout/AscendingPictureAccentProcess"/>
    <dgm:cxn modelId="{A757841A-F901-4FAE-A88D-B441343BE81A}" type="presParOf" srcId="{F149A76D-6237-42AE-B57C-D3CC7E5D22F1}" destId="{DC84BA84-EB00-46C6-9DCC-7487CEBFC824}" srcOrd="12" destOrd="0" presId="urn:microsoft.com/office/officeart/2008/layout/AscendingPictureAccentProcess"/>
    <dgm:cxn modelId="{855250D4-C122-429F-B7DD-508FDDFFF4F0}" type="presParOf" srcId="{F149A76D-6237-42AE-B57C-D3CC7E5D22F1}" destId="{C7ABA392-F7DC-4204-A80A-372B2183D110}" srcOrd="13" destOrd="0" presId="urn:microsoft.com/office/officeart/2008/layout/AscendingPictureAccentProcess"/>
    <dgm:cxn modelId="{FF56334F-58C7-47F1-AC21-75A24BC98F54}" type="presParOf" srcId="{C7ABA392-F7DC-4204-A80A-372B2183D110}" destId="{518B53E3-68F2-44E5-B374-74D894BFC7FF}"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A93F0F-3599-41E4-B9C0-ABC3BC6A445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JO"/>
        </a:p>
      </dgm:t>
    </dgm:pt>
    <dgm:pt modelId="{C34A414E-57D7-415E-B4A8-227345604C78}">
      <dgm:prSet phldrT="[Text]" custT="1"/>
      <dgm:spPr>
        <a:solidFill>
          <a:srgbClr val="C00000"/>
        </a:solidFill>
      </dgm:spPr>
      <dgm:t>
        <a:bodyPr/>
        <a:lstStyle/>
        <a:p>
          <a:pPr algn="ctr" rtl="1"/>
          <a:r>
            <a:rPr lang="en-US" sz="1800" b="1" dirty="0" smtClean="0">
              <a:solidFill>
                <a:schemeClr val="bg1"/>
              </a:solidFill>
              <a:latin typeface="Trebuchet MS" panose="020B0603020202020204" pitchFamily="34" charset="0"/>
            </a:rPr>
            <a:t>2,356,662</a:t>
          </a:r>
        </a:p>
      </dgm:t>
    </dgm:pt>
    <dgm:pt modelId="{60A84325-C264-4502-94DC-46B2D31A4F84}" type="parTrans" cxnId="{AFE8A0FC-FD8C-4E00-BA26-DC7EC9A364A5}">
      <dgm:prSet/>
      <dgm:spPr/>
      <dgm:t>
        <a:bodyPr/>
        <a:lstStyle/>
        <a:p>
          <a:pPr rtl="1"/>
          <a:endParaRPr lang="ar-JO"/>
        </a:p>
      </dgm:t>
    </dgm:pt>
    <dgm:pt modelId="{E5B75DD1-AF47-45CE-BE53-2BE9F5835050}" type="sibTrans" cxnId="{AFE8A0FC-FD8C-4E00-BA26-DC7EC9A364A5}">
      <dgm:prSet/>
      <dgm:spPr>
        <a:blipFill rotWithShape="1">
          <a:blip xmlns:r="http://schemas.openxmlformats.org/officeDocument/2006/relationships" r:embed="rId1"/>
          <a:stretch>
            <a:fillRect/>
          </a:stretch>
        </a:blipFill>
      </dgm:spPr>
      <dgm:t>
        <a:bodyPr/>
        <a:lstStyle/>
        <a:p>
          <a:pPr rtl="1"/>
          <a:endParaRPr lang="ar-JO"/>
        </a:p>
      </dgm:t>
    </dgm:pt>
    <dgm:pt modelId="{D11A2B1A-F951-4567-B3E8-DD836D4B53E5}">
      <dgm:prSet phldrT="[Text]" custT="1"/>
      <dgm:spPr>
        <a:solidFill>
          <a:schemeClr val="bg1">
            <a:lumMod val="50000"/>
          </a:schemeClr>
        </a:solidFill>
      </dgm:spPr>
      <dgm:t>
        <a:bodyPr/>
        <a:lstStyle/>
        <a:p>
          <a:pPr algn="ctr" rtl="1"/>
          <a:r>
            <a:rPr lang="en-US" sz="1800" b="1" dirty="0">
              <a:latin typeface="Trebuchet MS" panose="020B0603020202020204" pitchFamily="34" charset="0"/>
            </a:rPr>
            <a:t>2,432,952</a:t>
          </a:r>
          <a:endParaRPr lang="ar-JO" sz="1800" b="1" dirty="0">
            <a:latin typeface="Trebuchet MS" panose="020B0603020202020204" pitchFamily="34" charset="0"/>
          </a:endParaRPr>
        </a:p>
      </dgm:t>
    </dgm:pt>
    <dgm:pt modelId="{E4964EEB-E522-47C5-979F-586FA43B05F6}" type="parTrans" cxnId="{90AD8BB4-D9DD-4375-8AC6-3DE162B6AE08}">
      <dgm:prSet/>
      <dgm:spPr/>
      <dgm:t>
        <a:bodyPr/>
        <a:lstStyle/>
        <a:p>
          <a:pPr rtl="1"/>
          <a:endParaRPr lang="ar-JO"/>
        </a:p>
      </dgm:t>
    </dgm:pt>
    <dgm:pt modelId="{4FC72D70-EE02-4831-BA60-773E3BA6A775}" type="sibTrans" cxnId="{90AD8BB4-D9DD-4375-8AC6-3DE162B6AE08}">
      <dgm:prSet/>
      <dgm:spPr>
        <a:blipFill rotWithShape="1">
          <a:blip xmlns:r="http://schemas.openxmlformats.org/officeDocument/2006/relationships" r:embed="rId2"/>
          <a:stretch>
            <a:fillRect/>
          </a:stretch>
        </a:blipFill>
      </dgm:spPr>
      <dgm:t>
        <a:bodyPr/>
        <a:lstStyle/>
        <a:p>
          <a:pPr rtl="1"/>
          <a:endParaRPr lang="ar-JO"/>
        </a:p>
      </dgm:t>
    </dgm:pt>
    <dgm:pt modelId="{F149A76D-6237-42AE-B57C-D3CC7E5D22F1}" type="pres">
      <dgm:prSet presAssocID="{9AA93F0F-3599-41E4-B9C0-ABC3BC6A445A}" presName="Name0" presStyleCnt="0">
        <dgm:presLayoutVars>
          <dgm:chMax val="7"/>
          <dgm:chPref val="7"/>
          <dgm:dir/>
        </dgm:presLayoutVars>
      </dgm:prSet>
      <dgm:spPr/>
      <dgm:t>
        <a:bodyPr/>
        <a:lstStyle/>
        <a:p>
          <a:pPr rtl="1"/>
          <a:endParaRPr lang="ar-JO"/>
        </a:p>
      </dgm:t>
    </dgm:pt>
    <dgm:pt modelId="{CC78F698-5DA6-4DDF-AC64-3C0B8498E9E2}" type="pres">
      <dgm:prSet presAssocID="{9AA93F0F-3599-41E4-B9C0-ABC3BC6A445A}" presName="dot1" presStyleLbl="alignNode1" presStyleIdx="0" presStyleCnt="10"/>
      <dgm:spPr/>
    </dgm:pt>
    <dgm:pt modelId="{3CABC6CF-0E5E-489B-B212-E5ED0BEF7EF7}" type="pres">
      <dgm:prSet presAssocID="{9AA93F0F-3599-41E4-B9C0-ABC3BC6A445A}" presName="dot2" presStyleLbl="alignNode1" presStyleIdx="1" presStyleCnt="10"/>
      <dgm:spPr/>
    </dgm:pt>
    <dgm:pt modelId="{E0CCB599-33ED-4DF1-924E-D6AF113BA195}" type="pres">
      <dgm:prSet presAssocID="{9AA93F0F-3599-41E4-B9C0-ABC3BC6A445A}" presName="dot3" presStyleLbl="alignNode1" presStyleIdx="2" presStyleCnt="10"/>
      <dgm:spPr/>
    </dgm:pt>
    <dgm:pt modelId="{B6CD456D-A68B-4DF0-80FF-3305CCBD7B26}" type="pres">
      <dgm:prSet presAssocID="{9AA93F0F-3599-41E4-B9C0-ABC3BC6A445A}" presName="dotArrow1" presStyleLbl="alignNode1" presStyleIdx="3" presStyleCnt="10"/>
      <dgm:spPr/>
    </dgm:pt>
    <dgm:pt modelId="{1DDEAE98-A8C8-470C-9809-A633D1B0C23F}" type="pres">
      <dgm:prSet presAssocID="{9AA93F0F-3599-41E4-B9C0-ABC3BC6A445A}" presName="dotArrow2" presStyleLbl="alignNode1" presStyleIdx="4" presStyleCnt="10"/>
      <dgm:spPr/>
    </dgm:pt>
    <dgm:pt modelId="{2B55D55C-79E5-47FA-9414-083D93B12C4A}" type="pres">
      <dgm:prSet presAssocID="{9AA93F0F-3599-41E4-B9C0-ABC3BC6A445A}" presName="dotArrow3" presStyleLbl="alignNode1" presStyleIdx="5" presStyleCnt="10"/>
      <dgm:spPr/>
    </dgm:pt>
    <dgm:pt modelId="{A2256478-F165-40B8-8068-85A88CEA09C8}" type="pres">
      <dgm:prSet presAssocID="{9AA93F0F-3599-41E4-B9C0-ABC3BC6A445A}" presName="dotArrow4" presStyleLbl="alignNode1" presStyleIdx="6" presStyleCnt="10"/>
      <dgm:spPr/>
    </dgm:pt>
    <dgm:pt modelId="{F998683D-EEF2-4F0F-8B4D-C7F90EFF0E34}" type="pres">
      <dgm:prSet presAssocID="{9AA93F0F-3599-41E4-B9C0-ABC3BC6A445A}" presName="dotArrow5" presStyleLbl="alignNode1" presStyleIdx="7" presStyleCnt="10"/>
      <dgm:spPr/>
    </dgm:pt>
    <dgm:pt modelId="{9A44167B-D230-41FE-944B-DDEFC29F824B}" type="pres">
      <dgm:prSet presAssocID="{9AA93F0F-3599-41E4-B9C0-ABC3BC6A445A}" presName="dotArrow6" presStyleLbl="alignNode1" presStyleIdx="8" presStyleCnt="10"/>
      <dgm:spPr/>
    </dgm:pt>
    <dgm:pt modelId="{C6F45128-B2E6-474B-92FC-6B0A8D249E18}" type="pres">
      <dgm:prSet presAssocID="{9AA93F0F-3599-41E4-B9C0-ABC3BC6A445A}" presName="dotArrow7" presStyleLbl="alignNode1" presStyleIdx="9" presStyleCnt="10"/>
      <dgm:spPr/>
    </dgm:pt>
    <dgm:pt modelId="{C8448567-0856-4821-A7D2-39397DD9597B}" type="pres">
      <dgm:prSet presAssocID="{C34A414E-57D7-415E-B4A8-227345604C78}" presName="parTx1" presStyleLbl="node1" presStyleIdx="0" presStyleCnt="2" custScaleX="179000" custScaleY="119553" custLinFactNeighborX="37444" custLinFactNeighborY="-28729"/>
      <dgm:spPr/>
      <dgm:t>
        <a:bodyPr/>
        <a:lstStyle/>
        <a:p>
          <a:pPr rtl="1"/>
          <a:endParaRPr lang="ar-JO"/>
        </a:p>
      </dgm:t>
    </dgm:pt>
    <dgm:pt modelId="{B20EC26D-0C47-40B7-8115-9B3B352AF32A}" type="pres">
      <dgm:prSet presAssocID="{E5B75DD1-AF47-45CE-BE53-2BE9F5835050}" presName="picture1" presStyleCnt="0"/>
      <dgm:spPr/>
    </dgm:pt>
    <dgm:pt modelId="{2BB209F6-AB2C-4B87-9F2C-C2F2EB31DC0C}" type="pres">
      <dgm:prSet presAssocID="{E5B75DD1-AF47-45CE-BE53-2BE9F5835050}" presName="imageRepeatNode" presStyleLbl="fgImgPlace1" presStyleIdx="0" presStyleCnt="2"/>
      <dgm:spPr/>
      <dgm:t>
        <a:bodyPr/>
        <a:lstStyle/>
        <a:p>
          <a:pPr rtl="1"/>
          <a:endParaRPr lang="ar-JO"/>
        </a:p>
      </dgm:t>
    </dgm:pt>
    <dgm:pt modelId="{DC84BA84-EB00-46C6-9DCC-7487CEBFC824}" type="pres">
      <dgm:prSet presAssocID="{D11A2B1A-F951-4567-B3E8-DD836D4B53E5}" presName="parTx2" presStyleLbl="node1" presStyleIdx="1" presStyleCnt="2" custScaleX="181593" custScaleY="105837" custLinFactNeighborY="8826"/>
      <dgm:spPr/>
      <dgm:t>
        <a:bodyPr/>
        <a:lstStyle/>
        <a:p>
          <a:pPr rtl="1"/>
          <a:endParaRPr lang="ar-JO"/>
        </a:p>
      </dgm:t>
    </dgm:pt>
    <dgm:pt modelId="{C7ABA392-F7DC-4204-A80A-372B2183D110}" type="pres">
      <dgm:prSet presAssocID="{4FC72D70-EE02-4831-BA60-773E3BA6A775}" presName="picture2" presStyleCnt="0"/>
      <dgm:spPr/>
    </dgm:pt>
    <dgm:pt modelId="{518B53E3-68F2-44E5-B374-74D894BFC7FF}" type="pres">
      <dgm:prSet presAssocID="{4FC72D70-EE02-4831-BA60-773E3BA6A775}" presName="imageRepeatNode" presStyleLbl="fgImgPlace1" presStyleIdx="1" presStyleCnt="2"/>
      <dgm:spPr/>
      <dgm:t>
        <a:bodyPr/>
        <a:lstStyle/>
        <a:p>
          <a:pPr rtl="1"/>
          <a:endParaRPr lang="ar-JO"/>
        </a:p>
      </dgm:t>
    </dgm:pt>
  </dgm:ptLst>
  <dgm:cxnLst>
    <dgm:cxn modelId="{90AD8BB4-D9DD-4375-8AC6-3DE162B6AE08}" srcId="{9AA93F0F-3599-41E4-B9C0-ABC3BC6A445A}" destId="{D11A2B1A-F951-4567-B3E8-DD836D4B53E5}" srcOrd="1" destOrd="0" parTransId="{E4964EEB-E522-47C5-979F-586FA43B05F6}" sibTransId="{4FC72D70-EE02-4831-BA60-773E3BA6A775}"/>
    <dgm:cxn modelId="{13B3661F-BB77-4F94-BF4E-DB5730015BBE}" type="presOf" srcId="{C34A414E-57D7-415E-B4A8-227345604C78}" destId="{C8448567-0856-4821-A7D2-39397DD9597B}" srcOrd="0" destOrd="0" presId="urn:microsoft.com/office/officeart/2008/layout/AscendingPictureAccentProcess"/>
    <dgm:cxn modelId="{4E66E6D5-962B-41DC-99DA-C18E05E64225}" type="presOf" srcId="{9AA93F0F-3599-41E4-B9C0-ABC3BC6A445A}" destId="{F149A76D-6237-42AE-B57C-D3CC7E5D22F1}" srcOrd="0" destOrd="0" presId="urn:microsoft.com/office/officeart/2008/layout/AscendingPictureAccentProcess"/>
    <dgm:cxn modelId="{AFE8A0FC-FD8C-4E00-BA26-DC7EC9A364A5}" srcId="{9AA93F0F-3599-41E4-B9C0-ABC3BC6A445A}" destId="{C34A414E-57D7-415E-B4A8-227345604C78}" srcOrd="0" destOrd="0" parTransId="{60A84325-C264-4502-94DC-46B2D31A4F84}" sibTransId="{E5B75DD1-AF47-45CE-BE53-2BE9F5835050}"/>
    <dgm:cxn modelId="{51A1E849-0C34-4BE6-A760-F11AF76FD288}" type="presOf" srcId="{D11A2B1A-F951-4567-B3E8-DD836D4B53E5}" destId="{DC84BA84-EB00-46C6-9DCC-7487CEBFC824}" srcOrd="0" destOrd="0" presId="urn:microsoft.com/office/officeart/2008/layout/AscendingPictureAccentProcess"/>
    <dgm:cxn modelId="{B52D0E81-677A-4B63-AB02-119EE2C46CCF}" type="presOf" srcId="{E5B75DD1-AF47-45CE-BE53-2BE9F5835050}" destId="{2BB209F6-AB2C-4B87-9F2C-C2F2EB31DC0C}" srcOrd="0" destOrd="0" presId="urn:microsoft.com/office/officeart/2008/layout/AscendingPictureAccentProcess"/>
    <dgm:cxn modelId="{07470EE4-C43B-4E6E-9E41-F15DB52D629D}" type="presOf" srcId="{4FC72D70-EE02-4831-BA60-773E3BA6A775}" destId="{518B53E3-68F2-44E5-B374-74D894BFC7FF}" srcOrd="0" destOrd="0" presId="urn:microsoft.com/office/officeart/2008/layout/AscendingPictureAccentProcess"/>
    <dgm:cxn modelId="{C5AC44B4-B360-4B91-A567-D2B24A024E0E}" type="presParOf" srcId="{F149A76D-6237-42AE-B57C-D3CC7E5D22F1}" destId="{CC78F698-5DA6-4DDF-AC64-3C0B8498E9E2}" srcOrd="0" destOrd="0" presId="urn:microsoft.com/office/officeart/2008/layout/AscendingPictureAccentProcess"/>
    <dgm:cxn modelId="{3AB6D93D-4073-4382-842D-3F6E76F6F4D3}" type="presParOf" srcId="{F149A76D-6237-42AE-B57C-D3CC7E5D22F1}" destId="{3CABC6CF-0E5E-489B-B212-E5ED0BEF7EF7}" srcOrd="1" destOrd="0" presId="urn:microsoft.com/office/officeart/2008/layout/AscendingPictureAccentProcess"/>
    <dgm:cxn modelId="{3F041103-D857-4278-9366-10B984262234}" type="presParOf" srcId="{F149A76D-6237-42AE-B57C-D3CC7E5D22F1}" destId="{E0CCB599-33ED-4DF1-924E-D6AF113BA195}" srcOrd="2" destOrd="0" presId="urn:microsoft.com/office/officeart/2008/layout/AscendingPictureAccentProcess"/>
    <dgm:cxn modelId="{E287E9A8-2B7E-44D3-B3A8-37B1694F6BA1}" type="presParOf" srcId="{F149A76D-6237-42AE-B57C-D3CC7E5D22F1}" destId="{B6CD456D-A68B-4DF0-80FF-3305CCBD7B26}" srcOrd="3" destOrd="0" presId="urn:microsoft.com/office/officeart/2008/layout/AscendingPictureAccentProcess"/>
    <dgm:cxn modelId="{4CDF0E09-36B2-443A-8C07-06665DCE8DDA}" type="presParOf" srcId="{F149A76D-6237-42AE-B57C-D3CC7E5D22F1}" destId="{1DDEAE98-A8C8-470C-9809-A633D1B0C23F}" srcOrd="4" destOrd="0" presId="urn:microsoft.com/office/officeart/2008/layout/AscendingPictureAccentProcess"/>
    <dgm:cxn modelId="{4A362F07-EE35-4FED-9AA8-2E277933A2CC}" type="presParOf" srcId="{F149A76D-6237-42AE-B57C-D3CC7E5D22F1}" destId="{2B55D55C-79E5-47FA-9414-083D93B12C4A}" srcOrd="5" destOrd="0" presId="urn:microsoft.com/office/officeart/2008/layout/AscendingPictureAccentProcess"/>
    <dgm:cxn modelId="{18C37C61-9CB2-426E-BF6B-581BC3F85D85}" type="presParOf" srcId="{F149A76D-6237-42AE-B57C-D3CC7E5D22F1}" destId="{A2256478-F165-40B8-8068-85A88CEA09C8}" srcOrd="6" destOrd="0" presId="urn:microsoft.com/office/officeart/2008/layout/AscendingPictureAccentProcess"/>
    <dgm:cxn modelId="{C0BCFBF0-2C36-44EE-93B2-CAB06D1AE576}" type="presParOf" srcId="{F149A76D-6237-42AE-B57C-D3CC7E5D22F1}" destId="{F998683D-EEF2-4F0F-8B4D-C7F90EFF0E34}" srcOrd="7" destOrd="0" presId="urn:microsoft.com/office/officeart/2008/layout/AscendingPictureAccentProcess"/>
    <dgm:cxn modelId="{FE0F8BC2-46EA-44EA-91F3-4BB191354385}" type="presParOf" srcId="{F149A76D-6237-42AE-B57C-D3CC7E5D22F1}" destId="{9A44167B-D230-41FE-944B-DDEFC29F824B}" srcOrd="8" destOrd="0" presId="urn:microsoft.com/office/officeart/2008/layout/AscendingPictureAccentProcess"/>
    <dgm:cxn modelId="{7FA5F0D7-4240-45FB-BEE9-2627FE3EB582}" type="presParOf" srcId="{F149A76D-6237-42AE-B57C-D3CC7E5D22F1}" destId="{C6F45128-B2E6-474B-92FC-6B0A8D249E18}" srcOrd="9" destOrd="0" presId="urn:microsoft.com/office/officeart/2008/layout/AscendingPictureAccentProcess"/>
    <dgm:cxn modelId="{6267564D-6998-4109-B77A-1B006271E4A2}" type="presParOf" srcId="{F149A76D-6237-42AE-B57C-D3CC7E5D22F1}" destId="{C8448567-0856-4821-A7D2-39397DD9597B}" srcOrd="10" destOrd="0" presId="urn:microsoft.com/office/officeart/2008/layout/AscendingPictureAccentProcess"/>
    <dgm:cxn modelId="{E63A6812-D08D-4487-B52A-7B613357D6D0}" type="presParOf" srcId="{F149A76D-6237-42AE-B57C-D3CC7E5D22F1}" destId="{B20EC26D-0C47-40B7-8115-9B3B352AF32A}" srcOrd="11" destOrd="0" presId="urn:microsoft.com/office/officeart/2008/layout/AscendingPictureAccentProcess"/>
    <dgm:cxn modelId="{161FEF75-8875-428F-A0A7-C058CF8BAAD8}" type="presParOf" srcId="{B20EC26D-0C47-40B7-8115-9B3B352AF32A}" destId="{2BB209F6-AB2C-4B87-9F2C-C2F2EB31DC0C}" srcOrd="0" destOrd="0" presId="urn:microsoft.com/office/officeart/2008/layout/AscendingPictureAccentProcess"/>
    <dgm:cxn modelId="{55E23126-6D41-4D17-90A6-72318B828110}" type="presParOf" srcId="{F149A76D-6237-42AE-B57C-D3CC7E5D22F1}" destId="{DC84BA84-EB00-46C6-9DCC-7487CEBFC824}" srcOrd="12" destOrd="0" presId="urn:microsoft.com/office/officeart/2008/layout/AscendingPictureAccentProcess"/>
    <dgm:cxn modelId="{7B7B2FF5-28FC-49C1-A02E-401F4205D347}" type="presParOf" srcId="{F149A76D-6237-42AE-B57C-D3CC7E5D22F1}" destId="{C7ABA392-F7DC-4204-A80A-372B2183D110}" srcOrd="13" destOrd="0" presId="urn:microsoft.com/office/officeart/2008/layout/AscendingPictureAccentProcess"/>
    <dgm:cxn modelId="{F26B4A6C-D2C5-4B81-9797-C014AA65757C}" type="presParOf" srcId="{C7ABA392-F7DC-4204-A80A-372B2183D110}" destId="{518B53E3-68F2-44E5-B374-74D894BFC7FF}"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A93F0F-3599-41E4-B9C0-ABC3BC6A445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pPr rtl="1"/>
          <a:endParaRPr lang="ar-JO"/>
        </a:p>
      </dgm:t>
    </dgm:pt>
    <dgm:pt modelId="{C34A414E-57D7-415E-B4A8-227345604C78}">
      <dgm:prSet phldrT="[Text]" custT="1"/>
      <dgm:spPr>
        <a:solidFill>
          <a:srgbClr val="C00000"/>
        </a:solidFill>
      </dgm:spPr>
      <dgm:t>
        <a:bodyPr/>
        <a:lstStyle/>
        <a:p>
          <a:pPr algn="ctr" rtl="1"/>
          <a:r>
            <a:rPr lang="en-US" sz="1800" b="1" dirty="0">
              <a:latin typeface="Trebuchet MS" panose="020B0603020202020204" pitchFamily="34" charset="0"/>
            </a:rPr>
            <a:t>265,382</a:t>
          </a:r>
          <a:endParaRPr lang="ar-JO" sz="1800" b="1" dirty="0">
            <a:latin typeface="Trebuchet MS" panose="020B0603020202020204" pitchFamily="34" charset="0"/>
          </a:endParaRPr>
        </a:p>
      </dgm:t>
    </dgm:pt>
    <dgm:pt modelId="{60A84325-C264-4502-94DC-46B2D31A4F84}" type="parTrans" cxnId="{AFE8A0FC-FD8C-4E00-BA26-DC7EC9A364A5}">
      <dgm:prSet/>
      <dgm:spPr/>
      <dgm:t>
        <a:bodyPr/>
        <a:lstStyle/>
        <a:p>
          <a:pPr rtl="1"/>
          <a:endParaRPr lang="ar-JO"/>
        </a:p>
      </dgm:t>
    </dgm:pt>
    <dgm:pt modelId="{E5B75DD1-AF47-45CE-BE53-2BE9F5835050}" type="sibTrans" cxnId="{AFE8A0FC-FD8C-4E00-BA26-DC7EC9A364A5}">
      <dgm:prSet/>
      <dgm:spPr>
        <a:blipFill rotWithShape="1">
          <a:blip xmlns:r="http://schemas.openxmlformats.org/officeDocument/2006/relationships" r:embed="rId1"/>
          <a:stretch>
            <a:fillRect/>
          </a:stretch>
        </a:blipFill>
      </dgm:spPr>
      <dgm:t>
        <a:bodyPr/>
        <a:lstStyle/>
        <a:p>
          <a:pPr rtl="1"/>
          <a:endParaRPr lang="ar-JO"/>
        </a:p>
      </dgm:t>
    </dgm:pt>
    <dgm:pt modelId="{D11A2B1A-F951-4567-B3E8-DD836D4B53E5}">
      <dgm:prSet phldrT="[Text]" custT="1"/>
      <dgm:spPr>
        <a:solidFill>
          <a:schemeClr val="bg1">
            <a:lumMod val="50000"/>
          </a:schemeClr>
        </a:solidFill>
      </dgm:spPr>
      <dgm:t>
        <a:bodyPr/>
        <a:lstStyle/>
        <a:p>
          <a:pPr algn="ctr" rtl="1"/>
          <a:r>
            <a:rPr lang="en-US" sz="1800" b="1" dirty="0">
              <a:latin typeface="Trebuchet MS" panose="020B0603020202020204" pitchFamily="34" charset="0"/>
            </a:rPr>
            <a:t>1,145,882</a:t>
          </a:r>
          <a:endParaRPr lang="ar-JO" sz="1800" b="1" dirty="0">
            <a:latin typeface="Trebuchet MS" panose="020B0603020202020204" pitchFamily="34" charset="0"/>
          </a:endParaRPr>
        </a:p>
      </dgm:t>
    </dgm:pt>
    <dgm:pt modelId="{E4964EEB-E522-47C5-979F-586FA43B05F6}" type="parTrans" cxnId="{90AD8BB4-D9DD-4375-8AC6-3DE162B6AE08}">
      <dgm:prSet/>
      <dgm:spPr/>
      <dgm:t>
        <a:bodyPr/>
        <a:lstStyle/>
        <a:p>
          <a:pPr rtl="1"/>
          <a:endParaRPr lang="ar-JO"/>
        </a:p>
      </dgm:t>
    </dgm:pt>
    <dgm:pt modelId="{4FC72D70-EE02-4831-BA60-773E3BA6A775}" type="sibTrans" cxnId="{90AD8BB4-D9DD-4375-8AC6-3DE162B6AE08}">
      <dgm:prSet/>
      <dgm:spPr>
        <a:blipFill rotWithShape="1">
          <a:blip xmlns:r="http://schemas.openxmlformats.org/officeDocument/2006/relationships" r:embed="rId2"/>
          <a:stretch>
            <a:fillRect/>
          </a:stretch>
        </a:blipFill>
      </dgm:spPr>
      <dgm:t>
        <a:bodyPr/>
        <a:lstStyle/>
        <a:p>
          <a:pPr rtl="1"/>
          <a:endParaRPr lang="ar-JO"/>
        </a:p>
      </dgm:t>
    </dgm:pt>
    <dgm:pt modelId="{F149A76D-6237-42AE-B57C-D3CC7E5D22F1}" type="pres">
      <dgm:prSet presAssocID="{9AA93F0F-3599-41E4-B9C0-ABC3BC6A445A}" presName="Name0" presStyleCnt="0">
        <dgm:presLayoutVars>
          <dgm:chMax val="7"/>
          <dgm:chPref val="7"/>
          <dgm:dir/>
        </dgm:presLayoutVars>
      </dgm:prSet>
      <dgm:spPr/>
      <dgm:t>
        <a:bodyPr/>
        <a:lstStyle/>
        <a:p>
          <a:pPr rtl="1"/>
          <a:endParaRPr lang="ar-JO"/>
        </a:p>
      </dgm:t>
    </dgm:pt>
    <dgm:pt modelId="{CC78F698-5DA6-4DDF-AC64-3C0B8498E9E2}" type="pres">
      <dgm:prSet presAssocID="{9AA93F0F-3599-41E4-B9C0-ABC3BC6A445A}" presName="dot1" presStyleLbl="alignNode1" presStyleIdx="0" presStyleCnt="10"/>
      <dgm:spPr/>
    </dgm:pt>
    <dgm:pt modelId="{3CABC6CF-0E5E-489B-B212-E5ED0BEF7EF7}" type="pres">
      <dgm:prSet presAssocID="{9AA93F0F-3599-41E4-B9C0-ABC3BC6A445A}" presName="dot2" presStyleLbl="alignNode1" presStyleIdx="1" presStyleCnt="10"/>
      <dgm:spPr/>
    </dgm:pt>
    <dgm:pt modelId="{E0CCB599-33ED-4DF1-924E-D6AF113BA195}" type="pres">
      <dgm:prSet presAssocID="{9AA93F0F-3599-41E4-B9C0-ABC3BC6A445A}" presName="dot3" presStyleLbl="alignNode1" presStyleIdx="2" presStyleCnt="10"/>
      <dgm:spPr/>
    </dgm:pt>
    <dgm:pt modelId="{B6CD456D-A68B-4DF0-80FF-3305CCBD7B26}" type="pres">
      <dgm:prSet presAssocID="{9AA93F0F-3599-41E4-B9C0-ABC3BC6A445A}" presName="dotArrow1" presStyleLbl="alignNode1" presStyleIdx="3" presStyleCnt="10"/>
      <dgm:spPr/>
    </dgm:pt>
    <dgm:pt modelId="{1DDEAE98-A8C8-470C-9809-A633D1B0C23F}" type="pres">
      <dgm:prSet presAssocID="{9AA93F0F-3599-41E4-B9C0-ABC3BC6A445A}" presName="dotArrow2" presStyleLbl="alignNode1" presStyleIdx="4" presStyleCnt="10"/>
      <dgm:spPr/>
    </dgm:pt>
    <dgm:pt modelId="{2B55D55C-79E5-47FA-9414-083D93B12C4A}" type="pres">
      <dgm:prSet presAssocID="{9AA93F0F-3599-41E4-B9C0-ABC3BC6A445A}" presName="dotArrow3" presStyleLbl="alignNode1" presStyleIdx="5" presStyleCnt="10"/>
      <dgm:spPr/>
    </dgm:pt>
    <dgm:pt modelId="{A2256478-F165-40B8-8068-85A88CEA09C8}" type="pres">
      <dgm:prSet presAssocID="{9AA93F0F-3599-41E4-B9C0-ABC3BC6A445A}" presName="dotArrow4" presStyleLbl="alignNode1" presStyleIdx="6" presStyleCnt="10"/>
      <dgm:spPr/>
    </dgm:pt>
    <dgm:pt modelId="{F998683D-EEF2-4F0F-8B4D-C7F90EFF0E34}" type="pres">
      <dgm:prSet presAssocID="{9AA93F0F-3599-41E4-B9C0-ABC3BC6A445A}" presName="dotArrow5" presStyleLbl="alignNode1" presStyleIdx="7" presStyleCnt="10"/>
      <dgm:spPr/>
    </dgm:pt>
    <dgm:pt modelId="{9A44167B-D230-41FE-944B-DDEFC29F824B}" type="pres">
      <dgm:prSet presAssocID="{9AA93F0F-3599-41E4-B9C0-ABC3BC6A445A}" presName="dotArrow6" presStyleLbl="alignNode1" presStyleIdx="8" presStyleCnt="10"/>
      <dgm:spPr/>
    </dgm:pt>
    <dgm:pt modelId="{C6F45128-B2E6-474B-92FC-6B0A8D249E18}" type="pres">
      <dgm:prSet presAssocID="{9AA93F0F-3599-41E4-B9C0-ABC3BC6A445A}" presName="dotArrow7" presStyleLbl="alignNode1" presStyleIdx="9" presStyleCnt="10"/>
      <dgm:spPr/>
    </dgm:pt>
    <dgm:pt modelId="{C8448567-0856-4821-A7D2-39397DD9597B}" type="pres">
      <dgm:prSet presAssocID="{C34A414E-57D7-415E-B4A8-227345604C78}" presName="parTx1" presStyleLbl="node1" presStyleIdx="0" presStyleCnt="2" custScaleX="179000" custScaleY="119553" custLinFactNeighborX="37444" custLinFactNeighborY="-28729"/>
      <dgm:spPr/>
      <dgm:t>
        <a:bodyPr/>
        <a:lstStyle/>
        <a:p>
          <a:pPr rtl="1"/>
          <a:endParaRPr lang="ar-JO"/>
        </a:p>
      </dgm:t>
    </dgm:pt>
    <dgm:pt modelId="{B20EC26D-0C47-40B7-8115-9B3B352AF32A}" type="pres">
      <dgm:prSet presAssocID="{E5B75DD1-AF47-45CE-BE53-2BE9F5835050}" presName="picture1" presStyleCnt="0"/>
      <dgm:spPr/>
    </dgm:pt>
    <dgm:pt modelId="{2BB209F6-AB2C-4B87-9F2C-C2F2EB31DC0C}" type="pres">
      <dgm:prSet presAssocID="{E5B75DD1-AF47-45CE-BE53-2BE9F5835050}" presName="imageRepeatNode" presStyleLbl="fgImgPlace1" presStyleIdx="0" presStyleCnt="2"/>
      <dgm:spPr/>
      <dgm:t>
        <a:bodyPr/>
        <a:lstStyle/>
        <a:p>
          <a:pPr rtl="1"/>
          <a:endParaRPr lang="ar-JO"/>
        </a:p>
      </dgm:t>
    </dgm:pt>
    <dgm:pt modelId="{DC84BA84-EB00-46C6-9DCC-7487CEBFC824}" type="pres">
      <dgm:prSet presAssocID="{D11A2B1A-F951-4567-B3E8-DD836D4B53E5}" presName="parTx2" presStyleLbl="node1" presStyleIdx="1" presStyleCnt="2" custScaleX="181593" custScaleY="105837" custLinFactNeighborY="8826"/>
      <dgm:spPr/>
      <dgm:t>
        <a:bodyPr/>
        <a:lstStyle/>
        <a:p>
          <a:pPr rtl="1"/>
          <a:endParaRPr lang="ar-JO"/>
        </a:p>
      </dgm:t>
    </dgm:pt>
    <dgm:pt modelId="{C7ABA392-F7DC-4204-A80A-372B2183D110}" type="pres">
      <dgm:prSet presAssocID="{4FC72D70-EE02-4831-BA60-773E3BA6A775}" presName="picture2" presStyleCnt="0"/>
      <dgm:spPr/>
    </dgm:pt>
    <dgm:pt modelId="{518B53E3-68F2-44E5-B374-74D894BFC7FF}" type="pres">
      <dgm:prSet presAssocID="{4FC72D70-EE02-4831-BA60-773E3BA6A775}" presName="imageRepeatNode" presStyleLbl="fgImgPlace1" presStyleIdx="1" presStyleCnt="2"/>
      <dgm:spPr/>
      <dgm:t>
        <a:bodyPr/>
        <a:lstStyle/>
        <a:p>
          <a:pPr rtl="1"/>
          <a:endParaRPr lang="ar-JO"/>
        </a:p>
      </dgm:t>
    </dgm:pt>
  </dgm:ptLst>
  <dgm:cxnLst>
    <dgm:cxn modelId="{90AD8BB4-D9DD-4375-8AC6-3DE162B6AE08}" srcId="{9AA93F0F-3599-41E4-B9C0-ABC3BC6A445A}" destId="{D11A2B1A-F951-4567-B3E8-DD836D4B53E5}" srcOrd="1" destOrd="0" parTransId="{E4964EEB-E522-47C5-979F-586FA43B05F6}" sibTransId="{4FC72D70-EE02-4831-BA60-773E3BA6A775}"/>
    <dgm:cxn modelId="{0B0D73B8-BF19-4967-888A-337FDE4B8316}" type="presOf" srcId="{9AA93F0F-3599-41E4-B9C0-ABC3BC6A445A}" destId="{F149A76D-6237-42AE-B57C-D3CC7E5D22F1}" srcOrd="0" destOrd="0" presId="urn:microsoft.com/office/officeart/2008/layout/AscendingPictureAccentProcess"/>
    <dgm:cxn modelId="{5F18011F-5AE2-42E0-968F-D36E6D418BC5}" type="presOf" srcId="{C34A414E-57D7-415E-B4A8-227345604C78}" destId="{C8448567-0856-4821-A7D2-39397DD9597B}" srcOrd="0" destOrd="0" presId="urn:microsoft.com/office/officeart/2008/layout/AscendingPictureAccentProcess"/>
    <dgm:cxn modelId="{4D75075F-DB5E-40A3-B8B4-B098C523FE70}" type="presOf" srcId="{D11A2B1A-F951-4567-B3E8-DD836D4B53E5}" destId="{DC84BA84-EB00-46C6-9DCC-7487CEBFC824}" srcOrd="0" destOrd="0" presId="urn:microsoft.com/office/officeart/2008/layout/AscendingPictureAccentProcess"/>
    <dgm:cxn modelId="{AFE8A0FC-FD8C-4E00-BA26-DC7EC9A364A5}" srcId="{9AA93F0F-3599-41E4-B9C0-ABC3BC6A445A}" destId="{C34A414E-57D7-415E-B4A8-227345604C78}" srcOrd="0" destOrd="0" parTransId="{60A84325-C264-4502-94DC-46B2D31A4F84}" sibTransId="{E5B75DD1-AF47-45CE-BE53-2BE9F5835050}"/>
    <dgm:cxn modelId="{E51622F3-1040-4020-BB84-25C631980775}" type="presOf" srcId="{E5B75DD1-AF47-45CE-BE53-2BE9F5835050}" destId="{2BB209F6-AB2C-4B87-9F2C-C2F2EB31DC0C}" srcOrd="0" destOrd="0" presId="urn:microsoft.com/office/officeart/2008/layout/AscendingPictureAccentProcess"/>
    <dgm:cxn modelId="{E8C87049-1BDD-4660-ACCA-F403D86CB48F}" type="presOf" srcId="{4FC72D70-EE02-4831-BA60-773E3BA6A775}" destId="{518B53E3-68F2-44E5-B374-74D894BFC7FF}" srcOrd="0" destOrd="0" presId="urn:microsoft.com/office/officeart/2008/layout/AscendingPictureAccentProcess"/>
    <dgm:cxn modelId="{F784C82A-2377-4E40-BC6C-076F6CE2622D}" type="presParOf" srcId="{F149A76D-6237-42AE-B57C-D3CC7E5D22F1}" destId="{CC78F698-5DA6-4DDF-AC64-3C0B8498E9E2}" srcOrd="0" destOrd="0" presId="urn:microsoft.com/office/officeart/2008/layout/AscendingPictureAccentProcess"/>
    <dgm:cxn modelId="{24717D27-4417-4FB8-93E1-EFF69EDB80B8}" type="presParOf" srcId="{F149A76D-6237-42AE-B57C-D3CC7E5D22F1}" destId="{3CABC6CF-0E5E-489B-B212-E5ED0BEF7EF7}" srcOrd="1" destOrd="0" presId="urn:microsoft.com/office/officeart/2008/layout/AscendingPictureAccentProcess"/>
    <dgm:cxn modelId="{BB095990-8362-486D-BD80-67709AAA61C6}" type="presParOf" srcId="{F149A76D-6237-42AE-B57C-D3CC7E5D22F1}" destId="{E0CCB599-33ED-4DF1-924E-D6AF113BA195}" srcOrd="2" destOrd="0" presId="urn:microsoft.com/office/officeart/2008/layout/AscendingPictureAccentProcess"/>
    <dgm:cxn modelId="{069EA542-AA8A-45BE-8693-F28ECCC57100}" type="presParOf" srcId="{F149A76D-6237-42AE-B57C-D3CC7E5D22F1}" destId="{B6CD456D-A68B-4DF0-80FF-3305CCBD7B26}" srcOrd="3" destOrd="0" presId="urn:microsoft.com/office/officeart/2008/layout/AscendingPictureAccentProcess"/>
    <dgm:cxn modelId="{7C1111D3-E721-4E10-9067-A5F43CD56EB2}" type="presParOf" srcId="{F149A76D-6237-42AE-B57C-D3CC7E5D22F1}" destId="{1DDEAE98-A8C8-470C-9809-A633D1B0C23F}" srcOrd="4" destOrd="0" presId="urn:microsoft.com/office/officeart/2008/layout/AscendingPictureAccentProcess"/>
    <dgm:cxn modelId="{7B65F290-08BA-4DEC-AE77-818302B07863}" type="presParOf" srcId="{F149A76D-6237-42AE-B57C-D3CC7E5D22F1}" destId="{2B55D55C-79E5-47FA-9414-083D93B12C4A}" srcOrd="5" destOrd="0" presId="urn:microsoft.com/office/officeart/2008/layout/AscendingPictureAccentProcess"/>
    <dgm:cxn modelId="{4D7A4D20-CE6E-4FC9-AC4C-31FE6395F670}" type="presParOf" srcId="{F149A76D-6237-42AE-B57C-D3CC7E5D22F1}" destId="{A2256478-F165-40B8-8068-85A88CEA09C8}" srcOrd="6" destOrd="0" presId="urn:microsoft.com/office/officeart/2008/layout/AscendingPictureAccentProcess"/>
    <dgm:cxn modelId="{4A71F22F-D899-4E99-AF55-DF8F3DA6A324}" type="presParOf" srcId="{F149A76D-6237-42AE-B57C-D3CC7E5D22F1}" destId="{F998683D-EEF2-4F0F-8B4D-C7F90EFF0E34}" srcOrd="7" destOrd="0" presId="urn:microsoft.com/office/officeart/2008/layout/AscendingPictureAccentProcess"/>
    <dgm:cxn modelId="{7B877F0D-2BDB-4398-B79C-63C6572ACF4E}" type="presParOf" srcId="{F149A76D-6237-42AE-B57C-D3CC7E5D22F1}" destId="{9A44167B-D230-41FE-944B-DDEFC29F824B}" srcOrd="8" destOrd="0" presId="urn:microsoft.com/office/officeart/2008/layout/AscendingPictureAccentProcess"/>
    <dgm:cxn modelId="{5E8C0196-4DC8-4D59-9CA8-AB428A5C4781}" type="presParOf" srcId="{F149A76D-6237-42AE-B57C-D3CC7E5D22F1}" destId="{C6F45128-B2E6-474B-92FC-6B0A8D249E18}" srcOrd="9" destOrd="0" presId="urn:microsoft.com/office/officeart/2008/layout/AscendingPictureAccentProcess"/>
    <dgm:cxn modelId="{7FA24657-A6D7-4DBA-B507-E424286DD5DF}" type="presParOf" srcId="{F149A76D-6237-42AE-B57C-D3CC7E5D22F1}" destId="{C8448567-0856-4821-A7D2-39397DD9597B}" srcOrd="10" destOrd="0" presId="urn:microsoft.com/office/officeart/2008/layout/AscendingPictureAccentProcess"/>
    <dgm:cxn modelId="{E1ED75C4-C2E0-49D9-9192-71EC68FDDBB2}" type="presParOf" srcId="{F149A76D-6237-42AE-B57C-D3CC7E5D22F1}" destId="{B20EC26D-0C47-40B7-8115-9B3B352AF32A}" srcOrd="11" destOrd="0" presId="urn:microsoft.com/office/officeart/2008/layout/AscendingPictureAccentProcess"/>
    <dgm:cxn modelId="{2680C78F-993F-47D2-8084-3E1239D92083}" type="presParOf" srcId="{B20EC26D-0C47-40B7-8115-9B3B352AF32A}" destId="{2BB209F6-AB2C-4B87-9F2C-C2F2EB31DC0C}" srcOrd="0" destOrd="0" presId="urn:microsoft.com/office/officeart/2008/layout/AscendingPictureAccentProcess"/>
    <dgm:cxn modelId="{02B274D0-F2D2-4D1A-BF49-C7636608F52D}" type="presParOf" srcId="{F149A76D-6237-42AE-B57C-D3CC7E5D22F1}" destId="{DC84BA84-EB00-46C6-9DCC-7487CEBFC824}" srcOrd="12" destOrd="0" presId="urn:microsoft.com/office/officeart/2008/layout/AscendingPictureAccentProcess"/>
    <dgm:cxn modelId="{2F323283-713A-47A0-A5ED-214582DD5206}" type="presParOf" srcId="{F149A76D-6237-42AE-B57C-D3CC7E5D22F1}" destId="{C7ABA392-F7DC-4204-A80A-372B2183D110}" srcOrd="13" destOrd="0" presId="urn:microsoft.com/office/officeart/2008/layout/AscendingPictureAccentProcess"/>
    <dgm:cxn modelId="{CF79F428-9D84-4564-9EAC-1D51D940BD4C}" type="presParOf" srcId="{C7ABA392-F7DC-4204-A80A-372B2183D110}" destId="{518B53E3-68F2-44E5-B374-74D894BFC7FF}" srcOrd="0" destOrd="0" presId="urn:microsoft.com/office/officeart/2008/layout/AscendingPictureAccent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EF0E8B-CD82-4275-8AAC-DFAE5D3327B1}" type="doc">
      <dgm:prSet loTypeId="urn:microsoft.com/office/officeart/2011/layout/HexagonRadial" loCatId="cycle" qsTypeId="urn:microsoft.com/office/officeart/2005/8/quickstyle/simple1" qsCatId="simple" csTypeId="urn:microsoft.com/office/officeart/2005/8/colors/accent1_1" csCatId="accent1" phldr="1"/>
      <dgm:spPr/>
      <dgm:t>
        <a:bodyPr/>
        <a:lstStyle/>
        <a:p>
          <a:pPr rtl="1"/>
          <a:endParaRPr lang="ar-JO"/>
        </a:p>
      </dgm:t>
    </dgm:pt>
    <dgm:pt modelId="{667F02C6-354E-4221-A4B4-5D975C526EF3}">
      <dgm:prSet phldrT="[Text]" custT="1"/>
      <dgm:spPr>
        <a:ln>
          <a:solidFill>
            <a:srgbClr val="C00000"/>
          </a:solidFill>
        </a:ln>
      </dgm:spPr>
      <dgm:t>
        <a:bodyPr/>
        <a:lstStyle/>
        <a:p>
          <a:pPr rtl="1"/>
          <a:r>
            <a:rPr lang="ar-EG" sz="1100" b="1" dirty="0">
              <a:latin typeface="Trebuchet MS" panose="020B0603020202020204" pitchFamily="34" charset="0"/>
              <a:cs typeface="Sakkal Majalla" panose="02000000000000000000" pitchFamily="2" charset="-78"/>
            </a:rPr>
            <a:t>غير ناشطة اقتصاديا</a:t>
          </a:r>
          <a:endParaRPr lang="en-US" sz="1100" b="1" dirty="0">
            <a:latin typeface="Trebuchet MS" panose="020B0603020202020204" pitchFamily="34" charset="0"/>
            <a:cs typeface="Sakkal Majalla" panose="02000000000000000000" pitchFamily="2" charset="-78"/>
          </a:endParaRPr>
        </a:p>
        <a:p>
          <a:pPr rtl="0"/>
          <a:r>
            <a:rPr lang="en-US" sz="1100" b="1" dirty="0">
              <a:solidFill>
                <a:srgbClr val="C00000"/>
              </a:solidFill>
              <a:latin typeface="Trebuchet MS" panose="020B0603020202020204" pitchFamily="34" charset="0"/>
              <a:cs typeface="Sakkal Majalla" panose="02000000000000000000" pitchFamily="2" charset="-78"/>
            </a:rPr>
            <a:t>1,994,008</a:t>
          </a:r>
          <a:endParaRPr lang="ar-JO" sz="1100" b="1" dirty="0">
            <a:solidFill>
              <a:srgbClr val="C00000"/>
            </a:solidFill>
            <a:latin typeface="Trebuchet MS" panose="020B0603020202020204" pitchFamily="34" charset="0"/>
            <a:cs typeface="Sakkal Majalla" panose="02000000000000000000" pitchFamily="2" charset="-78"/>
          </a:endParaRPr>
        </a:p>
      </dgm:t>
    </dgm:pt>
    <dgm:pt modelId="{79932AE0-4051-42C8-99D0-3C0ED420CCC8}" type="parTrans" cxnId="{8012588A-7389-49D9-9EA2-62EAC39FD75F}">
      <dgm:prSet/>
      <dgm:spPr/>
      <dgm:t>
        <a:bodyPr/>
        <a:lstStyle/>
        <a:p>
          <a:pPr rtl="1"/>
          <a:endParaRPr lang="ar-JO" sz="1100" b="1">
            <a:latin typeface="Trebuchet MS" panose="020B0603020202020204" pitchFamily="34" charset="0"/>
            <a:cs typeface="Sakkal Majalla" panose="02000000000000000000" pitchFamily="2" charset="-78"/>
          </a:endParaRPr>
        </a:p>
      </dgm:t>
    </dgm:pt>
    <dgm:pt modelId="{AD109F79-7E90-4199-974B-B5EF8EC981DA}" type="sibTrans" cxnId="{8012588A-7389-49D9-9EA2-62EAC39FD75F}">
      <dgm:prSet/>
      <dgm:spPr/>
      <dgm:t>
        <a:bodyPr/>
        <a:lstStyle/>
        <a:p>
          <a:pPr rtl="1"/>
          <a:endParaRPr lang="ar-JO" sz="1100" b="1">
            <a:latin typeface="Trebuchet MS" panose="020B0603020202020204" pitchFamily="34" charset="0"/>
            <a:cs typeface="Sakkal Majalla" panose="02000000000000000000" pitchFamily="2" charset="-78"/>
          </a:endParaRPr>
        </a:p>
      </dgm:t>
    </dgm:pt>
    <dgm:pt modelId="{525BABB1-D3DF-4899-A07D-C2D62038733B}">
      <dgm:prSet phldrT="[Text]" custT="1"/>
      <dgm:spPr>
        <a:solidFill>
          <a:srgbClr val="C00000"/>
        </a:solidFill>
        <a:ln>
          <a:noFill/>
        </a:ln>
      </dgm:spPr>
      <dgm:t>
        <a:bodyPr/>
        <a:lstStyle/>
        <a:p>
          <a:pPr rtl="0"/>
          <a:r>
            <a:rPr lang="en-US" sz="1050" b="1" dirty="0" smtClean="0">
              <a:solidFill>
                <a:schemeClr val="bg1"/>
              </a:solidFill>
              <a:latin typeface="Trebuchet MS" panose="020B0603020202020204" pitchFamily="34" charset="0"/>
              <a:cs typeface="Sakkal Majalla" panose="02000000000000000000" pitchFamily="2" charset="-78"/>
            </a:rPr>
            <a:t>Housewife</a:t>
          </a:r>
          <a:endParaRPr lang="ar-EG" sz="1050" b="1" dirty="0">
            <a:solidFill>
              <a:schemeClr val="bg1"/>
            </a:solidFill>
            <a:latin typeface="Trebuchet MS" panose="020B0603020202020204" pitchFamily="34" charset="0"/>
            <a:cs typeface="Sakkal Majalla" panose="02000000000000000000" pitchFamily="2" charset="-78"/>
          </a:endParaRPr>
        </a:p>
        <a:p>
          <a:pPr rtl="0"/>
          <a:r>
            <a:rPr lang="en-US" sz="1050" b="1" dirty="0">
              <a:solidFill>
                <a:schemeClr val="bg1"/>
              </a:solidFill>
              <a:latin typeface="Trebuchet MS" panose="020B0603020202020204" pitchFamily="34" charset="0"/>
              <a:cs typeface="Sakkal Majalla" panose="02000000000000000000" pitchFamily="2" charset="-78"/>
            </a:rPr>
            <a:t>68.6%</a:t>
          </a:r>
          <a:endParaRPr lang="ar-JO" sz="1050" b="1" dirty="0">
            <a:solidFill>
              <a:schemeClr val="bg1"/>
            </a:solidFill>
            <a:latin typeface="Trebuchet MS" panose="020B0603020202020204" pitchFamily="34" charset="0"/>
            <a:cs typeface="Sakkal Majalla" panose="02000000000000000000" pitchFamily="2" charset="-78"/>
          </a:endParaRPr>
        </a:p>
      </dgm:t>
    </dgm:pt>
    <dgm:pt modelId="{77F92E33-474C-4A64-BE9C-9BA1B7545F47}" type="parTrans" cxnId="{E61E36D0-27D8-4146-B1BF-31CA4B488108}">
      <dgm:prSet/>
      <dgm:spPr/>
      <dgm:t>
        <a:bodyPr/>
        <a:lstStyle/>
        <a:p>
          <a:pPr rtl="1"/>
          <a:endParaRPr lang="ar-JO" sz="1100" b="1">
            <a:latin typeface="Trebuchet MS" panose="020B0603020202020204" pitchFamily="34" charset="0"/>
            <a:cs typeface="Sakkal Majalla" panose="02000000000000000000" pitchFamily="2" charset="-78"/>
          </a:endParaRPr>
        </a:p>
      </dgm:t>
    </dgm:pt>
    <dgm:pt modelId="{C158CFE2-0A3A-401E-9250-4FAF0DF03C90}" type="sibTrans" cxnId="{E61E36D0-27D8-4146-B1BF-31CA4B488108}">
      <dgm:prSet/>
      <dgm:spPr/>
      <dgm:t>
        <a:bodyPr/>
        <a:lstStyle/>
        <a:p>
          <a:pPr rtl="1"/>
          <a:endParaRPr lang="ar-JO" sz="1100" b="1">
            <a:latin typeface="Trebuchet MS" panose="020B0603020202020204" pitchFamily="34" charset="0"/>
            <a:cs typeface="Sakkal Majalla" panose="02000000000000000000" pitchFamily="2" charset="-78"/>
          </a:endParaRPr>
        </a:p>
      </dgm:t>
    </dgm:pt>
    <dgm:pt modelId="{48E6A153-19A5-4B63-8913-3858C2B8D12A}">
      <dgm:prSet phldrT="[Text]" custT="1"/>
      <dgm:spPr>
        <a:solidFill>
          <a:schemeClr val="tx1">
            <a:lumMod val="65000"/>
            <a:lumOff val="35000"/>
          </a:schemeClr>
        </a:solidFill>
        <a:ln>
          <a:noFill/>
        </a:ln>
      </dgm:spPr>
      <dgm:t>
        <a:bodyPr/>
        <a:lstStyle/>
        <a:p>
          <a:pPr rtl="1"/>
          <a:r>
            <a:rPr lang="en-US" sz="1100" b="1" dirty="0" smtClean="0">
              <a:solidFill>
                <a:schemeClr val="bg1"/>
              </a:solidFill>
              <a:latin typeface="Trebuchet MS" panose="020B0603020202020204" pitchFamily="34" charset="0"/>
              <a:cs typeface="Sakkal Majalla" panose="02000000000000000000" pitchFamily="2" charset="-78"/>
            </a:rPr>
            <a:t>Profitable business</a:t>
          </a:r>
          <a:endParaRPr lang="ar-JO" sz="1100" b="1" dirty="0">
            <a:solidFill>
              <a:schemeClr val="bg1"/>
            </a:solidFill>
            <a:latin typeface="Trebuchet MS" panose="020B0603020202020204" pitchFamily="34" charset="0"/>
            <a:cs typeface="Sakkal Majalla" panose="02000000000000000000" pitchFamily="2" charset="-78"/>
          </a:endParaRPr>
        </a:p>
        <a:p>
          <a:pPr rtl="0"/>
          <a:r>
            <a:rPr lang="en-US" sz="1100" b="1" dirty="0" smtClean="0">
              <a:solidFill>
                <a:schemeClr val="bg1"/>
              </a:solidFill>
              <a:latin typeface="Trebuchet MS" panose="020B0603020202020204" pitchFamily="34" charset="0"/>
              <a:cs typeface="Sakkal Majalla" panose="02000000000000000000" pitchFamily="2" charset="-78"/>
            </a:rPr>
            <a:t>0.5%</a:t>
          </a:r>
          <a:endParaRPr lang="ar-JO" sz="1100" b="1" dirty="0">
            <a:solidFill>
              <a:schemeClr val="bg1"/>
            </a:solidFill>
            <a:latin typeface="Trebuchet MS" panose="020B0603020202020204" pitchFamily="34" charset="0"/>
            <a:cs typeface="Sakkal Majalla" panose="02000000000000000000" pitchFamily="2" charset="-78"/>
          </a:endParaRPr>
        </a:p>
      </dgm:t>
    </dgm:pt>
    <dgm:pt modelId="{03D3FDB5-9471-4FD4-964D-806CE7B18E86}" type="parTrans" cxnId="{A151F631-AF4B-48A8-8793-B93054295D07}">
      <dgm:prSet/>
      <dgm:spPr/>
      <dgm:t>
        <a:bodyPr/>
        <a:lstStyle/>
        <a:p>
          <a:pPr rtl="1"/>
          <a:endParaRPr lang="ar-JO" sz="1100" b="1">
            <a:latin typeface="Trebuchet MS" panose="020B0603020202020204" pitchFamily="34" charset="0"/>
            <a:cs typeface="Sakkal Majalla" panose="02000000000000000000" pitchFamily="2" charset="-78"/>
          </a:endParaRPr>
        </a:p>
      </dgm:t>
    </dgm:pt>
    <dgm:pt modelId="{459D9A57-81BF-473F-A96E-9D000D634949}" type="sibTrans" cxnId="{A151F631-AF4B-48A8-8793-B93054295D07}">
      <dgm:prSet/>
      <dgm:spPr/>
      <dgm:t>
        <a:bodyPr/>
        <a:lstStyle/>
        <a:p>
          <a:pPr rtl="1"/>
          <a:endParaRPr lang="ar-JO" sz="1100" b="1">
            <a:latin typeface="Trebuchet MS" panose="020B0603020202020204" pitchFamily="34" charset="0"/>
            <a:cs typeface="Sakkal Majalla" panose="02000000000000000000" pitchFamily="2" charset="-78"/>
          </a:endParaRPr>
        </a:p>
      </dgm:t>
    </dgm:pt>
    <dgm:pt modelId="{B20B3547-1B50-4001-BF5B-52435FA44383}">
      <dgm:prSet phldrT="[Text]" custT="1"/>
      <dgm:spPr>
        <a:solidFill>
          <a:schemeClr val="tx1">
            <a:lumMod val="65000"/>
            <a:lumOff val="35000"/>
          </a:schemeClr>
        </a:solidFill>
        <a:ln>
          <a:noFill/>
        </a:ln>
      </dgm:spPr>
      <dgm:t>
        <a:bodyPr/>
        <a:lstStyle/>
        <a:p>
          <a:pPr rtl="1"/>
          <a:r>
            <a:rPr lang="en-US" sz="1100" b="1" dirty="0" smtClean="0">
              <a:solidFill>
                <a:schemeClr val="bg1"/>
              </a:solidFill>
              <a:latin typeface="Trebuchet MS" panose="020B0603020202020204" pitchFamily="34" charset="0"/>
              <a:cs typeface="Sakkal Majalla" panose="02000000000000000000" pitchFamily="2" charset="-78"/>
            </a:rPr>
            <a:t>Informal economy</a:t>
          </a:r>
          <a:endParaRPr lang="ar-JO" sz="1100" b="1" dirty="0">
            <a:solidFill>
              <a:schemeClr val="bg1"/>
            </a:solidFill>
            <a:latin typeface="Trebuchet MS" panose="020B0603020202020204" pitchFamily="34" charset="0"/>
            <a:cs typeface="Sakkal Majalla" panose="02000000000000000000" pitchFamily="2" charset="-78"/>
          </a:endParaRPr>
        </a:p>
      </dgm:t>
    </dgm:pt>
    <dgm:pt modelId="{5D82A696-D31E-4934-84AA-2A80EB24FDD3}" type="parTrans" cxnId="{FBEBD65F-8F2A-45E6-9A9F-02BD209EF1E8}">
      <dgm:prSet/>
      <dgm:spPr/>
      <dgm:t>
        <a:bodyPr/>
        <a:lstStyle/>
        <a:p>
          <a:pPr rtl="1"/>
          <a:endParaRPr lang="ar-JO" sz="1100" b="1">
            <a:latin typeface="Trebuchet MS" panose="020B0603020202020204" pitchFamily="34" charset="0"/>
            <a:cs typeface="Sakkal Majalla" panose="02000000000000000000" pitchFamily="2" charset="-78"/>
          </a:endParaRPr>
        </a:p>
      </dgm:t>
    </dgm:pt>
    <dgm:pt modelId="{93BD1D79-8BA4-4E95-9103-CC45ACB67A97}" type="sibTrans" cxnId="{FBEBD65F-8F2A-45E6-9A9F-02BD209EF1E8}">
      <dgm:prSet/>
      <dgm:spPr/>
      <dgm:t>
        <a:bodyPr/>
        <a:lstStyle/>
        <a:p>
          <a:pPr rtl="1"/>
          <a:endParaRPr lang="ar-JO" sz="1100" b="1">
            <a:latin typeface="Trebuchet MS" panose="020B0603020202020204" pitchFamily="34" charset="0"/>
            <a:cs typeface="Sakkal Majalla" panose="02000000000000000000" pitchFamily="2" charset="-78"/>
          </a:endParaRPr>
        </a:p>
      </dgm:t>
    </dgm:pt>
    <dgm:pt modelId="{B54B5BE0-BEB4-427F-A45E-AC4042299E40}">
      <dgm:prSet phldrT="[Text]" custT="1"/>
      <dgm:spPr>
        <a:solidFill>
          <a:schemeClr val="tx1">
            <a:lumMod val="65000"/>
            <a:lumOff val="35000"/>
          </a:schemeClr>
        </a:solidFill>
        <a:ln>
          <a:noFill/>
        </a:ln>
      </dgm:spPr>
      <dgm:t>
        <a:bodyPr/>
        <a:lstStyle/>
        <a:p>
          <a:pPr rtl="1"/>
          <a:r>
            <a:rPr lang="en-US" sz="1100" b="1" dirty="0" smtClean="0">
              <a:solidFill>
                <a:schemeClr val="bg1"/>
              </a:solidFill>
              <a:latin typeface="Trebuchet MS" panose="020B0603020202020204" pitchFamily="34" charset="0"/>
              <a:cs typeface="Sakkal Majalla" panose="02000000000000000000" pitchFamily="2" charset="-78"/>
            </a:rPr>
            <a:t>Other</a:t>
          </a:r>
          <a:endParaRPr lang="ar-JO" sz="1100" b="1" dirty="0">
            <a:solidFill>
              <a:schemeClr val="bg1"/>
            </a:solidFill>
            <a:latin typeface="Trebuchet MS" panose="020B0603020202020204" pitchFamily="34" charset="0"/>
            <a:cs typeface="Sakkal Majalla" panose="02000000000000000000" pitchFamily="2" charset="-78"/>
          </a:endParaRPr>
        </a:p>
        <a:p>
          <a:pPr rtl="0"/>
          <a:r>
            <a:rPr lang="en-US" sz="1100" b="1" dirty="0" smtClean="0">
              <a:solidFill>
                <a:schemeClr val="bg1"/>
              </a:solidFill>
              <a:latin typeface="Trebuchet MS" panose="020B0603020202020204" pitchFamily="34" charset="0"/>
              <a:cs typeface="Sakkal Majalla" panose="02000000000000000000" pitchFamily="2" charset="-78"/>
            </a:rPr>
            <a:t>1.3%</a:t>
          </a:r>
          <a:endParaRPr lang="ar-JO" sz="1100" b="1" dirty="0">
            <a:solidFill>
              <a:schemeClr val="bg1"/>
            </a:solidFill>
            <a:latin typeface="Trebuchet MS" panose="020B0603020202020204" pitchFamily="34" charset="0"/>
            <a:cs typeface="Sakkal Majalla" panose="02000000000000000000" pitchFamily="2" charset="-78"/>
          </a:endParaRPr>
        </a:p>
      </dgm:t>
    </dgm:pt>
    <dgm:pt modelId="{9AEC436C-34CC-4611-8AAE-986EDCE9681A}" type="parTrans" cxnId="{E44A61B0-BDF5-4FAE-8E7E-143ACC68CA80}">
      <dgm:prSet/>
      <dgm:spPr/>
      <dgm:t>
        <a:bodyPr/>
        <a:lstStyle/>
        <a:p>
          <a:pPr rtl="1"/>
          <a:endParaRPr lang="ar-JO" sz="1100" b="1">
            <a:latin typeface="Trebuchet MS" panose="020B0603020202020204" pitchFamily="34" charset="0"/>
            <a:cs typeface="Sakkal Majalla" panose="02000000000000000000" pitchFamily="2" charset="-78"/>
          </a:endParaRPr>
        </a:p>
      </dgm:t>
    </dgm:pt>
    <dgm:pt modelId="{19DF5059-5A51-4557-9309-8E24886F665D}" type="sibTrans" cxnId="{E44A61B0-BDF5-4FAE-8E7E-143ACC68CA80}">
      <dgm:prSet/>
      <dgm:spPr/>
      <dgm:t>
        <a:bodyPr/>
        <a:lstStyle/>
        <a:p>
          <a:pPr rtl="1"/>
          <a:endParaRPr lang="ar-JO" sz="1100" b="1">
            <a:latin typeface="Trebuchet MS" panose="020B0603020202020204" pitchFamily="34" charset="0"/>
            <a:cs typeface="Sakkal Majalla" panose="02000000000000000000" pitchFamily="2" charset="-78"/>
          </a:endParaRPr>
        </a:p>
      </dgm:t>
    </dgm:pt>
    <dgm:pt modelId="{0F206587-B625-48C9-B99C-29749154FD7A}">
      <dgm:prSet phldrT="[Text]" custT="1"/>
      <dgm:spPr>
        <a:solidFill>
          <a:schemeClr val="tx1">
            <a:lumMod val="65000"/>
            <a:lumOff val="35000"/>
          </a:schemeClr>
        </a:solidFill>
        <a:ln>
          <a:noFill/>
        </a:ln>
      </dgm:spPr>
      <dgm:t>
        <a:bodyPr/>
        <a:lstStyle/>
        <a:p>
          <a:pPr rtl="1"/>
          <a:r>
            <a:rPr lang="en-US" sz="1100" b="1" dirty="0" smtClean="0">
              <a:solidFill>
                <a:schemeClr val="bg1"/>
              </a:solidFill>
              <a:latin typeface="Trebuchet MS" panose="020B0603020202020204" pitchFamily="34" charset="0"/>
              <a:cs typeface="Sakkal Majalla" panose="02000000000000000000" pitchFamily="2" charset="-78"/>
            </a:rPr>
            <a:t>Special needs</a:t>
          </a:r>
          <a:endParaRPr lang="ar-JO" sz="1100" b="1" dirty="0">
            <a:solidFill>
              <a:schemeClr val="bg1"/>
            </a:solidFill>
            <a:latin typeface="Trebuchet MS" panose="020B0603020202020204" pitchFamily="34" charset="0"/>
            <a:cs typeface="Sakkal Majalla" panose="02000000000000000000" pitchFamily="2" charset="-78"/>
          </a:endParaRPr>
        </a:p>
      </dgm:t>
    </dgm:pt>
    <dgm:pt modelId="{1C1F7645-54CF-47BC-BAA0-30D15129D787}" type="parTrans" cxnId="{860F925C-64A4-40D6-AD2A-C9678BEF6ACF}">
      <dgm:prSet/>
      <dgm:spPr/>
      <dgm:t>
        <a:bodyPr/>
        <a:lstStyle/>
        <a:p>
          <a:pPr rtl="1"/>
          <a:endParaRPr lang="ar-JO" sz="1100" b="1">
            <a:latin typeface="Trebuchet MS" panose="020B0603020202020204" pitchFamily="34" charset="0"/>
            <a:cs typeface="Sakkal Majalla" panose="02000000000000000000" pitchFamily="2" charset="-78"/>
          </a:endParaRPr>
        </a:p>
      </dgm:t>
    </dgm:pt>
    <dgm:pt modelId="{BB2888CE-D20E-4F8B-8593-3FD7E6516199}" type="sibTrans" cxnId="{860F925C-64A4-40D6-AD2A-C9678BEF6ACF}">
      <dgm:prSet/>
      <dgm:spPr/>
      <dgm:t>
        <a:bodyPr/>
        <a:lstStyle/>
        <a:p>
          <a:pPr rtl="1"/>
          <a:endParaRPr lang="ar-JO" sz="1100" b="1">
            <a:latin typeface="Trebuchet MS" panose="020B0603020202020204" pitchFamily="34" charset="0"/>
            <a:cs typeface="Sakkal Majalla" panose="02000000000000000000" pitchFamily="2" charset="-78"/>
          </a:endParaRPr>
        </a:p>
      </dgm:t>
    </dgm:pt>
    <dgm:pt modelId="{A27D2DCC-5AD5-423E-BAE9-A56556FAE8B7}">
      <dgm:prSet phldrT="[Text]" custT="1"/>
      <dgm:spPr>
        <a:solidFill>
          <a:schemeClr val="tx1">
            <a:lumMod val="65000"/>
            <a:lumOff val="35000"/>
          </a:schemeClr>
        </a:solidFill>
        <a:ln>
          <a:noFill/>
        </a:ln>
      </dgm:spPr>
      <dgm:t>
        <a:bodyPr/>
        <a:lstStyle/>
        <a:p>
          <a:pPr rtl="1"/>
          <a:r>
            <a:rPr lang="en-US" sz="1100" b="1" dirty="0" smtClean="0">
              <a:solidFill>
                <a:schemeClr val="bg1"/>
              </a:solidFill>
              <a:latin typeface="Trebuchet MS" panose="020B0603020202020204" pitchFamily="34" charset="0"/>
              <a:cs typeface="Sakkal Majalla" panose="02000000000000000000" pitchFamily="2" charset="-78"/>
            </a:rPr>
            <a:t>Student</a:t>
          </a:r>
          <a:endParaRPr lang="ar-JO" sz="1100" b="1" dirty="0">
            <a:solidFill>
              <a:schemeClr val="bg1"/>
            </a:solidFill>
            <a:latin typeface="Trebuchet MS" panose="020B0603020202020204" pitchFamily="34" charset="0"/>
            <a:cs typeface="Sakkal Majalla" panose="02000000000000000000" pitchFamily="2" charset="-78"/>
          </a:endParaRPr>
        </a:p>
        <a:p>
          <a:pPr rtl="0"/>
          <a:r>
            <a:rPr lang="en-US" sz="1100" b="1" dirty="0" smtClean="0">
              <a:solidFill>
                <a:schemeClr val="bg1"/>
              </a:solidFill>
              <a:latin typeface="Trebuchet MS" panose="020B0603020202020204" pitchFamily="34" charset="0"/>
              <a:cs typeface="Sakkal Majalla" panose="02000000000000000000" pitchFamily="2" charset="-78"/>
            </a:rPr>
            <a:t>17%</a:t>
          </a:r>
          <a:endParaRPr lang="ar-JO" sz="1100" b="1" dirty="0">
            <a:solidFill>
              <a:schemeClr val="bg1"/>
            </a:solidFill>
            <a:latin typeface="Trebuchet MS" panose="020B0603020202020204" pitchFamily="34" charset="0"/>
            <a:cs typeface="Sakkal Majalla" panose="02000000000000000000" pitchFamily="2" charset="-78"/>
          </a:endParaRPr>
        </a:p>
      </dgm:t>
    </dgm:pt>
    <dgm:pt modelId="{A53D3A11-EFE5-4335-8512-8CC11FBD8FF4}" type="parTrans" cxnId="{B8D03AEB-3A5B-4EDB-8A91-97BD77D4B593}">
      <dgm:prSet/>
      <dgm:spPr/>
      <dgm:t>
        <a:bodyPr/>
        <a:lstStyle/>
        <a:p>
          <a:pPr rtl="1"/>
          <a:endParaRPr lang="ar-JO" sz="1100" b="1">
            <a:latin typeface="Trebuchet MS" panose="020B0603020202020204" pitchFamily="34" charset="0"/>
            <a:cs typeface="Sakkal Majalla" panose="02000000000000000000" pitchFamily="2" charset="-78"/>
          </a:endParaRPr>
        </a:p>
      </dgm:t>
    </dgm:pt>
    <dgm:pt modelId="{7AC89CFB-CA2F-442E-A069-41CA9CA1847F}" type="sibTrans" cxnId="{B8D03AEB-3A5B-4EDB-8A91-97BD77D4B593}">
      <dgm:prSet/>
      <dgm:spPr/>
      <dgm:t>
        <a:bodyPr/>
        <a:lstStyle/>
        <a:p>
          <a:pPr rtl="1"/>
          <a:endParaRPr lang="ar-JO" sz="1100" b="1">
            <a:latin typeface="Trebuchet MS" panose="020B0603020202020204" pitchFamily="34" charset="0"/>
            <a:cs typeface="Sakkal Majalla" panose="02000000000000000000" pitchFamily="2" charset="-78"/>
          </a:endParaRPr>
        </a:p>
      </dgm:t>
    </dgm:pt>
    <dgm:pt modelId="{6659757B-1BFA-465D-90D9-165128AAEB3E}" type="pres">
      <dgm:prSet presAssocID="{A0EF0E8B-CD82-4275-8AAC-DFAE5D3327B1}" presName="Name0" presStyleCnt="0">
        <dgm:presLayoutVars>
          <dgm:chMax val="1"/>
          <dgm:chPref val="1"/>
          <dgm:dir/>
          <dgm:animOne val="branch"/>
          <dgm:animLvl val="lvl"/>
        </dgm:presLayoutVars>
      </dgm:prSet>
      <dgm:spPr/>
      <dgm:t>
        <a:bodyPr/>
        <a:lstStyle/>
        <a:p>
          <a:pPr rtl="1"/>
          <a:endParaRPr lang="ar-JO"/>
        </a:p>
      </dgm:t>
    </dgm:pt>
    <dgm:pt modelId="{C78B3695-E007-4E56-95A9-9462980E9E88}" type="pres">
      <dgm:prSet presAssocID="{667F02C6-354E-4221-A4B4-5D975C526EF3}" presName="Parent" presStyleLbl="node0" presStyleIdx="0" presStyleCnt="1" custScaleX="114539">
        <dgm:presLayoutVars>
          <dgm:chMax val="6"/>
          <dgm:chPref val="6"/>
        </dgm:presLayoutVars>
      </dgm:prSet>
      <dgm:spPr/>
      <dgm:t>
        <a:bodyPr/>
        <a:lstStyle/>
        <a:p>
          <a:pPr rtl="1"/>
          <a:endParaRPr lang="ar-JO"/>
        </a:p>
      </dgm:t>
    </dgm:pt>
    <dgm:pt modelId="{EA923F1B-CBEE-4116-B211-35D6BFD9263C}" type="pres">
      <dgm:prSet presAssocID="{525BABB1-D3DF-4899-A07D-C2D62038733B}" presName="Accent1" presStyleCnt="0"/>
      <dgm:spPr/>
    </dgm:pt>
    <dgm:pt modelId="{3C96097F-3B0D-4194-9148-3746184005C4}" type="pres">
      <dgm:prSet presAssocID="{525BABB1-D3DF-4899-A07D-C2D62038733B}" presName="Accent" presStyleLbl="bgShp" presStyleIdx="0" presStyleCnt="6"/>
      <dgm:spPr/>
    </dgm:pt>
    <dgm:pt modelId="{6B78EA10-8C8A-40D4-970B-0CE64EE2F814}" type="pres">
      <dgm:prSet presAssocID="{525BABB1-D3DF-4899-A07D-C2D62038733B}" presName="Child1" presStyleLbl="node1" presStyleIdx="0" presStyleCnt="6" custScaleX="121000" custScaleY="121000" custLinFactNeighborX="-2723" custLinFactNeighborY="-3487">
        <dgm:presLayoutVars>
          <dgm:chMax val="0"/>
          <dgm:chPref val="0"/>
          <dgm:bulletEnabled val="1"/>
        </dgm:presLayoutVars>
      </dgm:prSet>
      <dgm:spPr/>
      <dgm:t>
        <a:bodyPr/>
        <a:lstStyle/>
        <a:p>
          <a:pPr rtl="1"/>
          <a:endParaRPr lang="ar-JO"/>
        </a:p>
      </dgm:t>
    </dgm:pt>
    <dgm:pt modelId="{9C8FD850-BBF1-4A9C-9787-82D10328E010}" type="pres">
      <dgm:prSet presAssocID="{48E6A153-19A5-4B63-8913-3858C2B8D12A}" presName="Accent2" presStyleCnt="0"/>
      <dgm:spPr/>
    </dgm:pt>
    <dgm:pt modelId="{8E605D4D-A9D3-48C4-B62D-D8208E2E712C}" type="pres">
      <dgm:prSet presAssocID="{48E6A153-19A5-4B63-8913-3858C2B8D12A}" presName="Accent" presStyleLbl="bgShp" presStyleIdx="1" presStyleCnt="6"/>
      <dgm:spPr/>
    </dgm:pt>
    <dgm:pt modelId="{08DBC31B-08BE-46FB-BB5A-1D05C947CDB1}" type="pres">
      <dgm:prSet presAssocID="{48E6A153-19A5-4B63-8913-3858C2B8D12A}" presName="Child2" presStyleLbl="node1" presStyleIdx="1" presStyleCnt="6" custScaleX="133100" custScaleY="133100" custLinFactNeighborX="23072" custLinFactNeighborY="-1469">
        <dgm:presLayoutVars>
          <dgm:chMax val="0"/>
          <dgm:chPref val="0"/>
          <dgm:bulletEnabled val="1"/>
        </dgm:presLayoutVars>
      </dgm:prSet>
      <dgm:spPr/>
      <dgm:t>
        <a:bodyPr/>
        <a:lstStyle/>
        <a:p>
          <a:pPr rtl="1"/>
          <a:endParaRPr lang="ar-JO"/>
        </a:p>
      </dgm:t>
    </dgm:pt>
    <dgm:pt modelId="{03B8E61C-5487-47D6-8E44-4BCDCE4ED1D0}" type="pres">
      <dgm:prSet presAssocID="{B20B3547-1B50-4001-BF5B-52435FA44383}" presName="Accent3" presStyleCnt="0"/>
      <dgm:spPr/>
    </dgm:pt>
    <dgm:pt modelId="{04CAF424-7957-4039-BB2B-379E4DEB3C71}" type="pres">
      <dgm:prSet presAssocID="{B20B3547-1B50-4001-BF5B-52435FA44383}" presName="Accent" presStyleLbl="bgShp" presStyleIdx="2" presStyleCnt="6"/>
      <dgm:spPr/>
    </dgm:pt>
    <dgm:pt modelId="{D85AF8E8-A3AE-49ED-B096-1BFD0A59E85B}" type="pres">
      <dgm:prSet presAssocID="{B20B3547-1B50-4001-BF5B-52435FA44383}" presName="Child3" presStyleLbl="node1" presStyleIdx="2" presStyleCnt="6" custScaleX="133100" custScaleY="133100" custLinFactNeighborX="33467" custLinFactNeighborY="24031">
        <dgm:presLayoutVars>
          <dgm:chMax val="0"/>
          <dgm:chPref val="0"/>
          <dgm:bulletEnabled val="1"/>
        </dgm:presLayoutVars>
      </dgm:prSet>
      <dgm:spPr/>
      <dgm:t>
        <a:bodyPr/>
        <a:lstStyle/>
        <a:p>
          <a:pPr rtl="1"/>
          <a:endParaRPr lang="ar-JO"/>
        </a:p>
      </dgm:t>
    </dgm:pt>
    <dgm:pt modelId="{59672697-B371-4A66-9030-30754AB73801}" type="pres">
      <dgm:prSet presAssocID="{B54B5BE0-BEB4-427F-A45E-AC4042299E40}" presName="Accent4" presStyleCnt="0"/>
      <dgm:spPr/>
    </dgm:pt>
    <dgm:pt modelId="{A2115740-F96F-42E3-A6F3-299532025338}" type="pres">
      <dgm:prSet presAssocID="{B54B5BE0-BEB4-427F-A45E-AC4042299E40}" presName="Accent" presStyleLbl="bgShp" presStyleIdx="3" presStyleCnt="6"/>
      <dgm:spPr/>
    </dgm:pt>
    <dgm:pt modelId="{56002C84-8615-4E5C-AD73-46F44AF02BF8}" type="pres">
      <dgm:prSet presAssocID="{B54B5BE0-BEB4-427F-A45E-AC4042299E40}" presName="Child4" presStyleLbl="node1" presStyleIdx="3" presStyleCnt="6" custScaleX="121000" custScaleY="121000" custLinFactNeighborX="-2723" custLinFactNeighborY="5190">
        <dgm:presLayoutVars>
          <dgm:chMax val="0"/>
          <dgm:chPref val="0"/>
          <dgm:bulletEnabled val="1"/>
        </dgm:presLayoutVars>
      </dgm:prSet>
      <dgm:spPr/>
      <dgm:t>
        <a:bodyPr/>
        <a:lstStyle/>
        <a:p>
          <a:pPr rtl="1"/>
          <a:endParaRPr lang="ar-JO"/>
        </a:p>
      </dgm:t>
    </dgm:pt>
    <dgm:pt modelId="{3BEAFE6E-E8A0-4358-AED0-6D97B16C30BC}" type="pres">
      <dgm:prSet presAssocID="{0F206587-B625-48C9-B99C-29749154FD7A}" presName="Accent5" presStyleCnt="0"/>
      <dgm:spPr/>
    </dgm:pt>
    <dgm:pt modelId="{3EA4493B-B228-409B-A64F-E48ED18CA11B}" type="pres">
      <dgm:prSet presAssocID="{0F206587-B625-48C9-B99C-29749154FD7A}" presName="Accent" presStyleLbl="bgShp" presStyleIdx="4" presStyleCnt="6"/>
      <dgm:spPr/>
    </dgm:pt>
    <dgm:pt modelId="{E00E0866-97F3-42D7-9C71-41A31FC882A5}" type="pres">
      <dgm:prSet presAssocID="{0F206587-B625-48C9-B99C-29749154FD7A}" presName="Child5" presStyleLbl="node1" presStyleIdx="4" presStyleCnt="6" custScaleX="133100" custScaleY="133100" custLinFactNeighborX="-41268" custLinFactNeighborY="11856">
        <dgm:presLayoutVars>
          <dgm:chMax val="0"/>
          <dgm:chPref val="0"/>
          <dgm:bulletEnabled val="1"/>
        </dgm:presLayoutVars>
      </dgm:prSet>
      <dgm:spPr/>
      <dgm:t>
        <a:bodyPr/>
        <a:lstStyle/>
        <a:p>
          <a:pPr rtl="1"/>
          <a:endParaRPr lang="ar-JO"/>
        </a:p>
      </dgm:t>
    </dgm:pt>
    <dgm:pt modelId="{FA123C57-88EF-489A-AFA5-78757FD16CF6}" type="pres">
      <dgm:prSet presAssocID="{A27D2DCC-5AD5-423E-BAE9-A56556FAE8B7}" presName="Accent6" presStyleCnt="0"/>
      <dgm:spPr/>
    </dgm:pt>
    <dgm:pt modelId="{6EAC2DE8-5E29-4239-9DCA-4338FB7F783B}" type="pres">
      <dgm:prSet presAssocID="{A27D2DCC-5AD5-423E-BAE9-A56556FAE8B7}" presName="Accent" presStyleLbl="bgShp" presStyleIdx="5" presStyleCnt="6"/>
      <dgm:spPr/>
    </dgm:pt>
    <dgm:pt modelId="{EE11DBCC-8063-4F8D-B92A-181CC20CC073}" type="pres">
      <dgm:prSet presAssocID="{A27D2DCC-5AD5-423E-BAE9-A56556FAE8B7}" presName="Child6" presStyleLbl="node1" presStyleIdx="5" presStyleCnt="6" custScaleX="133100" custScaleY="133100" custLinFactNeighborX="-30264" custLinFactNeighborY="-18503">
        <dgm:presLayoutVars>
          <dgm:chMax val="0"/>
          <dgm:chPref val="0"/>
          <dgm:bulletEnabled val="1"/>
        </dgm:presLayoutVars>
      </dgm:prSet>
      <dgm:spPr/>
      <dgm:t>
        <a:bodyPr/>
        <a:lstStyle/>
        <a:p>
          <a:pPr rtl="1"/>
          <a:endParaRPr lang="ar-JO"/>
        </a:p>
      </dgm:t>
    </dgm:pt>
  </dgm:ptLst>
  <dgm:cxnLst>
    <dgm:cxn modelId="{E61E36D0-27D8-4146-B1BF-31CA4B488108}" srcId="{667F02C6-354E-4221-A4B4-5D975C526EF3}" destId="{525BABB1-D3DF-4899-A07D-C2D62038733B}" srcOrd="0" destOrd="0" parTransId="{77F92E33-474C-4A64-BE9C-9BA1B7545F47}" sibTransId="{C158CFE2-0A3A-401E-9250-4FAF0DF03C90}"/>
    <dgm:cxn modelId="{8F448B59-8E2F-47DD-9DDC-BF71BF30D04C}" type="presOf" srcId="{B54B5BE0-BEB4-427F-A45E-AC4042299E40}" destId="{56002C84-8615-4E5C-AD73-46F44AF02BF8}" srcOrd="0" destOrd="0" presId="urn:microsoft.com/office/officeart/2011/layout/HexagonRadial"/>
    <dgm:cxn modelId="{FBEBD65F-8F2A-45E6-9A9F-02BD209EF1E8}" srcId="{667F02C6-354E-4221-A4B4-5D975C526EF3}" destId="{B20B3547-1B50-4001-BF5B-52435FA44383}" srcOrd="2" destOrd="0" parTransId="{5D82A696-D31E-4934-84AA-2A80EB24FDD3}" sibTransId="{93BD1D79-8BA4-4E95-9103-CC45ACB67A97}"/>
    <dgm:cxn modelId="{776614F1-D8D8-4FBA-9EBB-DBE90C076244}" type="presOf" srcId="{0F206587-B625-48C9-B99C-29749154FD7A}" destId="{E00E0866-97F3-42D7-9C71-41A31FC882A5}" srcOrd="0" destOrd="0" presId="urn:microsoft.com/office/officeart/2011/layout/HexagonRadial"/>
    <dgm:cxn modelId="{5D96F952-C5CB-4675-875C-9A1C32C75E7E}" type="presOf" srcId="{B20B3547-1B50-4001-BF5B-52435FA44383}" destId="{D85AF8E8-A3AE-49ED-B096-1BFD0A59E85B}" srcOrd="0" destOrd="0" presId="urn:microsoft.com/office/officeart/2011/layout/HexagonRadial"/>
    <dgm:cxn modelId="{36B4547A-6494-4DFF-97E3-159FB457E9EF}" type="presOf" srcId="{A27D2DCC-5AD5-423E-BAE9-A56556FAE8B7}" destId="{EE11DBCC-8063-4F8D-B92A-181CC20CC073}" srcOrd="0" destOrd="0" presId="urn:microsoft.com/office/officeart/2011/layout/HexagonRadial"/>
    <dgm:cxn modelId="{26B5C741-D533-483E-A123-0AEE5DCB0496}" type="presOf" srcId="{48E6A153-19A5-4B63-8913-3858C2B8D12A}" destId="{08DBC31B-08BE-46FB-BB5A-1D05C947CDB1}" srcOrd="0" destOrd="0" presId="urn:microsoft.com/office/officeart/2011/layout/HexagonRadial"/>
    <dgm:cxn modelId="{A151F631-AF4B-48A8-8793-B93054295D07}" srcId="{667F02C6-354E-4221-A4B4-5D975C526EF3}" destId="{48E6A153-19A5-4B63-8913-3858C2B8D12A}" srcOrd="1" destOrd="0" parTransId="{03D3FDB5-9471-4FD4-964D-806CE7B18E86}" sibTransId="{459D9A57-81BF-473F-A96E-9D000D634949}"/>
    <dgm:cxn modelId="{E5BAC2D2-2060-48F2-BA9A-196A9B4BBA85}" type="presOf" srcId="{667F02C6-354E-4221-A4B4-5D975C526EF3}" destId="{C78B3695-E007-4E56-95A9-9462980E9E88}" srcOrd="0" destOrd="0" presId="urn:microsoft.com/office/officeart/2011/layout/HexagonRadial"/>
    <dgm:cxn modelId="{8012588A-7389-49D9-9EA2-62EAC39FD75F}" srcId="{A0EF0E8B-CD82-4275-8AAC-DFAE5D3327B1}" destId="{667F02C6-354E-4221-A4B4-5D975C526EF3}" srcOrd="0" destOrd="0" parTransId="{79932AE0-4051-42C8-99D0-3C0ED420CCC8}" sibTransId="{AD109F79-7E90-4199-974B-B5EF8EC981DA}"/>
    <dgm:cxn modelId="{B8D03AEB-3A5B-4EDB-8A91-97BD77D4B593}" srcId="{667F02C6-354E-4221-A4B4-5D975C526EF3}" destId="{A27D2DCC-5AD5-423E-BAE9-A56556FAE8B7}" srcOrd="5" destOrd="0" parTransId="{A53D3A11-EFE5-4335-8512-8CC11FBD8FF4}" sibTransId="{7AC89CFB-CA2F-442E-A069-41CA9CA1847F}"/>
    <dgm:cxn modelId="{860F925C-64A4-40D6-AD2A-C9678BEF6ACF}" srcId="{667F02C6-354E-4221-A4B4-5D975C526EF3}" destId="{0F206587-B625-48C9-B99C-29749154FD7A}" srcOrd="4" destOrd="0" parTransId="{1C1F7645-54CF-47BC-BAA0-30D15129D787}" sibTransId="{BB2888CE-D20E-4F8B-8593-3FD7E6516199}"/>
    <dgm:cxn modelId="{ED2E37FD-6919-4388-8DDD-69F2EE5D0CAD}" type="presOf" srcId="{A0EF0E8B-CD82-4275-8AAC-DFAE5D3327B1}" destId="{6659757B-1BFA-465D-90D9-165128AAEB3E}" srcOrd="0" destOrd="0" presId="urn:microsoft.com/office/officeart/2011/layout/HexagonRadial"/>
    <dgm:cxn modelId="{26092677-D1D3-422F-8E84-7DB89B42991D}" type="presOf" srcId="{525BABB1-D3DF-4899-A07D-C2D62038733B}" destId="{6B78EA10-8C8A-40D4-970B-0CE64EE2F814}" srcOrd="0" destOrd="0" presId="urn:microsoft.com/office/officeart/2011/layout/HexagonRadial"/>
    <dgm:cxn modelId="{E44A61B0-BDF5-4FAE-8E7E-143ACC68CA80}" srcId="{667F02C6-354E-4221-A4B4-5D975C526EF3}" destId="{B54B5BE0-BEB4-427F-A45E-AC4042299E40}" srcOrd="3" destOrd="0" parTransId="{9AEC436C-34CC-4611-8AAE-986EDCE9681A}" sibTransId="{19DF5059-5A51-4557-9309-8E24886F665D}"/>
    <dgm:cxn modelId="{4AD59A15-56C4-44D6-B3F1-3E12C2172F8C}" type="presParOf" srcId="{6659757B-1BFA-465D-90D9-165128AAEB3E}" destId="{C78B3695-E007-4E56-95A9-9462980E9E88}" srcOrd="0" destOrd="0" presId="urn:microsoft.com/office/officeart/2011/layout/HexagonRadial"/>
    <dgm:cxn modelId="{CD1A4784-CEED-4E64-94A6-EF7BD64D2ADB}" type="presParOf" srcId="{6659757B-1BFA-465D-90D9-165128AAEB3E}" destId="{EA923F1B-CBEE-4116-B211-35D6BFD9263C}" srcOrd="1" destOrd="0" presId="urn:microsoft.com/office/officeart/2011/layout/HexagonRadial"/>
    <dgm:cxn modelId="{1EFEA3D0-874F-4FCE-A218-0405087A7741}" type="presParOf" srcId="{EA923F1B-CBEE-4116-B211-35D6BFD9263C}" destId="{3C96097F-3B0D-4194-9148-3746184005C4}" srcOrd="0" destOrd="0" presId="urn:microsoft.com/office/officeart/2011/layout/HexagonRadial"/>
    <dgm:cxn modelId="{74592EB4-F0C3-41C9-92B5-E52621F1B89E}" type="presParOf" srcId="{6659757B-1BFA-465D-90D9-165128AAEB3E}" destId="{6B78EA10-8C8A-40D4-970B-0CE64EE2F814}" srcOrd="2" destOrd="0" presId="urn:microsoft.com/office/officeart/2011/layout/HexagonRadial"/>
    <dgm:cxn modelId="{BE89F4F2-AD08-49D6-82B3-8335B4C80AC4}" type="presParOf" srcId="{6659757B-1BFA-465D-90D9-165128AAEB3E}" destId="{9C8FD850-BBF1-4A9C-9787-82D10328E010}" srcOrd="3" destOrd="0" presId="urn:microsoft.com/office/officeart/2011/layout/HexagonRadial"/>
    <dgm:cxn modelId="{A95030CA-084D-4E15-A8C2-D306841E4901}" type="presParOf" srcId="{9C8FD850-BBF1-4A9C-9787-82D10328E010}" destId="{8E605D4D-A9D3-48C4-B62D-D8208E2E712C}" srcOrd="0" destOrd="0" presId="urn:microsoft.com/office/officeart/2011/layout/HexagonRadial"/>
    <dgm:cxn modelId="{A5D41517-6C7C-4ABD-990F-A80D69631B71}" type="presParOf" srcId="{6659757B-1BFA-465D-90D9-165128AAEB3E}" destId="{08DBC31B-08BE-46FB-BB5A-1D05C947CDB1}" srcOrd="4" destOrd="0" presId="urn:microsoft.com/office/officeart/2011/layout/HexagonRadial"/>
    <dgm:cxn modelId="{740BF781-8EBC-4331-93DE-EFC1BA0E4ED6}" type="presParOf" srcId="{6659757B-1BFA-465D-90D9-165128AAEB3E}" destId="{03B8E61C-5487-47D6-8E44-4BCDCE4ED1D0}" srcOrd="5" destOrd="0" presId="urn:microsoft.com/office/officeart/2011/layout/HexagonRadial"/>
    <dgm:cxn modelId="{178A94BC-534E-4C87-BE07-18E6499B1C7E}" type="presParOf" srcId="{03B8E61C-5487-47D6-8E44-4BCDCE4ED1D0}" destId="{04CAF424-7957-4039-BB2B-379E4DEB3C71}" srcOrd="0" destOrd="0" presId="urn:microsoft.com/office/officeart/2011/layout/HexagonRadial"/>
    <dgm:cxn modelId="{60364A60-2B5F-4470-A046-166CE70F38FE}" type="presParOf" srcId="{6659757B-1BFA-465D-90D9-165128AAEB3E}" destId="{D85AF8E8-A3AE-49ED-B096-1BFD0A59E85B}" srcOrd="6" destOrd="0" presId="urn:microsoft.com/office/officeart/2011/layout/HexagonRadial"/>
    <dgm:cxn modelId="{ECF9AC0A-428D-4292-8AD8-CB95CFB7BB1A}" type="presParOf" srcId="{6659757B-1BFA-465D-90D9-165128AAEB3E}" destId="{59672697-B371-4A66-9030-30754AB73801}" srcOrd="7" destOrd="0" presId="urn:microsoft.com/office/officeart/2011/layout/HexagonRadial"/>
    <dgm:cxn modelId="{58E28ED7-E0AE-4025-8D78-DAB704CD57F4}" type="presParOf" srcId="{59672697-B371-4A66-9030-30754AB73801}" destId="{A2115740-F96F-42E3-A6F3-299532025338}" srcOrd="0" destOrd="0" presId="urn:microsoft.com/office/officeart/2011/layout/HexagonRadial"/>
    <dgm:cxn modelId="{BB42B8F5-AAC7-437F-BF43-FCA8AD100651}" type="presParOf" srcId="{6659757B-1BFA-465D-90D9-165128AAEB3E}" destId="{56002C84-8615-4E5C-AD73-46F44AF02BF8}" srcOrd="8" destOrd="0" presId="urn:microsoft.com/office/officeart/2011/layout/HexagonRadial"/>
    <dgm:cxn modelId="{CECEB4E7-2285-4CE6-BCE7-D23BEFFC620F}" type="presParOf" srcId="{6659757B-1BFA-465D-90D9-165128AAEB3E}" destId="{3BEAFE6E-E8A0-4358-AED0-6D97B16C30BC}" srcOrd="9" destOrd="0" presId="urn:microsoft.com/office/officeart/2011/layout/HexagonRadial"/>
    <dgm:cxn modelId="{87E95C83-A67A-4702-A75E-93D4AEC4D0AB}" type="presParOf" srcId="{3BEAFE6E-E8A0-4358-AED0-6D97B16C30BC}" destId="{3EA4493B-B228-409B-A64F-E48ED18CA11B}" srcOrd="0" destOrd="0" presId="urn:microsoft.com/office/officeart/2011/layout/HexagonRadial"/>
    <dgm:cxn modelId="{20995940-4B1A-4260-B7D0-F9661DCE365C}" type="presParOf" srcId="{6659757B-1BFA-465D-90D9-165128AAEB3E}" destId="{E00E0866-97F3-42D7-9C71-41A31FC882A5}" srcOrd="10" destOrd="0" presId="urn:microsoft.com/office/officeart/2011/layout/HexagonRadial"/>
    <dgm:cxn modelId="{15F359EE-723C-4554-ABA1-0705F50FF1EC}" type="presParOf" srcId="{6659757B-1BFA-465D-90D9-165128AAEB3E}" destId="{FA123C57-88EF-489A-AFA5-78757FD16CF6}" srcOrd="11" destOrd="0" presId="urn:microsoft.com/office/officeart/2011/layout/HexagonRadial"/>
    <dgm:cxn modelId="{F6C86BDC-556A-40D1-9C92-0F86B384FF7F}" type="presParOf" srcId="{FA123C57-88EF-489A-AFA5-78757FD16CF6}" destId="{6EAC2DE8-5E29-4239-9DCA-4338FB7F783B}" srcOrd="0" destOrd="0" presId="urn:microsoft.com/office/officeart/2011/layout/HexagonRadial"/>
    <dgm:cxn modelId="{B0BC8D94-09FA-48C1-93D0-D0476611EE58}" type="presParOf" srcId="{6659757B-1BFA-465D-90D9-165128AAEB3E}" destId="{EE11DBCC-8063-4F8D-B92A-181CC20CC073}" srcOrd="12" destOrd="0" presId="urn:microsoft.com/office/officeart/2011/layout/HexagonRadial"/>
  </dgm:cxnLst>
  <dgm:bg/>
  <dgm:whole>
    <a:ln>
      <a:solidFill>
        <a:schemeClr val="bg1"/>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5D266-2B3D-4B02-B2BE-97FB77B240E7}"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pPr rtl="1"/>
          <a:endParaRPr lang="ar-JO"/>
        </a:p>
      </dgm:t>
    </dgm:pt>
    <dgm:pt modelId="{9C44A5F8-CC2A-4EA4-B59F-DC88D6AEE04B}">
      <dgm:prSet phldrT="[Text]" custT="1"/>
      <dgm:spPr/>
      <dgm:t>
        <a:bodyPr/>
        <a:lstStyle/>
        <a:p>
          <a:pPr algn="l" rtl="0"/>
          <a:r>
            <a:rPr lang="en-US" sz="1600" dirty="0" smtClean="0">
              <a:latin typeface="Trebuchet MS" panose="020B0603020202020204" pitchFamily="34" charset="0"/>
            </a:rPr>
            <a:t>Women seek jobs in the educational sector, human health and social work activities and public administration - employment benefits such as (maternity leave, social insurance, medical Insurance, family leave, pensions, and job protection) all of which reduces preferences for entrepreneurship. </a:t>
          </a:r>
          <a:endParaRPr lang="ar-JO" sz="1600" dirty="0">
            <a:latin typeface="Trebuchet MS" panose="020B0603020202020204" pitchFamily="34" charset="0"/>
          </a:endParaRPr>
        </a:p>
      </dgm:t>
    </dgm:pt>
    <dgm:pt modelId="{E77B4E21-A1A4-4A0D-A92C-4F7C77A1FB1B}" type="parTrans" cxnId="{8BA9BF7F-9243-476D-98F0-4734F39ACA4A}">
      <dgm:prSet/>
      <dgm:spPr/>
      <dgm:t>
        <a:bodyPr/>
        <a:lstStyle/>
        <a:p>
          <a:pPr rtl="1"/>
          <a:endParaRPr lang="ar-JO" sz="1600">
            <a:latin typeface="Trebuchet MS" panose="020B0603020202020204" pitchFamily="34" charset="0"/>
          </a:endParaRPr>
        </a:p>
      </dgm:t>
    </dgm:pt>
    <dgm:pt modelId="{431F6E00-6082-4513-A600-23AB8CA98B1D}" type="sibTrans" cxnId="{8BA9BF7F-9243-476D-98F0-4734F39ACA4A}">
      <dgm:prSet/>
      <dgm:spPr/>
      <dgm:t>
        <a:bodyPr/>
        <a:lstStyle/>
        <a:p>
          <a:pPr rtl="1"/>
          <a:endParaRPr lang="ar-JO" sz="1600">
            <a:latin typeface="Trebuchet MS" panose="020B0603020202020204" pitchFamily="34" charset="0"/>
          </a:endParaRPr>
        </a:p>
      </dgm:t>
    </dgm:pt>
    <dgm:pt modelId="{188F5F18-6814-499A-839A-8CE1E019078F}">
      <dgm:prSet phldrT="[Text]" custT="1"/>
      <dgm:spPr/>
      <dgm:t>
        <a:bodyPr/>
        <a:lstStyle/>
        <a:p>
          <a:pPr algn="l" rtl="0"/>
          <a:r>
            <a:rPr lang="en-US" sz="1600" dirty="0" smtClean="0">
              <a:latin typeface="Trebuchet MS" panose="020B0603020202020204" pitchFamily="34" charset="0"/>
            </a:rPr>
            <a:t>Choice of entrepreneurship is influenced by income per capita, unemployment rates; employment benefits and cultural aspects</a:t>
          </a:r>
          <a:endParaRPr lang="ar-JO" sz="1600" dirty="0">
            <a:latin typeface="Trebuchet MS" panose="020B0603020202020204" pitchFamily="34" charset="0"/>
          </a:endParaRPr>
        </a:p>
      </dgm:t>
    </dgm:pt>
    <dgm:pt modelId="{F6F26DB1-95CA-4F48-8A69-0F1BF18D7818}" type="parTrans" cxnId="{F3FAD247-0533-45E0-9D37-4AA9E2B5C0DD}">
      <dgm:prSet/>
      <dgm:spPr/>
      <dgm:t>
        <a:bodyPr/>
        <a:lstStyle/>
        <a:p>
          <a:pPr rtl="1"/>
          <a:endParaRPr lang="ar-JO" sz="1600">
            <a:latin typeface="Trebuchet MS" panose="020B0603020202020204" pitchFamily="34" charset="0"/>
          </a:endParaRPr>
        </a:p>
      </dgm:t>
    </dgm:pt>
    <dgm:pt modelId="{7CB7DF3A-1FA3-4B49-9610-9DA03C58211C}" type="sibTrans" cxnId="{F3FAD247-0533-45E0-9D37-4AA9E2B5C0DD}">
      <dgm:prSet/>
      <dgm:spPr/>
      <dgm:t>
        <a:bodyPr/>
        <a:lstStyle/>
        <a:p>
          <a:pPr rtl="1"/>
          <a:endParaRPr lang="ar-JO" sz="1600">
            <a:latin typeface="Trebuchet MS" panose="020B0603020202020204" pitchFamily="34" charset="0"/>
          </a:endParaRPr>
        </a:p>
      </dgm:t>
    </dgm:pt>
    <dgm:pt modelId="{35A0BF6E-6C8D-4214-8BCC-BD4C190BB98B}">
      <dgm:prSet phldrT="[Text]" custT="1"/>
      <dgm:spPr/>
      <dgm:t>
        <a:bodyPr/>
        <a:lstStyle/>
        <a:p>
          <a:pPr algn="l" rtl="0"/>
          <a:r>
            <a:rPr lang="en-US" sz="1600" dirty="0" smtClean="0">
              <a:latin typeface="Trebuchet MS" panose="020B0603020202020204" pitchFamily="34" charset="0"/>
            </a:rPr>
            <a:t>Female TEA rate is the lowest compared to other countries in the region, as only 3.3% of female population aged 18-64 are engaged in starting a business or who recently started one. </a:t>
          </a:r>
          <a:endParaRPr lang="ar-JO" sz="1600" dirty="0">
            <a:latin typeface="Trebuchet MS" panose="020B0603020202020204" pitchFamily="34" charset="0"/>
          </a:endParaRPr>
        </a:p>
      </dgm:t>
    </dgm:pt>
    <dgm:pt modelId="{D45A0384-0AF8-4924-B80F-5C68D1F77E36}" type="parTrans" cxnId="{C80EA86F-2FE9-41DD-BC6A-97E03540A694}">
      <dgm:prSet/>
      <dgm:spPr/>
      <dgm:t>
        <a:bodyPr/>
        <a:lstStyle/>
        <a:p>
          <a:pPr rtl="1"/>
          <a:endParaRPr lang="ar-JO" sz="1600">
            <a:latin typeface="Trebuchet MS" panose="020B0603020202020204" pitchFamily="34" charset="0"/>
          </a:endParaRPr>
        </a:p>
      </dgm:t>
    </dgm:pt>
    <dgm:pt modelId="{2BFF08EE-0473-4C73-A49C-B9D4E482AF05}" type="sibTrans" cxnId="{C80EA86F-2FE9-41DD-BC6A-97E03540A694}">
      <dgm:prSet/>
      <dgm:spPr/>
      <dgm:t>
        <a:bodyPr/>
        <a:lstStyle/>
        <a:p>
          <a:pPr rtl="1"/>
          <a:endParaRPr lang="ar-JO" sz="1600">
            <a:latin typeface="Trebuchet MS" panose="020B0603020202020204" pitchFamily="34" charset="0"/>
          </a:endParaRPr>
        </a:p>
      </dgm:t>
    </dgm:pt>
    <dgm:pt modelId="{4C31EAAC-BC04-4E27-8E8E-91BEB9D183F2}">
      <dgm:prSet phldrT="[Text]" custT="1"/>
      <dgm:spPr/>
      <dgm:t>
        <a:bodyPr/>
        <a:lstStyle/>
        <a:p>
          <a:pPr rtl="0"/>
          <a:endParaRPr lang="en-US" sz="1200" dirty="0" smtClean="0">
            <a:latin typeface="Trebuchet MS" panose="020B0603020202020204" pitchFamily="34" charset="0"/>
          </a:endParaRPr>
        </a:p>
        <a:p>
          <a:pPr rtl="0"/>
          <a:endParaRPr lang="en-US" sz="1200" dirty="0" smtClean="0">
            <a:latin typeface="Trebuchet MS" panose="020B0603020202020204" pitchFamily="34" charset="0"/>
          </a:endParaRPr>
        </a:p>
        <a:p>
          <a:pPr rtl="0"/>
          <a:r>
            <a:rPr lang="en-US" sz="1600" dirty="0" smtClean="0">
              <a:latin typeface="Trebuchet MS" panose="020B0603020202020204" pitchFamily="34" charset="0"/>
            </a:rPr>
            <a:t>Only 34% of Jordanian business women have a bank credit. Low land ownership; homes; no collateral; financing through loans from micro funds and not commercial banks</a:t>
          </a:r>
          <a:endParaRPr lang="ar-JO" sz="1600" dirty="0" smtClean="0">
            <a:latin typeface="Trebuchet MS" panose="020B0603020202020204" pitchFamily="34" charset="0"/>
          </a:endParaRPr>
        </a:p>
        <a:p>
          <a:pPr algn="l" rtl="0"/>
          <a:endParaRPr lang="ar-JO" sz="1600" dirty="0">
            <a:latin typeface="Trebuchet MS" panose="020B0603020202020204" pitchFamily="34" charset="0"/>
          </a:endParaRPr>
        </a:p>
      </dgm:t>
    </dgm:pt>
    <dgm:pt modelId="{1EB424F5-B320-4276-9B95-0FCAB70C68DE}" type="parTrans" cxnId="{BE13A455-C0BB-494E-9EA6-4FF3F79F6AA1}">
      <dgm:prSet/>
      <dgm:spPr/>
      <dgm:t>
        <a:bodyPr/>
        <a:lstStyle/>
        <a:p>
          <a:pPr rtl="1"/>
          <a:endParaRPr lang="ar-JO" sz="1600">
            <a:latin typeface="Trebuchet MS" panose="020B0603020202020204" pitchFamily="34" charset="0"/>
          </a:endParaRPr>
        </a:p>
      </dgm:t>
    </dgm:pt>
    <dgm:pt modelId="{05532FA0-72D6-4149-94D1-25A4883B4AD0}" type="sibTrans" cxnId="{BE13A455-C0BB-494E-9EA6-4FF3F79F6AA1}">
      <dgm:prSet/>
      <dgm:spPr/>
      <dgm:t>
        <a:bodyPr/>
        <a:lstStyle/>
        <a:p>
          <a:pPr rtl="1"/>
          <a:endParaRPr lang="ar-JO" sz="1600">
            <a:latin typeface="Trebuchet MS" panose="020B0603020202020204" pitchFamily="34" charset="0"/>
          </a:endParaRPr>
        </a:p>
      </dgm:t>
    </dgm:pt>
    <dgm:pt modelId="{56DBFD25-9AE1-4263-8206-23621673821D}">
      <dgm:prSet phldrT="[Text]" custT="1"/>
      <dgm:spPr/>
      <dgm:t>
        <a:bodyPr/>
        <a:lstStyle/>
        <a:p>
          <a:pPr algn="l" rtl="0"/>
          <a:r>
            <a:rPr lang="en-US" sz="1600" dirty="0" smtClean="0">
              <a:latin typeface="Trebuchet MS" panose="020B0603020202020204" pitchFamily="34" charset="0"/>
            </a:rPr>
            <a:t>Female entrepreneurial intension been decreasing. Established business decreased to reach 2.7% compared to 5.28% in 2009; self-employment and business ownership for women also decreased. </a:t>
          </a:r>
          <a:endParaRPr lang="ar-JO" sz="1600" dirty="0">
            <a:latin typeface="Trebuchet MS" panose="020B0603020202020204" pitchFamily="34" charset="0"/>
          </a:endParaRPr>
        </a:p>
      </dgm:t>
    </dgm:pt>
    <dgm:pt modelId="{8B3DCE80-4130-429C-B2FA-0268A7D68952}" type="parTrans" cxnId="{5D56CA47-311B-4C07-9D00-A9433BDDEF93}">
      <dgm:prSet/>
      <dgm:spPr/>
      <dgm:t>
        <a:bodyPr/>
        <a:lstStyle/>
        <a:p>
          <a:pPr rtl="1"/>
          <a:endParaRPr lang="ar-JO" sz="1600">
            <a:latin typeface="Trebuchet MS" panose="020B0603020202020204" pitchFamily="34" charset="0"/>
          </a:endParaRPr>
        </a:p>
      </dgm:t>
    </dgm:pt>
    <dgm:pt modelId="{5F001CAE-9594-4A99-9108-C6AEC199DC67}" type="sibTrans" cxnId="{5D56CA47-311B-4C07-9D00-A9433BDDEF93}">
      <dgm:prSet/>
      <dgm:spPr/>
      <dgm:t>
        <a:bodyPr/>
        <a:lstStyle/>
        <a:p>
          <a:pPr rtl="1"/>
          <a:endParaRPr lang="ar-JO" sz="1600">
            <a:latin typeface="Trebuchet MS" panose="020B0603020202020204" pitchFamily="34" charset="0"/>
          </a:endParaRPr>
        </a:p>
      </dgm:t>
    </dgm:pt>
    <dgm:pt modelId="{32F5F200-AF57-485B-BF43-1963EAD341E1}">
      <dgm:prSet phldrT="[Text]" custT="1"/>
      <dgm:spPr/>
      <dgm:t>
        <a:bodyPr/>
        <a:lstStyle/>
        <a:p>
          <a:pPr algn="l" rtl="0"/>
          <a:r>
            <a:rPr lang="en-US" sz="1600" dirty="0" smtClean="0">
              <a:latin typeface="Trebuchet MS" panose="020B0603020202020204" pitchFamily="34" charset="0"/>
            </a:rPr>
            <a:t>37% of female TEA pursed business out of necessity compared to 56% pursed business out of opportunity. </a:t>
          </a:r>
          <a:endParaRPr lang="ar-JO" sz="1600" dirty="0">
            <a:latin typeface="Trebuchet MS" panose="020B0603020202020204" pitchFamily="34" charset="0"/>
          </a:endParaRPr>
        </a:p>
      </dgm:t>
    </dgm:pt>
    <dgm:pt modelId="{B8E7F665-8A61-41DA-87A3-704229EE20B7}" type="parTrans" cxnId="{D8D98D56-70D7-44F5-9CD7-7F7001AC7E79}">
      <dgm:prSet/>
      <dgm:spPr/>
      <dgm:t>
        <a:bodyPr/>
        <a:lstStyle/>
        <a:p>
          <a:pPr rtl="1"/>
          <a:endParaRPr lang="ar-JO" sz="1600">
            <a:latin typeface="Trebuchet MS" panose="020B0603020202020204" pitchFamily="34" charset="0"/>
          </a:endParaRPr>
        </a:p>
      </dgm:t>
    </dgm:pt>
    <dgm:pt modelId="{A22C2144-28F1-4189-B60D-C71184DEBC63}" type="sibTrans" cxnId="{D8D98D56-70D7-44F5-9CD7-7F7001AC7E79}">
      <dgm:prSet/>
      <dgm:spPr/>
      <dgm:t>
        <a:bodyPr/>
        <a:lstStyle/>
        <a:p>
          <a:pPr rtl="1"/>
          <a:endParaRPr lang="ar-JO" sz="1600">
            <a:latin typeface="Trebuchet MS" panose="020B0603020202020204" pitchFamily="34" charset="0"/>
          </a:endParaRPr>
        </a:p>
      </dgm:t>
    </dgm:pt>
    <dgm:pt modelId="{DF746554-4868-4D2D-B1F9-CDA0AB42BFEF}" type="pres">
      <dgm:prSet presAssocID="{A3A5D266-2B3D-4B02-B2BE-97FB77B240E7}" presName="Name0" presStyleCnt="0">
        <dgm:presLayoutVars>
          <dgm:dir/>
          <dgm:resizeHandles/>
        </dgm:presLayoutVars>
      </dgm:prSet>
      <dgm:spPr/>
      <dgm:t>
        <a:bodyPr/>
        <a:lstStyle/>
        <a:p>
          <a:pPr rtl="1"/>
          <a:endParaRPr lang="ar-JO"/>
        </a:p>
      </dgm:t>
    </dgm:pt>
    <dgm:pt modelId="{21486191-3E60-4A78-B463-EEA0B2AA47F7}" type="pres">
      <dgm:prSet presAssocID="{9C44A5F8-CC2A-4EA4-B59F-DC88D6AEE04B}" presName="compNode" presStyleCnt="0"/>
      <dgm:spPr/>
    </dgm:pt>
    <dgm:pt modelId="{2CF40696-76D4-4FD6-A25A-B8F21E2DAEC2}" type="pres">
      <dgm:prSet presAssocID="{9C44A5F8-CC2A-4EA4-B59F-DC88D6AEE04B}" presName="dummyConnPt" presStyleCnt="0"/>
      <dgm:spPr/>
    </dgm:pt>
    <dgm:pt modelId="{4DD2228A-BF60-4EA3-BE0D-D38BB9B6A03A}" type="pres">
      <dgm:prSet presAssocID="{9C44A5F8-CC2A-4EA4-B59F-DC88D6AEE04B}" presName="node" presStyleLbl="node1" presStyleIdx="0" presStyleCnt="6" custScaleX="190766" custLinFactNeighborX="0" custLinFactNeighborY="8092">
        <dgm:presLayoutVars>
          <dgm:bulletEnabled val="1"/>
        </dgm:presLayoutVars>
      </dgm:prSet>
      <dgm:spPr/>
      <dgm:t>
        <a:bodyPr/>
        <a:lstStyle/>
        <a:p>
          <a:pPr rtl="1"/>
          <a:endParaRPr lang="ar-JO"/>
        </a:p>
      </dgm:t>
    </dgm:pt>
    <dgm:pt modelId="{68F6F844-FA40-496C-8F46-53462DD35BFF}" type="pres">
      <dgm:prSet presAssocID="{431F6E00-6082-4513-A600-23AB8CA98B1D}" presName="sibTrans" presStyleLbl="bgSibTrans2D1" presStyleIdx="0" presStyleCnt="5"/>
      <dgm:spPr/>
      <dgm:t>
        <a:bodyPr/>
        <a:lstStyle/>
        <a:p>
          <a:pPr rtl="1"/>
          <a:endParaRPr lang="ar-JO"/>
        </a:p>
      </dgm:t>
    </dgm:pt>
    <dgm:pt modelId="{A0CCB636-C37B-43D0-9C26-D43713F22B23}" type="pres">
      <dgm:prSet presAssocID="{188F5F18-6814-499A-839A-8CE1E019078F}" presName="compNode" presStyleCnt="0"/>
      <dgm:spPr/>
    </dgm:pt>
    <dgm:pt modelId="{117D9135-CD09-402A-926C-FAF77D5D2726}" type="pres">
      <dgm:prSet presAssocID="{188F5F18-6814-499A-839A-8CE1E019078F}" presName="dummyConnPt" presStyleCnt="0"/>
      <dgm:spPr/>
    </dgm:pt>
    <dgm:pt modelId="{14200F1E-4455-401D-8DD6-229CBE15D6F0}" type="pres">
      <dgm:prSet presAssocID="{188F5F18-6814-499A-839A-8CE1E019078F}" presName="node" presStyleLbl="node1" presStyleIdx="1" presStyleCnt="6" custScaleX="192065" custLinFactNeighborX="650" custLinFactNeighborY="-5380">
        <dgm:presLayoutVars>
          <dgm:bulletEnabled val="1"/>
        </dgm:presLayoutVars>
      </dgm:prSet>
      <dgm:spPr/>
      <dgm:t>
        <a:bodyPr/>
        <a:lstStyle/>
        <a:p>
          <a:pPr rtl="1"/>
          <a:endParaRPr lang="ar-JO"/>
        </a:p>
      </dgm:t>
    </dgm:pt>
    <dgm:pt modelId="{D2F4A667-7D3F-4F47-9651-4BDB14F94D0E}" type="pres">
      <dgm:prSet presAssocID="{7CB7DF3A-1FA3-4B49-9610-9DA03C58211C}" presName="sibTrans" presStyleLbl="bgSibTrans2D1" presStyleIdx="1" presStyleCnt="5"/>
      <dgm:spPr/>
      <dgm:t>
        <a:bodyPr/>
        <a:lstStyle/>
        <a:p>
          <a:pPr rtl="1"/>
          <a:endParaRPr lang="ar-JO"/>
        </a:p>
      </dgm:t>
    </dgm:pt>
    <dgm:pt modelId="{08E1F0E5-A521-41E0-B5A3-FB0E6393E768}" type="pres">
      <dgm:prSet presAssocID="{35A0BF6E-6C8D-4214-8BCC-BD4C190BB98B}" presName="compNode" presStyleCnt="0"/>
      <dgm:spPr/>
    </dgm:pt>
    <dgm:pt modelId="{7E138D60-A211-4154-8AF9-E9711C254CC7}" type="pres">
      <dgm:prSet presAssocID="{35A0BF6E-6C8D-4214-8BCC-BD4C190BB98B}" presName="dummyConnPt" presStyleCnt="0"/>
      <dgm:spPr/>
    </dgm:pt>
    <dgm:pt modelId="{34B83321-6A9F-4B2C-919E-61A54E8E078E}" type="pres">
      <dgm:prSet presAssocID="{35A0BF6E-6C8D-4214-8BCC-BD4C190BB98B}" presName="node" presStyleLbl="node1" presStyleIdx="2" presStyleCnt="6" custScaleX="189827" custLinFactNeighborX="440" custLinFactNeighborY="-21848">
        <dgm:presLayoutVars>
          <dgm:bulletEnabled val="1"/>
        </dgm:presLayoutVars>
      </dgm:prSet>
      <dgm:spPr/>
      <dgm:t>
        <a:bodyPr/>
        <a:lstStyle/>
        <a:p>
          <a:pPr rtl="1"/>
          <a:endParaRPr lang="ar-JO"/>
        </a:p>
      </dgm:t>
    </dgm:pt>
    <dgm:pt modelId="{6D0E0EE4-7D22-4BE4-AB26-D32C064532BC}" type="pres">
      <dgm:prSet presAssocID="{2BFF08EE-0473-4C73-A49C-B9D4E482AF05}" presName="sibTrans" presStyleLbl="bgSibTrans2D1" presStyleIdx="2" presStyleCnt="5"/>
      <dgm:spPr/>
      <dgm:t>
        <a:bodyPr/>
        <a:lstStyle/>
        <a:p>
          <a:pPr rtl="1"/>
          <a:endParaRPr lang="ar-JO"/>
        </a:p>
      </dgm:t>
    </dgm:pt>
    <dgm:pt modelId="{911A8A3C-BC90-43D0-BA6D-5F81ACB9F5F1}" type="pres">
      <dgm:prSet presAssocID="{4C31EAAC-BC04-4E27-8E8E-91BEB9D183F2}" presName="compNode" presStyleCnt="0"/>
      <dgm:spPr/>
    </dgm:pt>
    <dgm:pt modelId="{180B7014-97E1-474C-B3FC-47BF76BBC6DC}" type="pres">
      <dgm:prSet presAssocID="{4C31EAAC-BC04-4E27-8E8E-91BEB9D183F2}" presName="dummyConnPt" presStyleCnt="0"/>
      <dgm:spPr/>
    </dgm:pt>
    <dgm:pt modelId="{B737743B-34DB-4FA8-9070-01658D32BE01}" type="pres">
      <dgm:prSet presAssocID="{4C31EAAC-BC04-4E27-8E8E-91BEB9D183F2}" presName="node" presStyleLbl="node1" presStyleIdx="3" presStyleCnt="6" custScaleX="174935" custLinFactNeighborX="-11814" custLinFactNeighborY="-19393">
        <dgm:presLayoutVars>
          <dgm:bulletEnabled val="1"/>
        </dgm:presLayoutVars>
      </dgm:prSet>
      <dgm:spPr/>
      <dgm:t>
        <a:bodyPr/>
        <a:lstStyle/>
        <a:p>
          <a:pPr rtl="1"/>
          <a:endParaRPr lang="ar-JO"/>
        </a:p>
      </dgm:t>
    </dgm:pt>
    <dgm:pt modelId="{9A34C280-4F2B-4BE3-98D4-561E45CE22A9}" type="pres">
      <dgm:prSet presAssocID="{05532FA0-72D6-4149-94D1-25A4883B4AD0}" presName="sibTrans" presStyleLbl="bgSibTrans2D1" presStyleIdx="3" presStyleCnt="5"/>
      <dgm:spPr/>
      <dgm:t>
        <a:bodyPr/>
        <a:lstStyle/>
        <a:p>
          <a:pPr rtl="1"/>
          <a:endParaRPr lang="ar-JO"/>
        </a:p>
      </dgm:t>
    </dgm:pt>
    <dgm:pt modelId="{99F144A7-DCAC-4007-BBC1-363ABE74DCFA}" type="pres">
      <dgm:prSet presAssocID="{56DBFD25-9AE1-4263-8206-23621673821D}" presName="compNode" presStyleCnt="0"/>
      <dgm:spPr/>
    </dgm:pt>
    <dgm:pt modelId="{DBD3497F-5B1A-41C8-810C-2023682184C2}" type="pres">
      <dgm:prSet presAssocID="{56DBFD25-9AE1-4263-8206-23621673821D}" presName="dummyConnPt" presStyleCnt="0"/>
      <dgm:spPr/>
    </dgm:pt>
    <dgm:pt modelId="{A05F4C16-5667-40A0-A5F1-64F80D1187E3}" type="pres">
      <dgm:prSet presAssocID="{56DBFD25-9AE1-4263-8206-23621673821D}" presName="node" presStyleLbl="node1" presStyleIdx="4" presStyleCnt="6" custScaleX="176906" custLinFactNeighborX="-9224" custLinFactNeighborY="-5380">
        <dgm:presLayoutVars>
          <dgm:bulletEnabled val="1"/>
        </dgm:presLayoutVars>
      </dgm:prSet>
      <dgm:spPr/>
      <dgm:t>
        <a:bodyPr/>
        <a:lstStyle/>
        <a:p>
          <a:pPr rtl="1"/>
          <a:endParaRPr lang="ar-JO"/>
        </a:p>
      </dgm:t>
    </dgm:pt>
    <dgm:pt modelId="{DF3DB348-A090-4008-B046-E4F7D3A77D5B}" type="pres">
      <dgm:prSet presAssocID="{5F001CAE-9594-4A99-9108-C6AEC199DC67}" presName="sibTrans" presStyleLbl="bgSibTrans2D1" presStyleIdx="4" presStyleCnt="5"/>
      <dgm:spPr/>
      <dgm:t>
        <a:bodyPr/>
        <a:lstStyle/>
        <a:p>
          <a:pPr rtl="1"/>
          <a:endParaRPr lang="ar-JO"/>
        </a:p>
      </dgm:t>
    </dgm:pt>
    <dgm:pt modelId="{7D732E76-BBCC-48C4-876B-E1377C73B121}" type="pres">
      <dgm:prSet presAssocID="{32F5F200-AF57-485B-BF43-1963EAD341E1}" presName="compNode" presStyleCnt="0"/>
      <dgm:spPr/>
    </dgm:pt>
    <dgm:pt modelId="{2806CB05-D412-4CA3-AC10-623FD8D45218}" type="pres">
      <dgm:prSet presAssocID="{32F5F200-AF57-485B-BF43-1963EAD341E1}" presName="dummyConnPt" presStyleCnt="0"/>
      <dgm:spPr/>
    </dgm:pt>
    <dgm:pt modelId="{8B38A462-43B5-413D-80E6-7147942A836E}" type="pres">
      <dgm:prSet presAssocID="{32F5F200-AF57-485B-BF43-1963EAD341E1}" presName="node" presStyleLbl="node1" presStyleIdx="5" presStyleCnt="6" custScaleX="186260" custLinFactNeighborX="-7768" custLinFactNeighborY="8092">
        <dgm:presLayoutVars>
          <dgm:bulletEnabled val="1"/>
        </dgm:presLayoutVars>
      </dgm:prSet>
      <dgm:spPr/>
      <dgm:t>
        <a:bodyPr/>
        <a:lstStyle/>
        <a:p>
          <a:pPr rtl="1"/>
          <a:endParaRPr lang="ar-JO"/>
        </a:p>
      </dgm:t>
    </dgm:pt>
  </dgm:ptLst>
  <dgm:cxnLst>
    <dgm:cxn modelId="{13B08518-65AD-4B15-9FA3-F728A189F528}" type="presOf" srcId="{431F6E00-6082-4513-A600-23AB8CA98B1D}" destId="{68F6F844-FA40-496C-8F46-53462DD35BFF}" srcOrd="0" destOrd="0" presId="urn:microsoft.com/office/officeart/2005/8/layout/bProcess4"/>
    <dgm:cxn modelId="{6902ADF7-2CFC-4CC2-A578-87E43828980F}" type="presOf" srcId="{2BFF08EE-0473-4C73-A49C-B9D4E482AF05}" destId="{6D0E0EE4-7D22-4BE4-AB26-D32C064532BC}" srcOrd="0" destOrd="0" presId="urn:microsoft.com/office/officeart/2005/8/layout/bProcess4"/>
    <dgm:cxn modelId="{D8D98D56-70D7-44F5-9CD7-7F7001AC7E79}" srcId="{A3A5D266-2B3D-4B02-B2BE-97FB77B240E7}" destId="{32F5F200-AF57-485B-BF43-1963EAD341E1}" srcOrd="5" destOrd="0" parTransId="{B8E7F665-8A61-41DA-87A3-704229EE20B7}" sibTransId="{A22C2144-28F1-4189-B60D-C71184DEBC63}"/>
    <dgm:cxn modelId="{A51BFBBA-56BD-4C04-AAEC-975692F6386F}" type="presOf" srcId="{188F5F18-6814-499A-839A-8CE1E019078F}" destId="{14200F1E-4455-401D-8DD6-229CBE15D6F0}" srcOrd="0" destOrd="0" presId="urn:microsoft.com/office/officeart/2005/8/layout/bProcess4"/>
    <dgm:cxn modelId="{65265D02-6BF0-40AF-978C-5534555B2B4F}" type="presOf" srcId="{05532FA0-72D6-4149-94D1-25A4883B4AD0}" destId="{9A34C280-4F2B-4BE3-98D4-561E45CE22A9}" srcOrd="0" destOrd="0" presId="urn:microsoft.com/office/officeart/2005/8/layout/bProcess4"/>
    <dgm:cxn modelId="{0390984B-9CFA-4D38-991E-2CC0442F4866}" type="presOf" srcId="{7CB7DF3A-1FA3-4B49-9610-9DA03C58211C}" destId="{D2F4A667-7D3F-4F47-9651-4BDB14F94D0E}" srcOrd="0" destOrd="0" presId="urn:microsoft.com/office/officeart/2005/8/layout/bProcess4"/>
    <dgm:cxn modelId="{4C088C40-F3F4-46C7-9DB5-6258DDA3E784}" type="presOf" srcId="{32F5F200-AF57-485B-BF43-1963EAD341E1}" destId="{8B38A462-43B5-413D-80E6-7147942A836E}" srcOrd="0" destOrd="0" presId="urn:microsoft.com/office/officeart/2005/8/layout/bProcess4"/>
    <dgm:cxn modelId="{F754E9F0-35DD-41DA-AE9B-D197F5528D00}" type="presOf" srcId="{4C31EAAC-BC04-4E27-8E8E-91BEB9D183F2}" destId="{B737743B-34DB-4FA8-9070-01658D32BE01}" srcOrd="0" destOrd="0" presId="urn:microsoft.com/office/officeart/2005/8/layout/bProcess4"/>
    <dgm:cxn modelId="{D7983B36-5CCF-43E2-9427-8802F75857C7}" type="presOf" srcId="{5F001CAE-9594-4A99-9108-C6AEC199DC67}" destId="{DF3DB348-A090-4008-B046-E4F7D3A77D5B}" srcOrd="0" destOrd="0" presId="urn:microsoft.com/office/officeart/2005/8/layout/bProcess4"/>
    <dgm:cxn modelId="{64E2ED61-5A9D-4355-B800-AE2F7DDA6200}" type="presOf" srcId="{A3A5D266-2B3D-4B02-B2BE-97FB77B240E7}" destId="{DF746554-4868-4D2D-B1F9-CDA0AB42BFEF}" srcOrd="0" destOrd="0" presId="urn:microsoft.com/office/officeart/2005/8/layout/bProcess4"/>
    <dgm:cxn modelId="{BE13A455-C0BB-494E-9EA6-4FF3F79F6AA1}" srcId="{A3A5D266-2B3D-4B02-B2BE-97FB77B240E7}" destId="{4C31EAAC-BC04-4E27-8E8E-91BEB9D183F2}" srcOrd="3" destOrd="0" parTransId="{1EB424F5-B320-4276-9B95-0FCAB70C68DE}" sibTransId="{05532FA0-72D6-4149-94D1-25A4883B4AD0}"/>
    <dgm:cxn modelId="{8DED353E-5763-4E0D-8640-6D596213499F}" type="presOf" srcId="{35A0BF6E-6C8D-4214-8BCC-BD4C190BB98B}" destId="{34B83321-6A9F-4B2C-919E-61A54E8E078E}" srcOrd="0" destOrd="0" presId="urn:microsoft.com/office/officeart/2005/8/layout/bProcess4"/>
    <dgm:cxn modelId="{C80EA86F-2FE9-41DD-BC6A-97E03540A694}" srcId="{A3A5D266-2B3D-4B02-B2BE-97FB77B240E7}" destId="{35A0BF6E-6C8D-4214-8BCC-BD4C190BB98B}" srcOrd="2" destOrd="0" parTransId="{D45A0384-0AF8-4924-B80F-5C68D1F77E36}" sibTransId="{2BFF08EE-0473-4C73-A49C-B9D4E482AF05}"/>
    <dgm:cxn modelId="{6AF9A862-050C-46F3-B11C-8AEDD114B80B}" type="presOf" srcId="{9C44A5F8-CC2A-4EA4-B59F-DC88D6AEE04B}" destId="{4DD2228A-BF60-4EA3-BE0D-D38BB9B6A03A}" srcOrd="0" destOrd="0" presId="urn:microsoft.com/office/officeart/2005/8/layout/bProcess4"/>
    <dgm:cxn modelId="{8BA9BF7F-9243-476D-98F0-4734F39ACA4A}" srcId="{A3A5D266-2B3D-4B02-B2BE-97FB77B240E7}" destId="{9C44A5F8-CC2A-4EA4-B59F-DC88D6AEE04B}" srcOrd="0" destOrd="0" parTransId="{E77B4E21-A1A4-4A0D-A92C-4F7C77A1FB1B}" sibTransId="{431F6E00-6082-4513-A600-23AB8CA98B1D}"/>
    <dgm:cxn modelId="{F3FAD247-0533-45E0-9D37-4AA9E2B5C0DD}" srcId="{A3A5D266-2B3D-4B02-B2BE-97FB77B240E7}" destId="{188F5F18-6814-499A-839A-8CE1E019078F}" srcOrd="1" destOrd="0" parTransId="{F6F26DB1-95CA-4F48-8A69-0F1BF18D7818}" sibTransId="{7CB7DF3A-1FA3-4B49-9610-9DA03C58211C}"/>
    <dgm:cxn modelId="{5D56CA47-311B-4C07-9D00-A9433BDDEF93}" srcId="{A3A5D266-2B3D-4B02-B2BE-97FB77B240E7}" destId="{56DBFD25-9AE1-4263-8206-23621673821D}" srcOrd="4" destOrd="0" parTransId="{8B3DCE80-4130-429C-B2FA-0268A7D68952}" sibTransId="{5F001CAE-9594-4A99-9108-C6AEC199DC67}"/>
    <dgm:cxn modelId="{CB63A4B3-A820-4501-BBEB-37620E0CBC70}" type="presOf" srcId="{56DBFD25-9AE1-4263-8206-23621673821D}" destId="{A05F4C16-5667-40A0-A5F1-64F80D1187E3}" srcOrd="0" destOrd="0" presId="urn:microsoft.com/office/officeart/2005/8/layout/bProcess4"/>
    <dgm:cxn modelId="{8BDFE1F7-0AD8-4F8D-8246-2FABC1B889AF}" type="presParOf" srcId="{DF746554-4868-4D2D-B1F9-CDA0AB42BFEF}" destId="{21486191-3E60-4A78-B463-EEA0B2AA47F7}" srcOrd="0" destOrd="0" presId="urn:microsoft.com/office/officeart/2005/8/layout/bProcess4"/>
    <dgm:cxn modelId="{A87336C7-74B0-43E2-973A-ADEFA7E85DAD}" type="presParOf" srcId="{21486191-3E60-4A78-B463-EEA0B2AA47F7}" destId="{2CF40696-76D4-4FD6-A25A-B8F21E2DAEC2}" srcOrd="0" destOrd="0" presId="urn:microsoft.com/office/officeart/2005/8/layout/bProcess4"/>
    <dgm:cxn modelId="{E3F604ED-4EF0-4844-B01C-D7D6BD89A824}" type="presParOf" srcId="{21486191-3E60-4A78-B463-EEA0B2AA47F7}" destId="{4DD2228A-BF60-4EA3-BE0D-D38BB9B6A03A}" srcOrd="1" destOrd="0" presId="urn:microsoft.com/office/officeart/2005/8/layout/bProcess4"/>
    <dgm:cxn modelId="{4B4DCCC9-25F1-428D-AC9A-8D24F04EACC8}" type="presParOf" srcId="{DF746554-4868-4D2D-B1F9-CDA0AB42BFEF}" destId="{68F6F844-FA40-496C-8F46-53462DD35BFF}" srcOrd="1" destOrd="0" presId="urn:microsoft.com/office/officeart/2005/8/layout/bProcess4"/>
    <dgm:cxn modelId="{11FA2570-F7FD-482D-9AE2-778C02395558}" type="presParOf" srcId="{DF746554-4868-4D2D-B1F9-CDA0AB42BFEF}" destId="{A0CCB636-C37B-43D0-9C26-D43713F22B23}" srcOrd="2" destOrd="0" presId="urn:microsoft.com/office/officeart/2005/8/layout/bProcess4"/>
    <dgm:cxn modelId="{9AAFF5D5-2F82-4ECB-AA68-38A2497A6FE6}" type="presParOf" srcId="{A0CCB636-C37B-43D0-9C26-D43713F22B23}" destId="{117D9135-CD09-402A-926C-FAF77D5D2726}" srcOrd="0" destOrd="0" presId="urn:microsoft.com/office/officeart/2005/8/layout/bProcess4"/>
    <dgm:cxn modelId="{D5973306-BFC8-4EBE-91CD-3D8D91AAB33D}" type="presParOf" srcId="{A0CCB636-C37B-43D0-9C26-D43713F22B23}" destId="{14200F1E-4455-401D-8DD6-229CBE15D6F0}" srcOrd="1" destOrd="0" presId="urn:microsoft.com/office/officeart/2005/8/layout/bProcess4"/>
    <dgm:cxn modelId="{839727C4-B662-44EA-B9D2-86A62223B33A}" type="presParOf" srcId="{DF746554-4868-4D2D-B1F9-CDA0AB42BFEF}" destId="{D2F4A667-7D3F-4F47-9651-4BDB14F94D0E}" srcOrd="3" destOrd="0" presId="urn:microsoft.com/office/officeart/2005/8/layout/bProcess4"/>
    <dgm:cxn modelId="{1B6A2DF3-BEC7-437C-9FF9-9C2BD0B36098}" type="presParOf" srcId="{DF746554-4868-4D2D-B1F9-CDA0AB42BFEF}" destId="{08E1F0E5-A521-41E0-B5A3-FB0E6393E768}" srcOrd="4" destOrd="0" presId="urn:microsoft.com/office/officeart/2005/8/layout/bProcess4"/>
    <dgm:cxn modelId="{D1632E30-0A41-4723-A07F-2B7941A49698}" type="presParOf" srcId="{08E1F0E5-A521-41E0-B5A3-FB0E6393E768}" destId="{7E138D60-A211-4154-8AF9-E9711C254CC7}" srcOrd="0" destOrd="0" presId="urn:microsoft.com/office/officeart/2005/8/layout/bProcess4"/>
    <dgm:cxn modelId="{0A90B7AA-C03C-40E1-A7ED-B1B7019E0A17}" type="presParOf" srcId="{08E1F0E5-A521-41E0-B5A3-FB0E6393E768}" destId="{34B83321-6A9F-4B2C-919E-61A54E8E078E}" srcOrd="1" destOrd="0" presId="urn:microsoft.com/office/officeart/2005/8/layout/bProcess4"/>
    <dgm:cxn modelId="{DBC5B483-B2F8-4B26-883D-BF26CFDE45D2}" type="presParOf" srcId="{DF746554-4868-4D2D-B1F9-CDA0AB42BFEF}" destId="{6D0E0EE4-7D22-4BE4-AB26-D32C064532BC}" srcOrd="5" destOrd="0" presId="urn:microsoft.com/office/officeart/2005/8/layout/bProcess4"/>
    <dgm:cxn modelId="{15579381-E4D0-4A9C-9155-C9FDA9A67BF2}" type="presParOf" srcId="{DF746554-4868-4D2D-B1F9-CDA0AB42BFEF}" destId="{911A8A3C-BC90-43D0-BA6D-5F81ACB9F5F1}" srcOrd="6" destOrd="0" presId="urn:microsoft.com/office/officeart/2005/8/layout/bProcess4"/>
    <dgm:cxn modelId="{AA4BF4AE-BDFB-40D2-81AA-2114EA31C5FA}" type="presParOf" srcId="{911A8A3C-BC90-43D0-BA6D-5F81ACB9F5F1}" destId="{180B7014-97E1-474C-B3FC-47BF76BBC6DC}" srcOrd="0" destOrd="0" presId="urn:microsoft.com/office/officeart/2005/8/layout/bProcess4"/>
    <dgm:cxn modelId="{8CBCE2FF-872E-4483-B56A-5D7809001FA3}" type="presParOf" srcId="{911A8A3C-BC90-43D0-BA6D-5F81ACB9F5F1}" destId="{B737743B-34DB-4FA8-9070-01658D32BE01}" srcOrd="1" destOrd="0" presId="urn:microsoft.com/office/officeart/2005/8/layout/bProcess4"/>
    <dgm:cxn modelId="{C95910A5-C1DE-42ED-AEC6-E000CA58BC1A}" type="presParOf" srcId="{DF746554-4868-4D2D-B1F9-CDA0AB42BFEF}" destId="{9A34C280-4F2B-4BE3-98D4-561E45CE22A9}" srcOrd="7" destOrd="0" presId="urn:microsoft.com/office/officeart/2005/8/layout/bProcess4"/>
    <dgm:cxn modelId="{5B47B35A-6931-44F6-BDC8-7F98719E706B}" type="presParOf" srcId="{DF746554-4868-4D2D-B1F9-CDA0AB42BFEF}" destId="{99F144A7-DCAC-4007-BBC1-363ABE74DCFA}" srcOrd="8" destOrd="0" presId="urn:microsoft.com/office/officeart/2005/8/layout/bProcess4"/>
    <dgm:cxn modelId="{325D4AB9-684D-4A07-B4C7-C82FBE374AF2}" type="presParOf" srcId="{99F144A7-DCAC-4007-BBC1-363ABE74DCFA}" destId="{DBD3497F-5B1A-41C8-810C-2023682184C2}" srcOrd="0" destOrd="0" presId="urn:microsoft.com/office/officeart/2005/8/layout/bProcess4"/>
    <dgm:cxn modelId="{502A1529-54C5-4BDF-9028-C19CB5CB0132}" type="presParOf" srcId="{99F144A7-DCAC-4007-BBC1-363ABE74DCFA}" destId="{A05F4C16-5667-40A0-A5F1-64F80D1187E3}" srcOrd="1" destOrd="0" presId="urn:microsoft.com/office/officeart/2005/8/layout/bProcess4"/>
    <dgm:cxn modelId="{8361E851-8EAF-4E61-B356-C3910EC60921}" type="presParOf" srcId="{DF746554-4868-4D2D-B1F9-CDA0AB42BFEF}" destId="{DF3DB348-A090-4008-B046-E4F7D3A77D5B}" srcOrd="9" destOrd="0" presId="urn:microsoft.com/office/officeart/2005/8/layout/bProcess4"/>
    <dgm:cxn modelId="{3A7FF58C-34A7-43B1-86EB-4CFA7BBF9F11}" type="presParOf" srcId="{DF746554-4868-4D2D-B1F9-CDA0AB42BFEF}" destId="{7D732E76-BBCC-48C4-876B-E1377C73B121}" srcOrd="10" destOrd="0" presId="urn:microsoft.com/office/officeart/2005/8/layout/bProcess4"/>
    <dgm:cxn modelId="{AC3BB9CF-8AF7-427F-B864-3EA2E002A1CE}" type="presParOf" srcId="{7D732E76-BBCC-48C4-876B-E1377C73B121}" destId="{2806CB05-D412-4CA3-AC10-623FD8D45218}" srcOrd="0" destOrd="0" presId="urn:microsoft.com/office/officeart/2005/8/layout/bProcess4"/>
    <dgm:cxn modelId="{116D21ED-1E63-4192-8DC7-C253DDC7F325}" type="presParOf" srcId="{7D732E76-BBCC-48C4-876B-E1377C73B121}" destId="{8B38A462-43B5-413D-80E6-7147942A836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B2745-0DFD-4B41-B9D4-A0FBC4433218}">
      <dsp:nvSpPr>
        <dsp:cNvPr id="0" name=""/>
        <dsp:cNvSpPr/>
      </dsp:nvSpPr>
      <dsp:spPr>
        <a:xfrm>
          <a:off x="3229270" y="2438400"/>
          <a:ext cx="2980266" cy="2980266"/>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kern="1200" dirty="0" smtClean="0">
              <a:latin typeface="Trebuchet MS" panose="020B0603020202020204" pitchFamily="34" charset="0"/>
            </a:rPr>
            <a:t>Law</a:t>
          </a:r>
          <a:endParaRPr lang="ar-JO" sz="2800" kern="1200" dirty="0">
            <a:latin typeface="Trebuchet MS" panose="020B0603020202020204" pitchFamily="34" charset="0"/>
          </a:endParaRPr>
        </a:p>
      </dsp:txBody>
      <dsp:txXfrm>
        <a:off x="3828436" y="3136513"/>
        <a:ext cx="1781934" cy="1531918"/>
      </dsp:txXfrm>
    </dsp:sp>
    <dsp:sp modelId="{37D9FE61-AF52-4A45-A873-E57A876BA5FA}">
      <dsp:nvSpPr>
        <dsp:cNvPr id="0" name=""/>
        <dsp:cNvSpPr/>
      </dsp:nvSpPr>
      <dsp:spPr>
        <a:xfrm>
          <a:off x="1495296" y="1733973"/>
          <a:ext cx="2167466" cy="2167466"/>
        </a:xfrm>
        <a:prstGeom prst="gear6">
          <a:avLst/>
        </a:prstGeom>
        <a:solidFill>
          <a:schemeClr val="accent2">
            <a:hueOff val="-886912"/>
            <a:satOff val="-2703"/>
            <a:lumOff val="1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Trebuchet MS" panose="020B0603020202020204" pitchFamily="34" charset="0"/>
            </a:rPr>
            <a:t>Women</a:t>
          </a:r>
          <a:endParaRPr lang="ar-JO" sz="2000" b="1" kern="1200" dirty="0">
            <a:latin typeface="Trebuchet MS" panose="020B0603020202020204" pitchFamily="34" charset="0"/>
          </a:endParaRPr>
        </a:p>
      </dsp:txBody>
      <dsp:txXfrm>
        <a:off x="2040962" y="2282937"/>
        <a:ext cx="1076134" cy="1069538"/>
      </dsp:txXfrm>
    </dsp:sp>
    <dsp:sp modelId="{BF9FC186-3783-4BBF-9A8C-0D40A38994BF}">
      <dsp:nvSpPr>
        <dsp:cNvPr id="0" name=""/>
        <dsp:cNvSpPr/>
      </dsp:nvSpPr>
      <dsp:spPr>
        <a:xfrm rot="20700000">
          <a:off x="2709299" y="238642"/>
          <a:ext cx="2123675" cy="2123675"/>
        </a:xfrm>
        <a:prstGeom prst="gear6">
          <a:avLst/>
        </a:prstGeom>
        <a:solidFill>
          <a:schemeClr val="accent2">
            <a:hueOff val="-1773824"/>
            <a:satOff val="-5407"/>
            <a:lumOff val="20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Trebuchet MS" panose="020B0603020202020204" pitchFamily="34" charset="0"/>
            </a:rPr>
            <a:t>Business</a:t>
          </a:r>
          <a:endParaRPr lang="ar-JO" sz="2000" b="1" kern="1200" dirty="0">
            <a:latin typeface="Trebuchet MS" panose="020B0603020202020204" pitchFamily="34" charset="0"/>
          </a:endParaRPr>
        </a:p>
      </dsp:txBody>
      <dsp:txXfrm rot="-20700000">
        <a:off x="3175083" y="704426"/>
        <a:ext cx="1192106" cy="1192106"/>
      </dsp:txXfrm>
    </dsp:sp>
    <dsp:sp modelId="{3AF2D892-E45A-4A36-9504-2963CB5C54E4}">
      <dsp:nvSpPr>
        <dsp:cNvPr id="0" name=""/>
        <dsp:cNvSpPr/>
      </dsp:nvSpPr>
      <dsp:spPr>
        <a:xfrm>
          <a:off x="3013780" y="1980864"/>
          <a:ext cx="3814741" cy="3814741"/>
        </a:xfrm>
        <a:prstGeom prst="circularArrow">
          <a:avLst>
            <a:gd name="adj1" fmla="val 4688"/>
            <a:gd name="adj2" fmla="val 299029"/>
            <a:gd name="adj3" fmla="val 2539295"/>
            <a:gd name="adj4" fmla="val 1581232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35B94-2EEB-40F2-A247-B60385157E6F}">
      <dsp:nvSpPr>
        <dsp:cNvPr id="0" name=""/>
        <dsp:cNvSpPr/>
      </dsp:nvSpPr>
      <dsp:spPr>
        <a:xfrm>
          <a:off x="1111442" y="1249140"/>
          <a:ext cx="2771648" cy="2771648"/>
        </a:xfrm>
        <a:prstGeom prst="leftCircularArrow">
          <a:avLst>
            <a:gd name="adj1" fmla="val 6452"/>
            <a:gd name="adj2" fmla="val 429999"/>
            <a:gd name="adj3" fmla="val 10489124"/>
            <a:gd name="adj4" fmla="val 14837806"/>
            <a:gd name="adj5" fmla="val 7527"/>
          </a:avLst>
        </a:prstGeom>
        <a:solidFill>
          <a:schemeClr val="accent2">
            <a:hueOff val="-886912"/>
            <a:satOff val="-2703"/>
            <a:lumOff val="1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30ECE9-3209-4B4B-BB2D-21991885F92A}">
      <dsp:nvSpPr>
        <dsp:cNvPr id="0" name=""/>
        <dsp:cNvSpPr/>
      </dsp:nvSpPr>
      <dsp:spPr>
        <a:xfrm>
          <a:off x="2218071" y="-231776"/>
          <a:ext cx="2988394" cy="2988394"/>
        </a:xfrm>
        <a:prstGeom prst="circularArrow">
          <a:avLst>
            <a:gd name="adj1" fmla="val 5984"/>
            <a:gd name="adj2" fmla="val 394124"/>
            <a:gd name="adj3" fmla="val 13313824"/>
            <a:gd name="adj4" fmla="val 10508221"/>
            <a:gd name="adj5" fmla="val 6981"/>
          </a:avLst>
        </a:prstGeom>
        <a:solidFill>
          <a:schemeClr val="accent2">
            <a:hueOff val="-1773824"/>
            <a:satOff val="-5407"/>
            <a:lumOff val="2000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FDDE2-2140-4576-8C13-39ECBC3A0CFC}">
      <dsp:nvSpPr>
        <dsp:cNvPr id="0" name=""/>
        <dsp:cNvSpPr/>
      </dsp:nvSpPr>
      <dsp:spPr>
        <a:xfrm>
          <a:off x="29991" y="130518"/>
          <a:ext cx="3639792" cy="2183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b="1" kern="1200" smtClean="0">
              <a:latin typeface="Trebuchet MS" panose="020B0603020202020204" pitchFamily="34" charset="0"/>
            </a:rPr>
            <a:t>Jordan</a:t>
          </a:r>
          <a:r>
            <a:rPr lang="en-US" sz="1900" kern="1200" smtClean="0">
              <a:latin typeface="Trebuchet MS" panose="020B0603020202020204" pitchFamily="34" charset="0"/>
            </a:rPr>
            <a:t> removed all job restrictions on women, allowing them to work the same hours and in the same jobs and industries as </a:t>
          </a:r>
        </a:p>
        <a:p>
          <a:pPr lvl="0" algn="ctr" defTabSz="844550" rtl="1">
            <a:lnSpc>
              <a:spcPct val="90000"/>
            </a:lnSpc>
            <a:spcBef>
              <a:spcPct val="0"/>
            </a:spcBef>
            <a:spcAft>
              <a:spcPct val="35000"/>
            </a:spcAft>
          </a:pPr>
          <a:r>
            <a:rPr lang="en-US" sz="1900" kern="1200" smtClean="0">
              <a:latin typeface="Trebuchet MS" panose="020B0603020202020204" pitchFamily="34" charset="0"/>
            </a:rPr>
            <a:t>men.</a:t>
          </a:r>
          <a:endParaRPr lang="ar-JO" sz="1900" kern="1200" dirty="0">
            <a:latin typeface="Trebuchet MS" panose="020B0603020202020204" pitchFamily="34" charset="0"/>
          </a:endParaRPr>
        </a:p>
      </dsp:txBody>
      <dsp:txXfrm>
        <a:off x="29991" y="130518"/>
        <a:ext cx="3639792" cy="2183875"/>
      </dsp:txXfrm>
    </dsp:sp>
    <dsp:sp modelId="{3A0092A8-E31D-4307-BA6A-8FF7A3B2963A}">
      <dsp:nvSpPr>
        <dsp:cNvPr id="0" name=""/>
        <dsp:cNvSpPr/>
      </dsp:nvSpPr>
      <dsp:spPr>
        <a:xfrm>
          <a:off x="4003771" y="343468"/>
          <a:ext cx="3639792" cy="2183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endParaRPr lang="en-US" sz="1900" kern="1200" dirty="0" smtClean="0">
            <a:latin typeface="Trebuchet MS" panose="020B0603020202020204" pitchFamily="34" charset="0"/>
          </a:endParaRPr>
        </a:p>
        <a:p>
          <a:pPr lvl="0" algn="ctr" defTabSz="844550" rtl="1">
            <a:lnSpc>
              <a:spcPct val="90000"/>
            </a:lnSpc>
            <a:spcBef>
              <a:spcPct val="0"/>
            </a:spcBef>
            <a:spcAft>
              <a:spcPct val="35000"/>
            </a:spcAft>
          </a:pPr>
          <a:r>
            <a:rPr lang="en-US" sz="1900" kern="1200" dirty="0" smtClean="0">
              <a:latin typeface="Trebuchet MS" panose="020B0603020202020204" pitchFamily="34" charset="0"/>
            </a:rPr>
            <a:t>Article (69) in Labor Law was repealed on February 10</a:t>
          </a:r>
          <a:r>
            <a:rPr lang="en-US" sz="1900" kern="1200" baseline="30000" dirty="0" smtClean="0">
              <a:latin typeface="Trebuchet MS" panose="020B0603020202020204" pitchFamily="34" charset="0"/>
            </a:rPr>
            <a:t>th</a:t>
          </a:r>
          <a:r>
            <a:rPr lang="en-US" sz="1900" kern="1200" dirty="0" smtClean="0">
              <a:latin typeface="Trebuchet MS" panose="020B0603020202020204" pitchFamily="34" charset="0"/>
            </a:rPr>
            <a:t>, 2020 upon the decision of the Parliamentary Labor Committee and the approval of the Government.</a:t>
          </a:r>
          <a:endParaRPr lang="ar-JO" sz="1900" kern="1200" dirty="0">
            <a:latin typeface="Trebuchet MS" panose="020B0603020202020204" pitchFamily="34" charset="0"/>
          </a:endParaRPr>
        </a:p>
      </dsp:txBody>
      <dsp:txXfrm>
        <a:off x="4003771" y="343468"/>
        <a:ext cx="3639792" cy="2183875"/>
      </dsp:txXfrm>
    </dsp:sp>
    <dsp:sp modelId="{3AF4BE30-2D20-4B25-947E-E8B46CAA3368}">
      <dsp:nvSpPr>
        <dsp:cNvPr id="0" name=""/>
        <dsp:cNvSpPr/>
      </dsp:nvSpPr>
      <dsp:spPr>
        <a:xfrm>
          <a:off x="8007542" y="343468"/>
          <a:ext cx="3639792" cy="2183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endParaRPr lang="en-US" sz="1900" kern="1200" dirty="0" smtClean="0">
            <a:latin typeface="Trebuchet MS" panose="020B0603020202020204" pitchFamily="34" charset="0"/>
          </a:endParaRPr>
        </a:p>
        <a:p>
          <a:pPr lvl="0" algn="ctr" defTabSz="844550" rtl="1">
            <a:lnSpc>
              <a:spcPct val="90000"/>
            </a:lnSpc>
            <a:spcBef>
              <a:spcPct val="0"/>
            </a:spcBef>
            <a:spcAft>
              <a:spcPct val="35000"/>
            </a:spcAft>
          </a:pPr>
          <a:r>
            <a:rPr lang="en-US" sz="1900" kern="1200" dirty="0" smtClean="0">
              <a:latin typeface="Trebuchet MS" panose="020B0603020202020204" pitchFamily="34" charset="0"/>
            </a:rPr>
            <a:t>Jordan eliminated legal restrictions on women’s ability to work at night and introduced the principle of equal remuneration for work of equal value.</a:t>
          </a:r>
          <a:endParaRPr lang="ar-JO" sz="1900" kern="1200" dirty="0">
            <a:latin typeface="Trebuchet MS" panose="020B0603020202020204" pitchFamily="34" charset="0"/>
          </a:endParaRPr>
        </a:p>
      </dsp:txBody>
      <dsp:txXfrm>
        <a:off x="8007542" y="343468"/>
        <a:ext cx="3639792" cy="2183875"/>
      </dsp:txXfrm>
    </dsp:sp>
    <dsp:sp modelId="{7C3CE6CA-DB42-47AF-B59B-9956C779FAEF}">
      <dsp:nvSpPr>
        <dsp:cNvPr id="0" name=""/>
        <dsp:cNvSpPr/>
      </dsp:nvSpPr>
      <dsp:spPr>
        <a:xfrm>
          <a:off x="2001885" y="2891323"/>
          <a:ext cx="3639792" cy="2183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b="1" kern="1200" dirty="0" smtClean="0">
              <a:latin typeface="Californian FB" panose="0207040306080B030204" pitchFamily="18" charset="0"/>
            </a:rPr>
            <a:t>Equal payment </a:t>
          </a:r>
          <a:br>
            <a:rPr lang="en-US" sz="1900" b="1" kern="1200" dirty="0" smtClean="0">
              <a:latin typeface="Californian FB" panose="0207040306080B030204" pitchFamily="18" charset="0"/>
            </a:rPr>
          </a:br>
          <a:r>
            <a:rPr lang="en-US" sz="1900" b="1" kern="1200" dirty="0" smtClean="0">
              <a:latin typeface="Californian FB" panose="0207040306080B030204" pitchFamily="18" charset="0"/>
            </a:rPr>
            <a:t>Labor Law Article (53): </a:t>
          </a:r>
          <a:r>
            <a:rPr lang="en-US" sz="1900" kern="1200" dirty="0" smtClean="0">
              <a:latin typeface="Californian FB" panose="0207040306080B030204" pitchFamily="18" charset="0"/>
            </a:rPr>
            <a:t>The Employer or whoever acts of him shall be for every incident wherein a payment below the minimum wage, in addition to passing judgment in favor of the Employee of the wage difference. </a:t>
          </a:r>
          <a:endParaRPr lang="ar-JO" sz="1900" kern="1200" dirty="0">
            <a:latin typeface="Trebuchet MS" panose="020B0603020202020204" pitchFamily="34" charset="0"/>
          </a:endParaRPr>
        </a:p>
      </dsp:txBody>
      <dsp:txXfrm>
        <a:off x="2001885" y="2891323"/>
        <a:ext cx="3639792" cy="2183875"/>
      </dsp:txXfrm>
    </dsp:sp>
    <dsp:sp modelId="{19D9C253-7168-48C9-A5E1-BEEB93EB77B7}">
      <dsp:nvSpPr>
        <dsp:cNvPr id="0" name=""/>
        <dsp:cNvSpPr/>
      </dsp:nvSpPr>
      <dsp:spPr>
        <a:xfrm>
          <a:off x="6005657" y="2891323"/>
          <a:ext cx="3639792" cy="218387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en-US" sz="1900" b="1" kern="1200" dirty="0" smtClean="0">
              <a:latin typeface="Californian FB" panose="0207040306080B030204" pitchFamily="18" charset="0"/>
            </a:rPr>
            <a:t>Flexible Working Model Law</a:t>
          </a:r>
          <a:endParaRPr lang="ar-JO" sz="1900" kern="1200" dirty="0">
            <a:latin typeface="Trebuchet MS" panose="020B0603020202020204" pitchFamily="34" charset="0"/>
          </a:endParaRPr>
        </a:p>
      </dsp:txBody>
      <dsp:txXfrm>
        <a:off x="6005657" y="2891323"/>
        <a:ext cx="3639792" cy="218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9F6F5-3239-43E4-9C98-5B64BE35F286}">
      <dsp:nvSpPr>
        <dsp:cNvPr id="0" name=""/>
        <dsp:cNvSpPr/>
      </dsp:nvSpPr>
      <dsp:spPr>
        <a:xfrm>
          <a:off x="1446792" y="171721"/>
          <a:ext cx="3504523" cy="2814299"/>
        </a:xfrm>
        <a:prstGeom prst="trapezoid">
          <a:avLst>
            <a:gd name="adj" fmla="val 59105"/>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en-US" sz="1400" b="1" u="sng" kern="1200" spc="0" dirty="0" smtClean="0">
            <a:solidFill>
              <a:schemeClr val="bg1"/>
            </a:solidFill>
            <a:latin typeface="Sakkal Majalla" panose="02000000000000000000" pitchFamily="2" charset="-78"/>
            <a:cs typeface="Sakkal Majalla" panose="02000000000000000000" pitchFamily="2" charset="-78"/>
          </a:endParaRPr>
        </a:p>
        <a:p>
          <a:pPr lvl="0" algn="ctr" defTabSz="622300">
            <a:lnSpc>
              <a:spcPct val="100000"/>
            </a:lnSpc>
            <a:spcBef>
              <a:spcPct val="0"/>
            </a:spcBef>
            <a:spcAft>
              <a:spcPts val="0"/>
            </a:spcAft>
          </a:pPr>
          <a:endParaRPr lang="ar-EG" sz="1400" b="1" u="sng" kern="1200" spc="0" dirty="0" smtClean="0">
            <a:solidFill>
              <a:schemeClr val="bg1"/>
            </a:solidFill>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r>
            <a:rPr lang="en-US" sz="2000" b="1" u="none" kern="1200" spc="0" dirty="0" smtClean="0">
              <a:solidFill>
                <a:schemeClr val="bg1"/>
              </a:solidFill>
              <a:latin typeface="Trebuchet MS" panose="020B0603020202020204" pitchFamily="34" charset="0"/>
              <a:cs typeface="Sakkal Majalla" panose="02000000000000000000" pitchFamily="2" charset="-78"/>
            </a:rPr>
            <a:t>Enabling </a:t>
          </a:r>
        </a:p>
        <a:p>
          <a:pPr lvl="0" algn="ctr" defTabSz="622300" rtl="0">
            <a:lnSpc>
              <a:spcPct val="100000"/>
            </a:lnSpc>
            <a:spcBef>
              <a:spcPct val="0"/>
            </a:spcBef>
            <a:spcAft>
              <a:spcPts val="0"/>
            </a:spcAft>
          </a:pPr>
          <a:r>
            <a:rPr lang="en-US" sz="2000" b="1" u="none" kern="1200" spc="0" dirty="0" smtClean="0">
              <a:solidFill>
                <a:schemeClr val="bg1"/>
              </a:solidFill>
              <a:latin typeface="Trebuchet MS" panose="020B0603020202020204" pitchFamily="34" charset="0"/>
              <a:cs typeface="Sakkal Majalla" panose="02000000000000000000" pitchFamily="2" charset="-78"/>
            </a:rPr>
            <a:t>Environment </a:t>
          </a:r>
        </a:p>
        <a:p>
          <a:pPr lvl="0" algn="ctr" defTabSz="622300" rtl="0">
            <a:lnSpc>
              <a:spcPct val="100000"/>
            </a:lnSpc>
            <a:spcBef>
              <a:spcPct val="0"/>
            </a:spcBef>
            <a:spcAft>
              <a:spcPts val="0"/>
            </a:spcAft>
          </a:pPr>
          <a:r>
            <a:rPr lang="en-US" sz="2000" b="1" u="none" kern="1200" spc="0" dirty="0" smtClean="0">
              <a:solidFill>
                <a:schemeClr val="bg1"/>
              </a:solidFill>
              <a:latin typeface="Trebuchet MS" panose="020B0603020202020204" pitchFamily="34" charset="0"/>
              <a:cs typeface="Sakkal Majalla" panose="02000000000000000000" pitchFamily="2" charset="-78"/>
            </a:rPr>
            <a:t>Level</a:t>
          </a:r>
        </a:p>
      </dsp:txBody>
      <dsp:txXfrm>
        <a:off x="1446792" y="171721"/>
        <a:ext cx="3504523" cy="2814299"/>
      </dsp:txXfrm>
    </dsp:sp>
    <dsp:sp modelId="{C185AB71-0F52-4396-8001-9DF64B42939E}">
      <dsp:nvSpPr>
        <dsp:cNvPr id="0" name=""/>
        <dsp:cNvSpPr/>
      </dsp:nvSpPr>
      <dsp:spPr>
        <a:xfrm>
          <a:off x="894291" y="2875849"/>
          <a:ext cx="4619610" cy="1380433"/>
        </a:xfrm>
        <a:prstGeom prst="trapezoid">
          <a:avLst>
            <a:gd name="adj" fmla="val 59105"/>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100000"/>
            </a:lnSpc>
            <a:spcBef>
              <a:spcPct val="0"/>
            </a:spcBef>
            <a:spcAft>
              <a:spcPts val="0"/>
            </a:spcAft>
          </a:pPr>
          <a:endParaRPr lang="en-US" sz="3200" b="1" kern="1200" spc="0" dirty="0" smtClean="0">
            <a:latin typeface="Sakkal Majalla" panose="02000000000000000000" pitchFamily="2" charset="-78"/>
            <a:cs typeface="Sakkal Majalla" panose="02000000000000000000" pitchFamily="2" charset="-78"/>
          </a:endParaRPr>
        </a:p>
        <a:p>
          <a:pPr lvl="0" algn="ctr" defTabSz="1422400" rtl="1">
            <a:lnSpc>
              <a:spcPct val="100000"/>
            </a:lnSpc>
            <a:spcBef>
              <a:spcPct val="0"/>
            </a:spcBef>
            <a:spcAft>
              <a:spcPts val="0"/>
            </a:spcAft>
          </a:pPr>
          <a:endParaRPr lang="en-US" sz="2000" b="1" kern="1200" spc="0" dirty="0" smtClean="0">
            <a:latin typeface="Sakkal Majalla" panose="02000000000000000000" pitchFamily="2" charset="-78"/>
            <a:cs typeface="Sakkal Majalla" panose="02000000000000000000" pitchFamily="2" charset="-78"/>
          </a:endParaRPr>
        </a:p>
        <a:p>
          <a:pPr lvl="0" algn="ctr" defTabSz="1422400" rtl="1">
            <a:lnSpc>
              <a:spcPct val="100000"/>
            </a:lnSpc>
            <a:spcBef>
              <a:spcPct val="0"/>
            </a:spcBef>
            <a:spcAft>
              <a:spcPts val="0"/>
            </a:spcAft>
          </a:pPr>
          <a:r>
            <a:rPr lang="en-US" sz="2000" b="1" u="none" kern="1200" spc="0" dirty="0" smtClean="0">
              <a:solidFill>
                <a:schemeClr val="bg2"/>
              </a:solidFill>
              <a:latin typeface="Trebuchet MS" panose="020B0603020202020204" pitchFamily="34" charset="0"/>
              <a:cs typeface="Sakkal Majalla" panose="02000000000000000000" pitchFamily="2" charset="-78"/>
            </a:rPr>
            <a:t>Institutional </a:t>
          </a:r>
        </a:p>
        <a:p>
          <a:pPr lvl="0" algn="ctr" defTabSz="1422400" rtl="1">
            <a:lnSpc>
              <a:spcPct val="100000"/>
            </a:lnSpc>
            <a:spcBef>
              <a:spcPct val="0"/>
            </a:spcBef>
            <a:spcAft>
              <a:spcPts val="0"/>
            </a:spcAft>
          </a:pPr>
          <a:r>
            <a:rPr lang="en-US" sz="2000" b="1" u="none" kern="1200" spc="0" dirty="0" smtClean="0">
              <a:solidFill>
                <a:schemeClr val="bg2"/>
              </a:solidFill>
              <a:latin typeface="Trebuchet MS" panose="020B0603020202020204" pitchFamily="34" charset="0"/>
              <a:cs typeface="Sakkal Majalla" panose="02000000000000000000" pitchFamily="2" charset="-78"/>
            </a:rPr>
            <a:t>Level </a:t>
          </a:r>
        </a:p>
        <a:p>
          <a:pPr lvl="0" algn="ctr" defTabSz="1422400" rtl="1">
            <a:lnSpc>
              <a:spcPct val="100000"/>
            </a:lnSpc>
            <a:spcBef>
              <a:spcPct val="0"/>
            </a:spcBef>
            <a:spcAft>
              <a:spcPts val="0"/>
            </a:spcAft>
          </a:pPr>
          <a:endParaRPr lang="en-US" sz="3200" b="1" kern="1200" spc="0" dirty="0" smtClean="0">
            <a:latin typeface="Sakkal Majalla" panose="02000000000000000000" pitchFamily="2" charset="-78"/>
            <a:cs typeface="Sakkal Majalla" panose="02000000000000000000" pitchFamily="2" charset="-78"/>
          </a:endParaRPr>
        </a:p>
        <a:p>
          <a:pPr lvl="0" algn="ctr" defTabSz="1422400" rtl="1">
            <a:lnSpc>
              <a:spcPct val="100000"/>
            </a:lnSpc>
            <a:spcBef>
              <a:spcPct val="0"/>
            </a:spcBef>
            <a:spcAft>
              <a:spcPts val="0"/>
            </a:spcAft>
          </a:pPr>
          <a:endParaRPr lang="en-US" sz="3200" b="1" kern="1200" spc="0" dirty="0" smtClean="0">
            <a:latin typeface="Sakkal Majalla" panose="02000000000000000000" pitchFamily="2" charset="-78"/>
            <a:cs typeface="Sakkal Majalla" panose="02000000000000000000" pitchFamily="2" charset="-78"/>
          </a:endParaRPr>
        </a:p>
      </dsp:txBody>
      <dsp:txXfrm>
        <a:off x="1702723" y="2875849"/>
        <a:ext cx="3002746" cy="1380433"/>
      </dsp:txXfrm>
    </dsp:sp>
    <dsp:sp modelId="{1AADFA75-0730-4BB8-9C66-F5C6CA91D4B1}">
      <dsp:nvSpPr>
        <dsp:cNvPr id="0" name=""/>
        <dsp:cNvSpPr/>
      </dsp:nvSpPr>
      <dsp:spPr>
        <a:xfrm>
          <a:off x="203168" y="4194732"/>
          <a:ext cx="6042187" cy="1231341"/>
        </a:xfrm>
        <a:prstGeom prst="trapezoid">
          <a:avLst>
            <a:gd name="adj" fmla="val 59105"/>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endParaRPr lang="en-US" sz="3200" b="1" kern="1200" spc="0" dirty="0" smtClean="0">
            <a:latin typeface="Sakkal Majalla" panose="02000000000000000000" pitchFamily="2" charset="-78"/>
            <a:cs typeface="Sakkal Majalla" panose="02000000000000000000" pitchFamily="2" charset="-78"/>
          </a:endParaRPr>
        </a:p>
        <a:p>
          <a:pPr lvl="0" algn="ctr" defTabSz="1422400" rtl="1">
            <a:lnSpc>
              <a:spcPct val="100000"/>
            </a:lnSpc>
            <a:spcBef>
              <a:spcPct val="0"/>
            </a:spcBef>
            <a:spcAft>
              <a:spcPts val="0"/>
            </a:spcAft>
          </a:pPr>
          <a:r>
            <a:rPr lang="en-US" sz="2000" b="1" u="none" kern="1200" spc="0" dirty="0" smtClean="0">
              <a:solidFill>
                <a:schemeClr val="bg2"/>
              </a:solidFill>
              <a:latin typeface="Trebuchet MS" panose="020B0603020202020204" pitchFamily="34" charset="0"/>
              <a:cs typeface="Sakkal Majalla" panose="02000000000000000000" pitchFamily="2" charset="-78"/>
            </a:rPr>
            <a:t>Individual &amp; Community Level</a:t>
          </a:r>
          <a:endParaRPr lang="en-US" sz="2000" b="1" u="none" kern="1200" spc="0" dirty="0">
            <a:solidFill>
              <a:schemeClr val="bg2"/>
            </a:solidFill>
            <a:latin typeface="Trebuchet MS" panose="020B0603020202020204" pitchFamily="34" charset="0"/>
            <a:cs typeface="Sakkal Majalla" panose="02000000000000000000" pitchFamily="2" charset="-78"/>
          </a:endParaRPr>
        </a:p>
      </dsp:txBody>
      <dsp:txXfrm>
        <a:off x="1260550" y="4194732"/>
        <a:ext cx="3927422" cy="1231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9F6F5-3239-43E4-9C98-5B64BE35F286}">
      <dsp:nvSpPr>
        <dsp:cNvPr id="0" name=""/>
        <dsp:cNvSpPr/>
      </dsp:nvSpPr>
      <dsp:spPr>
        <a:xfrm>
          <a:off x="861840" y="171721"/>
          <a:ext cx="2087611" cy="2814299"/>
        </a:xfrm>
        <a:prstGeom prst="trapezoid">
          <a:avLst>
            <a:gd name="adj" fmla="val 47464"/>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en-US" sz="1400" b="1" u="sng" kern="1200" spc="0" dirty="0" smtClean="0">
            <a:solidFill>
              <a:schemeClr val="bg1"/>
            </a:solidFill>
            <a:latin typeface="Sakkal Majalla" panose="02000000000000000000" pitchFamily="2" charset="-78"/>
            <a:cs typeface="Sakkal Majalla" panose="02000000000000000000" pitchFamily="2" charset="-78"/>
          </a:endParaRPr>
        </a:p>
        <a:p>
          <a:pPr lvl="0" algn="ctr" defTabSz="622300">
            <a:lnSpc>
              <a:spcPct val="100000"/>
            </a:lnSpc>
            <a:spcBef>
              <a:spcPct val="0"/>
            </a:spcBef>
            <a:spcAft>
              <a:spcPts val="0"/>
            </a:spcAft>
          </a:pPr>
          <a:endParaRPr lang="ar-EG" sz="1400" b="1" u="sng" kern="1200" spc="0" dirty="0" smtClean="0">
            <a:solidFill>
              <a:schemeClr val="bg1"/>
            </a:solidFill>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r>
            <a:rPr lang="en-US" sz="1400" b="1" u="none" kern="1200" spc="0" smtClean="0">
              <a:solidFill>
                <a:schemeClr val="bg1"/>
              </a:solidFill>
              <a:latin typeface="Trebuchet MS" panose="020B0603020202020204" pitchFamily="34" charset="0"/>
              <a:cs typeface="Sakkal Majalla" panose="02000000000000000000" pitchFamily="2" charset="-78"/>
            </a:rPr>
            <a:t>Enabling </a:t>
          </a:r>
        </a:p>
        <a:p>
          <a:pPr lvl="0" algn="ctr" defTabSz="622300" rtl="0">
            <a:lnSpc>
              <a:spcPct val="100000"/>
            </a:lnSpc>
            <a:spcBef>
              <a:spcPct val="0"/>
            </a:spcBef>
            <a:spcAft>
              <a:spcPts val="0"/>
            </a:spcAft>
          </a:pPr>
          <a:r>
            <a:rPr lang="en-US" sz="1400" b="1" u="none" kern="1200" spc="0" smtClean="0">
              <a:solidFill>
                <a:schemeClr val="bg1"/>
              </a:solidFill>
              <a:latin typeface="Trebuchet MS" panose="020B0603020202020204" pitchFamily="34" charset="0"/>
              <a:cs typeface="Sakkal Majalla" panose="02000000000000000000" pitchFamily="2" charset="-78"/>
            </a:rPr>
            <a:t>Environment </a:t>
          </a:r>
        </a:p>
        <a:p>
          <a:pPr lvl="0" algn="ctr" defTabSz="622300" rtl="0">
            <a:lnSpc>
              <a:spcPct val="100000"/>
            </a:lnSpc>
            <a:spcBef>
              <a:spcPct val="0"/>
            </a:spcBef>
            <a:spcAft>
              <a:spcPts val="0"/>
            </a:spcAft>
          </a:pPr>
          <a:r>
            <a:rPr lang="en-US" sz="1400" b="1" u="none" kern="1200" spc="0" smtClean="0">
              <a:solidFill>
                <a:schemeClr val="bg1"/>
              </a:solidFill>
              <a:latin typeface="Trebuchet MS" panose="020B0603020202020204" pitchFamily="34" charset="0"/>
              <a:cs typeface="Sakkal Majalla" panose="02000000000000000000" pitchFamily="2" charset="-78"/>
            </a:rPr>
            <a:t>Level</a:t>
          </a:r>
          <a:endParaRPr lang="en-US" sz="1400" b="1" u="none" kern="1200" spc="0" dirty="0" smtClean="0">
            <a:solidFill>
              <a:schemeClr val="bg1"/>
            </a:solidFill>
            <a:latin typeface="Trebuchet MS" panose="020B0603020202020204" pitchFamily="34" charset="0"/>
            <a:cs typeface="Sakkal Majalla" panose="02000000000000000000" pitchFamily="2" charset="-78"/>
          </a:endParaRPr>
        </a:p>
      </dsp:txBody>
      <dsp:txXfrm>
        <a:off x="861840" y="171721"/>
        <a:ext cx="2087611" cy="2814299"/>
      </dsp:txXfrm>
    </dsp:sp>
    <dsp:sp modelId="{C185AB71-0F52-4396-8001-9DF64B42939E}">
      <dsp:nvSpPr>
        <dsp:cNvPr id="0" name=""/>
        <dsp:cNvSpPr/>
      </dsp:nvSpPr>
      <dsp:spPr>
        <a:xfrm>
          <a:off x="532721" y="2875849"/>
          <a:ext cx="2751858" cy="1380433"/>
        </a:xfrm>
        <a:prstGeom prst="trapezoid">
          <a:avLst>
            <a:gd name="adj" fmla="val 35208"/>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100000"/>
            </a:lnSpc>
            <a:spcBef>
              <a:spcPct val="0"/>
            </a:spcBef>
            <a:spcAft>
              <a:spcPts val="0"/>
            </a:spcAft>
          </a:pPr>
          <a:endParaRPr lang="en-US" sz="1400" b="1" kern="1200" spc="0" dirty="0" smtClean="0">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endParaRPr lang="en-US" sz="1400" b="1" kern="1200" spc="0" dirty="0" smtClean="0">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r>
            <a:rPr lang="en-US" sz="1400" b="1" u="none" kern="1200" spc="0" dirty="0" smtClean="0">
              <a:solidFill>
                <a:schemeClr val="bg2"/>
              </a:solidFill>
              <a:latin typeface="Trebuchet MS" panose="020B0603020202020204" pitchFamily="34" charset="0"/>
              <a:cs typeface="Sakkal Majalla" panose="02000000000000000000" pitchFamily="2" charset="-78"/>
            </a:rPr>
            <a:t>Institutional </a:t>
          </a:r>
        </a:p>
        <a:p>
          <a:pPr lvl="0" algn="ctr" defTabSz="622300" rtl="1">
            <a:lnSpc>
              <a:spcPct val="100000"/>
            </a:lnSpc>
            <a:spcBef>
              <a:spcPct val="0"/>
            </a:spcBef>
            <a:spcAft>
              <a:spcPts val="0"/>
            </a:spcAft>
          </a:pPr>
          <a:r>
            <a:rPr lang="en-US" sz="1400" b="1" u="none" kern="1200" spc="0" dirty="0" smtClean="0">
              <a:solidFill>
                <a:schemeClr val="bg2"/>
              </a:solidFill>
              <a:latin typeface="Trebuchet MS" panose="020B0603020202020204" pitchFamily="34" charset="0"/>
              <a:cs typeface="Sakkal Majalla" panose="02000000000000000000" pitchFamily="2" charset="-78"/>
            </a:rPr>
            <a:t>Level </a:t>
          </a:r>
        </a:p>
        <a:p>
          <a:pPr lvl="0" algn="ctr" defTabSz="622300" rtl="1">
            <a:lnSpc>
              <a:spcPct val="100000"/>
            </a:lnSpc>
            <a:spcBef>
              <a:spcPct val="0"/>
            </a:spcBef>
            <a:spcAft>
              <a:spcPts val="0"/>
            </a:spcAft>
          </a:pPr>
          <a:endParaRPr lang="en-US" sz="1400" b="1" kern="1200" spc="0" dirty="0" smtClean="0">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endParaRPr lang="en-US" sz="1400" b="1" kern="1200" spc="0" dirty="0" smtClean="0">
            <a:latin typeface="Sakkal Majalla" panose="02000000000000000000" pitchFamily="2" charset="-78"/>
            <a:cs typeface="Sakkal Majalla" panose="02000000000000000000" pitchFamily="2" charset="-78"/>
          </a:endParaRPr>
        </a:p>
      </dsp:txBody>
      <dsp:txXfrm>
        <a:off x="1014296" y="2875849"/>
        <a:ext cx="1788707" cy="1380433"/>
      </dsp:txXfrm>
    </dsp:sp>
    <dsp:sp modelId="{1AADFA75-0730-4BB8-9C66-F5C6CA91D4B1}">
      <dsp:nvSpPr>
        <dsp:cNvPr id="0" name=""/>
        <dsp:cNvSpPr/>
      </dsp:nvSpPr>
      <dsp:spPr>
        <a:xfrm>
          <a:off x="121025" y="4194732"/>
          <a:ext cx="3599274" cy="1231341"/>
        </a:xfrm>
        <a:prstGeom prst="trapezoid">
          <a:avLst>
            <a:gd name="adj" fmla="val 35208"/>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en-US" sz="1400" b="1" kern="1200" spc="0" dirty="0" smtClean="0">
            <a:latin typeface="Sakkal Majalla" panose="02000000000000000000" pitchFamily="2" charset="-78"/>
            <a:cs typeface="Sakkal Majalla" panose="02000000000000000000" pitchFamily="2" charset="-78"/>
          </a:endParaRPr>
        </a:p>
        <a:p>
          <a:pPr lvl="0" algn="ctr" defTabSz="622300" rtl="1">
            <a:lnSpc>
              <a:spcPct val="100000"/>
            </a:lnSpc>
            <a:spcBef>
              <a:spcPct val="0"/>
            </a:spcBef>
            <a:spcAft>
              <a:spcPts val="0"/>
            </a:spcAft>
          </a:pPr>
          <a:r>
            <a:rPr lang="en-US" sz="1400" b="1" u="none" kern="1200" spc="0" dirty="0" smtClean="0">
              <a:solidFill>
                <a:schemeClr val="bg2"/>
              </a:solidFill>
              <a:latin typeface="Trebuchet MS" panose="020B0603020202020204" pitchFamily="34" charset="0"/>
              <a:cs typeface="Sakkal Majalla" panose="02000000000000000000" pitchFamily="2" charset="-78"/>
            </a:rPr>
            <a:t>Individual &amp; Community Level</a:t>
          </a:r>
          <a:endParaRPr lang="en-US" sz="1400" b="1" u="none" kern="1200" spc="0" dirty="0">
            <a:solidFill>
              <a:schemeClr val="bg2"/>
            </a:solidFill>
            <a:latin typeface="Trebuchet MS" panose="020B0603020202020204" pitchFamily="34" charset="0"/>
            <a:cs typeface="Sakkal Majalla" panose="02000000000000000000" pitchFamily="2" charset="-78"/>
          </a:endParaRPr>
        </a:p>
      </dsp:txBody>
      <dsp:txXfrm>
        <a:off x="750898" y="4194732"/>
        <a:ext cx="2339528" cy="1231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F698-5DA6-4DDF-AC64-3C0B8498E9E2}">
      <dsp:nvSpPr>
        <dsp:cNvPr id="0" name=""/>
        <dsp:cNvSpPr/>
      </dsp:nvSpPr>
      <dsp:spPr>
        <a:xfrm>
          <a:off x="1206234" y="1277564"/>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BC6CF-0E5E-489B-B212-E5ED0BEF7EF7}">
      <dsp:nvSpPr>
        <dsp:cNvPr id="0" name=""/>
        <dsp:cNvSpPr/>
      </dsp:nvSpPr>
      <dsp:spPr>
        <a:xfrm>
          <a:off x="1135261" y="1391303"/>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CB599-33ED-4DF1-924E-D6AF113BA195}">
      <dsp:nvSpPr>
        <dsp:cNvPr id="0" name=""/>
        <dsp:cNvSpPr/>
      </dsp:nvSpPr>
      <dsp:spPr>
        <a:xfrm>
          <a:off x="1050676" y="1489776"/>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D456D-A68B-4DF0-80FF-3305CCBD7B26}">
      <dsp:nvSpPr>
        <dsp:cNvPr id="0" name=""/>
        <dsp:cNvSpPr/>
      </dsp:nvSpPr>
      <dsp:spPr>
        <a:xfrm>
          <a:off x="1151789" y="132868"/>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EAE98-A8C8-470C-9809-A633D1B0C23F}">
      <dsp:nvSpPr>
        <dsp:cNvPr id="0" name=""/>
        <dsp:cNvSpPr/>
      </dsp:nvSpPr>
      <dsp:spPr>
        <a:xfrm>
          <a:off x="1260032" y="68366"/>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5D55C-79E5-47FA-9414-083D93B12C4A}">
      <dsp:nvSpPr>
        <dsp:cNvPr id="0" name=""/>
        <dsp:cNvSpPr/>
      </dsp:nvSpPr>
      <dsp:spPr>
        <a:xfrm>
          <a:off x="1367950" y="3864"/>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56478-F165-40B8-8068-85A88CEA09C8}">
      <dsp:nvSpPr>
        <dsp:cNvPr id="0" name=""/>
        <dsp:cNvSpPr/>
      </dsp:nvSpPr>
      <dsp:spPr>
        <a:xfrm>
          <a:off x="1475869" y="68366"/>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8683D-EEF2-4F0F-8B4D-C7F90EFF0E34}">
      <dsp:nvSpPr>
        <dsp:cNvPr id="0" name=""/>
        <dsp:cNvSpPr/>
      </dsp:nvSpPr>
      <dsp:spPr>
        <a:xfrm>
          <a:off x="1584111" y="132868"/>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4167B-D230-41FE-944B-DDEFC29F824B}">
      <dsp:nvSpPr>
        <dsp:cNvPr id="0" name=""/>
        <dsp:cNvSpPr/>
      </dsp:nvSpPr>
      <dsp:spPr>
        <a:xfrm>
          <a:off x="1367950" y="139964"/>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45128-B2E6-474B-92FC-6B0A8D249E18}">
      <dsp:nvSpPr>
        <dsp:cNvPr id="0" name=""/>
        <dsp:cNvSpPr/>
      </dsp:nvSpPr>
      <dsp:spPr>
        <a:xfrm>
          <a:off x="1367950" y="276063"/>
          <a:ext cx="81019" cy="8101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48567-0856-4821-A7D2-39397DD9597B}">
      <dsp:nvSpPr>
        <dsp:cNvPr id="0" name=""/>
        <dsp:cNvSpPr/>
      </dsp:nvSpPr>
      <dsp:spPr>
        <a:xfrm>
          <a:off x="783650" y="1667752"/>
          <a:ext cx="1747437" cy="46871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74" tIns="68580" rIns="68580" bIns="68580" numCol="1" spcCol="1270" anchor="ctr" anchorCtr="0">
          <a:noAutofit/>
        </a:bodyPr>
        <a:lstStyle/>
        <a:p>
          <a:pPr lvl="0" algn="ctr" defTabSz="800100" rtl="1">
            <a:lnSpc>
              <a:spcPct val="90000"/>
            </a:lnSpc>
            <a:spcBef>
              <a:spcPct val="0"/>
            </a:spcBef>
            <a:spcAft>
              <a:spcPct val="35000"/>
            </a:spcAft>
          </a:pPr>
          <a:r>
            <a:rPr lang="en-US" altLang="en-US" sz="1800" b="1" kern="1200" dirty="0" smtClean="0">
              <a:solidFill>
                <a:schemeClr val="bg1"/>
              </a:solidFill>
              <a:latin typeface="Trebuchet MS" panose="020B0603020202020204" pitchFamily="34" charset="0"/>
            </a:rPr>
            <a:t>18.6%</a:t>
          </a:r>
          <a:endParaRPr lang="ar-JO" sz="1800" kern="1200" dirty="0">
            <a:latin typeface="Trebuchet MS" panose="020B0603020202020204" pitchFamily="34" charset="0"/>
          </a:endParaRPr>
        </a:p>
      </dsp:txBody>
      <dsp:txXfrm>
        <a:off x="806531" y="1690633"/>
        <a:ext cx="1701675" cy="422952"/>
      </dsp:txXfrm>
    </dsp:sp>
    <dsp:sp modelId="{2BB209F6-AB2C-4B87-9F2C-C2F2EB31DC0C}">
      <dsp:nvSpPr>
        <dsp:cNvPr id="0" name=""/>
        <dsp:cNvSpPr/>
      </dsp:nvSpPr>
      <dsp:spPr>
        <a:xfrm>
          <a:off x="224273" y="1326460"/>
          <a:ext cx="810199" cy="8101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BA84-EB00-46C6-9DCC-7487CEBFC824}">
      <dsp:nvSpPr>
        <dsp:cNvPr id="0" name=""/>
        <dsp:cNvSpPr/>
      </dsp:nvSpPr>
      <dsp:spPr>
        <a:xfrm>
          <a:off x="1447350" y="910294"/>
          <a:ext cx="1747437" cy="46871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74" tIns="68580" rIns="68580" bIns="68580" numCol="1" spcCol="1270" anchor="ctr" anchorCtr="0">
          <a:noAutofit/>
        </a:bodyPr>
        <a:lstStyle/>
        <a:p>
          <a:pPr lvl="0" algn="ctr" defTabSz="800100" rtl="1">
            <a:lnSpc>
              <a:spcPct val="90000"/>
            </a:lnSpc>
            <a:spcBef>
              <a:spcPct val="0"/>
            </a:spcBef>
            <a:spcAft>
              <a:spcPct val="35000"/>
            </a:spcAft>
          </a:pPr>
          <a:r>
            <a:rPr lang="en-US" altLang="en-US" sz="1800" b="1" kern="1200" dirty="0" smtClean="0">
              <a:solidFill>
                <a:schemeClr val="bg1"/>
              </a:solidFill>
              <a:latin typeface="Trebuchet MS" panose="020B0603020202020204" pitchFamily="34" charset="0"/>
            </a:rPr>
            <a:t>18.6%</a:t>
          </a:r>
          <a:endParaRPr lang="ar-JO" sz="1800" kern="1200" dirty="0">
            <a:latin typeface="Trebuchet MS" panose="020B0603020202020204" pitchFamily="34" charset="0"/>
          </a:endParaRPr>
        </a:p>
      </dsp:txBody>
      <dsp:txXfrm>
        <a:off x="1470231" y="933175"/>
        <a:ext cx="1701675" cy="422952"/>
      </dsp:txXfrm>
    </dsp:sp>
    <dsp:sp modelId="{518B53E3-68F2-44E5-B374-74D894BFC7FF}">
      <dsp:nvSpPr>
        <dsp:cNvPr id="0" name=""/>
        <dsp:cNvSpPr/>
      </dsp:nvSpPr>
      <dsp:spPr>
        <a:xfrm>
          <a:off x="962851" y="409671"/>
          <a:ext cx="810199" cy="8101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F698-5DA6-4DDF-AC64-3C0B8498E9E2}">
      <dsp:nvSpPr>
        <dsp:cNvPr id="0" name=""/>
        <dsp:cNvSpPr/>
      </dsp:nvSpPr>
      <dsp:spPr>
        <a:xfrm>
          <a:off x="1338631" y="1309892"/>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BC6CF-0E5E-489B-B212-E5ED0BEF7EF7}">
      <dsp:nvSpPr>
        <dsp:cNvPr id="0" name=""/>
        <dsp:cNvSpPr/>
      </dsp:nvSpPr>
      <dsp:spPr>
        <a:xfrm>
          <a:off x="1268042" y="1423015"/>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CB599-33ED-4DF1-924E-D6AF113BA195}">
      <dsp:nvSpPr>
        <dsp:cNvPr id="0" name=""/>
        <dsp:cNvSpPr/>
      </dsp:nvSpPr>
      <dsp:spPr>
        <a:xfrm>
          <a:off x="1183915" y="1520956"/>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D456D-A68B-4DF0-80FF-3305CCBD7B26}">
      <dsp:nvSpPr>
        <dsp:cNvPr id="0" name=""/>
        <dsp:cNvSpPr/>
      </dsp:nvSpPr>
      <dsp:spPr>
        <a:xfrm>
          <a:off x="1284481" y="171390"/>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EAE98-A8C8-470C-9809-A633D1B0C23F}">
      <dsp:nvSpPr>
        <dsp:cNvPr id="0" name=""/>
        <dsp:cNvSpPr/>
      </dsp:nvSpPr>
      <dsp:spPr>
        <a:xfrm>
          <a:off x="1392138" y="107237"/>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5D55C-79E5-47FA-9414-083D93B12C4A}">
      <dsp:nvSpPr>
        <dsp:cNvPr id="0" name=""/>
        <dsp:cNvSpPr/>
      </dsp:nvSpPr>
      <dsp:spPr>
        <a:xfrm>
          <a:off x="1499472" y="43084"/>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56478-F165-40B8-8068-85A88CEA09C8}">
      <dsp:nvSpPr>
        <dsp:cNvPr id="0" name=""/>
        <dsp:cNvSpPr/>
      </dsp:nvSpPr>
      <dsp:spPr>
        <a:xfrm>
          <a:off x="1606807" y="107237"/>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8683D-EEF2-4F0F-8B4D-C7F90EFF0E34}">
      <dsp:nvSpPr>
        <dsp:cNvPr id="0" name=""/>
        <dsp:cNvSpPr/>
      </dsp:nvSpPr>
      <dsp:spPr>
        <a:xfrm>
          <a:off x="1714464" y="171390"/>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4167B-D230-41FE-944B-DDEFC29F824B}">
      <dsp:nvSpPr>
        <dsp:cNvPr id="0" name=""/>
        <dsp:cNvSpPr/>
      </dsp:nvSpPr>
      <dsp:spPr>
        <a:xfrm>
          <a:off x="1499472" y="178447"/>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45128-B2E6-474B-92FC-6B0A8D249E18}">
      <dsp:nvSpPr>
        <dsp:cNvPr id="0" name=""/>
        <dsp:cNvSpPr/>
      </dsp:nvSpPr>
      <dsp:spPr>
        <a:xfrm>
          <a:off x="1499472" y="313810"/>
          <a:ext cx="80581" cy="8058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48567-0856-4821-A7D2-39397DD9597B}">
      <dsp:nvSpPr>
        <dsp:cNvPr id="0" name=""/>
        <dsp:cNvSpPr/>
      </dsp:nvSpPr>
      <dsp:spPr>
        <a:xfrm>
          <a:off x="843861" y="1815293"/>
          <a:ext cx="1737982" cy="466178"/>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873" tIns="68580" rIns="68580" bIns="68580" numCol="1" spcCol="1270" anchor="ctr" anchorCtr="0">
          <a:noAutofit/>
        </a:bodyPr>
        <a:lstStyle/>
        <a:p>
          <a:pPr lvl="0" algn="ctr" defTabSz="800100" rtl="1">
            <a:lnSpc>
              <a:spcPct val="90000"/>
            </a:lnSpc>
            <a:spcBef>
              <a:spcPct val="0"/>
            </a:spcBef>
            <a:spcAft>
              <a:spcPct val="35000"/>
            </a:spcAft>
          </a:pPr>
          <a:r>
            <a:rPr lang="en-US" altLang="en-US" sz="1800" b="1" kern="1200" dirty="0" smtClean="0">
              <a:solidFill>
                <a:schemeClr val="bg1"/>
              </a:solidFill>
              <a:latin typeface="Trebuchet MS" panose="020B0603020202020204" pitchFamily="34" charset="0"/>
            </a:rPr>
            <a:t>9.5%</a:t>
          </a:r>
          <a:endParaRPr lang="ar-JO" sz="1800" kern="1200" dirty="0">
            <a:latin typeface="Trebuchet MS" panose="020B0603020202020204" pitchFamily="34" charset="0"/>
          </a:endParaRPr>
        </a:p>
      </dsp:txBody>
      <dsp:txXfrm>
        <a:off x="866618" y="1838050"/>
        <a:ext cx="1692468" cy="420664"/>
      </dsp:txXfrm>
    </dsp:sp>
    <dsp:sp modelId="{2BB209F6-AB2C-4B87-9F2C-C2F2EB31DC0C}">
      <dsp:nvSpPr>
        <dsp:cNvPr id="0" name=""/>
        <dsp:cNvSpPr/>
      </dsp:nvSpPr>
      <dsp:spPr>
        <a:xfrm>
          <a:off x="361983" y="1358523"/>
          <a:ext cx="805815" cy="80576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BA84-EB00-46C6-9DCC-7487CEBFC824}">
      <dsp:nvSpPr>
        <dsp:cNvPr id="0" name=""/>
        <dsp:cNvSpPr/>
      </dsp:nvSpPr>
      <dsp:spPr>
        <a:xfrm>
          <a:off x="1578442" y="903464"/>
          <a:ext cx="1737982" cy="466178"/>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873" tIns="68580" rIns="68580" bIns="68580" numCol="1" spcCol="1270" anchor="ctr" anchorCtr="0">
          <a:noAutofit/>
        </a:bodyPr>
        <a:lstStyle/>
        <a:p>
          <a:pPr lvl="0" algn="ctr" defTabSz="800100" rtl="1">
            <a:lnSpc>
              <a:spcPct val="90000"/>
            </a:lnSpc>
            <a:spcBef>
              <a:spcPct val="0"/>
            </a:spcBef>
            <a:spcAft>
              <a:spcPct val="35000"/>
            </a:spcAft>
          </a:pPr>
          <a:r>
            <a:rPr lang="en-US" altLang="en-US" sz="1800" b="1" kern="1200" dirty="0" smtClean="0">
              <a:solidFill>
                <a:schemeClr val="bg1"/>
              </a:solidFill>
              <a:latin typeface="Trebuchet MS" panose="020B0603020202020204" pitchFamily="34" charset="0"/>
            </a:rPr>
            <a:t>6.3%</a:t>
          </a:r>
          <a:endParaRPr lang="ar-JO" sz="1800" kern="1200" dirty="0">
            <a:latin typeface="Trebuchet MS" panose="020B0603020202020204" pitchFamily="34" charset="0"/>
          </a:endParaRPr>
        </a:p>
      </dsp:txBody>
      <dsp:txXfrm>
        <a:off x="1601199" y="926221"/>
        <a:ext cx="1692468" cy="420664"/>
      </dsp:txXfrm>
    </dsp:sp>
    <dsp:sp modelId="{518B53E3-68F2-44E5-B374-74D894BFC7FF}">
      <dsp:nvSpPr>
        <dsp:cNvPr id="0" name=""/>
        <dsp:cNvSpPr/>
      </dsp:nvSpPr>
      <dsp:spPr>
        <a:xfrm>
          <a:off x="1096564" y="446695"/>
          <a:ext cx="805815" cy="80576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F698-5DA6-4DDF-AC64-3C0B8498E9E2}">
      <dsp:nvSpPr>
        <dsp:cNvPr id="0" name=""/>
        <dsp:cNvSpPr/>
      </dsp:nvSpPr>
      <dsp:spPr>
        <a:xfrm>
          <a:off x="836578" y="1392506"/>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BC6CF-0E5E-489B-B212-E5ED0BEF7EF7}">
      <dsp:nvSpPr>
        <dsp:cNvPr id="0" name=""/>
        <dsp:cNvSpPr/>
      </dsp:nvSpPr>
      <dsp:spPr>
        <a:xfrm>
          <a:off x="767819" y="1502696"/>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CB599-33ED-4DF1-924E-D6AF113BA195}">
      <dsp:nvSpPr>
        <dsp:cNvPr id="0" name=""/>
        <dsp:cNvSpPr/>
      </dsp:nvSpPr>
      <dsp:spPr>
        <a:xfrm>
          <a:off x="685874" y="1598096"/>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D456D-A68B-4DF0-80FF-3305CCBD7B26}">
      <dsp:nvSpPr>
        <dsp:cNvPr id="0" name=""/>
        <dsp:cNvSpPr/>
      </dsp:nvSpPr>
      <dsp:spPr>
        <a:xfrm>
          <a:off x="783832" y="283531"/>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EAE98-A8C8-470C-9809-A633D1B0C23F}">
      <dsp:nvSpPr>
        <dsp:cNvPr id="0" name=""/>
        <dsp:cNvSpPr/>
      </dsp:nvSpPr>
      <dsp:spPr>
        <a:xfrm>
          <a:off x="888697" y="221042"/>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5D55C-79E5-47FA-9414-083D93B12C4A}">
      <dsp:nvSpPr>
        <dsp:cNvPr id="0" name=""/>
        <dsp:cNvSpPr/>
      </dsp:nvSpPr>
      <dsp:spPr>
        <a:xfrm>
          <a:off x="993247" y="158553"/>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56478-F165-40B8-8068-85A88CEA09C8}">
      <dsp:nvSpPr>
        <dsp:cNvPr id="0" name=""/>
        <dsp:cNvSpPr/>
      </dsp:nvSpPr>
      <dsp:spPr>
        <a:xfrm>
          <a:off x="1097798" y="221042"/>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8683D-EEF2-4F0F-8B4D-C7F90EFF0E34}">
      <dsp:nvSpPr>
        <dsp:cNvPr id="0" name=""/>
        <dsp:cNvSpPr/>
      </dsp:nvSpPr>
      <dsp:spPr>
        <a:xfrm>
          <a:off x="1202663" y="283531"/>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4167B-D230-41FE-944B-DDEFC29F824B}">
      <dsp:nvSpPr>
        <dsp:cNvPr id="0" name=""/>
        <dsp:cNvSpPr/>
      </dsp:nvSpPr>
      <dsp:spPr>
        <a:xfrm>
          <a:off x="993247" y="290405"/>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45128-B2E6-474B-92FC-6B0A8D249E18}">
      <dsp:nvSpPr>
        <dsp:cNvPr id="0" name=""/>
        <dsp:cNvSpPr/>
      </dsp:nvSpPr>
      <dsp:spPr>
        <a:xfrm>
          <a:off x="993247" y="422257"/>
          <a:ext cx="78491" cy="78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48567-0856-4821-A7D2-39397DD9597B}">
      <dsp:nvSpPr>
        <dsp:cNvPr id="0" name=""/>
        <dsp:cNvSpPr/>
      </dsp:nvSpPr>
      <dsp:spPr>
        <a:xfrm>
          <a:off x="109360" y="1709950"/>
          <a:ext cx="3030305" cy="54287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332"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chemeClr val="bg1"/>
              </a:solidFill>
              <a:latin typeface="Trebuchet MS" panose="020B0603020202020204" pitchFamily="34" charset="0"/>
            </a:rPr>
            <a:t>2,356,662</a:t>
          </a:r>
        </a:p>
      </dsp:txBody>
      <dsp:txXfrm>
        <a:off x="135861" y="1736451"/>
        <a:ext cx="2977303" cy="489874"/>
      </dsp:txXfrm>
    </dsp:sp>
    <dsp:sp modelId="{2BB209F6-AB2C-4B87-9F2C-C2F2EB31DC0C}">
      <dsp:nvSpPr>
        <dsp:cNvPr id="0" name=""/>
        <dsp:cNvSpPr/>
      </dsp:nvSpPr>
      <dsp:spPr>
        <a:xfrm>
          <a:off x="-114740" y="1439876"/>
          <a:ext cx="784916" cy="78486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BA84-EB00-46C6-9DCC-7487CEBFC824}">
      <dsp:nvSpPr>
        <dsp:cNvPr id="0" name=""/>
        <dsp:cNvSpPr/>
      </dsp:nvSpPr>
      <dsp:spPr>
        <a:xfrm>
          <a:off x="379522" y="1023444"/>
          <a:ext cx="3074202" cy="480593"/>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332"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Trebuchet MS" panose="020B0603020202020204" pitchFamily="34" charset="0"/>
            </a:rPr>
            <a:t>2,432,952</a:t>
          </a:r>
          <a:endParaRPr lang="ar-JO" sz="1800" b="1" kern="1200" dirty="0">
            <a:latin typeface="Trebuchet MS" panose="020B0603020202020204" pitchFamily="34" charset="0"/>
          </a:endParaRPr>
        </a:p>
      </dsp:txBody>
      <dsp:txXfrm>
        <a:off x="402983" y="1046905"/>
        <a:ext cx="3027280" cy="433671"/>
      </dsp:txXfrm>
    </dsp:sp>
    <dsp:sp modelId="{518B53E3-68F2-44E5-B374-74D894BFC7FF}">
      <dsp:nvSpPr>
        <dsp:cNvPr id="0" name=""/>
        <dsp:cNvSpPr/>
      </dsp:nvSpPr>
      <dsp:spPr>
        <a:xfrm>
          <a:off x="600789" y="551696"/>
          <a:ext cx="784916" cy="78486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F698-5DA6-4DDF-AC64-3C0B8498E9E2}">
      <dsp:nvSpPr>
        <dsp:cNvPr id="0" name=""/>
        <dsp:cNvSpPr/>
      </dsp:nvSpPr>
      <dsp:spPr>
        <a:xfrm>
          <a:off x="858026" y="1346369"/>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BC6CF-0E5E-489B-B212-E5ED0BEF7EF7}">
      <dsp:nvSpPr>
        <dsp:cNvPr id="0" name=""/>
        <dsp:cNvSpPr/>
      </dsp:nvSpPr>
      <dsp:spPr>
        <a:xfrm>
          <a:off x="787505" y="1459383"/>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CB599-33ED-4DF1-924E-D6AF113BA195}">
      <dsp:nvSpPr>
        <dsp:cNvPr id="0" name=""/>
        <dsp:cNvSpPr/>
      </dsp:nvSpPr>
      <dsp:spPr>
        <a:xfrm>
          <a:off x="703459" y="1557229"/>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D456D-A68B-4DF0-80FF-3305CCBD7B26}">
      <dsp:nvSpPr>
        <dsp:cNvPr id="0" name=""/>
        <dsp:cNvSpPr/>
      </dsp:nvSpPr>
      <dsp:spPr>
        <a:xfrm>
          <a:off x="803928" y="208962"/>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EAE98-A8C8-470C-9809-A633D1B0C23F}">
      <dsp:nvSpPr>
        <dsp:cNvPr id="0" name=""/>
        <dsp:cNvSpPr/>
      </dsp:nvSpPr>
      <dsp:spPr>
        <a:xfrm>
          <a:off x="911481" y="144870"/>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5D55C-79E5-47FA-9414-083D93B12C4A}">
      <dsp:nvSpPr>
        <dsp:cNvPr id="0" name=""/>
        <dsp:cNvSpPr/>
      </dsp:nvSpPr>
      <dsp:spPr>
        <a:xfrm>
          <a:off x="1018712" y="80779"/>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56478-F165-40B8-8068-85A88CEA09C8}">
      <dsp:nvSpPr>
        <dsp:cNvPr id="0" name=""/>
        <dsp:cNvSpPr/>
      </dsp:nvSpPr>
      <dsp:spPr>
        <a:xfrm>
          <a:off x="1125944" y="144870"/>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8683D-EEF2-4F0F-8B4D-C7F90EFF0E34}">
      <dsp:nvSpPr>
        <dsp:cNvPr id="0" name=""/>
        <dsp:cNvSpPr/>
      </dsp:nvSpPr>
      <dsp:spPr>
        <a:xfrm>
          <a:off x="1233497" y="208962"/>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4167B-D230-41FE-944B-DDEFC29F824B}">
      <dsp:nvSpPr>
        <dsp:cNvPr id="0" name=""/>
        <dsp:cNvSpPr/>
      </dsp:nvSpPr>
      <dsp:spPr>
        <a:xfrm>
          <a:off x="1018712" y="216012"/>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45128-B2E6-474B-92FC-6B0A8D249E18}">
      <dsp:nvSpPr>
        <dsp:cNvPr id="0" name=""/>
        <dsp:cNvSpPr/>
      </dsp:nvSpPr>
      <dsp:spPr>
        <a:xfrm>
          <a:off x="1018712" y="351244"/>
          <a:ext cx="80504" cy="805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48567-0856-4821-A7D2-39397DD9597B}">
      <dsp:nvSpPr>
        <dsp:cNvPr id="0" name=""/>
        <dsp:cNvSpPr/>
      </dsp:nvSpPr>
      <dsp:spPr>
        <a:xfrm>
          <a:off x="112164" y="1671951"/>
          <a:ext cx="3107996" cy="55679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519"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Trebuchet MS" panose="020B0603020202020204" pitchFamily="34" charset="0"/>
            </a:rPr>
            <a:t>265,382</a:t>
          </a:r>
          <a:endParaRPr lang="ar-JO" sz="1800" b="1" kern="1200" dirty="0">
            <a:latin typeface="Trebuchet MS" panose="020B0603020202020204" pitchFamily="34" charset="0"/>
          </a:endParaRPr>
        </a:p>
      </dsp:txBody>
      <dsp:txXfrm>
        <a:off x="139344" y="1699131"/>
        <a:ext cx="3053636" cy="502434"/>
      </dsp:txXfrm>
    </dsp:sp>
    <dsp:sp modelId="{2BB209F6-AB2C-4B87-9F2C-C2F2EB31DC0C}">
      <dsp:nvSpPr>
        <dsp:cNvPr id="0" name=""/>
        <dsp:cNvSpPr/>
      </dsp:nvSpPr>
      <dsp:spPr>
        <a:xfrm>
          <a:off x="-117681" y="1394953"/>
          <a:ext cx="805040" cy="80498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BA84-EB00-46C6-9DCC-7487CEBFC824}">
      <dsp:nvSpPr>
        <dsp:cNvPr id="0" name=""/>
        <dsp:cNvSpPr/>
      </dsp:nvSpPr>
      <dsp:spPr>
        <a:xfrm>
          <a:off x="389252" y="967845"/>
          <a:ext cx="3153018" cy="492914"/>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7519"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a:latin typeface="Trebuchet MS" panose="020B0603020202020204" pitchFamily="34" charset="0"/>
            </a:rPr>
            <a:t>1,145,882</a:t>
          </a:r>
          <a:endParaRPr lang="ar-JO" sz="1800" b="1" kern="1200" dirty="0">
            <a:latin typeface="Trebuchet MS" panose="020B0603020202020204" pitchFamily="34" charset="0"/>
          </a:endParaRPr>
        </a:p>
      </dsp:txBody>
      <dsp:txXfrm>
        <a:off x="413314" y="991907"/>
        <a:ext cx="3104894" cy="444790"/>
      </dsp:txXfrm>
    </dsp:sp>
    <dsp:sp modelId="{518B53E3-68F2-44E5-B374-74D894BFC7FF}">
      <dsp:nvSpPr>
        <dsp:cNvPr id="0" name=""/>
        <dsp:cNvSpPr/>
      </dsp:nvSpPr>
      <dsp:spPr>
        <a:xfrm>
          <a:off x="616192" y="484001"/>
          <a:ext cx="805040" cy="80498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B3695-E007-4E56-95A9-9462980E9E88}">
      <dsp:nvSpPr>
        <dsp:cNvPr id="0" name=""/>
        <dsp:cNvSpPr/>
      </dsp:nvSpPr>
      <dsp:spPr>
        <a:xfrm>
          <a:off x="1611589" y="898824"/>
          <a:ext cx="1308545" cy="988261"/>
        </a:xfrm>
        <a:prstGeom prst="hexagon">
          <a:avLst>
            <a:gd name="adj" fmla="val 28570"/>
            <a:gd name="vf" fmla="val 115470"/>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ar-EG" sz="1100" b="1" kern="1200" dirty="0">
              <a:latin typeface="Trebuchet MS" panose="020B0603020202020204" pitchFamily="34" charset="0"/>
              <a:cs typeface="Sakkal Majalla" panose="02000000000000000000" pitchFamily="2" charset="-78"/>
            </a:rPr>
            <a:t>غير ناشطة اقتصاديا</a:t>
          </a:r>
          <a:endParaRPr lang="en-US" sz="1100" b="1" kern="1200" dirty="0">
            <a:latin typeface="Trebuchet MS" panose="020B0603020202020204" pitchFamily="34" charset="0"/>
            <a:cs typeface="Sakkal Majalla" panose="02000000000000000000" pitchFamily="2" charset="-78"/>
          </a:endParaRPr>
        </a:p>
        <a:p>
          <a:pPr lvl="0" algn="ctr" defTabSz="488950" rtl="0">
            <a:lnSpc>
              <a:spcPct val="90000"/>
            </a:lnSpc>
            <a:spcBef>
              <a:spcPct val="0"/>
            </a:spcBef>
            <a:spcAft>
              <a:spcPct val="35000"/>
            </a:spcAft>
          </a:pPr>
          <a:r>
            <a:rPr lang="en-US" sz="1100" b="1" kern="1200" dirty="0">
              <a:solidFill>
                <a:srgbClr val="C00000"/>
              </a:solidFill>
              <a:latin typeface="Trebuchet MS" panose="020B0603020202020204" pitchFamily="34" charset="0"/>
              <a:cs typeface="Sakkal Majalla" panose="02000000000000000000" pitchFamily="2" charset="-78"/>
            </a:rPr>
            <a:t>1,994,008</a:t>
          </a:r>
          <a:endParaRPr lang="ar-JO" sz="1100" b="1" kern="1200" dirty="0">
            <a:solidFill>
              <a:srgbClr val="C00000"/>
            </a:solidFill>
            <a:latin typeface="Trebuchet MS" panose="020B0603020202020204" pitchFamily="34" charset="0"/>
            <a:cs typeface="Sakkal Majalla" panose="02000000000000000000" pitchFamily="2" charset="-78"/>
          </a:endParaRPr>
        </a:p>
      </dsp:txBody>
      <dsp:txXfrm>
        <a:off x="1814750" y="1052258"/>
        <a:ext cx="902223" cy="681393"/>
      </dsp:txXfrm>
    </dsp:sp>
    <dsp:sp modelId="{8E605D4D-A9D3-48C4-B62D-D8208E2E712C}">
      <dsp:nvSpPr>
        <dsp:cNvPr id="0" name=""/>
        <dsp:cNvSpPr/>
      </dsp:nvSpPr>
      <dsp:spPr>
        <a:xfrm>
          <a:off x="2410029" y="426008"/>
          <a:ext cx="431041" cy="3713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8EA10-8C8A-40D4-970B-0CE64EE2F814}">
      <dsp:nvSpPr>
        <dsp:cNvPr id="0" name=""/>
        <dsp:cNvSpPr/>
      </dsp:nvSpPr>
      <dsp:spPr>
        <a:xfrm>
          <a:off x="1676077" y="-85044"/>
          <a:ext cx="1132833" cy="980033"/>
        </a:xfrm>
        <a:prstGeom prst="hexagon">
          <a:avLst>
            <a:gd name="adj" fmla="val 28570"/>
            <a:gd name="vf" fmla="val 11547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rtl="0">
            <a:lnSpc>
              <a:spcPct val="90000"/>
            </a:lnSpc>
            <a:spcBef>
              <a:spcPct val="0"/>
            </a:spcBef>
            <a:spcAft>
              <a:spcPct val="35000"/>
            </a:spcAft>
          </a:pPr>
          <a:r>
            <a:rPr lang="en-US" sz="1050" b="1" kern="1200" dirty="0" smtClean="0">
              <a:solidFill>
                <a:schemeClr val="bg1"/>
              </a:solidFill>
              <a:latin typeface="Trebuchet MS" panose="020B0603020202020204" pitchFamily="34" charset="0"/>
              <a:cs typeface="Sakkal Majalla" panose="02000000000000000000" pitchFamily="2" charset="-78"/>
            </a:rPr>
            <a:t>Housewife</a:t>
          </a:r>
          <a:endParaRPr lang="ar-EG" sz="1050" b="1" kern="1200" dirty="0">
            <a:solidFill>
              <a:schemeClr val="bg1"/>
            </a:solidFill>
            <a:latin typeface="Trebuchet MS" panose="020B0603020202020204" pitchFamily="34" charset="0"/>
            <a:cs typeface="Sakkal Majalla" panose="02000000000000000000" pitchFamily="2" charset="-78"/>
          </a:endParaRPr>
        </a:p>
        <a:p>
          <a:pPr lvl="0" algn="ctr" defTabSz="466725" rtl="0">
            <a:lnSpc>
              <a:spcPct val="90000"/>
            </a:lnSpc>
            <a:spcBef>
              <a:spcPct val="0"/>
            </a:spcBef>
            <a:spcAft>
              <a:spcPct val="35000"/>
            </a:spcAft>
          </a:pPr>
          <a:r>
            <a:rPr lang="en-US" sz="1050" b="1" kern="1200" dirty="0">
              <a:solidFill>
                <a:schemeClr val="bg1"/>
              </a:solidFill>
              <a:latin typeface="Trebuchet MS" panose="020B0603020202020204" pitchFamily="34" charset="0"/>
              <a:cs typeface="Sakkal Majalla" panose="02000000000000000000" pitchFamily="2" charset="-78"/>
            </a:rPr>
            <a:t>68.6%</a:t>
          </a:r>
          <a:endParaRPr lang="ar-JO" sz="1050" b="1" kern="1200" dirty="0">
            <a:solidFill>
              <a:schemeClr val="bg1"/>
            </a:solidFill>
            <a:latin typeface="Trebuchet MS" panose="020B0603020202020204" pitchFamily="34" charset="0"/>
            <a:cs typeface="Sakkal Majalla" panose="02000000000000000000" pitchFamily="2" charset="-78"/>
          </a:endParaRPr>
        </a:p>
      </dsp:txBody>
      <dsp:txXfrm>
        <a:off x="1863812" y="77368"/>
        <a:ext cx="757363" cy="655209"/>
      </dsp:txXfrm>
    </dsp:sp>
    <dsp:sp modelId="{04CAF424-7957-4039-BB2B-379E4DEB3C71}">
      <dsp:nvSpPr>
        <dsp:cNvPr id="0" name=""/>
        <dsp:cNvSpPr/>
      </dsp:nvSpPr>
      <dsp:spPr>
        <a:xfrm>
          <a:off x="2913088" y="1120326"/>
          <a:ext cx="431041" cy="3713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BC31B-08BE-46FB-BB5A-1D05C947CDB1}">
      <dsp:nvSpPr>
        <dsp:cNvPr id="0" name=""/>
        <dsp:cNvSpPr/>
      </dsp:nvSpPr>
      <dsp:spPr>
        <a:xfrm>
          <a:off x="2719563" y="352226"/>
          <a:ext cx="1246116" cy="1078037"/>
        </a:xfrm>
        <a:prstGeom prst="hexagon">
          <a:avLst>
            <a:gd name="adj" fmla="val 28570"/>
            <a:gd name="vf" fmla="val 115470"/>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Profitable business</a:t>
          </a:r>
          <a:endParaRPr lang="ar-JO" sz="1100" b="1" kern="1200" dirty="0">
            <a:solidFill>
              <a:schemeClr val="bg1"/>
            </a:solidFill>
            <a:latin typeface="Trebuchet MS" panose="020B0603020202020204" pitchFamily="34" charset="0"/>
            <a:cs typeface="Sakkal Majalla" panose="02000000000000000000" pitchFamily="2" charset="-78"/>
          </a:endParaRPr>
        </a:p>
        <a:p>
          <a:pPr lvl="0" algn="ctr" defTabSz="488950" rtl="0">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0.5%</a:t>
          </a:r>
          <a:endParaRPr lang="ar-JO" sz="1100" b="1" kern="1200" dirty="0">
            <a:solidFill>
              <a:schemeClr val="bg1"/>
            </a:solidFill>
            <a:latin typeface="Trebuchet MS" panose="020B0603020202020204" pitchFamily="34" charset="0"/>
            <a:cs typeface="Sakkal Majalla" panose="02000000000000000000" pitchFamily="2" charset="-78"/>
          </a:endParaRPr>
        </a:p>
      </dsp:txBody>
      <dsp:txXfrm>
        <a:off x="2926071" y="530880"/>
        <a:ext cx="833100" cy="720729"/>
      </dsp:txXfrm>
    </dsp:sp>
    <dsp:sp modelId="{A2115740-F96F-42E3-A6F3-299532025338}">
      <dsp:nvSpPr>
        <dsp:cNvPr id="0" name=""/>
        <dsp:cNvSpPr/>
      </dsp:nvSpPr>
      <dsp:spPr>
        <a:xfrm>
          <a:off x="2563631" y="1904082"/>
          <a:ext cx="431041" cy="3713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AF8E8-A3AE-49ED-B096-1BFD0A59E85B}">
      <dsp:nvSpPr>
        <dsp:cNvPr id="0" name=""/>
        <dsp:cNvSpPr/>
      </dsp:nvSpPr>
      <dsp:spPr>
        <a:xfrm>
          <a:off x="2816884" y="1538108"/>
          <a:ext cx="1246116" cy="1078037"/>
        </a:xfrm>
        <a:prstGeom prst="hexagon">
          <a:avLst>
            <a:gd name="adj" fmla="val 28570"/>
            <a:gd name="vf" fmla="val 115470"/>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Informal economy</a:t>
          </a:r>
          <a:endParaRPr lang="ar-JO" sz="1100" b="1" kern="1200" dirty="0">
            <a:solidFill>
              <a:schemeClr val="bg1"/>
            </a:solidFill>
            <a:latin typeface="Trebuchet MS" panose="020B0603020202020204" pitchFamily="34" charset="0"/>
            <a:cs typeface="Sakkal Majalla" panose="02000000000000000000" pitchFamily="2" charset="-78"/>
          </a:endParaRPr>
        </a:p>
      </dsp:txBody>
      <dsp:txXfrm>
        <a:off x="3023392" y="1716762"/>
        <a:ext cx="833100" cy="720729"/>
      </dsp:txXfrm>
    </dsp:sp>
    <dsp:sp modelId="{3EA4493B-B228-409B-A64F-E48ED18CA11B}">
      <dsp:nvSpPr>
        <dsp:cNvPr id="0" name=""/>
        <dsp:cNvSpPr/>
      </dsp:nvSpPr>
      <dsp:spPr>
        <a:xfrm>
          <a:off x="1696765" y="1985438"/>
          <a:ext cx="431041" cy="3713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02C84-8615-4E5C-AD73-46F44AF02BF8}">
      <dsp:nvSpPr>
        <dsp:cNvPr id="0" name=""/>
        <dsp:cNvSpPr/>
      </dsp:nvSpPr>
      <dsp:spPr>
        <a:xfrm>
          <a:off x="1676077" y="1891200"/>
          <a:ext cx="1132833" cy="980033"/>
        </a:xfrm>
        <a:prstGeom prst="hexagon">
          <a:avLst>
            <a:gd name="adj" fmla="val 28570"/>
            <a:gd name="vf" fmla="val 115470"/>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Other</a:t>
          </a:r>
          <a:endParaRPr lang="ar-JO" sz="1100" b="1" kern="1200" dirty="0">
            <a:solidFill>
              <a:schemeClr val="bg1"/>
            </a:solidFill>
            <a:latin typeface="Trebuchet MS" panose="020B0603020202020204" pitchFamily="34" charset="0"/>
            <a:cs typeface="Sakkal Majalla" panose="02000000000000000000" pitchFamily="2" charset="-78"/>
          </a:endParaRPr>
        </a:p>
        <a:p>
          <a:pPr lvl="0" algn="ctr" defTabSz="488950" rtl="0">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1.3%</a:t>
          </a:r>
          <a:endParaRPr lang="ar-JO" sz="1100" b="1" kern="1200" dirty="0">
            <a:solidFill>
              <a:schemeClr val="bg1"/>
            </a:solidFill>
            <a:latin typeface="Trebuchet MS" panose="020B0603020202020204" pitchFamily="34" charset="0"/>
            <a:cs typeface="Sakkal Majalla" panose="02000000000000000000" pitchFamily="2" charset="-78"/>
          </a:endParaRPr>
        </a:p>
      </dsp:txBody>
      <dsp:txXfrm>
        <a:off x="1863812" y="2053612"/>
        <a:ext cx="757363" cy="655209"/>
      </dsp:txXfrm>
    </dsp:sp>
    <dsp:sp modelId="{6EAC2DE8-5E29-4239-9DCA-4338FB7F783B}">
      <dsp:nvSpPr>
        <dsp:cNvPr id="0" name=""/>
        <dsp:cNvSpPr/>
      </dsp:nvSpPr>
      <dsp:spPr>
        <a:xfrm>
          <a:off x="1185468" y="1291399"/>
          <a:ext cx="431041" cy="3713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0E0866-97F3-42D7-9C71-41A31FC882A5}">
      <dsp:nvSpPr>
        <dsp:cNvPr id="0" name=""/>
        <dsp:cNvSpPr/>
      </dsp:nvSpPr>
      <dsp:spPr>
        <a:xfrm>
          <a:off x="395953" y="1440054"/>
          <a:ext cx="1246116" cy="1078037"/>
        </a:xfrm>
        <a:prstGeom prst="hexagon">
          <a:avLst>
            <a:gd name="adj" fmla="val 28570"/>
            <a:gd name="vf" fmla="val 115470"/>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Special needs</a:t>
          </a:r>
          <a:endParaRPr lang="ar-JO" sz="1100" b="1" kern="1200" dirty="0">
            <a:solidFill>
              <a:schemeClr val="bg1"/>
            </a:solidFill>
            <a:latin typeface="Trebuchet MS" panose="020B0603020202020204" pitchFamily="34" charset="0"/>
            <a:cs typeface="Sakkal Majalla" panose="02000000000000000000" pitchFamily="2" charset="-78"/>
          </a:endParaRPr>
        </a:p>
      </dsp:txBody>
      <dsp:txXfrm>
        <a:off x="602461" y="1618708"/>
        <a:ext cx="833100" cy="720729"/>
      </dsp:txXfrm>
    </dsp:sp>
    <dsp:sp modelId="{EE11DBCC-8063-4F8D-B92A-181CC20CC073}">
      <dsp:nvSpPr>
        <dsp:cNvPr id="0" name=""/>
        <dsp:cNvSpPr/>
      </dsp:nvSpPr>
      <dsp:spPr>
        <a:xfrm>
          <a:off x="498976" y="213146"/>
          <a:ext cx="1246116" cy="1078037"/>
        </a:xfrm>
        <a:prstGeom prst="hexagon">
          <a:avLst>
            <a:gd name="adj" fmla="val 28570"/>
            <a:gd name="vf" fmla="val 115470"/>
          </a:avLst>
        </a:prstGeom>
        <a:solidFill>
          <a:schemeClr val="tx1">
            <a:lumMod val="65000"/>
            <a:lumOff val="3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Student</a:t>
          </a:r>
          <a:endParaRPr lang="ar-JO" sz="1100" b="1" kern="1200" dirty="0">
            <a:solidFill>
              <a:schemeClr val="bg1"/>
            </a:solidFill>
            <a:latin typeface="Trebuchet MS" panose="020B0603020202020204" pitchFamily="34" charset="0"/>
            <a:cs typeface="Sakkal Majalla" panose="02000000000000000000" pitchFamily="2" charset="-78"/>
          </a:endParaRPr>
        </a:p>
        <a:p>
          <a:pPr lvl="0" algn="ctr" defTabSz="488950" rtl="0">
            <a:lnSpc>
              <a:spcPct val="90000"/>
            </a:lnSpc>
            <a:spcBef>
              <a:spcPct val="0"/>
            </a:spcBef>
            <a:spcAft>
              <a:spcPct val="35000"/>
            </a:spcAft>
          </a:pPr>
          <a:r>
            <a:rPr lang="en-US" sz="1100" b="1" kern="1200" dirty="0" smtClean="0">
              <a:solidFill>
                <a:schemeClr val="bg1"/>
              </a:solidFill>
              <a:latin typeface="Trebuchet MS" panose="020B0603020202020204" pitchFamily="34" charset="0"/>
              <a:cs typeface="Sakkal Majalla" panose="02000000000000000000" pitchFamily="2" charset="-78"/>
            </a:rPr>
            <a:t>17%</a:t>
          </a:r>
          <a:endParaRPr lang="ar-JO" sz="1100" b="1" kern="1200" dirty="0">
            <a:solidFill>
              <a:schemeClr val="bg1"/>
            </a:solidFill>
            <a:latin typeface="Trebuchet MS" panose="020B0603020202020204" pitchFamily="34" charset="0"/>
            <a:cs typeface="Sakkal Majalla" panose="02000000000000000000" pitchFamily="2" charset="-78"/>
          </a:endParaRPr>
        </a:p>
      </dsp:txBody>
      <dsp:txXfrm>
        <a:off x="705484" y="391800"/>
        <a:ext cx="833100" cy="7207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6F844-FA40-496C-8F46-53462DD35BFF}">
      <dsp:nvSpPr>
        <dsp:cNvPr id="0" name=""/>
        <dsp:cNvSpPr/>
      </dsp:nvSpPr>
      <dsp:spPr>
        <a:xfrm rot="5396959">
          <a:off x="1378664" y="1250856"/>
          <a:ext cx="1726394" cy="232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D2228A-BF60-4EA3-BE0D-D38BB9B6A03A}">
      <dsp:nvSpPr>
        <dsp:cNvPr id="0" name=""/>
        <dsp:cNvSpPr/>
      </dsp:nvSpPr>
      <dsp:spPr>
        <a:xfrm>
          <a:off x="542698" y="125687"/>
          <a:ext cx="4921591"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Trebuchet MS" panose="020B0603020202020204" pitchFamily="34" charset="0"/>
            </a:rPr>
            <a:t>Women seek jobs in the educational sector, human health and social work activities and public administration - employment benefits such as (maternity leave, social insurance, medical Insurance, family leave, pensions, and job protection) all of which reduces preferences for entrepreneurship. </a:t>
          </a:r>
          <a:endParaRPr lang="ar-JO" sz="1600" kern="1200" dirty="0">
            <a:latin typeface="Trebuchet MS" panose="020B0603020202020204" pitchFamily="34" charset="0"/>
          </a:endParaRPr>
        </a:p>
      </dsp:txBody>
      <dsp:txXfrm>
        <a:off x="588036" y="171025"/>
        <a:ext cx="4830915" cy="1457270"/>
      </dsp:txXfrm>
    </dsp:sp>
    <dsp:sp modelId="{D2F4A667-7D3F-4F47-9651-4BDB14F94D0E}">
      <dsp:nvSpPr>
        <dsp:cNvPr id="0" name=""/>
        <dsp:cNvSpPr/>
      </dsp:nvSpPr>
      <dsp:spPr>
        <a:xfrm rot="5411139">
          <a:off x="1411532" y="2954061"/>
          <a:ext cx="1672062" cy="232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00F1E-4455-401D-8DD6-229CBE15D6F0}">
      <dsp:nvSpPr>
        <dsp:cNvPr id="0" name=""/>
        <dsp:cNvSpPr/>
      </dsp:nvSpPr>
      <dsp:spPr>
        <a:xfrm>
          <a:off x="542711" y="1852080"/>
          <a:ext cx="4955104"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Trebuchet MS" panose="020B0603020202020204" pitchFamily="34" charset="0"/>
            </a:rPr>
            <a:t>Choice of entrepreneurship is influenced by income per capita, unemployment rates; employment benefits and cultural aspects</a:t>
          </a:r>
          <a:endParaRPr lang="ar-JO" sz="1600" kern="1200" dirty="0">
            <a:latin typeface="Trebuchet MS" panose="020B0603020202020204" pitchFamily="34" charset="0"/>
          </a:endParaRPr>
        </a:p>
      </dsp:txBody>
      <dsp:txXfrm>
        <a:off x="588049" y="1897418"/>
        <a:ext cx="4864428" cy="1457270"/>
      </dsp:txXfrm>
    </dsp:sp>
    <dsp:sp modelId="{6D0E0EE4-7D22-4BE4-AB26-D32C064532BC}">
      <dsp:nvSpPr>
        <dsp:cNvPr id="0" name=""/>
        <dsp:cNvSpPr/>
      </dsp:nvSpPr>
      <dsp:spPr>
        <a:xfrm rot="24188">
          <a:off x="2252345" y="3813071"/>
          <a:ext cx="5401062" cy="232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B83321-6A9F-4B2C-919E-61A54E8E078E}">
      <dsp:nvSpPr>
        <dsp:cNvPr id="0" name=""/>
        <dsp:cNvSpPr/>
      </dsp:nvSpPr>
      <dsp:spPr>
        <a:xfrm>
          <a:off x="566163" y="3532097"/>
          <a:ext cx="4897366"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Trebuchet MS" panose="020B0603020202020204" pitchFamily="34" charset="0"/>
            </a:rPr>
            <a:t>Female TEA rate is the lowest compared to other countries in the region, as only 3.3% of female population aged 18-64 are engaged in starting a business or who recently started one. </a:t>
          </a:r>
          <a:endParaRPr lang="ar-JO" sz="1600" kern="1200" dirty="0">
            <a:latin typeface="Trebuchet MS" panose="020B0603020202020204" pitchFamily="34" charset="0"/>
          </a:endParaRPr>
        </a:p>
      </dsp:txBody>
      <dsp:txXfrm>
        <a:off x="611501" y="3577435"/>
        <a:ext cx="4806690" cy="1457270"/>
      </dsp:txXfrm>
    </dsp:sp>
    <dsp:sp modelId="{9A34C280-4F2B-4BE3-98D4-561E45CE22A9}">
      <dsp:nvSpPr>
        <dsp:cNvPr id="0" name=""/>
        <dsp:cNvSpPr/>
      </dsp:nvSpPr>
      <dsp:spPr>
        <a:xfrm rot="16305642">
          <a:off x="6834261" y="2973062"/>
          <a:ext cx="1718830" cy="232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37743B-34DB-4FA8-9070-01658D32BE01}">
      <dsp:nvSpPr>
        <dsp:cNvPr id="0" name=""/>
        <dsp:cNvSpPr/>
      </dsp:nvSpPr>
      <dsp:spPr>
        <a:xfrm>
          <a:off x="6173714" y="3570099"/>
          <a:ext cx="4513166"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defTabSz="533400" rtl="0">
            <a:lnSpc>
              <a:spcPct val="90000"/>
            </a:lnSpc>
            <a:spcBef>
              <a:spcPct val="0"/>
            </a:spcBef>
            <a:spcAft>
              <a:spcPct val="35000"/>
            </a:spcAft>
          </a:pPr>
          <a:endParaRPr lang="en-US" sz="1200" kern="1200" dirty="0" smtClean="0">
            <a:latin typeface="Trebuchet MS" panose="020B0603020202020204" pitchFamily="34" charset="0"/>
          </a:endParaRPr>
        </a:p>
        <a:p>
          <a:pPr lvl="0" defTabSz="533400" rtl="0">
            <a:lnSpc>
              <a:spcPct val="90000"/>
            </a:lnSpc>
            <a:spcBef>
              <a:spcPct val="0"/>
            </a:spcBef>
            <a:spcAft>
              <a:spcPct val="35000"/>
            </a:spcAft>
          </a:pPr>
          <a:endParaRPr lang="en-US" sz="1200" kern="1200" dirty="0" smtClean="0">
            <a:latin typeface="Trebuchet MS" panose="020B0603020202020204" pitchFamily="34" charset="0"/>
          </a:endParaRPr>
        </a:p>
        <a:p>
          <a:pPr lvl="0" defTabSz="533400" rtl="0">
            <a:lnSpc>
              <a:spcPct val="90000"/>
            </a:lnSpc>
            <a:spcBef>
              <a:spcPct val="0"/>
            </a:spcBef>
            <a:spcAft>
              <a:spcPct val="35000"/>
            </a:spcAft>
          </a:pPr>
          <a:r>
            <a:rPr lang="en-US" sz="1600" kern="1200" dirty="0" smtClean="0">
              <a:latin typeface="Trebuchet MS" panose="020B0603020202020204" pitchFamily="34" charset="0"/>
            </a:rPr>
            <a:t>Only 34% of Jordanian business women have a bank credit. Low land ownership; homes; no collateral; financing through loans from micro funds and not commercial banks</a:t>
          </a:r>
          <a:endParaRPr lang="ar-JO" sz="1600" kern="1200" dirty="0" smtClean="0">
            <a:latin typeface="Trebuchet MS" panose="020B0603020202020204" pitchFamily="34" charset="0"/>
          </a:endParaRPr>
        </a:p>
        <a:p>
          <a:pPr lvl="0" algn="l" defTabSz="533400" rtl="0">
            <a:lnSpc>
              <a:spcPct val="90000"/>
            </a:lnSpc>
            <a:spcBef>
              <a:spcPct val="0"/>
            </a:spcBef>
            <a:spcAft>
              <a:spcPct val="35000"/>
            </a:spcAft>
          </a:pPr>
          <a:endParaRPr lang="ar-JO" sz="1600" kern="1200" dirty="0">
            <a:latin typeface="Trebuchet MS" panose="020B0603020202020204" pitchFamily="34" charset="0"/>
          </a:endParaRPr>
        </a:p>
      </dsp:txBody>
      <dsp:txXfrm>
        <a:off x="6219052" y="3615437"/>
        <a:ext cx="4422490" cy="1457270"/>
      </dsp:txXfrm>
    </dsp:sp>
    <dsp:sp modelId="{DF3DB348-A090-4008-B046-E4F7D3A77D5B}">
      <dsp:nvSpPr>
        <dsp:cNvPr id="0" name=""/>
        <dsp:cNvSpPr/>
      </dsp:nvSpPr>
      <dsp:spPr>
        <a:xfrm rot="16246004">
          <a:off x="6882447" y="1250856"/>
          <a:ext cx="1726548" cy="2321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5F4C16-5667-40A0-A5F1-64F80D1187E3}">
      <dsp:nvSpPr>
        <dsp:cNvPr id="0" name=""/>
        <dsp:cNvSpPr/>
      </dsp:nvSpPr>
      <dsp:spPr>
        <a:xfrm>
          <a:off x="6215109" y="1852080"/>
          <a:ext cx="4564016"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Trebuchet MS" panose="020B0603020202020204" pitchFamily="34" charset="0"/>
            </a:rPr>
            <a:t>Female entrepreneurial intension been decreasing. Established business decreased to reach 2.7% compared to 5.28% in 2009; self-employment and business ownership for women also decreased. </a:t>
          </a:r>
          <a:endParaRPr lang="ar-JO" sz="1600" kern="1200" dirty="0">
            <a:latin typeface="Trebuchet MS" panose="020B0603020202020204" pitchFamily="34" charset="0"/>
          </a:endParaRPr>
        </a:p>
      </dsp:txBody>
      <dsp:txXfrm>
        <a:off x="6260447" y="1897418"/>
        <a:ext cx="4473340" cy="1457270"/>
      </dsp:txXfrm>
    </dsp:sp>
    <dsp:sp modelId="{8B38A462-43B5-413D-80E6-7147942A836E}">
      <dsp:nvSpPr>
        <dsp:cNvPr id="0" name=""/>
        <dsp:cNvSpPr/>
      </dsp:nvSpPr>
      <dsp:spPr>
        <a:xfrm>
          <a:off x="6132010" y="125687"/>
          <a:ext cx="4805341" cy="154794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Trebuchet MS" panose="020B0603020202020204" pitchFamily="34" charset="0"/>
            </a:rPr>
            <a:t>37% of female TEA pursed business out of necessity compared to 56% pursed business out of opportunity. </a:t>
          </a:r>
          <a:endParaRPr lang="ar-JO" sz="1600" kern="1200" dirty="0">
            <a:latin typeface="Trebuchet MS" panose="020B0603020202020204" pitchFamily="34" charset="0"/>
          </a:endParaRPr>
        </a:p>
      </dsp:txBody>
      <dsp:txXfrm>
        <a:off x="6177348" y="171025"/>
        <a:ext cx="4714665" cy="145727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F55FB-9897-442B-A392-1DC70AEBF78C}" type="datetimeFigureOut">
              <a:rPr lang="ar-JO" smtClean="0"/>
              <a:t>23/06/1441</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7F1F2-FABD-412A-8D0A-D2A7BC7892CE}" type="slidenum">
              <a:rPr lang="ar-JO" smtClean="0"/>
              <a:t>‹#›</a:t>
            </a:fld>
            <a:endParaRPr lang="ar-JO"/>
          </a:p>
        </p:txBody>
      </p:sp>
    </p:spTree>
    <p:extLst>
      <p:ext uri="{BB962C8B-B14F-4D97-AF65-F5344CB8AC3E}">
        <p14:creationId xmlns:p14="http://schemas.microsoft.com/office/powerpoint/2010/main" val="240238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http://www.jfranews.com.jo/post.php?id=257876#.XkL-ZmJ1KTk.whatsapp</a:t>
            </a:r>
            <a:endParaRPr dirty="0"/>
          </a:p>
        </p:txBody>
      </p:sp>
    </p:spTree>
    <p:extLst>
      <p:ext uri="{BB962C8B-B14F-4D97-AF65-F5344CB8AC3E}">
        <p14:creationId xmlns:p14="http://schemas.microsoft.com/office/powerpoint/2010/main" val="151023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a:t>
            </a:r>
            <a:r>
              <a:rPr lang="en-US" baseline="0" dirty="0" smtClean="0"/>
              <a:t> Doing Business 2020  Economy Profile Jordan</a:t>
            </a:r>
            <a:endParaRPr lang="en-US" dirty="0" smtClean="0"/>
          </a:p>
        </p:txBody>
      </p:sp>
      <p:sp>
        <p:nvSpPr>
          <p:cNvPr id="4" name="Slide Number Placeholder 3"/>
          <p:cNvSpPr>
            <a:spLocks noGrp="1"/>
          </p:cNvSpPr>
          <p:nvPr>
            <p:ph type="sldNum" sz="quarter" idx="10"/>
          </p:nvPr>
        </p:nvSpPr>
        <p:spPr/>
        <p:txBody>
          <a:bodyPr/>
          <a:lstStyle/>
          <a:p>
            <a:fld id="{0F61117D-E627-4BAC-B431-C718740DB8E2}" type="slidenum">
              <a:rPr lang="en-US" smtClean="0"/>
              <a:t>8</a:t>
            </a:fld>
            <a:endParaRPr lang="en-US"/>
          </a:p>
        </p:txBody>
      </p:sp>
    </p:spTree>
    <p:extLst>
      <p:ext uri="{BB962C8B-B14F-4D97-AF65-F5344CB8AC3E}">
        <p14:creationId xmlns:p14="http://schemas.microsoft.com/office/powerpoint/2010/main" val="127603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8DEAF-9DB5-4372-81C1-C3CF3F37CFB0}" type="slidenum">
              <a:rPr lang="en-US" smtClean="0"/>
              <a:pPr/>
              <a:t>9</a:t>
            </a:fld>
            <a:endParaRPr lang="en-US"/>
          </a:p>
        </p:txBody>
      </p:sp>
    </p:spTree>
    <p:extLst>
      <p:ext uri="{BB962C8B-B14F-4D97-AF65-F5344CB8AC3E}">
        <p14:creationId xmlns:p14="http://schemas.microsoft.com/office/powerpoint/2010/main" val="361888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63e3404f9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63e3404f9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over the world, </a:t>
            </a:r>
            <a:r>
              <a:rPr lang="en-US" dirty="0" smtClean="0"/>
              <a:t>discriminatory laws continue to threaten women’s economic security, career growth, and work–life balance. </a:t>
            </a:r>
            <a:r>
              <a:rPr lang="en-US" dirty="0"/>
              <a:t>Such barriers to employment and entrepreneurship at every stage of life limit equality of opportunity, creating a business environment that does not adequately support working women. In the Middle East and North Africa, women have only half the legal rights of men; worldwide, it is just 75 percent. Although many economies have acted to reduce barriers to women’s economic participation over the last 50 years, the progress made cannot be equated with success (WBL 2020 report)</a:t>
            </a:r>
            <a:endParaRPr dirty="0"/>
          </a:p>
        </p:txBody>
      </p:sp>
    </p:spTree>
    <p:extLst>
      <p:ext uri="{BB962C8B-B14F-4D97-AF65-F5344CB8AC3E}">
        <p14:creationId xmlns:p14="http://schemas.microsoft.com/office/powerpoint/2010/main" val="237963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939925" y="285750"/>
            <a:ext cx="2740025" cy="1541463"/>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1955312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6352400"/>
          </a:xfrm>
          <a:prstGeom prst="rect">
            <a:avLst/>
          </a:prstGeom>
          <a:solidFill>
            <a:srgbClr val="1968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title"/>
          </p:nvPr>
        </p:nvSpPr>
        <p:spPr>
          <a:xfrm>
            <a:off x="956100" y="2867800"/>
            <a:ext cx="1028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4800">
                <a:solidFill>
                  <a:srgbClr val="FFFFFF"/>
                </a:solidFill>
              </a:defRPr>
            </a:lvl1pPr>
            <a:lvl2pPr lvl="1" algn="ctr">
              <a:spcBef>
                <a:spcPts val="0"/>
              </a:spcBef>
              <a:spcAft>
                <a:spcPts val="0"/>
              </a:spcAft>
              <a:buClr>
                <a:srgbClr val="FFFFFF"/>
              </a:buClr>
              <a:buSzPts val="3600"/>
              <a:buNone/>
              <a:defRPr sz="4800">
                <a:solidFill>
                  <a:srgbClr val="FFFFFF"/>
                </a:solidFill>
              </a:defRPr>
            </a:lvl2pPr>
            <a:lvl3pPr lvl="2" algn="ctr">
              <a:spcBef>
                <a:spcPts val="0"/>
              </a:spcBef>
              <a:spcAft>
                <a:spcPts val="0"/>
              </a:spcAft>
              <a:buClr>
                <a:srgbClr val="FFFFFF"/>
              </a:buClr>
              <a:buSzPts val="3600"/>
              <a:buNone/>
              <a:defRPr sz="4800">
                <a:solidFill>
                  <a:srgbClr val="FFFFFF"/>
                </a:solidFill>
              </a:defRPr>
            </a:lvl3pPr>
            <a:lvl4pPr lvl="3" algn="ctr">
              <a:spcBef>
                <a:spcPts val="0"/>
              </a:spcBef>
              <a:spcAft>
                <a:spcPts val="0"/>
              </a:spcAft>
              <a:buClr>
                <a:srgbClr val="FFFFFF"/>
              </a:buClr>
              <a:buSzPts val="3600"/>
              <a:buNone/>
              <a:defRPr sz="4800">
                <a:solidFill>
                  <a:srgbClr val="FFFFFF"/>
                </a:solidFill>
              </a:defRPr>
            </a:lvl4pPr>
            <a:lvl5pPr lvl="4" algn="ctr">
              <a:spcBef>
                <a:spcPts val="0"/>
              </a:spcBef>
              <a:spcAft>
                <a:spcPts val="0"/>
              </a:spcAft>
              <a:buClr>
                <a:srgbClr val="FFFFFF"/>
              </a:buClr>
              <a:buSzPts val="3600"/>
              <a:buNone/>
              <a:defRPr sz="4800">
                <a:solidFill>
                  <a:srgbClr val="FFFFFF"/>
                </a:solidFill>
              </a:defRPr>
            </a:lvl5pPr>
            <a:lvl6pPr lvl="5" algn="ctr">
              <a:spcBef>
                <a:spcPts val="0"/>
              </a:spcBef>
              <a:spcAft>
                <a:spcPts val="0"/>
              </a:spcAft>
              <a:buClr>
                <a:srgbClr val="FFFFFF"/>
              </a:buClr>
              <a:buSzPts val="3600"/>
              <a:buNone/>
              <a:defRPr sz="4800">
                <a:solidFill>
                  <a:srgbClr val="FFFFFF"/>
                </a:solidFill>
              </a:defRPr>
            </a:lvl6pPr>
            <a:lvl7pPr lvl="6" algn="ctr">
              <a:spcBef>
                <a:spcPts val="0"/>
              </a:spcBef>
              <a:spcAft>
                <a:spcPts val="0"/>
              </a:spcAft>
              <a:buClr>
                <a:srgbClr val="FFFFFF"/>
              </a:buClr>
              <a:buSzPts val="3600"/>
              <a:buNone/>
              <a:defRPr sz="4800">
                <a:solidFill>
                  <a:srgbClr val="FFFFFF"/>
                </a:solidFill>
              </a:defRPr>
            </a:lvl7pPr>
            <a:lvl8pPr lvl="7" algn="ctr">
              <a:spcBef>
                <a:spcPts val="0"/>
              </a:spcBef>
              <a:spcAft>
                <a:spcPts val="0"/>
              </a:spcAft>
              <a:buClr>
                <a:srgbClr val="FFFFFF"/>
              </a:buClr>
              <a:buSzPts val="3600"/>
              <a:buNone/>
              <a:defRPr sz="4800">
                <a:solidFill>
                  <a:srgbClr val="FFFFFF"/>
                </a:solidFill>
              </a:defRPr>
            </a:lvl8pPr>
            <a:lvl9pPr lvl="8" algn="ctr">
              <a:spcBef>
                <a:spcPts val="0"/>
              </a:spcBef>
              <a:spcAft>
                <a:spcPts val="0"/>
              </a:spcAft>
              <a:buClr>
                <a:srgbClr val="FFFFFF"/>
              </a:buClr>
              <a:buSzPts val="3600"/>
              <a:buNone/>
              <a:defRPr sz="4800">
                <a:solidFill>
                  <a:srgbClr val="FFFFFF"/>
                </a:solidFill>
              </a:defRPr>
            </a:lvl9pPr>
          </a:lstStyle>
          <a:p>
            <a:r>
              <a:rPr lang="en-US" smtClean="0"/>
              <a:t>Click to edit Master title style</a:t>
            </a:r>
            <a:endParaRPr/>
          </a:p>
        </p:txBody>
      </p:sp>
    </p:spTree>
    <p:extLst>
      <p:ext uri="{BB962C8B-B14F-4D97-AF65-F5344CB8AC3E}">
        <p14:creationId xmlns:p14="http://schemas.microsoft.com/office/powerpoint/2010/main" val="362483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3"/>
          <p:cNvSpPr/>
          <p:nvPr/>
        </p:nvSpPr>
        <p:spPr>
          <a:xfrm>
            <a:off x="1782267" y="-24600"/>
            <a:ext cx="10410000" cy="6907200"/>
          </a:xfrm>
          <a:prstGeom prst="rect">
            <a:avLst/>
          </a:prstGeom>
          <a:solidFill>
            <a:srgbClr val="1968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13"/>
          <p:cNvSpPr txBox="1">
            <a:spLocks noGrp="1"/>
          </p:cNvSpPr>
          <p:nvPr>
            <p:ph type="title" hasCustomPrompt="1"/>
          </p:nvPr>
        </p:nvSpPr>
        <p:spPr>
          <a:xfrm>
            <a:off x="3042500" y="1153300"/>
            <a:ext cx="2678000" cy="89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5000"/>
              <a:buNone/>
              <a:defRPr sz="6667">
                <a:solidFill>
                  <a:schemeClr val="accent3"/>
                </a:solidFill>
              </a:defRPr>
            </a:lvl1pPr>
            <a:lvl2pPr lvl="1" rtl="0">
              <a:spcBef>
                <a:spcPts val="0"/>
              </a:spcBef>
              <a:spcAft>
                <a:spcPts val="0"/>
              </a:spcAft>
              <a:buClr>
                <a:schemeClr val="accent3"/>
              </a:buClr>
              <a:buSzPts val="5000"/>
              <a:buNone/>
              <a:defRPr sz="6667">
                <a:solidFill>
                  <a:schemeClr val="accent3"/>
                </a:solidFill>
              </a:defRPr>
            </a:lvl2pPr>
            <a:lvl3pPr lvl="2" rtl="0">
              <a:spcBef>
                <a:spcPts val="0"/>
              </a:spcBef>
              <a:spcAft>
                <a:spcPts val="0"/>
              </a:spcAft>
              <a:buClr>
                <a:schemeClr val="accent3"/>
              </a:buClr>
              <a:buSzPts val="5000"/>
              <a:buNone/>
              <a:defRPr sz="6667">
                <a:solidFill>
                  <a:schemeClr val="accent3"/>
                </a:solidFill>
              </a:defRPr>
            </a:lvl3pPr>
            <a:lvl4pPr lvl="3" rtl="0">
              <a:spcBef>
                <a:spcPts val="0"/>
              </a:spcBef>
              <a:spcAft>
                <a:spcPts val="0"/>
              </a:spcAft>
              <a:buClr>
                <a:schemeClr val="accent3"/>
              </a:buClr>
              <a:buSzPts val="5000"/>
              <a:buNone/>
              <a:defRPr sz="6667">
                <a:solidFill>
                  <a:schemeClr val="accent3"/>
                </a:solidFill>
              </a:defRPr>
            </a:lvl4pPr>
            <a:lvl5pPr lvl="4" rtl="0">
              <a:spcBef>
                <a:spcPts val="0"/>
              </a:spcBef>
              <a:spcAft>
                <a:spcPts val="0"/>
              </a:spcAft>
              <a:buClr>
                <a:schemeClr val="accent3"/>
              </a:buClr>
              <a:buSzPts val="5000"/>
              <a:buNone/>
              <a:defRPr sz="6667">
                <a:solidFill>
                  <a:schemeClr val="accent3"/>
                </a:solidFill>
              </a:defRPr>
            </a:lvl5pPr>
            <a:lvl6pPr lvl="5" rtl="0">
              <a:spcBef>
                <a:spcPts val="0"/>
              </a:spcBef>
              <a:spcAft>
                <a:spcPts val="0"/>
              </a:spcAft>
              <a:buClr>
                <a:schemeClr val="accent3"/>
              </a:buClr>
              <a:buSzPts val="5000"/>
              <a:buNone/>
              <a:defRPr sz="6667">
                <a:solidFill>
                  <a:schemeClr val="accent3"/>
                </a:solidFill>
              </a:defRPr>
            </a:lvl6pPr>
            <a:lvl7pPr lvl="6" rtl="0">
              <a:spcBef>
                <a:spcPts val="0"/>
              </a:spcBef>
              <a:spcAft>
                <a:spcPts val="0"/>
              </a:spcAft>
              <a:buClr>
                <a:schemeClr val="accent3"/>
              </a:buClr>
              <a:buSzPts val="5000"/>
              <a:buNone/>
              <a:defRPr sz="6667">
                <a:solidFill>
                  <a:schemeClr val="accent3"/>
                </a:solidFill>
              </a:defRPr>
            </a:lvl7pPr>
            <a:lvl8pPr lvl="7" rtl="0">
              <a:spcBef>
                <a:spcPts val="0"/>
              </a:spcBef>
              <a:spcAft>
                <a:spcPts val="0"/>
              </a:spcAft>
              <a:buClr>
                <a:schemeClr val="accent3"/>
              </a:buClr>
              <a:buSzPts val="5000"/>
              <a:buNone/>
              <a:defRPr sz="6667">
                <a:solidFill>
                  <a:schemeClr val="accent3"/>
                </a:solidFill>
              </a:defRPr>
            </a:lvl8pPr>
            <a:lvl9pPr lvl="8" rtl="0">
              <a:spcBef>
                <a:spcPts val="0"/>
              </a:spcBef>
              <a:spcAft>
                <a:spcPts val="0"/>
              </a:spcAft>
              <a:buClr>
                <a:schemeClr val="accent3"/>
              </a:buClr>
              <a:buSzPts val="5000"/>
              <a:buNone/>
              <a:defRPr sz="6667">
                <a:solidFill>
                  <a:schemeClr val="accent3"/>
                </a:solidFill>
              </a:defRPr>
            </a:lvl9pPr>
          </a:lstStyle>
          <a:p>
            <a:r>
              <a:t>xx%</a:t>
            </a:r>
          </a:p>
        </p:txBody>
      </p:sp>
      <p:sp>
        <p:nvSpPr>
          <p:cNvPr id="51" name="Google Shape;51;p13"/>
          <p:cNvSpPr txBox="1">
            <a:spLocks noGrp="1"/>
          </p:cNvSpPr>
          <p:nvPr>
            <p:ph type="subTitle" idx="1"/>
          </p:nvPr>
        </p:nvSpPr>
        <p:spPr>
          <a:xfrm>
            <a:off x="3550500" y="1980833"/>
            <a:ext cx="3234000" cy="4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Abril Fatface"/>
                <a:ea typeface="Abril Fatface"/>
                <a:cs typeface="Abril Fatface"/>
                <a:sym typeface="Abril Fatface"/>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r>
              <a:rPr lang="en-US" smtClean="0"/>
              <a:t>Click to edit Master subtitle style</a:t>
            </a:r>
            <a:endParaRPr/>
          </a:p>
        </p:txBody>
      </p:sp>
      <p:sp>
        <p:nvSpPr>
          <p:cNvPr id="52" name="Google Shape;52;p13"/>
          <p:cNvSpPr txBox="1">
            <a:spLocks noGrp="1"/>
          </p:cNvSpPr>
          <p:nvPr>
            <p:ph type="subTitle" idx="2"/>
          </p:nvPr>
        </p:nvSpPr>
        <p:spPr>
          <a:xfrm>
            <a:off x="3550517" y="2387567"/>
            <a:ext cx="3234000" cy="7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733">
                <a:solidFill>
                  <a:srgbClr val="FFFFFF"/>
                </a:solidFill>
              </a:defRPr>
            </a:lvl1pPr>
            <a:lvl2pPr lvl="1" rtl="0">
              <a:spcBef>
                <a:spcPts val="0"/>
              </a:spcBef>
              <a:spcAft>
                <a:spcPts val="0"/>
              </a:spcAft>
              <a:buNone/>
              <a:defRPr sz="1733">
                <a:solidFill>
                  <a:srgbClr val="FFFFFF"/>
                </a:solidFill>
              </a:defRPr>
            </a:lvl2pPr>
            <a:lvl3pPr lvl="2" rtl="0">
              <a:spcBef>
                <a:spcPts val="2133"/>
              </a:spcBef>
              <a:spcAft>
                <a:spcPts val="0"/>
              </a:spcAft>
              <a:buNone/>
              <a:defRPr sz="1733">
                <a:solidFill>
                  <a:srgbClr val="FFFFFF"/>
                </a:solidFill>
              </a:defRPr>
            </a:lvl3pPr>
            <a:lvl4pPr lvl="3" rtl="0">
              <a:spcBef>
                <a:spcPts val="2133"/>
              </a:spcBef>
              <a:spcAft>
                <a:spcPts val="0"/>
              </a:spcAft>
              <a:buNone/>
              <a:defRPr sz="1733">
                <a:solidFill>
                  <a:srgbClr val="FFFFFF"/>
                </a:solidFill>
              </a:defRPr>
            </a:lvl4pPr>
            <a:lvl5pPr lvl="4" rtl="0">
              <a:spcBef>
                <a:spcPts val="2133"/>
              </a:spcBef>
              <a:spcAft>
                <a:spcPts val="0"/>
              </a:spcAft>
              <a:buNone/>
              <a:defRPr sz="1733">
                <a:solidFill>
                  <a:srgbClr val="FFFFFF"/>
                </a:solidFill>
              </a:defRPr>
            </a:lvl5pPr>
            <a:lvl6pPr lvl="5" rtl="0">
              <a:spcBef>
                <a:spcPts val="2133"/>
              </a:spcBef>
              <a:spcAft>
                <a:spcPts val="0"/>
              </a:spcAft>
              <a:buNone/>
              <a:defRPr sz="1733">
                <a:solidFill>
                  <a:srgbClr val="FFFFFF"/>
                </a:solidFill>
              </a:defRPr>
            </a:lvl6pPr>
            <a:lvl7pPr lvl="6" rtl="0">
              <a:spcBef>
                <a:spcPts val="2133"/>
              </a:spcBef>
              <a:spcAft>
                <a:spcPts val="0"/>
              </a:spcAft>
              <a:buNone/>
              <a:defRPr sz="1733">
                <a:solidFill>
                  <a:srgbClr val="FFFFFF"/>
                </a:solidFill>
              </a:defRPr>
            </a:lvl7pPr>
            <a:lvl8pPr lvl="7" rtl="0">
              <a:spcBef>
                <a:spcPts val="2133"/>
              </a:spcBef>
              <a:spcAft>
                <a:spcPts val="0"/>
              </a:spcAft>
              <a:buNone/>
              <a:defRPr sz="1733">
                <a:solidFill>
                  <a:srgbClr val="FFFFFF"/>
                </a:solidFill>
              </a:defRPr>
            </a:lvl8pPr>
            <a:lvl9pPr lvl="8" rtl="0">
              <a:spcBef>
                <a:spcPts val="2133"/>
              </a:spcBef>
              <a:spcAft>
                <a:spcPts val="2133"/>
              </a:spcAft>
              <a:buNone/>
              <a:defRPr sz="1733">
                <a:solidFill>
                  <a:srgbClr val="FFFFFF"/>
                </a:solidFill>
              </a:defRPr>
            </a:lvl9pPr>
          </a:lstStyle>
          <a:p>
            <a:r>
              <a:rPr lang="en-US" smtClean="0"/>
              <a:t>Click to edit Master subtitle style</a:t>
            </a:r>
            <a:endParaRPr/>
          </a:p>
        </p:txBody>
      </p:sp>
      <p:sp>
        <p:nvSpPr>
          <p:cNvPr id="53" name="Google Shape;53;p13"/>
          <p:cNvSpPr txBox="1">
            <a:spLocks noGrp="1"/>
          </p:cNvSpPr>
          <p:nvPr>
            <p:ph type="title" idx="3" hasCustomPrompt="1"/>
          </p:nvPr>
        </p:nvSpPr>
        <p:spPr>
          <a:xfrm>
            <a:off x="3042500" y="3764433"/>
            <a:ext cx="2678000" cy="89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5000"/>
              <a:buNone/>
              <a:defRPr sz="6667">
                <a:solidFill>
                  <a:schemeClr val="accent3"/>
                </a:solidFill>
              </a:defRPr>
            </a:lvl1pPr>
            <a:lvl2pPr lvl="1" rtl="0">
              <a:spcBef>
                <a:spcPts val="0"/>
              </a:spcBef>
              <a:spcAft>
                <a:spcPts val="0"/>
              </a:spcAft>
              <a:buClr>
                <a:schemeClr val="accent3"/>
              </a:buClr>
              <a:buSzPts val="5000"/>
              <a:buNone/>
              <a:defRPr sz="6667">
                <a:solidFill>
                  <a:schemeClr val="accent3"/>
                </a:solidFill>
              </a:defRPr>
            </a:lvl2pPr>
            <a:lvl3pPr lvl="2" rtl="0">
              <a:spcBef>
                <a:spcPts val="0"/>
              </a:spcBef>
              <a:spcAft>
                <a:spcPts val="0"/>
              </a:spcAft>
              <a:buClr>
                <a:schemeClr val="accent3"/>
              </a:buClr>
              <a:buSzPts val="5000"/>
              <a:buNone/>
              <a:defRPr sz="6667">
                <a:solidFill>
                  <a:schemeClr val="accent3"/>
                </a:solidFill>
              </a:defRPr>
            </a:lvl3pPr>
            <a:lvl4pPr lvl="3" rtl="0">
              <a:spcBef>
                <a:spcPts val="0"/>
              </a:spcBef>
              <a:spcAft>
                <a:spcPts val="0"/>
              </a:spcAft>
              <a:buClr>
                <a:schemeClr val="accent3"/>
              </a:buClr>
              <a:buSzPts val="5000"/>
              <a:buNone/>
              <a:defRPr sz="6667">
                <a:solidFill>
                  <a:schemeClr val="accent3"/>
                </a:solidFill>
              </a:defRPr>
            </a:lvl4pPr>
            <a:lvl5pPr lvl="4" rtl="0">
              <a:spcBef>
                <a:spcPts val="0"/>
              </a:spcBef>
              <a:spcAft>
                <a:spcPts val="0"/>
              </a:spcAft>
              <a:buClr>
                <a:schemeClr val="accent3"/>
              </a:buClr>
              <a:buSzPts val="5000"/>
              <a:buNone/>
              <a:defRPr sz="6667">
                <a:solidFill>
                  <a:schemeClr val="accent3"/>
                </a:solidFill>
              </a:defRPr>
            </a:lvl5pPr>
            <a:lvl6pPr lvl="5" rtl="0">
              <a:spcBef>
                <a:spcPts val="0"/>
              </a:spcBef>
              <a:spcAft>
                <a:spcPts val="0"/>
              </a:spcAft>
              <a:buClr>
                <a:schemeClr val="accent3"/>
              </a:buClr>
              <a:buSzPts val="5000"/>
              <a:buNone/>
              <a:defRPr sz="6667">
                <a:solidFill>
                  <a:schemeClr val="accent3"/>
                </a:solidFill>
              </a:defRPr>
            </a:lvl6pPr>
            <a:lvl7pPr lvl="6" rtl="0">
              <a:spcBef>
                <a:spcPts val="0"/>
              </a:spcBef>
              <a:spcAft>
                <a:spcPts val="0"/>
              </a:spcAft>
              <a:buClr>
                <a:schemeClr val="accent3"/>
              </a:buClr>
              <a:buSzPts val="5000"/>
              <a:buNone/>
              <a:defRPr sz="6667">
                <a:solidFill>
                  <a:schemeClr val="accent3"/>
                </a:solidFill>
              </a:defRPr>
            </a:lvl7pPr>
            <a:lvl8pPr lvl="7" rtl="0">
              <a:spcBef>
                <a:spcPts val="0"/>
              </a:spcBef>
              <a:spcAft>
                <a:spcPts val="0"/>
              </a:spcAft>
              <a:buClr>
                <a:schemeClr val="accent3"/>
              </a:buClr>
              <a:buSzPts val="5000"/>
              <a:buNone/>
              <a:defRPr sz="6667">
                <a:solidFill>
                  <a:schemeClr val="accent3"/>
                </a:solidFill>
              </a:defRPr>
            </a:lvl8pPr>
            <a:lvl9pPr lvl="8" rtl="0">
              <a:spcBef>
                <a:spcPts val="0"/>
              </a:spcBef>
              <a:spcAft>
                <a:spcPts val="0"/>
              </a:spcAft>
              <a:buClr>
                <a:schemeClr val="accent3"/>
              </a:buClr>
              <a:buSzPts val="5000"/>
              <a:buNone/>
              <a:defRPr sz="6667">
                <a:solidFill>
                  <a:schemeClr val="accent3"/>
                </a:solidFill>
              </a:defRPr>
            </a:lvl9pPr>
          </a:lstStyle>
          <a:p>
            <a:r>
              <a:t>xx%</a:t>
            </a:r>
          </a:p>
        </p:txBody>
      </p:sp>
      <p:sp>
        <p:nvSpPr>
          <p:cNvPr id="54" name="Google Shape;54;p13"/>
          <p:cNvSpPr txBox="1">
            <a:spLocks noGrp="1"/>
          </p:cNvSpPr>
          <p:nvPr>
            <p:ph type="subTitle" idx="4"/>
          </p:nvPr>
        </p:nvSpPr>
        <p:spPr>
          <a:xfrm>
            <a:off x="3550500" y="4591967"/>
            <a:ext cx="3234000" cy="4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Abril Fatface"/>
                <a:ea typeface="Abril Fatface"/>
                <a:cs typeface="Abril Fatface"/>
                <a:sym typeface="Abril Fatface"/>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r>
              <a:rPr lang="en-US" smtClean="0"/>
              <a:t>Click to edit Master subtitle style</a:t>
            </a:r>
            <a:endParaRPr/>
          </a:p>
        </p:txBody>
      </p:sp>
      <p:sp>
        <p:nvSpPr>
          <p:cNvPr id="55" name="Google Shape;55;p13"/>
          <p:cNvSpPr txBox="1">
            <a:spLocks noGrp="1"/>
          </p:cNvSpPr>
          <p:nvPr>
            <p:ph type="subTitle" idx="5"/>
          </p:nvPr>
        </p:nvSpPr>
        <p:spPr>
          <a:xfrm>
            <a:off x="3550517" y="4998700"/>
            <a:ext cx="3234000" cy="7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733">
                <a:solidFill>
                  <a:srgbClr val="FFFFFF"/>
                </a:solidFill>
              </a:defRPr>
            </a:lvl1pPr>
            <a:lvl2pPr lvl="1" rtl="0">
              <a:spcBef>
                <a:spcPts val="0"/>
              </a:spcBef>
              <a:spcAft>
                <a:spcPts val="0"/>
              </a:spcAft>
              <a:buNone/>
              <a:defRPr sz="1733">
                <a:solidFill>
                  <a:srgbClr val="FFFFFF"/>
                </a:solidFill>
              </a:defRPr>
            </a:lvl2pPr>
            <a:lvl3pPr lvl="2" rtl="0">
              <a:spcBef>
                <a:spcPts val="2133"/>
              </a:spcBef>
              <a:spcAft>
                <a:spcPts val="0"/>
              </a:spcAft>
              <a:buNone/>
              <a:defRPr sz="1733">
                <a:solidFill>
                  <a:srgbClr val="FFFFFF"/>
                </a:solidFill>
              </a:defRPr>
            </a:lvl3pPr>
            <a:lvl4pPr lvl="3" rtl="0">
              <a:spcBef>
                <a:spcPts val="2133"/>
              </a:spcBef>
              <a:spcAft>
                <a:spcPts val="0"/>
              </a:spcAft>
              <a:buNone/>
              <a:defRPr sz="1733">
                <a:solidFill>
                  <a:srgbClr val="FFFFFF"/>
                </a:solidFill>
              </a:defRPr>
            </a:lvl4pPr>
            <a:lvl5pPr lvl="4" rtl="0">
              <a:spcBef>
                <a:spcPts val="2133"/>
              </a:spcBef>
              <a:spcAft>
                <a:spcPts val="0"/>
              </a:spcAft>
              <a:buNone/>
              <a:defRPr sz="1733">
                <a:solidFill>
                  <a:srgbClr val="FFFFFF"/>
                </a:solidFill>
              </a:defRPr>
            </a:lvl5pPr>
            <a:lvl6pPr lvl="5" rtl="0">
              <a:spcBef>
                <a:spcPts val="2133"/>
              </a:spcBef>
              <a:spcAft>
                <a:spcPts val="0"/>
              </a:spcAft>
              <a:buNone/>
              <a:defRPr sz="1733">
                <a:solidFill>
                  <a:srgbClr val="FFFFFF"/>
                </a:solidFill>
              </a:defRPr>
            </a:lvl6pPr>
            <a:lvl7pPr lvl="6" rtl="0">
              <a:spcBef>
                <a:spcPts val="2133"/>
              </a:spcBef>
              <a:spcAft>
                <a:spcPts val="0"/>
              </a:spcAft>
              <a:buNone/>
              <a:defRPr sz="1733">
                <a:solidFill>
                  <a:srgbClr val="FFFFFF"/>
                </a:solidFill>
              </a:defRPr>
            </a:lvl7pPr>
            <a:lvl8pPr lvl="7" rtl="0">
              <a:spcBef>
                <a:spcPts val="2133"/>
              </a:spcBef>
              <a:spcAft>
                <a:spcPts val="0"/>
              </a:spcAft>
              <a:buNone/>
              <a:defRPr sz="1733">
                <a:solidFill>
                  <a:srgbClr val="FFFFFF"/>
                </a:solidFill>
              </a:defRPr>
            </a:lvl8pPr>
            <a:lvl9pPr lvl="8" rtl="0">
              <a:spcBef>
                <a:spcPts val="2133"/>
              </a:spcBef>
              <a:spcAft>
                <a:spcPts val="2133"/>
              </a:spcAft>
              <a:buNone/>
              <a:defRPr sz="1733">
                <a:solidFill>
                  <a:srgbClr val="FFFFFF"/>
                </a:solidFill>
              </a:defRPr>
            </a:lvl9pPr>
          </a:lstStyle>
          <a:p>
            <a:r>
              <a:rPr lang="en-US" smtClean="0"/>
              <a:t>Click to edit Master subtitle style</a:t>
            </a:r>
            <a:endParaRPr/>
          </a:p>
        </p:txBody>
      </p:sp>
      <p:sp>
        <p:nvSpPr>
          <p:cNvPr id="56" name="Google Shape;56;p13"/>
          <p:cNvSpPr txBox="1">
            <a:spLocks noGrp="1"/>
          </p:cNvSpPr>
          <p:nvPr>
            <p:ph type="title" idx="6" hasCustomPrompt="1"/>
          </p:nvPr>
        </p:nvSpPr>
        <p:spPr>
          <a:xfrm>
            <a:off x="7246800" y="1153300"/>
            <a:ext cx="2678000" cy="89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5000"/>
              <a:buNone/>
              <a:defRPr sz="6667">
                <a:solidFill>
                  <a:schemeClr val="accent3"/>
                </a:solidFill>
              </a:defRPr>
            </a:lvl1pPr>
            <a:lvl2pPr lvl="1" rtl="0">
              <a:spcBef>
                <a:spcPts val="0"/>
              </a:spcBef>
              <a:spcAft>
                <a:spcPts val="0"/>
              </a:spcAft>
              <a:buClr>
                <a:schemeClr val="accent3"/>
              </a:buClr>
              <a:buSzPts val="5000"/>
              <a:buNone/>
              <a:defRPr sz="6667">
                <a:solidFill>
                  <a:schemeClr val="accent3"/>
                </a:solidFill>
              </a:defRPr>
            </a:lvl2pPr>
            <a:lvl3pPr lvl="2" rtl="0">
              <a:spcBef>
                <a:spcPts val="0"/>
              </a:spcBef>
              <a:spcAft>
                <a:spcPts val="0"/>
              </a:spcAft>
              <a:buClr>
                <a:schemeClr val="accent3"/>
              </a:buClr>
              <a:buSzPts val="5000"/>
              <a:buNone/>
              <a:defRPr sz="6667">
                <a:solidFill>
                  <a:schemeClr val="accent3"/>
                </a:solidFill>
              </a:defRPr>
            </a:lvl3pPr>
            <a:lvl4pPr lvl="3" rtl="0">
              <a:spcBef>
                <a:spcPts val="0"/>
              </a:spcBef>
              <a:spcAft>
                <a:spcPts val="0"/>
              </a:spcAft>
              <a:buClr>
                <a:schemeClr val="accent3"/>
              </a:buClr>
              <a:buSzPts val="5000"/>
              <a:buNone/>
              <a:defRPr sz="6667">
                <a:solidFill>
                  <a:schemeClr val="accent3"/>
                </a:solidFill>
              </a:defRPr>
            </a:lvl4pPr>
            <a:lvl5pPr lvl="4" rtl="0">
              <a:spcBef>
                <a:spcPts val="0"/>
              </a:spcBef>
              <a:spcAft>
                <a:spcPts val="0"/>
              </a:spcAft>
              <a:buClr>
                <a:schemeClr val="accent3"/>
              </a:buClr>
              <a:buSzPts val="5000"/>
              <a:buNone/>
              <a:defRPr sz="6667">
                <a:solidFill>
                  <a:schemeClr val="accent3"/>
                </a:solidFill>
              </a:defRPr>
            </a:lvl5pPr>
            <a:lvl6pPr lvl="5" rtl="0">
              <a:spcBef>
                <a:spcPts val="0"/>
              </a:spcBef>
              <a:spcAft>
                <a:spcPts val="0"/>
              </a:spcAft>
              <a:buClr>
                <a:schemeClr val="accent3"/>
              </a:buClr>
              <a:buSzPts val="5000"/>
              <a:buNone/>
              <a:defRPr sz="6667">
                <a:solidFill>
                  <a:schemeClr val="accent3"/>
                </a:solidFill>
              </a:defRPr>
            </a:lvl6pPr>
            <a:lvl7pPr lvl="6" rtl="0">
              <a:spcBef>
                <a:spcPts val="0"/>
              </a:spcBef>
              <a:spcAft>
                <a:spcPts val="0"/>
              </a:spcAft>
              <a:buClr>
                <a:schemeClr val="accent3"/>
              </a:buClr>
              <a:buSzPts val="5000"/>
              <a:buNone/>
              <a:defRPr sz="6667">
                <a:solidFill>
                  <a:schemeClr val="accent3"/>
                </a:solidFill>
              </a:defRPr>
            </a:lvl7pPr>
            <a:lvl8pPr lvl="7" rtl="0">
              <a:spcBef>
                <a:spcPts val="0"/>
              </a:spcBef>
              <a:spcAft>
                <a:spcPts val="0"/>
              </a:spcAft>
              <a:buClr>
                <a:schemeClr val="accent3"/>
              </a:buClr>
              <a:buSzPts val="5000"/>
              <a:buNone/>
              <a:defRPr sz="6667">
                <a:solidFill>
                  <a:schemeClr val="accent3"/>
                </a:solidFill>
              </a:defRPr>
            </a:lvl8pPr>
            <a:lvl9pPr lvl="8" rtl="0">
              <a:spcBef>
                <a:spcPts val="0"/>
              </a:spcBef>
              <a:spcAft>
                <a:spcPts val="0"/>
              </a:spcAft>
              <a:buClr>
                <a:schemeClr val="accent3"/>
              </a:buClr>
              <a:buSzPts val="5000"/>
              <a:buNone/>
              <a:defRPr sz="6667">
                <a:solidFill>
                  <a:schemeClr val="accent3"/>
                </a:solidFill>
              </a:defRPr>
            </a:lvl9pPr>
          </a:lstStyle>
          <a:p>
            <a:r>
              <a:t>xx%</a:t>
            </a:r>
          </a:p>
        </p:txBody>
      </p:sp>
      <p:sp>
        <p:nvSpPr>
          <p:cNvPr id="57" name="Google Shape;57;p13"/>
          <p:cNvSpPr txBox="1">
            <a:spLocks noGrp="1"/>
          </p:cNvSpPr>
          <p:nvPr>
            <p:ph type="subTitle" idx="7"/>
          </p:nvPr>
        </p:nvSpPr>
        <p:spPr>
          <a:xfrm>
            <a:off x="7754800" y="1980833"/>
            <a:ext cx="3177200" cy="4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Abril Fatface"/>
                <a:ea typeface="Abril Fatface"/>
                <a:cs typeface="Abril Fatface"/>
                <a:sym typeface="Abril Fatface"/>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r>
              <a:rPr lang="en-US" smtClean="0"/>
              <a:t>Click to edit Master subtitle style</a:t>
            </a:r>
            <a:endParaRPr/>
          </a:p>
        </p:txBody>
      </p:sp>
      <p:sp>
        <p:nvSpPr>
          <p:cNvPr id="58" name="Google Shape;58;p13"/>
          <p:cNvSpPr txBox="1">
            <a:spLocks noGrp="1"/>
          </p:cNvSpPr>
          <p:nvPr>
            <p:ph type="subTitle" idx="8"/>
          </p:nvPr>
        </p:nvSpPr>
        <p:spPr>
          <a:xfrm>
            <a:off x="7754817" y="2387567"/>
            <a:ext cx="3177200" cy="7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733">
                <a:solidFill>
                  <a:srgbClr val="FFFFFF"/>
                </a:solidFill>
              </a:defRPr>
            </a:lvl1pPr>
            <a:lvl2pPr lvl="1" rtl="0">
              <a:spcBef>
                <a:spcPts val="0"/>
              </a:spcBef>
              <a:spcAft>
                <a:spcPts val="0"/>
              </a:spcAft>
              <a:buNone/>
              <a:defRPr sz="1733">
                <a:solidFill>
                  <a:srgbClr val="FFFFFF"/>
                </a:solidFill>
              </a:defRPr>
            </a:lvl2pPr>
            <a:lvl3pPr lvl="2" rtl="0">
              <a:spcBef>
                <a:spcPts val="2133"/>
              </a:spcBef>
              <a:spcAft>
                <a:spcPts val="0"/>
              </a:spcAft>
              <a:buNone/>
              <a:defRPr sz="1733">
                <a:solidFill>
                  <a:srgbClr val="FFFFFF"/>
                </a:solidFill>
              </a:defRPr>
            </a:lvl3pPr>
            <a:lvl4pPr lvl="3" rtl="0">
              <a:spcBef>
                <a:spcPts val="2133"/>
              </a:spcBef>
              <a:spcAft>
                <a:spcPts val="0"/>
              </a:spcAft>
              <a:buNone/>
              <a:defRPr sz="1733">
                <a:solidFill>
                  <a:srgbClr val="FFFFFF"/>
                </a:solidFill>
              </a:defRPr>
            </a:lvl4pPr>
            <a:lvl5pPr lvl="4" rtl="0">
              <a:spcBef>
                <a:spcPts val="2133"/>
              </a:spcBef>
              <a:spcAft>
                <a:spcPts val="0"/>
              </a:spcAft>
              <a:buNone/>
              <a:defRPr sz="1733">
                <a:solidFill>
                  <a:srgbClr val="FFFFFF"/>
                </a:solidFill>
              </a:defRPr>
            </a:lvl5pPr>
            <a:lvl6pPr lvl="5" rtl="0">
              <a:spcBef>
                <a:spcPts val="2133"/>
              </a:spcBef>
              <a:spcAft>
                <a:spcPts val="0"/>
              </a:spcAft>
              <a:buNone/>
              <a:defRPr sz="1733">
                <a:solidFill>
                  <a:srgbClr val="FFFFFF"/>
                </a:solidFill>
              </a:defRPr>
            </a:lvl6pPr>
            <a:lvl7pPr lvl="6" rtl="0">
              <a:spcBef>
                <a:spcPts val="2133"/>
              </a:spcBef>
              <a:spcAft>
                <a:spcPts val="0"/>
              </a:spcAft>
              <a:buNone/>
              <a:defRPr sz="1733">
                <a:solidFill>
                  <a:srgbClr val="FFFFFF"/>
                </a:solidFill>
              </a:defRPr>
            </a:lvl7pPr>
            <a:lvl8pPr lvl="7" rtl="0">
              <a:spcBef>
                <a:spcPts val="2133"/>
              </a:spcBef>
              <a:spcAft>
                <a:spcPts val="0"/>
              </a:spcAft>
              <a:buNone/>
              <a:defRPr sz="1733">
                <a:solidFill>
                  <a:srgbClr val="FFFFFF"/>
                </a:solidFill>
              </a:defRPr>
            </a:lvl8pPr>
            <a:lvl9pPr lvl="8" rtl="0">
              <a:spcBef>
                <a:spcPts val="2133"/>
              </a:spcBef>
              <a:spcAft>
                <a:spcPts val="2133"/>
              </a:spcAft>
              <a:buNone/>
              <a:defRPr sz="1733">
                <a:solidFill>
                  <a:srgbClr val="FFFFFF"/>
                </a:solidFill>
              </a:defRPr>
            </a:lvl9pPr>
          </a:lstStyle>
          <a:p>
            <a:r>
              <a:rPr lang="en-US" smtClean="0"/>
              <a:t>Click to edit Master subtitle style</a:t>
            </a:r>
            <a:endParaRPr/>
          </a:p>
        </p:txBody>
      </p:sp>
      <p:sp>
        <p:nvSpPr>
          <p:cNvPr id="59" name="Google Shape;59;p13"/>
          <p:cNvSpPr txBox="1">
            <a:spLocks noGrp="1"/>
          </p:cNvSpPr>
          <p:nvPr>
            <p:ph type="title" idx="9" hasCustomPrompt="1"/>
          </p:nvPr>
        </p:nvSpPr>
        <p:spPr>
          <a:xfrm>
            <a:off x="7246800" y="3764433"/>
            <a:ext cx="2678000" cy="89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5000"/>
              <a:buNone/>
              <a:defRPr sz="6667">
                <a:solidFill>
                  <a:schemeClr val="accent3"/>
                </a:solidFill>
              </a:defRPr>
            </a:lvl1pPr>
            <a:lvl2pPr lvl="1" rtl="0">
              <a:spcBef>
                <a:spcPts val="0"/>
              </a:spcBef>
              <a:spcAft>
                <a:spcPts val="0"/>
              </a:spcAft>
              <a:buClr>
                <a:schemeClr val="accent3"/>
              </a:buClr>
              <a:buSzPts val="5000"/>
              <a:buNone/>
              <a:defRPr sz="6667">
                <a:solidFill>
                  <a:schemeClr val="accent3"/>
                </a:solidFill>
              </a:defRPr>
            </a:lvl2pPr>
            <a:lvl3pPr lvl="2" rtl="0">
              <a:spcBef>
                <a:spcPts val="0"/>
              </a:spcBef>
              <a:spcAft>
                <a:spcPts val="0"/>
              </a:spcAft>
              <a:buClr>
                <a:schemeClr val="accent3"/>
              </a:buClr>
              <a:buSzPts val="5000"/>
              <a:buNone/>
              <a:defRPr sz="6667">
                <a:solidFill>
                  <a:schemeClr val="accent3"/>
                </a:solidFill>
              </a:defRPr>
            </a:lvl3pPr>
            <a:lvl4pPr lvl="3" rtl="0">
              <a:spcBef>
                <a:spcPts val="0"/>
              </a:spcBef>
              <a:spcAft>
                <a:spcPts val="0"/>
              </a:spcAft>
              <a:buClr>
                <a:schemeClr val="accent3"/>
              </a:buClr>
              <a:buSzPts val="5000"/>
              <a:buNone/>
              <a:defRPr sz="6667">
                <a:solidFill>
                  <a:schemeClr val="accent3"/>
                </a:solidFill>
              </a:defRPr>
            </a:lvl4pPr>
            <a:lvl5pPr lvl="4" rtl="0">
              <a:spcBef>
                <a:spcPts val="0"/>
              </a:spcBef>
              <a:spcAft>
                <a:spcPts val="0"/>
              </a:spcAft>
              <a:buClr>
                <a:schemeClr val="accent3"/>
              </a:buClr>
              <a:buSzPts val="5000"/>
              <a:buNone/>
              <a:defRPr sz="6667">
                <a:solidFill>
                  <a:schemeClr val="accent3"/>
                </a:solidFill>
              </a:defRPr>
            </a:lvl5pPr>
            <a:lvl6pPr lvl="5" rtl="0">
              <a:spcBef>
                <a:spcPts val="0"/>
              </a:spcBef>
              <a:spcAft>
                <a:spcPts val="0"/>
              </a:spcAft>
              <a:buClr>
                <a:schemeClr val="accent3"/>
              </a:buClr>
              <a:buSzPts val="5000"/>
              <a:buNone/>
              <a:defRPr sz="6667">
                <a:solidFill>
                  <a:schemeClr val="accent3"/>
                </a:solidFill>
              </a:defRPr>
            </a:lvl6pPr>
            <a:lvl7pPr lvl="6" rtl="0">
              <a:spcBef>
                <a:spcPts val="0"/>
              </a:spcBef>
              <a:spcAft>
                <a:spcPts val="0"/>
              </a:spcAft>
              <a:buClr>
                <a:schemeClr val="accent3"/>
              </a:buClr>
              <a:buSzPts val="5000"/>
              <a:buNone/>
              <a:defRPr sz="6667">
                <a:solidFill>
                  <a:schemeClr val="accent3"/>
                </a:solidFill>
              </a:defRPr>
            </a:lvl7pPr>
            <a:lvl8pPr lvl="7" rtl="0">
              <a:spcBef>
                <a:spcPts val="0"/>
              </a:spcBef>
              <a:spcAft>
                <a:spcPts val="0"/>
              </a:spcAft>
              <a:buClr>
                <a:schemeClr val="accent3"/>
              </a:buClr>
              <a:buSzPts val="5000"/>
              <a:buNone/>
              <a:defRPr sz="6667">
                <a:solidFill>
                  <a:schemeClr val="accent3"/>
                </a:solidFill>
              </a:defRPr>
            </a:lvl8pPr>
            <a:lvl9pPr lvl="8" rtl="0">
              <a:spcBef>
                <a:spcPts val="0"/>
              </a:spcBef>
              <a:spcAft>
                <a:spcPts val="0"/>
              </a:spcAft>
              <a:buClr>
                <a:schemeClr val="accent3"/>
              </a:buClr>
              <a:buSzPts val="5000"/>
              <a:buNone/>
              <a:defRPr sz="6667">
                <a:solidFill>
                  <a:schemeClr val="accent3"/>
                </a:solidFill>
              </a:defRPr>
            </a:lvl9pPr>
          </a:lstStyle>
          <a:p>
            <a:r>
              <a:t>xx%</a:t>
            </a:r>
          </a:p>
        </p:txBody>
      </p:sp>
      <p:sp>
        <p:nvSpPr>
          <p:cNvPr id="60" name="Google Shape;60;p13"/>
          <p:cNvSpPr txBox="1">
            <a:spLocks noGrp="1"/>
          </p:cNvSpPr>
          <p:nvPr>
            <p:ph type="subTitle" idx="13"/>
          </p:nvPr>
        </p:nvSpPr>
        <p:spPr>
          <a:xfrm>
            <a:off x="7754800" y="4591967"/>
            <a:ext cx="3177200" cy="4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solidFill>
                  <a:srgbClr val="FFFFFF"/>
                </a:solidFill>
                <a:latin typeface="Abril Fatface"/>
                <a:ea typeface="Abril Fatface"/>
                <a:cs typeface="Abril Fatface"/>
                <a:sym typeface="Abril Fatface"/>
              </a:defRPr>
            </a:lvl1pPr>
            <a:lvl2pPr lvl="1" rtl="0">
              <a:lnSpc>
                <a:spcPct val="100000"/>
              </a:lnSpc>
              <a:spcBef>
                <a:spcPts val="0"/>
              </a:spcBef>
              <a:spcAft>
                <a:spcPts val="0"/>
              </a:spcAft>
              <a:buNone/>
              <a:defRPr>
                <a:solidFill>
                  <a:srgbClr val="FFFFFF"/>
                </a:solidFill>
              </a:defRPr>
            </a:lvl2pPr>
            <a:lvl3pPr lvl="2" rtl="0">
              <a:lnSpc>
                <a:spcPct val="100000"/>
              </a:lnSpc>
              <a:spcBef>
                <a:spcPts val="0"/>
              </a:spcBef>
              <a:spcAft>
                <a:spcPts val="0"/>
              </a:spcAft>
              <a:buNone/>
              <a:defRPr>
                <a:solidFill>
                  <a:srgbClr val="FFFFFF"/>
                </a:solidFill>
              </a:defRPr>
            </a:lvl3pPr>
            <a:lvl4pPr lvl="3" rtl="0">
              <a:lnSpc>
                <a:spcPct val="100000"/>
              </a:lnSpc>
              <a:spcBef>
                <a:spcPts val="0"/>
              </a:spcBef>
              <a:spcAft>
                <a:spcPts val="0"/>
              </a:spcAft>
              <a:buNone/>
              <a:defRPr>
                <a:solidFill>
                  <a:srgbClr val="FFFFFF"/>
                </a:solidFill>
              </a:defRPr>
            </a:lvl4pPr>
            <a:lvl5pPr lvl="4" rtl="0">
              <a:lnSpc>
                <a:spcPct val="100000"/>
              </a:lnSpc>
              <a:spcBef>
                <a:spcPts val="0"/>
              </a:spcBef>
              <a:spcAft>
                <a:spcPts val="0"/>
              </a:spcAft>
              <a:buNone/>
              <a:defRPr>
                <a:solidFill>
                  <a:srgbClr val="FFFFFF"/>
                </a:solidFill>
              </a:defRPr>
            </a:lvl5pPr>
            <a:lvl6pPr lvl="5" rtl="0">
              <a:lnSpc>
                <a:spcPct val="100000"/>
              </a:lnSpc>
              <a:spcBef>
                <a:spcPts val="0"/>
              </a:spcBef>
              <a:spcAft>
                <a:spcPts val="0"/>
              </a:spcAft>
              <a:buNone/>
              <a:defRPr>
                <a:solidFill>
                  <a:srgbClr val="FFFFFF"/>
                </a:solidFill>
              </a:defRPr>
            </a:lvl6pPr>
            <a:lvl7pPr lvl="6" rtl="0">
              <a:lnSpc>
                <a:spcPct val="100000"/>
              </a:lnSpc>
              <a:spcBef>
                <a:spcPts val="0"/>
              </a:spcBef>
              <a:spcAft>
                <a:spcPts val="0"/>
              </a:spcAft>
              <a:buNone/>
              <a:defRPr>
                <a:solidFill>
                  <a:srgbClr val="FFFFFF"/>
                </a:solidFill>
              </a:defRPr>
            </a:lvl7pPr>
            <a:lvl8pPr lvl="7" rtl="0">
              <a:lnSpc>
                <a:spcPct val="100000"/>
              </a:lnSpc>
              <a:spcBef>
                <a:spcPts val="0"/>
              </a:spcBef>
              <a:spcAft>
                <a:spcPts val="0"/>
              </a:spcAft>
              <a:buNone/>
              <a:defRPr>
                <a:solidFill>
                  <a:srgbClr val="FFFFFF"/>
                </a:solidFill>
              </a:defRPr>
            </a:lvl8pPr>
            <a:lvl9pPr lvl="8" rtl="0">
              <a:lnSpc>
                <a:spcPct val="100000"/>
              </a:lnSpc>
              <a:spcBef>
                <a:spcPts val="0"/>
              </a:spcBef>
              <a:spcAft>
                <a:spcPts val="0"/>
              </a:spcAft>
              <a:buNone/>
              <a:defRPr>
                <a:solidFill>
                  <a:srgbClr val="FFFFFF"/>
                </a:solidFill>
              </a:defRPr>
            </a:lvl9pPr>
          </a:lstStyle>
          <a:p>
            <a:r>
              <a:rPr lang="en-US" smtClean="0"/>
              <a:t>Click to edit Master subtitle style</a:t>
            </a:r>
            <a:endParaRPr/>
          </a:p>
        </p:txBody>
      </p:sp>
      <p:sp>
        <p:nvSpPr>
          <p:cNvPr id="61" name="Google Shape;61;p13"/>
          <p:cNvSpPr txBox="1">
            <a:spLocks noGrp="1"/>
          </p:cNvSpPr>
          <p:nvPr>
            <p:ph type="subTitle" idx="14"/>
          </p:nvPr>
        </p:nvSpPr>
        <p:spPr>
          <a:xfrm>
            <a:off x="7754817" y="4998700"/>
            <a:ext cx="3177200" cy="7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733">
                <a:solidFill>
                  <a:srgbClr val="FFFFFF"/>
                </a:solidFill>
              </a:defRPr>
            </a:lvl1pPr>
            <a:lvl2pPr lvl="1" rtl="0">
              <a:spcBef>
                <a:spcPts val="0"/>
              </a:spcBef>
              <a:spcAft>
                <a:spcPts val="0"/>
              </a:spcAft>
              <a:buNone/>
              <a:defRPr sz="1733">
                <a:solidFill>
                  <a:srgbClr val="FFFFFF"/>
                </a:solidFill>
              </a:defRPr>
            </a:lvl2pPr>
            <a:lvl3pPr lvl="2" rtl="0">
              <a:spcBef>
                <a:spcPts val="2133"/>
              </a:spcBef>
              <a:spcAft>
                <a:spcPts val="0"/>
              </a:spcAft>
              <a:buNone/>
              <a:defRPr sz="1733">
                <a:solidFill>
                  <a:srgbClr val="FFFFFF"/>
                </a:solidFill>
              </a:defRPr>
            </a:lvl3pPr>
            <a:lvl4pPr lvl="3" rtl="0">
              <a:spcBef>
                <a:spcPts val="2133"/>
              </a:spcBef>
              <a:spcAft>
                <a:spcPts val="0"/>
              </a:spcAft>
              <a:buNone/>
              <a:defRPr sz="1733">
                <a:solidFill>
                  <a:srgbClr val="FFFFFF"/>
                </a:solidFill>
              </a:defRPr>
            </a:lvl4pPr>
            <a:lvl5pPr lvl="4" rtl="0">
              <a:spcBef>
                <a:spcPts val="2133"/>
              </a:spcBef>
              <a:spcAft>
                <a:spcPts val="0"/>
              </a:spcAft>
              <a:buNone/>
              <a:defRPr sz="1733">
                <a:solidFill>
                  <a:srgbClr val="FFFFFF"/>
                </a:solidFill>
              </a:defRPr>
            </a:lvl5pPr>
            <a:lvl6pPr lvl="5" rtl="0">
              <a:spcBef>
                <a:spcPts val="2133"/>
              </a:spcBef>
              <a:spcAft>
                <a:spcPts val="0"/>
              </a:spcAft>
              <a:buNone/>
              <a:defRPr sz="1733">
                <a:solidFill>
                  <a:srgbClr val="FFFFFF"/>
                </a:solidFill>
              </a:defRPr>
            </a:lvl6pPr>
            <a:lvl7pPr lvl="6" rtl="0">
              <a:spcBef>
                <a:spcPts val="2133"/>
              </a:spcBef>
              <a:spcAft>
                <a:spcPts val="0"/>
              </a:spcAft>
              <a:buNone/>
              <a:defRPr sz="1733">
                <a:solidFill>
                  <a:srgbClr val="FFFFFF"/>
                </a:solidFill>
              </a:defRPr>
            </a:lvl7pPr>
            <a:lvl8pPr lvl="7" rtl="0">
              <a:spcBef>
                <a:spcPts val="2133"/>
              </a:spcBef>
              <a:spcAft>
                <a:spcPts val="0"/>
              </a:spcAft>
              <a:buNone/>
              <a:defRPr sz="1733">
                <a:solidFill>
                  <a:srgbClr val="FFFFFF"/>
                </a:solidFill>
              </a:defRPr>
            </a:lvl8pPr>
            <a:lvl9pPr lvl="8" rtl="0">
              <a:spcBef>
                <a:spcPts val="2133"/>
              </a:spcBef>
              <a:spcAft>
                <a:spcPts val="2133"/>
              </a:spcAft>
              <a:buNone/>
              <a:defRPr sz="1733">
                <a:solidFill>
                  <a:srgbClr val="FFFFFF"/>
                </a:solidFill>
              </a:defRPr>
            </a:lvl9pPr>
          </a:lstStyle>
          <a:p>
            <a:r>
              <a:rPr lang="en-US" smtClean="0"/>
              <a:t>Click to edit Master subtitle style</a:t>
            </a:r>
            <a:endParaRPr/>
          </a:p>
        </p:txBody>
      </p:sp>
    </p:spTree>
    <p:extLst>
      <p:ext uri="{BB962C8B-B14F-4D97-AF65-F5344CB8AC3E}">
        <p14:creationId xmlns:p14="http://schemas.microsoft.com/office/powerpoint/2010/main" val="302093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right">
  <p:cSld name="One column righ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4"/>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4"/>
          <p:cNvSpPr txBox="1">
            <a:spLocks noGrp="1"/>
          </p:cNvSpPr>
          <p:nvPr>
            <p:ph type="title"/>
          </p:nvPr>
        </p:nvSpPr>
        <p:spPr>
          <a:xfrm>
            <a:off x="6488800" y="2289217"/>
            <a:ext cx="4354400" cy="432800"/>
          </a:xfrm>
          <a:prstGeom prst="rect">
            <a:avLst/>
          </a:prstGeom>
        </p:spPr>
        <p:txBody>
          <a:bodyPr spcFirstLastPara="1" wrap="square" lIns="91425" tIns="91425" rIns="91425" bIns="91425" anchor="b" anchorCtr="0">
            <a:noAutofit/>
          </a:bodyPr>
          <a:lstStyle>
            <a:lvl1pPr lvl="0">
              <a:spcBef>
                <a:spcPts val="0"/>
              </a:spcBef>
              <a:spcAft>
                <a:spcPts val="0"/>
              </a:spcAft>
              <a:buNone/>
              <a:defRPr sz="3333"/>
            </a:lvl1pPr>
            <a:lvl2pPr lvl="1">
              <a:spcBef>
                <a:spcPts val="0"/>
              </a:spcBef>
              <a:spcAft>
                <a:spcPts val="0"/>
              </a:spcAft>
              <a:buNone/>
              <a:defRPr sz="3333"/>
            </a:lvl2pPr>
            <a:lvl3pPr lvl="2">
              <a:spcBef>
                <a:spcPts val="0"/>
              </a:spcBef>
              <a:spcAft>
                <a:spcPts val="0"/>
              </a:spcAft>
              <a:buNone/>
              <a:defRPr sz="3333"/>
            </a:lvl3pPr>
            <a:lvl4pPr lvl="3">
              <a:spcBef>
                <a:spcPts val="0"/>
              </a:spcBef>
              <a:spcAft>
                <a:spcPts val="0"/>
              </a:spcAft>
              <a:buNone/>
              <a:defRPr sz="3333"/>
            </a:lvl4pPr>
            <a:lvl5pPr lvl="4">
              <a:spcBef>
                <a:spcPts val="0"/>
              </a:spcBef>
              <a:spcAft>
                <a:spcPts val="0"/>
              </a:spcAft>
              <a:buNone/>
              <a:defRPr sz="3333"/>
            </a:lvl5pPr>
            <a:lvl6pPr lvl="5">
              <a:spcBef>
                <a:spcPts val="0"/>
              </a:spcBef>
              <a:spcAft>
                <a:spcPts val="0"/>
              </a:spcAft>
              <a:buNone/>
              <a:defRPr sz="3333"/>
            </a:lvl6pPr>
            <a:lvl7pPr lvl="6">
              <a:spcBef>
                <a:spcPts val="0"/>
              </a:spcBef>
              <a:spcAft>
                <a:spcPts val="0"/>
              </a:spcAft>
              <a:buNone/>
              <a:defRPr sz="3333"/>
            </a:lvl7pPr>
            <a:lvl8pPr lvl="7">
              <a:spcBef>
                <a:spcPts val="0"/>
              </a:spcBef>
              <a:spcAft>
                <a:spcPts val="0"/>
              </a:spcAft>
              <a:buNone/>
              <a:defRPr sz="3333"/>
            </a:lvl8pPr>
            <a:lvl9pPr lvl="8">
              <a:spcBef>
                <a:spcPts val="0"/>
              </a:spcBef>
              <a:spcAft>
                <a:spcPts val="0"/>
              </a:spcAft>
              <a:buNone/>
              <a:defRPr sz="3333"/>
            </a:lvl9pPr>
          </a:lstStyle>
          <a:p>
            <a:r>
              <a:rPr lang="en-US" smtClean="0"/>
              <a:t>Click to edit Master title style</a:t>
            </a:r>
            <a:endParaRPr/>
          </a:p>
        </p:txBody>
      </p:sp>
      <p:sp>
        <p:nvSpPr>
          <p:cNvPr id="65" name="Google Shape;65;p14"/>
          <p:cNvSpPr txBox="1">
            <a:spLocks noGrp="1"/>
          </p:cNvSpPr>
          <p:nvPr>
            <p:ph type="subTitle" idx="1"/>
          </p:nvPr>
        </p:nvSpPr>
        <p:spPr>
          <a:xfrm>
            <a:off x="6488800" y="2667584"/>
            <a:ext cx="4354400" cy="1901200"/>
          </a:xfrm>
          <a:prstGeom prst="rect">
            <a:avLst/>
          </a:prstGeom>
        </p:spPr>
        <p:txBody>
          <a:bodyPr spcFirstLastPara="1" wrap="square" lIns="91425" tIns="91425" rIns="91425" bIns="91425" anchor="t" anchorCtr="0">
            <a:noAutofit/>
          </a:bodyPr>
          <a:lstStyle>
            <a:lvl1pPr lvl="0">
              <a:spcBef>
                <a:spcPts val="0"/>
              </a:spcBef>
              <a:spcAft>
                <a:spcPts val="0"/>
              </a:spcAft>
              <a:buNone/>
              <a:defRPr sz="1867">
                <a:solidFill>
                  <a:srgbClr val="1968B0"/>
                </a:solidFill>
              </a:defRPr>
            </a:lvl1pPr>
            <a:lvl2pPr lvl="1">
              <a:spcBef>
                <a:spcPts val="2133"/>
              </a:spcBef>
              <a:spcAft>
                <a:spcPts val="0"/>
              </a:spcAft>
              <a:buNone/>
              <a:defRPr sz="1867">
                <a:solidFill>
                  <a:srgbClr val="1968B0"/>
                </a:solidFill>
              </a:defRPr>
            </a:lvl2pPr>
            <a:lvl3pPr lvl="2">
              <a:spcBef>
                <a:spcPts val="2133"/>
              </a:spcBef>
              <a:spcAft>
                <a:spcPts val="0"/>
              </a:spcAft>
              <a:buNone/>
              <a:defRPr sz="1867">
                <a:solidFill>
                  <a:srgbClr val="1968B0"/>
                </a:solidFill>
              </a:defRPr>
            </a:lvl3pPr>
            <a:lvl4pPr lvl="3">
              <a:spcBef>
                <a:spcPts val="2133"/>
              </a:spcBef>
              <a:spcAft>
                <a:spcPts val="0"/>
              </a:spcAft>
              <a:buNone/>
              <a:defRPr sz="1867">
                <a:solidFill>
                  <a:srgbClr val="1968B0"/>
                </a:solidFill>
              </a:defRPr>
            </a:lvl4pPr>
            <a:lvl5pPr lvl="4">
              <a:spcBef>
                <a:spcPts val="2133"/>
              </a:spcBef>
              <a:spcAft>
                <a:spcPts val="0"/>
              </a:spcAft>
              <a:buNone/>
              <a:defRPr sz="1867">
                <a:solidFill>
                  <a:srgbClr val="1968B0"/>
                </a:solidFill>
              </a:defRPr>
            </a:lvl5pPr>
            <a:lvl6pPr lvl="5">
              <a:spcBef>
                <a:spcPts val="2133"/>
              </a:spcBef>
              <a:spcAft>
                <a:spcPts val="0"/>
              </a:spcAft>
              <a:buNone/>
              <a:defRPr sz="1867">
                <a:solidFill>
                  <a:srgbClr val="1968B0"/>
                </a:solidFill>
              </a:defRPr>
            </a:lvl6pPr>
            <a:lvl7pPr lvl="6">
              <a:spcBef>
                <a:spcPts val="2133"/>
              </a:spcBef>
              <a:spcAft>
                <a:spcPts val="0"/>
              </a:spcAft>
              <a:buNone/>
              <a:defRPr sz="1867">
                <a:solidFill>
                  <a:srgbClr val="1968B0"/>
                </a:solidFill>
              </a:defRPr>
            </a:lvl7pPr>
            <a:lvl8pPr lvl="7">
              <a:spcBef>
                <a:spcPts val="2133"/>
              </a:spcBef>
              <a:spcAft>
                <a:spcPts val="0"/>
              </a:spcAft>
              <a:buNone/>
              <a:defRPr sz="1867">
                <a:solidFill>
                  <a:srgbClr val="1968B0"/>
                </a:solidFill>
              </a:defRPr>
            </a:lvl8pPr>
            <a:lvl9pPr lvl="8">
              <a:spcBef>
                <a:spcPts val="2133"/>
              </a:spcBef>
              <a:spcAft>
                <a:spcPts val="2133"/>
              </a:spcAft>
              <a:buNone/>
              <a:defRPr sz="1867">
                <a:solidFill>
                  <a:srgbClr val="1968B0"/>
                </a:solidFill>
              </a:defRPr>
            </a:lvl9pPr>
          </a:lstStyle>
          <a:p>
            <a:r>
              <a:rPr lang="en-US" smtClean="0"/>
              <a:t>Click to edit Master subtitle style</a:t>
            </a:r>
            <a:endParaRPr/>
          </a:p>
        </p:txBody>
      </p:sp>
    </p:spTree>
    <p:extLst>
      <p:ext uri="{BB962C8B-B14F-4D97-AF65-F5344CB8AC3E}">
        <p14:creationId xmlns:p14="http://schemas.microsoft.com/office/powerpoint/2010/main" val="271085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Three columns">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5"/>
          <p:cNvSpPr txBox="1">
            <a:spLocks noGrp="1"/>
          </p:cNvSpPr>
          <p:nvPr>
            <p:ph type="subTitle" idx="1"/>
          </p:nvPr>
        </p:nvSpPr>
        <p:spPr>
          <a:xfrm>
            <a:off x="1260900" y="3462733"/>
            <a:ext cx="2941600" cy="14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69" name="Google Shape;69;p15"/>
          <p:cNvSpPr txBox="1">
            <a:spLocks noGrp="1"/>
          </p:cNvSpPr>
          <p:nvPr>
            <p:ph type="subTitle" idx="2"/>
          </p:nvPr>
        </p:nvSpPr>
        <p:spPr>
          <a:xfrm>
            <a:off x="4625216" y="3462733"/>
            <a:ext cx="2941600" cy="14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70" name="Google Shape;70;p15"/>
          <p:cNvSpPr txBox="1">
            <a:spLocks noGrp="1"/>
          </p:cNvSpPr>
          <p:nvPr>
            <p:ph type="subTitle" idx="3"/>
          </p:nvPr>
        </p:nvSpPr>
        <p:spPr>
          <a:xfrm>
            <a:off x="7989500" y="3462733"/>
            <a:ext cx="2941600" cy="14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71" name="Google Shape;71;p15"/>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72" name="Google Shape;72;p15"/>
          <p:cNvSpPr txBox="1">
            <a:spLocks noGrp="1"/>
          </p:cNvSpPr>
          <p:nvPr>
            <p:ph type="subTitle" idx="4"/>
          </p:nvPr>
        </p:nvSpPr>
        <p:spPr>
          <a:xfrm>
            <a:off x="1260700" y="2957967"/>
            <a:ext cx="2941600" cy="559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ctr">
              <a:spcBef>
                <a:spcPts val="0"/>
              </a:spcBef>
              <a:spcAft>
                <a:spcPts val="0"/>
              </a:spcAft>
              <a:buNone/>
              <a:defRPr sz="2667">
                <a:solidFill>
                  <a:srgbClr val="07316E"/>
                </a:solidFill>
                <a:latin typeface="Abril Fatface"/>
                <a:ea typeface="Abril Fatface"/>
                <a:cs typeface="Abril Fatface"/>
                <a:sym typeface="Abril Fatface"/>
              </a:defRPr>
            </a:lvl2pPr>
            <a:lvl3pPr lvl="2" algn="ctr">
              <a:spcBef>
                <a:spcPts val="0"/>
              </a:spcBef>
              <a:spcAft>
                <a:spcPts val="0"/>
              </a:spcAft>
              <a:buNone/>
              <a:defRPr sz="2667">
                <a:solidFill>
                  <a:srgbClr val="07316E"/>
                </a:solidFill>
                <a:latin typeface="Abril Fatface"/>
                <a:ea typeface="Abril Fatface"/>
                <a:cs typeface="Abril Fatface"/>
                <a:sym typeface="Abril Fatface"/>
              </a:defRPr>
            </a:lvl3pPr>
            <a:lvl4pPr lvl="3" algn="ctr">
              <a:spcBef>
                <a:spcPts val="0"/>
              </a:spcBef>
              <a:spcAft>
                <a:spcPts val="0"/>
              </a:spcAft>
              <a:buNone/>
              <a:defRPr sz="2667">
                <a:solidFill>
                  <a:srgbClr val="07316E"/>
                </a:solidFill>
                <a:latin typeface="Abril Fatface"/>
                <a:ea typeface="Abril Fatface"/>
                <a:cs typeface="Abril Fatface"/>
                <a:sym typeface="Abril Fatface"/>
              </a:defRPr>
            </a:lvl4pPr>
            <a:lvl5pPr lvl="4" algn="ctr">
              <a:spcBef>
                <a:spcPts val="0"/>
              </a:spcBef>
              <a:spcAft>
                <a:spcPts val="0"/>
              </a:spcAft>
              <a:buNone/>
              <a:defRPr sz="2667">
                <a:solidFill>
                  <a:srgbClr val="07316E"/>
                </a:solidFill>
                <a:latin typeface="Abril Fatface"/>
                <a:ea typeface="Abril Fatface"/>
                <a:cs typeface="Abril Fatface"/>
                <a:sym typeface="Abril Fatface"/>
              </a:defRPr>
            </a:lvl5pPr>
            <a:lvl6pPr lvl="5" algn="ctr">
              <a:spcBef>
                <a:spcPts val="0"/>
              </a:spcBef>
              <a:spcAft>
                <a:spcPts val="0"/>
              </a:spcAft>
              <a:buNone/>
              <a:defRPr sz="2667">
                <a:solidFill>
                  <a:srgbClr val="07316E"/>
                </a:solidFill>
                <a:latin typeface="Abril Fatface"/>
                <a:ea typeface="Abril Fatface"/>
                <a:cs typeface="Abril Fatface"/>
                <a:sym typeface="Abril Fatface"/>
              </a:defRPr>
            </a:lvl6pPr>
            <a:lvl7pPr lvl="6" algn="ctr">
              <a:spcBef>
                <a:spcPts val="0"/>
              </a:spcBef>
              <a:spcAft>
                <a:spcPts val="0"/>
              </a:spcAft>
              <a:buNone/>
              <a:defRPr sz="2667">
                <a:solidFill>
                  <a:srgbClr val="07316E"/>
                </a:solidFill>
                <a:latin typeface="Abril Fatface"/>
                <a:ea typeface="Abril Fatface"/>
                <a:cs typeface="Abril Fatface"/>
                <a:sym typeface="Abril Fatface"/>
              </a:defRPr>
            </a:lvl7pPr>
            <a:lvl8pPr lvl="7" algn="ctr">
              <a:spcBef>
                <a:spcPts val="0"/>
              </a:spcBef>
              <a:spcAft>
                <a:spcPts val="0"/>
              </a:spcAft>
              <a:buNone/>
              <a:defRPr sz="2667">
                <a:solidFill>
                  <a:srgbClr val="07316E"/>
                </a:solidFill>
                <a:latin typeface="Abril Fatface"/>
                <a:ea typeface="Abril Fatface"/>
                <a:cs typeface="Abril Fatface"/>
                <a:sym typeface="Abril Fatface"/>
              </a:defRPr>
            </a:lvl8pPr>
            <a:lvl9pPr lvl="8" algn="ctr">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73" name="Google Shape;73;p15"/>
          <p:cNvSpPr txBox="1">
            <a:spLocks noGrp="1"/>
          </p:cNvSpPr>
          <p:nvPr>
            <p:ph type="subTitle" idx="5"/>
          </p:nvPr>
        </p:nvSpPr>
        <p:spPr>
          <a:xfrm>
            <a:off x="4625200" y="2957967"/>
            <a:ext cx="2941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ctr" rtl="0">
              <a:spcBef>
                <a:spcPts val="0"/>
              </a:spcBef>
              <a:spcAft>
                <a:spcPts val="0"/>
              </a:spcAft>
              <a:buNone/>
              <a:defRPr sz="2667">
                <a:solidFill>
                  <a:srgbClr val="07316E"/>
                </a:solidFill>
                <a:latin typeface="Abril Fatface"/>
                <a:ea typeface="Abril Fatface"/>
                <a:cs typeface="Abril Fatface"/>
                <a:sym typeface="Abril Fatface"/>
              </a:defRPr>
            </a:lvl2pPr>
            <a:lvl3pPr lvl="2" algn="ctr" rtl="0">
              <a:spcBef>
                <a:spcPts val="0"/>
              </a:spcBef>
              <a:spcAft>
                <a:spcPts val="0"/>
              </a:spcAft>
              <a:buNone/>
              <a:defRPr sz="2667">
                <a:solidFill>
                  <a:srgbClr val="07316E"/>
                </a:solidFill>
                <a:latin typeface="Abril Fatface"/>
                <a:ea typeface="Abril Fatface"/>
                <a:cs typeface="Abril Fatface"/>
                <a:sym typeface="Abril Fatface"/>
              </a:defRPr>
            </a:lvl3pPr>
            <a:lvl4pPr lvl="3" algn="ctr" rtl="0">
              <a:spcBef>
                <a:spcPts val="0"/>
              </a:spcBef>
              <a:spcAft>
                <a:spcPts val="0"/>
              </a:spcAft>
              <a:buNone/>
              <a:defRPr sz="2667">
                <a:solidFill>
                  <a:srgbClr val="07316E"/>
                </a:solidFill>
                <a:latin typeface="Abril Fatface"/>
                <a:ea typeface="Abril Fatface"/>
                <a:cs typeface="Abril Fatface"/>
                <a:sym typeface="Abril Fatface"/>
              </a:defRPr>
            </a:lvl4pPr>
            <a:lvl5pPr lvl="4" algn="ctr" rtl="0">
              <a:spcBef>
                <a:spcPts val="0"/>
              </a:spcBef>
              <a:spcAft>
                <a:spcPts val="0"/>
              </a:spcAft>
              <a:buNone/>
              <a:defRPr sz="2667">
                <a:solidFill>
                  <a:srgbClr val="07316E"/>
                </a:solidFill>
                <a:latin typeface="Abril Fatface"/>
                <a:ea typeface="Abril Fatface"/>
                <a:cs typeface="Abril Fatface"/>
                <a:sym typeface="Abril Fatface"/>
              </a:defRPr>
            </a:lvl5pPr>
            <a:lvl6pPr lvl="5" algn="ctr" rtl="0">
              <a:spcBef>
                <a:spcPts val="0"/>
              </a:spcBef>
              <a:spcAft>
                <a:spcPts val="0"/>
              </a:spcAft>
              <a:buNone/>
              <a:defRPr sz="2667">
                <a:solidFill>
                  <a:srgbClr val="07316E"/>
                </a:solidFill>
                <a:latin typeface="Abril Fatface"/>
                <a:ea typeface="Abril Fatface"/>
                <a:cs typeface="Abril Fatface"/>
                <a:sym typeface="Abril Fatface"/>
              </a:defRPr>
            </a:lvl6pPr>
            <a:lvl7pPr lvl="6" algn="ctr" rtl="0">
              <a:spcBef>
                <a:spcPts val="0"/>
              </a:spcBef>
              <a:spcAft>
                <a:spcPts val="0"/>
              </a:spcAft>
              <a:buNone/>
              <a:defRPr sz="2667">
                <a:solidFill>
                  <a:srgbClr val="07316E"/>
                </a:solidFill>
                <a:latin typeface="Abril Fatface"/>
                <a:ea typeface="Abril Fatface"/>
                <a:cs typeface="Abril Fatface"/>
                <a:sym typeface="Abril Fatface"/>
              </a:defRPr>
            </a:lvl7pPr>
            <a:lvl8pPr lvl="7" algn="ctr" rtl="0">
              <a:spcBef>
                <a:spcPts val="0"/>
              </a:spcBef>
              <a:spcAft>
                <a:spcPts val="0"/>
              </a:spcAft>
              <a:buNone/>
              <a:defRPr sz="2667">
                <a:solidFill>
                  <a:srgbClr val="07316E"/>
                </a:solidFill>
                <a:latin typeface="Abril Fatface"/>
                <a:ea typeface="Abril Fatface"/>
                <a:cs typeface="Abril Fatface"/>
                <a:sym typeface="Abril Fatface"/>
              </a:defRPr>
            </a:lvl8pPr>
            <a:lvl9pPr lvl="8" algn="ctr" rtl="0">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74" name="Google Shape;74;p15"/>
          <p:cNvSpPr txBox="1">
            <a:spLocks noGrp="1"/>
          </p:cNvSpPr>
          <p:nvPr>
            <p:ph type="subTitle" idx="6"/>
          </p:nvPr>
        </p:nvSpPr>
        <p:spPr>
          <a:xfrm>
            <a:off x="7989500" y="2957967"/>
            <a:ext cx="2941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ctr" rtl="0">
              <a:spcBef>
                <a:spcPts val="0"/>
              </a:spcBef>
              <a:spcAft>
                <a:spcPts val="0"/>
              </a:spcAft>
              <a:buNone/>
              <a:defRPr sz="2667">
                <a:solidFill>
                  <a:srgbClr val="07316E"/>
                </a:solidFill>
                <a:latin typeface="Abril Fatface"/>
                <a:ea typeface="Abril Fatface"/>
                <a:cs typeface="Abril Fatface"/>
                <a:sym typeface="Abril Fatface"/>
              </a:defRPr>
            </a:lvl2pPr>
            <a:lvl3pPr lvl="2" algn="ctr" rtl="0">
              <a:spcBef>
                <a:spcPts val="0"/>
              </a:spcBef>
              <a:spcAft>
                <a:spcPts val="0"/>
              </a:spcAft>
              <a:buNone/>
              <a:defRPr sz="2667">
                <a:solidFill>
                  <a:srgbClr val="07316E"/>
                </a:solidFill>
                <a:latin typeface="Abril Fatface"/>
                <a:ea typeface="Abril Fatface"/>
                <a:cs typeface="Abril Fatface"/>
                <a:sym typeface="Abril Fatface"/>
              </a:defRPr>
            </a:lvl3pPr>
            <a:lvl4pPr lvl="3" algn="ctr" rtl="0">
              <a:spcBef>
                <a:spcPts val="0"/>
              </a:spcBef>
              <a:spcAft>
                <a:spcPts val="0"/>
              </a:spcAft>
              <a:buNone/>
              <a:defRPr sz="2667">
                <a:solidFill>
                  <a:srgbClr val="07316E"/>
                </a:solidFill>
                <a:latin typeface="Abril Fatface"/>
                <a:ea typeface="Abril Fatface"/>
                <a:cs typeface="Abril Fatface"/>
                <a:sym typeface="Abril Fatface"/>
              </a:defRPr>
            </a:lvl4pPr>
            <a:lvl5pPr lvl="4" algn="ctr" rtl="0">
              <a:spcBef>
                <a:spcPts val="0"/>
              </a:spcBef>
              <a:spcAft>
                <a:spcPts val="0"/>
              </a:spcAft>
              <a:buNone/>
              <a:defRPr sz="2667">
                <a:solidFill>
                  <a:srgbClr val="07316E"/>
                </a:solidFill>
                <a:latin typeface="Abril Fatface"/>
                <a:ea typeface="Abril Fatface"/>
                <a:cs typeface="Abril Fatface"/>
                <a:sym typeface="Abril Fatface"/>
              </a:defRPr>
            </a:lvl5pPr>
            <a:lvl6pPr lvl="5" algn="ctr" rtl="0">
              <a:spcBef>
                <a:spcPts val="0"/>
              </a:spcBef>
              <a:spcAft>
                <a:spcPts val="0"/>
              </a:spcAft>
              <a:buNone/>
              <a:defRPr sz="2667">
                <a:solidFill>
                  <a:srgbClr val="07316E"/>
                </a:solidFill>
                <a:latin typeface="Abril Fatface"/>
                <a:ea typeface="Abril Fatface"/>
                <a:cs typeface="Abril Fatface"/>
                <a:sym typeface="Abril Fatface"/>
              </a:defRPr>
            </a:lvl6pPr>
            <a:lvl7pPr lvl="6" algn="ctr" rtl="0">
              <a:spcBef>
                <a:spcPts val="0"/>
              </a:spcBef>
              <a:spcAft>
                <a:spcPts val="0"/>
              </a:spcAft>
              <a:buNone/>
              <a:defRPr sz="2667">
                <a:solidFill>
                  <a:srgbClr val="07316E"/>
                </a:solidFill>
                <a:latin typeface="Abril Fatface"/>
                <a:ea typeface="Abril Fatface"/>
                <a:cs typeface="Abril Fatface"/>
                <a:sym typeface="Abril Fatface"/>
              </a:defRPr>
            </a:lvl7pPr>
            <a:lvl8pPr lvl="7" algn="ctr" rtl="0">
              <a:spcBef>
                <a:spcPts val="0"/>
              </a:spcBef>
              <a:spcAft>
                <a:spcPts val="0"/>
              </a:spcAft>
              <a:buNone/>
              <a:defRPr sz="2667">
                <a:solidFill>
                  <a:srgbClr val="07316E"/>
                </a:solidFill>
                <a:latin typeface="Abril Fatface"/>
                <a:ea typeface="Abril Fatface"/>
                <a:cs typeface="Abril Fatface"/>
                <a:sym typeface="Abril Fatface"/>
              </a:defRPr>
            </a:lvl8pPr>
            <a:lvl9pPr lvl="8" algn="ctr" rtl="0">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Tree>
    <p:extLst>
      <p:ext uri="{BB962C8B-B14F-4D97-AF65-F5344CB8AC3E}">
        <p14:creationId xmlns:p14="http://schemas.microsoft.com/office/powerpoint/2010/main" val="326034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2">
  <p:cSld name="Two columns 2">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6"/>
          <p:cNvSpPr txBox="1">
            <a:spLocks noGrp="1"/>
          </p:cNvSpPr>
          <p:nvPr>
            <p:ph type="subTitle" idx="1"/>
          </p:nvPr>
        </p:nvSpPr>
        <p:spPr>
          <a:xfrm>
            <a:off x="2258288" y="3462733"/>
            <a:ext cx="3256800" cy="14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78" name="Google Shape;78;p16"/>
          <p:cNvSpPr txBox="1">
            <a:spLocks noGrp="1"/>
          </p:cNvSpPr>
          <p:nvPr>
            <p:ph type="subTitle" idx="2"/>
          </p:nvPr>
        </p:nvSpPr>
        <p:spPr>
          <a:xfrm>
            <a:off x="6677123" y="3462733"/>
            <a:ext cx="3256800" cy="14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79" name="Google Shape;79;p16"/>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80" name="Google Shape;80;p16"/>
          <p:cNvSpPr txBox="1">
            <a:spLocks noGrp="1"/>
          </p:cNvSpPr>
          <p:nvPr>
            <p:ph type="subTitle" idx="3"/>
          </p:nvPr>
        </p:nvSpPr>
        <p:spPr>
          <a:xfrm>
            <a:off x="2258067" y="2957967"/>
            <a:ext cx="32568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ctr" rtl="0">
              <a:spcBef>
                <a:spcPts val="0"/>
              </a:spcBef>
              <a:spcAft>
                <a:spcPts val="0"/>
              </a:spcAft>
              <a:buNone/>
              <a:defRPr sz="2667">
                <a:solidFill>
                  <a:srgbClr val="07316E"/>
                </a:solidFill>
                <a:latin typeface="Abril Fatface"/>
                <a:ea typeface="Abril Fatface"/>
                <a:cs typeface="Abril Fatface"/>
                <a:sym typeface="Abril Fatface"/>
              </a:defRPr>
            </a:lvl2pPr>
            <a:lvl3pPr lvl="2" algn="ctr" rtl="0">
              <a:spcBef>
                <a:spcPts val="0"/>
              </a:spcBef>
              <a:spcAft>
                <a:spcPts val="0"/>
              </a:spcAft>
              <a:buNone/>
              <a:defRPr sz="2667">
                <a:solidFill>
                  <a:srgbClr val="07316E"/>
                </a:solidFill>
                <a:latin typeface="Abril Fatface"/>
                <a:ea typeface="Abril Fatface"/>
                <a:cs typeface="Abril Fatface"/>
                <a:sym typeface="Abril Fatface"/>
              </a:defRPr>
            </a:lvl3pPr>
            <a:lvl4pPr lvl="3" algn="ctr" rtl="0">
              <a:spcBef>
                <a:spcPts val="0"/>
              </a:spcBef>
              <a:spcAft>
                <a:spcPts val="0"/>
              </a:spcAft>
              <a:buNone/>
              <a:defRPr sz="2667">
                <a:solidFill>
                  <a:srgbClr val="07316E"/>
                </a:solidFill>
                <a:latin typeface="Abril Fatface"/>
                <a:ea typeface="Abril Fatface"/>
                <a:cs typeface="Abril Fatface"/>
                <a:sym typeface="Abril Fatface"/>
              </a:defRPr>
            </a:lvl4pPr>
            <a:lvl5pPr lvl="4" algn="ctr" rtl="0">
              <a:spcBef>
                <a:spcPts val="0"/>
              </a:spcBef>
              <a:spcAft>
                <a:spcPts val="0"/>
              </a:spcAft>
              <a:buNone/>
              <a:defRPr sz="2667">
                <a:solidFill>
                  <a:srgbClr val="07316E"/>
                </a:solidFill>
                <a:latin typeface="Abril Fatface"/>
                <a:ea typeface="Abril Fatface"/>
                <a:cs typeface="Abril Fatface"/>
                <a:sym typeface="Abril Fatface"/>
              </a:defRPr>
            </a:lvl5pPr>
            <a:lvl6pPr lvl="5" algn="ctr" rtl="0">
              <a:spcBef>
                <a:spcPts val="0"/>
              </a:spcBef>
              <a:spcAft>
                <a:spcPts val="0"/>
              </a:spcAft>
              <a:buNone/>
              <a:defRPr sz="2667">
                <a:solidFill>
                  <a:srgbClr val="07316E"/>
                </a:solidFill>
                <a:latin typeface="Abril Fatface"/>
                <a:ea typeface="Abril Fatface"/>
                <a:cs typeface="Abril Fatface"/>
                <a:sym typeface="Abril Fatface"/>
              </a:defRPr>
            </a:lvl6pPr>
            <a:lvl7pPr lvl="6" algn="ctr" rtl="0">
              <a:spcBef>
                <a:spcPts val="0"/>
              </a:spcBef>
              <a:spcAft>
                <a:spcPts val="0"/>
              </a:spcAft>
              <a:buNone/>
              <a:defRPr sz="2667">
                <a:solidFill>
                  <a:srgbClr val="07316E"/>
                </a:solidFill>
                <a:latin typeface="Abril Fatface"/>
                <a:ea typeface="Abril Fatface"/>
                <a:cs typeface="Abril Fatface"/>
                <a:sym typeface="Abril Fatface"/>
              </a:defRPr>
            </a:lvl7pPr>
            <a:lvl8pPr lvl="7" algn="ctr" rtl="0">
              <a:spcBef>
                <a:spcPts val="0"/>
              </a:spcBef>
              <a:spcAft>
                <a:spcPts val="0"/>
              </a:spcAft>
              <a:buNone/>
              <a:defRPr sz="2667">
                <a:solidFill>
                  <a:srgbClr val="07316E"/>
                </a:solidFill>
                <a:latin typeface="Abril Fatface"/>
                <a:ea typeface="Abril Fatface"/>
                <a:cs typeface="Abril Fatface"/>
                <a:sym typeface="Abril Fatface"/>
              </a:defRPr>
            </a:lvl8pPr>
            <a:lvl9pPr lvl="8" algn="ctr" rtl="0">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81" name="Google Shape;81;p16"/>
          <p:cNvSpPr txBox="1">
            <a:spLocks noGrp="1"/>
          </p:cNvSpPr>
          <p:nvPr>
            <p:ph type="subTitle" idx="4"/>
          </p:nvPr>
        </p:nvSpPr>
        <p:spPr>
          <a:xfrm>
            <a:off x="6677104" y="2957967"/>
            <a:ext cx="32568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ctr" rtl="0">
              <a:spcBef>
                <a:spcPts val="0"/>
              </a:spcBef>
              <a:spcAft>
                <a:spcPts val="0"/>
              </a:spcAft>
              <a:buNone/>
              <a:defRPr sz="2667">
                <a:solidFill>
                  <a:srgbClr val="07316E"/>
                </a:solidFill>
                <a:latin typeface="Abril Fatface"/>
                <a:ea typeface="Abril Fatface"/>
                <a:cs typeface="Abril Fatface"/>
                <a:sym typeface="Abril Fatface"/>
              </a:defRPr>
            </a:lvl2pPr>
            <a:lvl3pPr lvl="2" algn="ctr" rtl="0">
              <a:spcBef>
                <a:spcPts val="0"/>
              </a:spcBef>
              <a:spcAft>
                <a:spcPts val="0"/>
              </a:spcAft>
              <a:buNone/>
              <a:defRPr sz="2667">
                <a:solidFill>
                  <a:srgbClr val="07316E"/>
                </a:solidFill>
                <a:latin typeface="Abril Fatface"/>
                <a:ea typeface="Abril Fatface"/>
                <a:cs typeface="Abril Fatface"/>
                <a:sym typeface="Abril Fatface"/>
              </a:defRPr>
            </a:lvl3pPr>
            <a:lvl4pPr lvl="3" algn="ctr" rtl="0">
              <a:spcBef>
                <a:spcPts val="0"/>
              </a:spcBef>
              <a:spcAft>
                <a:spcPts val="0"/>
              </a:spcAft>
              <a:buNone/>
              <a:defRPr sz="2667">
                <a:solidFill>
                  <a:srgbClr val="07316E"/>
                </a:solidFill>
                <a:latin typeface="Abril Fatface"/>
                <a:ea typeface="Abril Fatface"/>
                <a:cs typeface="Abril Fatface"/>
                <a:sym typeface="Abril Fatface"/>
              </a:defRPr>
            </a:lvl4pPr>
            <a:lvl5pPr lvl="4" algn="ctr" rtl="0">
              <a:spcBef>
                <a:spcPts val="0"/>
              </a:spcBef>
              <a:spcAft>
                <a:spcPts val="0"/>
              </a:spcAft>
              <a:buNone/>
              <a:defRPr sz="2667">
                <a:solidFill>
                  <a:srgbClr val="07316E"/>
                </a:solidFill>
                <a:latin typeface="Abril Fatface"/>
                <a:ea typeface="Abril Fatface"/>
                <a:cs typeface="Abril Fatface"/>
                <a:sym typeface="Abril Fatface"/>
              </a:defRPr>
            </a:lvl5pPr>
            <a:lvl6pPr lvl="5" algn="ctr" rtl="0">
              <a:spcBef>
                <a:spcPts val="0"/>
              </a:spcBef>
              <a:spcAft>
                <a:spcPts val="0"/>
              </a:spcAft>
              <a:buNone/>
              <a:defRPr sz="2667">
                <a:solidFill>
                  <a:srgbClr val="07316E"/>
                </a:solidFill>
                <a:latin typeface="Abril Fatface"/>
                <a:ea typeface="Abril Fatface"/>
                <a:cs typeface="Abril Fatface"/>
                <a:sym typeface="Abril Fatface"/>
              </a:defRPr>
            </a:lvl6pPr>
            <a:lvl7pPr lvl="6" algn="ctr" rtl="0">
              <a:spcBef>
                <a:spcPts val="0"/>
              </a:spcBef>
              <a:spcAft>
                <a:spcPts val="0"/>
              </a:spcAft>
              <a:buNone/>
              <a:defRPr sz="2667">
                <a:solidFill>
                  <a:srgbClr val="07316E"/>
                </a:solidFill>
                <a:latin typeface="Abril Fatface"/>
                <a:ea typeface="Abril Fatface"/>
                <a:cs typeface="Abril Fatface"/>
                <a:sym typeface="Abril Fatface"/>
              </a:defRPr>
            </a:lvl7pPr>
            <a:lvl8pPr lvl="7" algn="ctr" rtl="0">
              <a:spcBef>
                <a:spcPts val="0"/>
              </a:spcBef>
              <a:spcAft>
                <a:spcPts val="0"/>
              </a:spcAft>
              <a:buNone/>
              <a:defRPr sz="2667">
                <a:solidFill>
                  <a:srgbClr val="07316E"/>
                </a:solidFill>
                <a:latin typeface="Abril Fatface"/>
                <a:ea typeface="Abril Fatface"/>
                <a:cs typeface="Abril Fatface"/>
                <a:sym typeface="Abril Fatface"/>
              </a:defRPr>
            </a:lvl8pPr>
            <a:lvl9pPr lvl="8" algn="ctr" rtl="0">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Tree>
    <p:extLst>
      <p:ext uri="{BB962C8B-B14F-4D97-AF65-F5344CB8AC3E}">
        <p14:creationId xmlns:p14="http://schemas.microsoft.com/office/powerpoint/2010/main" val="407091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columns">
  <p:cSld name="Four 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7"/>
          <p:cNvSpPr txBox="1">
            <a:spLocks noGrp="1"/>
          </p:cNvSpPr>
          <p:nvPr>
            <p:ph type="subTitle" idx="1"/>
          </p:nvPr>
        </p:nvSpPr>
        <p:spPr>
          <a:xfrm>
            <a:off x="973833" y="4387967"/>
            <a:ext cx="23256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85" name="Google Shape;85;p17"/>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86" name="Google Shape;86;p17"/>
          <p:cNvSpPr txBox="1">
            <a:spLocks noGrp="1"/>
          </p:cNvSpPr>
          <p:nvPr>
            <p:ph type="subTitle" idx="2"/>
          </p:nvPr>
        </p:nvSpPr>
        <p:spPr>
          <a:xfrm>
            <a:off x="973667" y="3883200"/>
            <a:ext cx="2325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87" name="Google Shape;87;p17"/>
          <p:cNvSpPr txBox="1">
            <a:spLocks noGrp="1"/>
          </p:cNvSpPr>
          <p:nvPr>
            <p:ph type="subTitle" idx="3"/>
          </p:nvPr>
        </p:nvSpPr>
        <p:spPr>
          <a:xfrm>
            <a:off x="3613467" y="4387967"/>
            <a:ext cx="23256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88" name="Google Shape;88;p17"/>
          <p:cNvSpPr txBox="1">
            <a:spLocks noGrp="1"/>
          </p:cNvSpPr>
          <p:nvPr>
            <p:ph type="subTitle" idx="4"/>
          </p:nvPr>
        </p:nvSpPr>
        <p:spPr>
          <a:xfrm>
            <a:off x="3613300" y="3883200"/>
            <a:ext cx="2325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89" name="Google Shape;89;p17"/>
          <p:cNvSpPr txBox="1">
            <a:spLocks noGrp="1"/>
          </p:cNvSpPr>
          <p:nvPr>
            <p:ph type="subTitle" idx="5"/>
          </p:nvPr>
        </p:nvSpPr>
        <p:spPr>
          <a:xfrm>
            <a:off x="6253100" y="4387967"/>
            <a:ext cx="23256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90" name="Google Shape;90;p17"/>
          <p:cNvSpPr txBox="1">
            <a:spLocks noGrp="1"/>
          </p:cNvSpPr>
          <p:nvPr>
            <p:ph type="subTitle" idx="6"/>
          </p:nvPr>
        </p:nvSpPr>
        <p:spPr>
          <a:xfrm>
            <a:off x="6252933" y="3883200"/>
            <a:ext cx="2325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91" name="Google Shape;91;p17"/>
          <p:cNvSpPr txBox="1">
            <a:spLocks noGrp="1"/>
          </p:cNvSpPr>
          <p:nvPr>
            <p:ph type="subTitle" idx="7"/>
          </p:nvPr>
        </p:nvSpPr>
        <p:spPr>
          <a:xfrm>
            <a:off x="8892733" y="4387967"/>
            <a:ext cx="23256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92" name="Google Shape;92;p17"/>
          <p:cNvSpPr txBox="1">
            <a:spLocks noGrp="1"/>
          </p:cNvSpPr>
          <p:nvPr>
            <p:ph type="subTitle" idx="8"/>
          </p:nvPr>
        </p:nvSpPr>
        <p:spPr>
          <a:xfrm>
            <a:off x="8892567" y="3883200"/>
            <a:ext cx="2325600" cy="5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Tree>
    <p:extLst>
      <p:ext uri="{BB962C8B-B14F-4D97-AF65-F5344CB8AC3E}">
        <p14:creationId xmlns:p14="http://schemas.microsoft.com/office/powerpoint/2010/main" val="187752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p:cSld name="Six columns">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18"/>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8"/>
          <p:cNvSpPr txBox="1">
            <a:spLocks noGrp="1"/>
          </p:cNvSpPr>
          <p:nvPr>
            <p:ph type="subTitle" idx="1"/>
          </p:nvPr>
        </p:nvSpPr>
        <p:spPr>
          <a:xfrm>
            <a:off x="1870297" y="1884433"/>
            <a:ext cx="36820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96" name="Google Shape;96;p18"/>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97" name="Google Shape;97;p18"/>
          <p:cNvSpPr txBox="1">
            <a:spLocks noGrp="1"/>
          </p:cNvSpPr>
          <p:nvPr>
            <p:ph type="subTitle" idx="2"/>
          </p:nvPr>
        </p:nvSpPr>
        <p:spPr>
          <a:xfrm>
            <a:off x="1870017" y="1525267"/>
            <a:ext cx="36820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98" name="Google Shape;98;p18"/>
          <p:cNvSpPr txBox="1">
            <a:spLocks noGrp="1"/>
          </p:cNvSpPr>
          <p:nvPr>
            <p:ph type="subTitle" idx="3"/>
          </p:nvPr>
        </p:nvSpPr>
        <p:spPr>
          <a:xfrm>
            <a:off x="1870297" y="3398567"/>
            <a:ext cx="36820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99" name="Google Shape;99;p18"/>
          <p:cNvSpPr txBox="1">
            <a:spLocks noGrp="1"/>
          </p:cNvSpPr>
          <p:nvPr>
            <p:ph type="subTitle" idx="4"/>
          </p:nvPr>
        </p:nvSpPr>
        <p:spPr>
          <a:xfrm>
            <a:off x="1870017" y="3039400"/>
            <a:ext cx="36820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100" name="Google Shape;100;p18"/>
          <p:cNvSpPr txBox="1">
            <a:spLocks noGrp="1"/>
          </p:cNvSpPr>
          <p:nvPr>
            <p:ph type="subTitle" idx="5"/>
          </p:nvPr>
        </p:nvSpPr>
        <p:spPr>
          <a:xfrm>
            <a:off x="1870297" y="4912700"/>
            <a:ext cx="36820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01" name="Google Shape;101;p18"/>
          <p:cNvSpPr txBox="1">
            <a:spLocks noGrp="1"/>
          </p:cNvSpPr>
          <p:nvPr>
            <p:ph type="subTitle" idx="6"/>
          </p:nvPr>
        </p:nvSpPr>
        <p:spPr>
          <a:xfrm>
            <a:off x="1870017" y="4553533"/>
            <a:ext cx="36820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102" name="Google Shape;102;p18"/>
          <p:cNvSpPr txBox="1">
            <a:spLocks noGrp="1"/>
          </p:cNvSpPr>
          <p:nvPr>
            <p:ph type="subTitle" idx="7"/>
          </p:nvPr>
        </p:nvSpPr>
        <p:spPr>
          <a:xfrm>
            <a:off x="6639597" y="1884433"/>
            <a:ext cx="3682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03" name="Google Shape;103;p18"/>
          <p:cNvSpPr txBox="1">
            <a:spLocks noGrp="1"/>
          </p:cNvSpPr>
          <p:nvPr>
            <p:ph type="subTitle" idx="8"/>
          </p:nvPr>
        </p:nvSpPr>
        <p:spPr>
          <a:xfrm>
            <a:off x="6639317" y="1525267"/>
            <a:ext cx="36824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104" name="Google Shape;104;p18"/>
          <p:cNvSpPr txBox="1">
            <a:spLocks noGrp="1"/>
          </p:cNvSpPr>
          <p:nvPr>
            <p:ph type="subTitle" idx="9"/>
          </p:nvPr>
        </p:nvSpPr>
        <p:spPr>
          <a:xfrm>
            <a:off x="6639597" y="3398567"/>
            <a:ext cx="3682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05" name="Google Shape;105;p18"/>
          <p:cNvSpPr txBox="1">
            <a:spLocks noGrp="1"/>
          </p:cNvSpPr>
          <p:nvPr>
            <p:ph type="subTitle" idx="13"/>
          </p:nvPr>
        </p:nvSpPr>
        <p:spPr>
          <a:xfrm>
            <a:off x="6639317" y="3039400"/>
            <a:ext cx="36824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
        <p:nvSpPr>
          <p:cNvPr id="106" name="Google Shape;106;p18"/>
          <p:cNvSpPr txBox="1">
            <a:spLocks noGrp="1"/>
          </p:cNvSpPr>
          <p:nvPr>
            <p:ph type="subTitle" idx="14"/>
          </p:nvPr>
        </p:nvSpPr>
        <p:spPr>
          <a:xfrm>
            <a:off x="6639597" y="4912700"/>
            <a:ext cx="3682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solidFill>
                  <a:srgbClr val="1968B0"/>
                </a:solidFill>
              </a:defRPr>
            </a:lvl1pPr>
            <a:lvl2pPr lvl="1" algn="ctr" rtl="0">
              <a:spcBef>
                <a:spcPts val="2133"/>
              </a:spcBef>
              <a:spcAft>
                <a:spcPts val="0"/>
              </a:spcAft>
              <a:buNone/>
              <a:defRPr sz="1867">
                <a:solidFill>
                  <a:srgbClr val="1968B0"/>
                </a:solidFill>
              </a:defRPr>
            </a:lvl2pPr>
            <a:lvl3pPr lvl="2" algn="ctr" rtl="0">
              <a:spcBef>
                <a:spcPts val="2133"/>
              </a:spcBef>
              <a:spcAft>
                <a:spcPts val="0"/>
              </a:spcAft>
              <a:buNone/>
              <a:defRPr sz="1867">
                <a:solidFill>
                  <a:srgbClr val="1968B0"/>
                </a:solidFill>
              </a:defRPr>
            </a:lvl3pPr>
            <a:lvl4pPr lvl="3" algn="ctr" rtl="0">
              <a:spcBef>
                <a:spcPts val="2133"/>
              </a:spcBef>
              <a:spcAft>
                <a:spcPts val="0"/>
              </a:spcAft>
              <a:buNone/>
              <a:defRPr sz="1867">
                <a:solidFill>
                  <a:srgbClr val="1968B0"/>
                </a:solidFill>
              </a:defRPr>
            </a:lvl4pPr>
            <a:lvl5pPr lvl="4" algn="ctr" rtl="0">
              <a:spcBef>
                <a:spcPts val="2133"/>
              </a:spcBef>
              <a:spcAft>
                <a:spcPts val="0"/>
              </a:spcAft>
              <a:buNone/>
              <a:defRPr sz="1867">
                <a:solidFill>
                  <a:srgbClr val="1968B0"/>
                </a:solidFill>
              </a:defRPr>
            </a:lvl5pPr>
            <a:lvl6pPr lvl="5" algn="ctr" rtl="0">
              <a:spcBef>
                <a:spcPts val="2133"/>
              </a:spcBef>
              <a:spcAft>
                <a:spcPts val="0"/>
              </a:spcAft>
              <a:buNone/>
              <a:defRPr sz="1867">
                <a:solidFill>
                  <a:srgbClr val="1968B0"/>
                </a:solidFill>
              </a:defRPr>
            </a:lvl6pPr>
            <a:lvl7pPr lvl="6" algn="ctr" rtl="0">
              <a:spcBef>
                <a:spcPts val="2133"/>
              </a:spcBef>
              <a:spcAft>
                <a:spcPts val="0"/>
              </a:spcAft>
              <a:buNone/>
              <a:defRPr sz="1867">
                <a:solidFill>
                  <a:srgbClr val="1968B0"/>
                </a:solidFill>
              </a:defRPr>
            </a:lvl7pPr>
            <a:lvl8pPr lvl="7" algn="ctr" rtl="0">
              <a:spcBef>
                <a:spcPts val="2133"/>
              </a:spcBef>
              <a:spcAft>
                <a:spcPts val="0"/>
              </a:spcAft>
              <a:buNone/>
              <a:defRPr sz="1867">
                <a:solidFill>
                  <a:srgbClr val="1968B0"/>
                </a:solidFill>
              </a:defRPr>
            </a:lvl8pPr>
            <a:lvl9pPr lvl="8" algn="ct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07" name="Google Shape;107;p18"/>
          <p:cNvSpPr txBox="1">
            <a:spLocks noGrp="1"/>
          </p:cNvSpPr>
          <p:nvPr>
            <p:ph type="subTitle" idx="15"/>
          </p:nvPr>
        </p:nvSpPr>
        <p:spPr>
          <a:xfrm>
            <a:off x="6639317" y="4553533"/>
            <a:ext cx="3682400" cy="3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solidFill>
                  <a:srgbClr val="07316E"/>
                </a:solidFill>
                <a:latin typeface="Abril Fatface"/>
                <a:ea typeface="Abril Fatface"/>
                <a:cs typeface="Abril Fatface"/>
                <a:sym typeface="Abril Fatface"/>
              </a:defRPr>
            </a:lvl1pPr>
            <a:lvl2pPr lvl="1" algn="ctr" rtl="0">
              <a:spcBef>
                <a:spcPts val="0"/>
              </a:spcBef>
              <a:spcAft>
                <a:spcPts val="0"/>
              </a:spcAft>
              <a:buNone/>
              <a:defRPr sz="2267">
                <a:solidFill>
                  <a:srgbClr val="07316E"/>
                </a:solidFill>
                <a:latin typeface="Abril Fatface"/>
                <a:ea typeface="Abril Fatface"/>
                <a:cs typeface="Abril Fatface"/>
                <a:sym typeface="Abril Fatface"/>
              </a:defRPr>
            </a:lvl2pPr>
            <a:lvl3pPr lvl="2" algn="ctr" rtl="0">
              <a:spcBef>
                <a:spcPts val="0"/>
              </a:spcBef>
              <a:spcAft>
                <a:spcPts val="0"/>
              </a:spcAft>
              <a:buNone/>
              <a:defRPr sz="2267">
                <a:solidFill>
                  <a:srgbClr val="07316E"/>
                </a:solidFill>
                <a:latin typeface="Abril Fatface"/>
                <a:ea typeface="Abril Fatface"/>
                <a:cs typeface="Abril Fatface"/>
                <a:sym typeface="Abril Fatface"/>
              </a:defRPr>
            </a:lvl3pPr>
            <a:lvl4pPr lvl="3" algn="ctr" rtl="0">
              <a:spcBef>
                <a:spcPts val="0"/>
              </a:spcBef>
              <a:spcAft>
                <a:spcPts val="0"/>
              </a:spcAft>
              <a:buNone/>
              <a:defRPr sz="2267">
                <a:solidFill>
                  <a:srgbClr val="07316E"/>
                </a:solidFill>
                <a:latin typeface="Abril Fatface"/>
                <a:ea typeface="Abril Fatface"/>
                <a:cs typeface="Abril Fatface"/>
                <a:sym typeface="Abril Fatface"/>
              </a:defRPr>
            </a:lvl4pPr>
            <a:lvl5pPr lvl="4" algn="ctr" rtl="0">
              <a:spcBef>
                <a:spcPts val="0"/>
              </a:spcBef>
              <a:spcAft>
                <a:spcPts val="0"/>
              </a:spcAft>
              <a:buNone/>
              <a:defRPr sz="2267">
                <a:solidFill>
                  <a:srgbClr val="07316E"/>
                </a:solidFill>
                <a:latin typeface="Abril Fatface"/>
                <a:ea typeface="Abril Fatface"/>
                <a:cs typeface="Abril Fatface"/>
                <a:sym typeface="Abril Fatface"/>
              </a:defRPr>
            </a:lvl5pPr>
            <a:lvl6pPr lvl="5" algn="ctr" rtl="0">
              <a:spcBef>
                <a:spcPts val="0"/>
              </a:spcBef>
              <a:spcAft>
                <a:spcPts val="0"/>
              </a:spcAft>
              <a:buNone/>
              <a:defRPr sz="2267">
                <a:solidFill>
                  <a:srgbClr val="07316E"/>
                </a:solidFill>
                <a:latin typeface="Abril Fatface"/>
                <a:ea typeface="Abril Fatface"/>
                <a:cs typeface="Abril Fatface"/>
                <a:sym typeface="Abril Fatface"/>
              </a:defRPr>
            </a:lvl6pPr>
            <a:lvl7pPr lvl="6" algn="ctr" rtl="0">
              <a:spcBef>
                <a:spcPts val="0"/>
              </a:spcBef>
              <a:spcAft>
                <a:spcPts val="0"/>
              </a:spcAft>
              <a:buNone/>
              <a:defRPr sz="2267">
                <a:solidFill>
                  <a:srgbClr val="07316E"/>
                </a:solidFill>
                <a:latin typeface="Abril Fatface"/>
                <a:ea typeface="Abril Fatface"/>
                <a:cs typeface="Abril Fatface"/>
                <a:sym typeface="Abril Fatface"/>
              </a:defRPr>
            </a:lvl7pPr>
            <a:lvl8pPr lvl="7" algn="ctr" rtl="0">
              <a:spcBef>
                <a:spcPts val="0"/>
              </a:spcBef>
              <a:spcAft>
                <a:spcPts val="0"/>
              </a:spcAft>
              <a:buNone/>
              <a:defRPr sz="2267">
                <a:solidFill>
                  <a:srgbClr val="07316E"/>
                </a:solidFill>
                <a:latin typeface="Abril Fatface"/>
                <a:ea typeface="Abril Fatface"/>
                <a:cs typeface="Abril Fatface"/>
                <a:sym typeface="Abril Fatface"/>
              </a:defRPr>
            </a:lvl8pPr>
            <a:lvl9pPr lvl="8" algn="ctr" rtl="0">
              <a:spcBef>
                <a:spcPts val="0"/>
              </a:spcBef>
              <a:spcAft>
                <a:spcPts val="0"/>
              </a:spcAft>
              <a:buNone/>
              <a:defRPr sz="22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Tree>
    <p:extLst>
      <p:ext uri="{BB962C8B-B14F-4D97-AF65-F5344CB8AC3E}">
        <p14:creationId xmlns:p14="http://schemas.microsoft.com/office/powerpoint/2010/main" val="1698078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left">
  <p:cSld name="One column lef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9"/>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9"/>
          <p:cNvSpPr txBox="1">
            <a:spLocks noGrp="1"/>
          </p:cNvSpPr>
          <p:nvPr>
            <p:ph type="subTitle" idx="1"/>
          </p:nvPr>
        </p:nvSpPr>
        <p:spPr>
          <a:xfrm>
            <a:off x="1477833" y="2644367"/>
            <a:ext cx="4096800" cy="2074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solidFill>
                  <a:srgbClr val="1968B0"/>
                </a:solidFill>
              </a:defRPr>
            </a:lvl1pPr>
            <a:lvl2pPr lvl="1" algn="r" rtl="0">
              <a:spcBef>
                <a:spcPts val="2133"/>
              </a:spcBef>
              <a:spcAft>
                <a:spcPts val="0"/>
              </a:spcAft>
              <a:buNone/>
              <a:defRPr sz="1867">
                <a:solidFill>
                  <a:srgbClr val="1968B0"/>
                </a:solidFill>
              </a:defRPr>
            </a:lvl2pPr>
            <a:lvl3pPr lvl="2" algn="r" rtl="0">
              <a:spcBef>
                <a:spcPts val="2133"/>
              </a:spcBef>
              <a:spcAft>
                <a:spcPts val="0"/>
              </a:spcAft>
              <a:buNone/>
              <a:defRPr sz="1867">
                <a:solidFill>
                  <a:srgbClr val="1968B0"/>
                </a:solidFill>
              </a:defRPr>
            </a:lvl3pPr>
            <a:lvl4pPr lvl="3" algn="r" rtl="0">
              <a:spcBef>
                <a:spcPts val="2133"/>
              </a:spcBef>
              <a:spcAft>
                <a:spcPts val="0"/>
              </a:spcAft>
              <a:buNone/>
              <a:defRPr sz="1867">
                <a:solidFill>
                  <a:srgbClr val="1968B0"/>
                </a:solidFill>
              </a:defRPr>
            </a:lvl4pPr>
            <a:lvl5pPr lvl="4" algn="r" rtl="0">
              <a:spcBef>
                <a:spcPts val="2133"/>
              </a:spcBef>
              <a:spcAft>
                <a:spcPts val="0"/>
              </a:spcAft>
              <a:buNone/>
              <a:defRPr sz="1867">
                <a:solidFill>
                  <a:srgbClr val="1968B0"/>
                </a:solidFill>
              </a:defRPr>
            </a:lvl5pPr>
            <a:lvl6pPr lvl="5" algn="r" rtl="0">
              <a:spcBef>
                <a:spcPts val="2133"/>
              </a:spcBef>
              <a:spcAft>
                <a:spcPts val="0"/>
              </a:spcAft>
              <a:buNone/>
              <a:defRPr sz="1867">
                <a:solidFill>
                  <a:srgbClr val="1968B0"/>
                </a:solidFill>
              </a:defRPr>
            </a:lvl6pPr>
            <a:lvl7pPr lvl="6" algn="r" rtl="0">
              <a:spcBef>
                <a:spcPts val="2133"/>
              </a:spcBef>
              <a:spcAft>
                <a:spcPts val="0"/>
              </a:spcAft>
              <a:buNone/>
              <a:defRPr sz="1867">
                <a:solidFill>
                  <a:srgbClr val="1968B0"/>
                </a:solidFill>
              </a:defRPr>
            </a:lvl7pPr>
            <a:lvl8pPr lvl="7" algn="r" rtl="0">
              <a:spcBef>
                <a:spcPts val="2133"/>
              </a:spcBef>
              <a:spcAft>
                <a:spcPts val="0"/>
              </a:spcAft>
              <a:buNone/>
              <a:defRPr sz="1867">
                <a:solidFill>
                  <a:srgbClr val="1968B0"/>
                </a:solidFill>
              </a:defRPr>
            </a:lvl8pPr>
            <a:lvl9pPr lvl="8" algn="r"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11" name="Google Shape;111;p19"/>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7316E"/>
              </a:buClr>
              <a:buSzPts val="2500"/>
              <a:buNone/>
              <a:defRPr sz="3333">
                <a:solidFill>
                  <a:srgbClr val="07316E"/>
                </a:solidFill>
              </a:defRPr>
            </a:lvl1pPr>
            <a:lvl2pPr lvl="1" rtl="0">
              <a:spcBef>
                <a:spcPts val="0"/>
              </a:spcBef>
              <a:spcAft>
                <a:spcPts val="0"/>
              </a:spcAft>
              <a:buClr>
                <a:srgbClr val="07316E"/>
              </a:buClr>
              <a:buSzPts val="2800"/>
              <a:buNone/>
              <a:defRPr>
                <a:solidFill>
                  <a:srgbClr val="07316E"/>
                </a:solidFill>
              </a:defRPr>
            </a:lvl2pPr>
            <a:lvl3pPr lvl="2" rtl="0">
              <a:spcBef>
                <a:spcPts val="0"/>
              </a:spcBef>
              <a:spcAft>
                <a:spcPts val="0"/>
              </a:spcAft>
              <a:buClr>
                <a:srgbClr val="07316E"/>
              </a:buClr>
              <a:buSzPts val="2800"/>
              <a:buNone/>
              <a:defRPr>
                <a:solidFill>
                  <a:srgbClr val="07316E"/>
                </a:solidFill>
              </a:defRPr>
            </a:lvl3pPr>
            <a:lvl4pPr lvl="3" rtl="0">
              <a:spcBef>
                <a:spcPts val="0"/>
              </a:spcBef>
              <a:spcAft>
                <a:spcPts val="0"/>
              </a:spcAft>
              <a:buClr>
                <a:srgbClr val="07316E"/>
              </a:buClr>
              <a:buSzPts val="2800"/>
              <a:buNone/>
              <a:defRPr>
                <a:solidFill>
                  <a:srgbClr val="07316E"/>
                </a:solidFill>
              </a:defRPr>
            </a:lvl4pPr>
            <a:lvl5pPr lvl="4" rtl="0">
              <a:spcBef>
                <a:spcPts val="0"/>
              </a:spcBef>
              <a:spcAft>
                <a:spcPts val="0"/>
              </a:spcAft>
              <a:buClr>
                <a:srgbClr val="07316E"/>
              </a:buClr>
              <a:buSzPts val="2800"/>
              <a:buNone/>
              <a:defRPr>
                <a:solidFill>
                  <a:srgbClr val="07316E"/>
                </a:solidFill>
              </a:defRPr>
            </a:lvl5pPr>
            <a:lvl6pPr lvl="5" rtl="0">
              <a:spcBef>
                <a:spcPts val="0"/>
              </a:spcBef>
              <a:spcAft>
                <a:spcPts val="0"/>
              </a:spcAft>
              <a:buClr>
                <a:srgbClr val="07316E"/>
              </a:buClr>
              <a:buSzPts val="2800"/>
              <a:buNone/>
              <a:defRPr>
                <a:solidFill>
                  <a:srgbClr val="07316E"/>
                </a:solidFill>
              </a:defRPr>
            </a:lvl6pPr>
            <a:lvl7pPr lvl="6" rtl="0">
              <a:spcBef>
                <a:spcPts val="0"/>
              </a:spcBef>
              <a:spcAft>
                <a:spcPts val="0"/>
              </a:spcAft>
              <a:buClr>
                <a:srgbClr val="07316E"/>
              </a:buClr>
              <a:buSzPts val="2800"/>
              <a:buNone/>
              <a:defRPr>
                <a:solidFill>
                  <a:srgbClr val="07316E"/>
                </a:solidFill>
              </a:defRPr>
            </a:lvl7pPr>
            <a:lvl8pPr lvl="7" rtl="0">
              <a:spcBef>
                <a:spcPts val="0"/>
              </a:spcBef>
              <a:spcAft>
                <a:spcPts val="0"/>
              </a:spcAft>
              <a:buClr>
                <a:srgbClr val="07316E"/>
              </a:buClr>
              <a:buSzPts val="2800"/>
              <a:buNone/>
              <a:defRPr>
                <a:solidFill>
                  <a:srgbClr val="07316E"/>
                </a:solidFill>
              </a:defRPr>
            </a:lvl8pPr>
            <a:lvl9pPr lvl="8" rtl="0">
              <a:spcBef>
                <a:spcPts val="0"/>
              </a:spcBef>
              <a:spcAft>
                <a:spcPts val="0"/>
              </a:spcAft>
              <a:buClr>
                <a:srgbClr val="07316E"/>
              </a:buClr>
              <a:buSzPts val="2800"/>
              <a:buNone/>
              <a:defRPr>
                <a:solidFill>
                  <a:srgbClr val="07316E"/>
                </a:solidFill>
              </a:defRPr>
            </a:lvl9pPr>
          </a:lstStyle>
          <a:p>
            <a:r>
              <a:rPr lang="en-US" smtClean="0"/>
              <a:t>Click to edit Master title style</a:t>
            </a:r>
            <a:endParaRPr/>
          </a:p>
        </p:txBody>
      </p:sp>
      <p:sp>
        <p:nvSpPr>
          <p:cNvPr id="112" name="Google Shape;112;p19"/>
          <p:cNvSpPr txBox="1">
            <a:spLocks noGrp="1"/>
          </p:cNvSpPr>
          <p:nvPr>
            <p:ph type="subTitle" idx="2"/>
          </p:nvPr>
        </p:nvSpPr>
        <p:spPr>
          <a:xfrm>
            <a:off x="1477567" y="2139600"/>
            <a:ext cx="4096800" cy="559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667">
                <a:solidFill>
                  <a:srgbClr val="07316E"/>
                </a:solidFill>
                <a:latin typeface="Abril Fatface"/>
                <a:ea typeface="Abril Fatface"/>
                <a:cs typeface="Abril Fatface"/>
                <a:sym typeface="Abril Fatface"/>
              </a:defRPr>
            </a:lvl1pPr>
            <a:lvl2pPr lvl="1" algn="r" rtl="0">
              <a:spcBef>
                <a:spcPts val="0"/>
              </a:spcBef>
              <a:spcAft>
                <a:spcPts val="0"/>
              </a:spcAft>
              <a:buNone/>
              <a:defRPr sz="2667">
                <a:solidFill>
                  <a:srgbClr val="07316E"/>
                </a:solidFill>
                <a:latin typeface="Abril Fatface"/>
                <a:ea typeface="Abril Fatface"/>
                <a:cs typeface="Abril Fatface"/>
                <a:sym typeface="Abril Fatface"/>
              </a:defRPr>
            </a:lvl2pPr>
            <a:lvl3pPr lvl="2" algn="r" rtl="0">
              <a:spcBef>
                <a:spcPts val="0"/>
              </a:spcBef>
              <a:spcAft>
                <a:spcPts val="0"/>
              </a:spcAft>
              <a:buNone/>
              <a:defRPr sz="2667">
                <a:solidFill>
                  <a:srgbClr val="07316E"/>
                </a:solidFill>
                <a:latin typeface="Abril Fatface"/>
                <a:ea typeface="Abril Fatface"/>
                <a:cs typeface="Abril Fatface"/>
                <a:sym typeface="Abril Fatface"/>
              </a:defRPr>
            </a:lvl3pPr>
            <a:lvl4pPr lvl="3" algn="r" rtl="0">
              <a:spcBef>
                <a:spcPts val="0"/>
              </a:spcBef>
              <a:spcAft>
                <a:spcPts val="0"/>
              </a:spcAft>
              <a:buNone/>
              <a:defRPr sz="2667">
                <a:solidFill>
                  <a:srgbClr val="07316E"/>
                </a:solidFill>
                <a:latin typeface="Abril Fatface"/>
                <a:ea typeface="Abril Fatface"/>
                <a:cs typeface="Abril Fatface"/>
                <a:sym typeface="Abril Fatface"/>
              </a:defRPr>
            </a:lvl4pPr>
            <a:lvl5pPr lvl="4" algn="r" rtl="0">
              <a:spcBef>
                <a:spcPts val="0"/>
              </a:spcBef>
              <a:spcAft>
                <a:spcPts val="0"/>
              </a:spcAft>
              <a:buNone/>
              <a:defRPr sz="2667">
                <a:solidFill>
                  <a:srgbClr val="07316E"/>
                </a:solidFill>
                <a:latin typeface="Abril Fatface"/>
                <a:ea typeface="Abril Fatface"/>
                <a:cs typeface="Abril Fatface"/>
                <a:sym typeface="Abril Fatface"/>
              </a:defRPr>
            </a:lvl5pPr>
            <a:lvl6pPr lvl="5" algn="r" rtl="0">
              <a:spcBef>
                <a:spcPts val="0"/>
              </a:spcBef>
              <a:spcAft>
                <a:spcPts val="0"/>
              </a:spcAft>
              <a:buNone/>
              <a:defRPr sz="2667">
                <a:solidFill>
                  <a:srgbClr val="07316E"/>
                </a:solidFill>
                <a:latin typeface="Abril Fatface"/>
                <a:ea typeface="Abril Fatface"/>
                <a:cs typeface="Abril Fatface"/>
                <a:sym typeface="Abril Fatface"/>
              </a:defRPr>
            </a:lvl6pPr>
            <a:lvl7pPr lvl="6" algn="r" rtl="0">
              <a:spcBef>
                <a:spcPts val="0"/>
              </a:spcBef>
              <a:spcAft>
                <a:spcPts val="0"/>
              </a:spcAft>
              <a:buNone/>
              <a:defRPr sz="2667">
                <a:solidFill>
                  <a:srgbClr val="07316E"/>
                </a:solidFill>
                <a:latin typeface="Abril Fatface"/>
                <a:ea typeface="Abril Fatface"/>
                <a:cs typeface="Abril Fatface"/>
                <a:sym typeface="Abril Fatface"/>
              </a:defRPr>
            </a:lvl7pPr>
            <a:lvl8pPr lvl="7" algn="r" rtl="0">
              <a:spcBef>
                <a:spcPts val="0"/>
              </a:spcBef>
              <a:spcAft>
                <a:spcPts val="0"/>
              </a:spcAft>
              <a:buNone/>
              <a:defRPr sz="2667">
                <a:solidFill>
                  <a:srgbClr val="07316E"/>
                </a:solidFill>
                <a:latin typeface="Abril Fatface"/>
                <a:ea typeface="Abril Fatface"/>
                <a:cs typeface="Abril Fatface"/>
                <a:sym typeface="Abril Fatface"/>
              </a:defRPr>
            </a:lvl8pPr>
            <a:lvl9pPr lvl="8" algn="r" rtl="0">
              <a:spcBef>
                <a:spcPts val="0"/>
              </a:spcBef>
              <a:spcAft>
                <a:spcPts val="0"/>
              </a:spcAft>
              <a:buNone/>
              <a:defRPr sz="2667">
                <a:solidFill>
                  <a:srgbClr val="07316E"/>
                </a:solidFill>
                <a:latin typeface="Abril Fatface"/>
                <a:ea typeface="Abril Fatface"/>
                <a:cs typeface="Abril Fatface"/>
                <a:sym typeface="Abril Fatface"/>
              </a:defRPr>
            </a:lvl9pPr>
          </a:lstStyle>
          <a:p>
            <a:r>
              <a:rPr lang="en-US" smtClean="0"/>
              <a:t>Click to edit Master subtitle style</a:t>
            </a:r>
            <a:endParaRPr/>
          </a:p>
        </p:txBody>
      </p:sp>
    </p:spTree>
    <p:extLst>
      <p:ext uri="{BB962C8B-B14F-4D97-AF65-F5344CB8AC3E}">
        <p14:creationId xmlns:p14="http://schemas.microsoft.com/office/powerpoint/2010/main" val="108731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mall text left">
  <p:cSld name="Small text lef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0"/>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20"/>
          <p:cNvSpPr txBox="1">
            <a:spLocks noGrp="1"/>
          </p:cNvSpPr>
          <p:nvPr>
            <p:ph type="subTitle" idx="1"/>
          </p:nvPr>
        </p:nvSpPr>
        <p:spPr>
          <a:xfrm>
            <a:off x="1536300" y="3719400"/>
            <a:ext cx="3979200" cy="1978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67">
                <a:solidFill>
                  <a:srgbClr val="1968B0"/>
                </a:solidFill>
              </a:defRPr>
            </a:lvl1pPr>
            <a:lvl2pPr lvl="1" algn="r" rtl="0">
              <a:spcBef>
                <a:spcPts val="0"/>
              </a:spcBef>
              <a:spcAft>
                <a:spcPts val="0"/>
              </a:spcAft>
              <a:buNone/>
              <a:defRPr sz="1867">
                <a:solidFill>
                  <a:srgbClr val="1968B0"/>
                </a:solidFill>
              </a:defRPr>
            </a:lvl2pPr>
            <a:lvl3pPr lvl="2" algn="r" rtl="0">
              <a:spcBef>
                <a:spcPts val="0"/>
              </a:spcBef>
              <a:spcAft>
                <a:spcPts val="0"/>
              </a:spcAft>
              <a:buNone/>
              <a:defRPr sz="1867">
                <a:solidFill>
                  <a:srgbClr val="1968B0"/>
                </a:solidFill>
              </a:defRPr>
            </a:lvl3pPr>
            <a:lvl4pPr lvl="3" algn="r" rtl="0">
              <a:spcBef>
                <a:spcPts val="0"/>
              </a:spcBef>
              <a:spcAft>
                <a:spcPts val="0"/>
              </a:spcAft>
              <a:buNone/>
              <a:defRPr sz="1867">
                <a:solidFill>
                  <a:srgbClr val="1968B0"/>
                </a:solidFill>
              </a:defRPr>
            </a:lvl4pPr>
            <a:lvl5pPr lvl="4" algn="r" rtl="0">
              <a:spcBef>
                <a:spcPts val="0"/>
              </a:spcBef>
              <a:spcAft>
                <a:spcPts val="0"/>
              </a:spcAft>
              <a:buNone/>
              <a:defRPr sz="1867">
                <a:solidFill>
                  <a:srgbClr val="1968B0"/>
                </a:solidFill>
              </a:defRPr>
            </a:lvl5pPr>
            <a:lvl6pPr lvl="5" algn="r" rtl="0">
              <a:spcBef>
                <a:spcPts val="0"/>
              </a:spcBef>
              <a:spcAft>
                <a:spcPts val="0"/>
              </a:spcAft>
              <a:buNone/>
              <a:defRPr sz="1867">
                <a:solidFill>
                  <a:srgbClr val="1968B0"/>
                </a:solidFill>
              </a:defRPr>
            </a:lvl6pPr>
            <a:lvl7pPr lvl="6" algn="r" rtl="0">
              <a:spcBef>
                <a:spcPts val="0"/>
              </a:spcBef>
              <a:spcAft>
                <a:spcPts val="0"/>
              </a:spcAft>
              <a:buNone/>
              <a:defRPr sz="1867">
                <a:solidFill>
                  <a:srgbClr val="1968B0"/>
                </a:solidFill>
              </a:defRPr>
            </a:lvl7pPr>
            <a:lvl8pPr lvl="7" algn="r" rtl="0">
              <a:spcBef>
                <a:spcPts val="0"/>
              </a:spcBef>
              <a:spcAft>
                <a:spcPts val="0"/>
              </a:spcAft>
              <a:buNone/>
              <a:defRPr sz="1867">
                <a:solidFill>
                  <a:srgbClr val="1968B0"/>
                </a:solidFill>
              </a:defRPr>
            </a:lvl8pPr>
            <a:lvl9pPr lvl="8" algn="r" rtl="0">
              <a:spcBef>
                <a:spcPts val="0"/>
              </a:spcBef>
              <a:spcAft>
                <a:spcPts val="0"/>
              </a:spcAft>
              <a:buNone/>
              <a:defRPr sz="1867">
                <a:solidFill>
                  <a:srgbClr val="1968B0"/>
                </a:solidFill>
              </a:defRPr>
            </a:lvl9pPr>
          </a:lstStyle>
          <a:p>
            <a:r>
              <a:rPr lang="en-US" smtClean="0"/>
              <a:t>Click to edit Master subtitle style</a:t>
            </a:r>
            <a:endParaRPr/>
          </a:p>
        </p:txBody>
      </p:sp>
      <p:sp>
        <p:nvSpPr>
          <p:cNvPr id="116" name="Google Shape;116;p20"/>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7316E"/>
              </a:buClr>
              <a:buSzPts val="2500"/>
              <a:buNone/>
              <a:defRPr sz="3333">
                <a:solidFill>
                  <a:srgbClr val="07316E"/>
                </a:solidFill>
              </a:defRPr>
            </a:lvl1pPr>
            <a:lvl2pPr lvl="1" rtl="0">
              <a:spcBef>
                <a:spcPts val="0"/>
              </a:spcBef>
              <a:spcAft>
                <a:spcPts val="0"/>
              </a:spcAft>
              <a:buClr>
                <a:srgbClr val="07316E"/>
              </a:buClr>
              <a:buSzPts val="2800"/>
              <a:buNone/>
              <a:defRPr>
                <a:solidFill>
                  <a:srgbClr val="07316E"/>
                </a:solidFill>
              </a:defRPr>
            </a:lvl2pPr>
            <a:lvl3pPr lvl="2" rtl="0">
              <a:spcBef>
                <a:spcPts val="0"/>
              </a:spcBef>
              <a:spcAft>
                <a:spcPts val="0"/>
              </a:spcAft>
              <a:buClr>
                <a:srgbClr val="07316E"/>
              </a:buClr>
              <a:buSzPts val="2800"/>
              <a:buNone/>
              <a:defRPr>
                <a:solidFill>
                  <a:srgbClr val="07316E"/>
                </a:solidFill>
              </a:defRPr>
            </a:lvl3pPr>
            <a:lvl4pPr lvl="3" rtl="0">
              <a:spcBef>
                <a:spcPts val="0"/>
              </a:spcBef>
              <a:spcAft>
                <a:spcPts val="0"/>
              </a:spcAft>
              <a:buClr>
                <a:srgbClr val="07316E"/>
              </a:buClr>
              <a:buSzPts val="2800"/>
              <a:buNone/>
              <a:defRPr>
                <a:solidFill>
                  <a:srgbClr val="07316E"/>
                </a:solidFill>
              </a:defRPr>
            </a:lvl4pPr>
            <a:lvl5pPr lvl="4" rtl="0">
              <a:spcBef>
                <a:spcPts val="0"/>
              </a:spcBef>
              <a:spcAft>
                <a:spcPts val="0"/>
              </a:spcAft>
              <a:buClr>
                <a:srgbClr val="07316E"/>
              </a:buClr>
              <a:buSzPts val="2800"/>
              <a:buNone/>
              <a:defRPr>
                <a:solidFill>
                  <a:srgbClr val="07316E"/>
                </a:solidFill>
              </a:defRPr>
            </a:lvl5pPr>
            <a:lvl6pPr lvl="5" rtl="0">
              <a:spcBef>
                <a:spcPts val="0"/>
              </a:spcBef>
              <a:spcAft>
                <a:spcPts val="0"/>
              </a:spcAft>
              <a:buClr>
                <a:srgbClr val="07316E"/>
              </a:buClr>
              <a:buSzPts val="2800"/>
              <a:buNone/>
              <a:defRPr>
                <a:solidFill>
                  <a:srgbClr val="07316E"/>
                </a:solidFill>
              </a:defRPr>
            </a:lvl6pPr>
            <a:lvl7pPr lvl="6" rtl="0">
              <a:spcBef>
                <a:spcPts val="0"/>
              </a:spcBef>
              <a:spcAft>
                <a:spcPts val="0"/>
              </a:spcAft>
              <a:buClr>
                <a:srgbClr val="07316E"/>
              </a:buClr>
              <a:buSzPts val="2800"/>
              <a:buNone/>
              <a:defRPr>
                <a:solidFill>
                  <a:srgbClr val="07316E"/>
                </a:solidFill>
              </a:defRPr>
            </a:lvl7pPr>
            <a:lvl8pPr lvl="7" rtl="0">
              <a:spcBef>
                <a:spcPts val="0"/>
              </a:spcBef>
              <a:spcAft>
                <a:spcPts val="0"/>
              </a:spcAft>
              <a:buClr>
                <a:srgbClr val="07316E"/>
              </a:buClr>
              <a:buSzPts val="2800"/>
              <a:buNone/>
              <a:defRPr>
                <a:solidFill>
                  <a:srgbClr val="07316E"/>
                </a:solidFill>
              </a:defRPr>
            </a:lvl8pPr>
            <a:lvl9pPr lvl="8" rtl="0">
              <a:spcBef>
                <a:spcPts val="0"/>
              </a:spcBef>
              <a:spcAft>
                <a:spcPts val="0"/>
              </a:spcAft>
              <a:buClr>
                <a:srgbClr val="07316E"/>
              </a:buClr>
              <a:buSzPts val="2800"/>
              <a:buNone/>
              <a:defRPr>
                <a:solidFill>
                  <a:srgbClr val="07316E"/>
                </a:solidFill>
              </a:defRPr>
            </a:lvl9pPr>
          </a:lstStyle>
          <a:p>
            <a:r>
              <a:rPr lang="en-US" smtClean="0"/>
              <a:t>Click to edit Master title style</a:t>
            </a:r>
            <a:endParaRPr/>
          </a:p>
        </p:txBody>
      </p:sp>
    </p:spTree>
    <p:extLst>
      <p:ext uri="{BB962C8B-B14F-4D97-AF65-F5344CB8AC3E}">
        <p14:creationId xmlns:p14="http://schemas.microsoft.com/office/powerpoint/2010/main" val="3110116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and highlight text">
  <p:cSld name="One column and highlight text">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1"/>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21"/>
          <p:cNvSpPr txBox="1">
            <a:spLocks noGrp="1"/>
          </p:cNvSpPr>
          <p:nvPr>
            <p:ph type="subTitle" idx="1"/>
          </p:nvPr>
        </p:nvSpPr>
        <p:spPr>
          <a:xfrm>
            <a:off x="6488800" y="2310833"/>
            <a:ext cx="4354400" cy="389600"/>
          </a:xfrm>
          <a:prstGeom prst="rect">
            <a:avLst/>
          </a:prstGeom>
          <a:noFill/>
        </p:spPr>
        <p:txBody>
          <a:bodyPr spcFirstLastPara="1" wrap="square" lIns="91425" tIns="91425" rIns="91425" bIns="91425" anchor="b" anchorCtr="0">
            <a:noAutofit/>
          </a:bodyPr>
          <a:lstStyle>
            <a:lvl1pPr lvl="0">
              <a:lnSpc>
                <a:spcPct val="100000"/>
              </a:lnSpc>
              <a:spcBef>
                <a:spcPts val="0"/>
              </a:spcBef>
              <a:spcAft>
                <a:spcPts val="0"/>
              </a:spcAft>
              <a:buNone/>
              <a:defRPr sz="3333">
                <a:solidFill>
                  <a:schemeClr val="accent2"/>
                </a:solidFill>
                <a:latin typeface="Abril Fatface"/>
                <a:ea typeface="Abril Fatface"/>
                <a:cs typeface="Abril Fatface"/>
                <a:sym typeface="Abril Fatface"/>
              </a:defRPr>
            </a:lvl1pPr>
            <a:lvl2pPr lvl="1">
              <a:lnSpc>
                <a:spcPct val="100000"/>
              </a:lnSpc>
              <a:spcBef>
                <a:spcPts val="0"/>
              </a:spcBef>
              <a:spcAft>
                <a:spcPts val="0"/>
              </a:spcAft>
              <a:buNone/>
              <a:defRPr sz="3333">
                <a:solidFill>
                  <a:schemeClr val="accent4"/>
                </a:solidFill>
                <a:latin typeface="Abril Fatface"/>
                <a:ea typeface="Abril Fatface"/>
                <a:cs typeface="Abril Fatface"/>
                <a:sym typeface="Abril Fatface"/>
              </a:defRPr>
            </a:lvl2pPr>
            <a:lvl3pPr lvl="2">
              <a:lnSpc>
                <a:spcPct val="100000"/>
              </a:lnSpc>
              <a:spcBef>
                <a:spcPts val="0"/>
              </a:spcBef>
              <a:spcAft>
                <a:spcPts val="0"/>
              </a:spcAft>
              <a:buNone/>
              <a:defRPr sz="3333">
                <a:solidFill>
                  <a:schemeClr val="accent4"/>
                </a:solidFill>
                <a:latin typeface="Abril Fatface"/>
                <a:ea typeface="Abril Fatface"/>
                <a:cs typeface="Abril Fatface"/>
                <a:sym typeface="Abril Fatface"/>
              </a:defRPr>
            </a:lvl3pPr>
            <a:lvl4pPr lvl="3">
              <a:lnSpc>
                <a:spcPct val="100000"/>
              </a:lnSpc>
              <a:spcBef>
                <a:spcPts val="0"/>
              </a:spcBef>
              <a:spcAft>
                <a:spcPts val="0"/>
              </a:spcAft>
              <a:buNone/>
              <a:defRPr sz="3333">
                <a:solidFill>
                  <a:schemeClr val="accent4"/>
                </a:solidFill>
                <a:latin typeface="Abril Fatface"/>
                <a:ea typeface="Abril Fatface"/>
                <a:cs typeface="Abril Fatface"/>
                <a:sym typeface="Abril Fatface"/>
              </a:defRPr>
            </a:lvl4pPr>
            <a:lvl5pPr lvl="4">
              <a:lnSpc>
                <a:spcPct val="100000"/>
              </a:lnSpc>
              <a:spcBef>
                <a:spcPts val="0"/>
              </a:spcBef>
              <a:spcAft>
                <a:spcPts val="0"/>
              </a:spcAft>
              <a:buNone/>
              <a:defRPr sz="3333">
                <a:solidFill>
                  <a:schemeClr val="accent4"/>
                </a:solidFill>
                <a:latin typeface="Abril Fatface"/>
                <a:ea typeface="Abril Fatface"/>
                <a:cs typeface="Abril Fatface"/>
                <a:sym typeface="Abril Fatface"/>
              </a:defRPr>
            </a:lvl5pPr>
            <a:lvl6pPr lvl="5">
              <a:lnSpc>
                <a:spcPct val="100000"/>
              </a:lnSpc>
              <a:spcBef>
                <a:spcPts val="0"/>
              </a:spcBef>
              <a:spcAft>
                <a:spcPts val="0"/>
              </a:spcAft>
              <a:buNone/>
              <a:defRPr sz="3333">
                <a:solidFill>
                  <a:schemeClr val="accent4"/>
                </a:solidFill>
                <a:latin typeface="Abril Fatface"/>
                <a:ea typeface="Abril Fatface"/>
                <a:cs typeface="Abril Fatface"/>
                <a:sym typeface="Abril Fatface"/>
              </a:defRPr>
            </a:lvl6pPr>
            <a:lvl7pPr lvl="6">
              <a:lnSpc>
                <a:spcPct val="100000"/>
              </a:lnSpc>
              <a:spcBef>
                <a:spcPts val="0"/>
              </a:spcBef>
              <a:spcAft>
                <a:spcPts val="0"/>
              </a:spcAft>
              <a:buNone/>
              <a:defRPr sz="3333">
                <a:solidFill>
                  <a:schemeClr val="accent4"/>
                </a:solidFill>
                <a:latin typeface="Abril Fatface"/>
                <a:ea typeface="Abril Fatface"/>
                <a:cs typeface="Abril Fatface"/>
                <a:sym typeface="Abril Fatface"/>
              </a:defRPr>
            </a:lvl7pPr>
            <a:lvl8pPr lvl="7">
              <a:lnSpc>
                <a:spcPct val="100000"/>
              </a:lnSpc>
              <a:spcBef>
                <a:spcPts val="0"/>
              </a:spcBef>
              <a:spcAft>
                <a:spcPts val="0"/>
              </a:spcAft>
              <a:buNone/>
              <a:defRPr sz="3333">
                <a:solidFill>
                  <a:schemeClr val="accent4"/>
                </a:solidFill>
                <a:latin typeface="Abril Fatface"/>
                <a:ea typeface="Abril Fatface"/>
                <a:cs typeface="Abril Fatface"/>
                <a:sym typeface="Abril Fatface"/>
              </a:defRPr>
            </a:lvl8pPr>
            <a:lvl9pPr lvl="8">
              <a:lnSpc>
                <a:spcPct val="100000"/>
              </a:lnSpc>
              <a:spcBef>
                <a:spcPts val="0"/>
              </a:spcBef>
              <a:spcAft>
                <a:spcPts val="0"/>
              </a:spcAft>
              <a:buNone/>
              <a:defRPr sz="3333">
                <a:solidFill>
                  <a:schemeClr val="accent4"/>
                </a:solidFill>
                <a:latin typeface="Abril Fatface"/>
                <a:ea typeface="Abril Fatface"/>
                <a:cs typeface="Abril Fatface"/>
                <a:sym typeface="Abril Fatface"/>
              </a:defRPr>
            </a:lvl9pPr>
          </a:lstStyle>
          <a:p>
            <a:r>
              <a:rPr lang="en-US" smtClean="0"/>
              <a:t>Click to edit Master subtitle style</a:t>
            </a:r>
            <a:endParaRPr/>
          </a:p>
        </p:txBody>
      </p:sp>
      <p:sp>
        <p:nvSpPr>
          <p:cNvPr id="120" name="Google Shape;120;p21"/>
          <p:cNvSpPr txBox="1">
            <a:spLocks noGrp="1"/>
          </p:cNvSpPr>
          <p:nvPr>
            <p:ph type="subTitle" idx="2"/>
          </p:nvPr>
        </p:nvSpPr>
        <p:spPr>
          <a:xfrm>
            <a:off x="2021833" y="2360800"/>
            <a:ext cx="3014400" cy="213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4000" i="1">
                <a:solidFill>
                  <a:srgbClr val="07316E"/>
                </a:solidFill>
              </a:defRPr>
            </a:lvl1pPr>
            <a:lvl2pPr lvl="1" algn="ctr" rtl="0">
              <a:lnSpc>
                <a:spcPct val="100000"/>
              </a:lnSpc>
              <a:spcBef>
                <a:spcPts val="0"/>
              </a:spcBef>
              <a:spcAft>
                <a:spcPts val="0"/>
              </a:spcAft>
              <a:buNone/>
              <a:defRPr sz="4000" i="1">
                <a:solidFill>
                  <a:srgbClr val="07316E"/>
                </a:solidFill>
              </a:defRPr>
            </a:lvl2pPr>
            <a:lvl3pPr lvl="2" algn="ctr" rtl="0">
              <a:lnSpc>
                <a:spcPct val="100000"/>
              </a:lnSpc>
              <a:spcBef>
                <a:spcPts val="0"/>
              </a:spcBef>
              <a:spcAft>
                <a:spcPts val="0"/>
              </a:spcAft>
              <a:buNone/>
              <a:defRPr sz="4000" i="1">
                <a:solidFill>
                  <a:srgbClr val="07316E"/>
                </a:solidFill>
              </a:defRPr>
            </a:lvl3pPr>
            <a:lvl4pPr lvl="3" algn="ctr" rtl="0">
              <a:lnSpc>
                <a:spcPct val="100000"/>
              </a:lnSpc>
              <a:spcBef>
                <a:spcPts val="0"/>
              </a:spcBef>
              <a:spcAft>
                <a:spcPts val="0"/>
              </a:spcAft>
              <a:buNone/>
              <a:defRPr sz="4000" i="1">
                <a:solidFill>
                  <a:srgbClr val="07316E"/>
                </a:solidFill>
              </a:defRPr>
            </a:lvl4pPr>
            <a:lvl5pPr lvl="4" algn="ctr" rtl="0">
              <a:lnSpc>
                <a:spcPct val="100000"/>
              </a:lnSpc>
              <a:spcBef>
                <a:spcPts val="0"/>
              </a:spcBef>
              <a:spcAft>
                <a:spcPts val="0"/>
              </a:spcAft>
              <a:buNone/>
              <a:defRPr sz="4000" i="1">
                <a:solidFill>
                  <a:srgbClr val="07316E"/>
                </a:solidFill>
              </a:defRPr>
            </a:lvl5pPr>
            <a:lvl6pPr lvl="5" algn="ctr" rtl="0">
              <a:lnSpc>
                <a:spcPct val="100000"/>
              </a:lnSpc>
              <a:spcBef>
                <a:spcPts val="0"/>
              </a:spcBef>
              <a:spcAft>
                <a:spcPts val="0"/>
              </a:spcAft>
              <a:buNone/>
              <a:defRPr sz="4000" i="1">
                <a:solidFill>
                  <a:srgbClr val="07316E"/>
                </a:solidFill>
              </a:defRPr>
            </a:lvl6pPr>
            <a:lvl7pPr lvl="6" algn="ctr" rtl="0">
              <a:lnSpc>
                <a:spcPct val="100000"/>
              </a:lnSpc>
              <a:spcBef>
                <a:spcPts val="0"/>
              </a:spcBef>
              <a:spcAft>
                <a:spcPts val="0"/>
              </a:spcAft>
              <a:buNone/>
              <a:defRPr sz="4000" i="1">
                <a:solidFill>
                  <a:srgbClr val="07316E"/>
                </a:solidFill>
              </a:defRPr>
            </a:lvl7pPr>
            <a:lvl8pPr lvl="7" algn="ctr" rtl="0">
              <a:lnSpc>
                <a:spcPct val="100000"/>
              </a:lnSpc>
              <a:spcBef>
                <a:spcPts val="0"/>
              </a:spcBef>
              <a:spcAft>
                <a:spcPts val="0"/>
              </a:spcAft>
              <a:buNone/>
              <a:defRPr sz="4000" i="1">
                <a:solidFill>
                  <a:srgbClr val="07316E"/>
                </a:solidFill>
              </a:defRPr>
            </a:lvl8pPr>
            <a:lvl9pPr lvl="8" algn="ctr" rtl="0">
              <a:lnSpc>
                <a:spcPct val="100000"/>
              </a:lnSpc>
              <a:spcBef>
                <a:spcPts val="0"/>
              </a:spcBef>
              <a:spcAft>
                <a:spcPts val="0"/>
              </a:spcAft>
              <a:buNone/>
              <a:defRPr sz="4000" i="1">
                <a:solidFill>
                  <a:srgbClr val="07316E"/>
                </a:solidFill>
              </a:defRPr>
            </a:lvl9pPr>
          </a:lstStyle>
          <a:p>
            <a:r>
              <a:rPr lang="en-US" smtClean="0"/>
              <a:t>Click to edit Master subtitle style</a:t>
            </a:r>
            <a:endParaRPr/>
          </a:p>
        </p:txBody>
      </p:sp>
      <p:sp>
        <p:nvSpPr>
          <p:cNvPr id="121" name="Google Shape;121;p21"/>
          <p:cNvSpPr txBox="1">
            <a:spLocks noGrp="1"/>
          </p:cNvSpPr>
          <p:nvPr>
            <p:ph type="subTitle" idx="3"/>
          </p:nvPr>
        </p:nvSpPr>
        <p:spPr>
          <a:xfrm>
            <a:off x="6488800" y="2667584"/>
            <a:ext cx="4354400" cy="190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solidFill>
                  <a:srgbClr val="1968B0"/>
                </a:solidFill>
              </a:defRPr>
            </a:lvl1pPr>
            <a:lvl2pPr lvl="1" rtl="0">
              <a:spcBef>
                <a:spcPts val="2133"/>
              </a:spcBef>
              <a:spcAft>
                <a:spcPts val="0"/>
              </a:spcAft>
              <a:buNone/>
              <a:defRPr sz="1867">
                <a:solidFill>
                  <a:srgbClr val="1968B0"/>
                </a:solidFill>
              </a:defRPr>
            </a:lvl2pPr>
            <a:lvl3pPr lvl="2" rtl="0">
              <a:spcBef>
                <a:spcPts val="2133"/>
              </a:spcBef>
              <a:spcAft>
                <a:spcPts val="0"/>
              </a:spcAft>
              <a:buNone/>
              <a:defRPr sz="1867">
                <a:solidFill>
                  <a:srgbClr val="1968B0"/>
                </a:solidFill>
              </a:defRPr>
            </a:lvl3pPr>
            <a:lvl4pPr lvl="3" rtl="0">
              <a:spcBef>
                <a:spcPts val="2133"/>
              </a:spcBef>
              <a:spcAft>
                <a:spcPts val="0"/>
              </a:spcAft>
              <a:buNone/>
              <a:defRPr sz="1867">
                <a:solidFill>
                  <a:srgbClr val="1968B0"/>
                </a:solidFill>
              </a:defRPr>
            </a:lvl4pPr>
            <a:lvl5pPr lvl="4" rtl="0">
              <a:spcBef>
                <a:spcPts val="2133"/>
              </a:spcBef>
              <a:spcAft>
                <a:spcPts val="0"/>
              </a:spcAft>
              <a:buNone/>
              <a:defRPr sz="1867">
                <a:solidFill>
                  <a:srgbClr val="1968B0"/>
                </a:solidFill>
              </a:defRPr>
            </a:lvl5pPr>
            <a:lvl6pPr lvl="5" rtl="0">
              <a:spcBef>
                <a:spcPts val="2133"/>
              </a:spcBef>
              <a:spcAft>
                <a:spcPts val="0"/>
              </a:spcAft>
              <a:buNone/>
              <a:defRPr sz="1867">
                <a:solidFill>
                  <a:srgbClr val="1968B0"/>
                </a:solidFill>
              </a:defRPr>
            </a:lvl6pPr>
            <a:lvl7pPr lvl="6" rtl="0">
              <a:spcBef>
                <a:spcPts val="2133"/>
              </a:spcBef>
              <a:spcAft>
                <a:spcPts val="0"/>
              </a:spcAft>
              <a:buNone/>
              <a:defRPr sz="1867">
                <a:solidFill>
                  <a:srgbClr val="1968B0"/>
                </a:solidFill>
              </a:defRPr>
            </a:lvl7pPr>
            <a:lvl8pPr lvl="7" rtl="0">
              <a:spcBef>
                <a:spcPts val="2133"/>
              </a:spcBef>
              <a:spcAft>
                <a:spcPts val="0"/>
              </a:spcAft>
              <a:buNone/>
              <a:defRPr sz="1867">
                <a:solidFill>
                  <a:srgbClr val="1968B0"/>
                </a:solidFill>
              </a:defRPr>
            </a:lvl8pPr>
            <a:lvl9pPr lvl="8" rtl="0">
              <a:spcBef>
                <a:spcPts val="2133"/>
              </a:spcBef>
              <a:spcAft>
                <a:spcPts val="2133"/>
              </a:spcAft>
              <a:buNone/>
              <a:defRPr sz="1867">
                <a:solidFill>
                  <a:srgbClr val="1968B0"/>
                </a:solidFill>
              </a:defRPr>
            </a:lvl9pPr>
          </a:lstStyle>
          <a:p>
            <a:r>
              <a:rPr lang="en-US" smtClean="0"/>
              <a:t>Click to edit Master subtitle style</a:t>
            </a:r>
            <a:endParaRPr/>
          </a:p>
        </p:txBody>
      </p:sp>
      <p:sp>
        <p:nvSpPr>
          <p:cNvPr id="122" name="Google Shape;122;p21"/>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7316E"/>
              </a:buClr>
              <a:buSzPts val="2500"/>
              <a:buNone/>
              <a:defRPr sz="3333">
                <a:solidFill>
                  <a:srgbClr val="07316E"/>
                </a:solidFill>
              </a:defRPr>
            </a:lvl1pPr>
            <a:lvl2pPr lvl="1" rtl="0">
              <a:spcBef>
                <a:spcPts val="0"/>
              </a:spcBef>
              <a:spcAft>
                <a:spcPts val="0"/>
              </a:spcAft>
              <a:buClr>
                <a:srgbClr val="07316E"/>
              </a:buClr>
              <a:buSzPts val="2800"/>
              <a:buNone/>
              <a:defRPr>
                <a:solidFill>
                  <a:srgbClr val="07316E"/>
                </a:solidFill>
              </a:defRPr>
            </a:lvl2pPr>
            <a:lvl3pPr lvl="2" rtl="0">
              <a:spcBef>
                <a:spcPts val="0"/>
              </a:spcBef>
              <a:spcAft>
                <a:spcPts val="0"/>
              </a:spcAft>
              <a:buClr>
                <a:srgbClr val="07316E"/>
              </a:buClr>
              <a:buSzPts val="2800"/>
              <a:buNone/>
              <a:defRPr>
                <a:solidFill>
                  <a:srgbClr val="07316E"/>
                </a:solidFill>
              </a:defRPr>
            </a:lvl3pPr>
            <a:lvl4pPr lvl="3" rtl="0">
              <a:spcBef>
                <a:spcPts val="0"/>
              </a:spcBef>
              <a:spcAft>
                <a:spcPts val="0"/>
              </a:spcAft>
              <a:buClr>
                <a:srgbClr val="07316E"/>
              </a:buClr>
              <a:buSzPts val="2800"/>
              <a:buNone/>
              <a:defRPr>
                <a:solidFill>
                  <a:srgbClr val="07316E"/>
                </a:solidFill>
              </a:defRPr>
            </a:lvl4pPr>
            <a:lvl5pPr lvl="4" rtl="0">
              <a:spcBef>
                <a:spcPts val="0"/>
              </a:spcBef>
              <a:spcAft>
                <a:spcPts val="0"/>
              </a:spcAft>
              <a:buClr>
                <a:srgbClr val="07316E"/>
              </a:buClr>
              <a:buSzPts val="2800"/>
              <a:buNone/>
              <a:defRPr>
                <a:solidFill>
                  <a:srgbClr val="07316E"/>
                </a:solidFill>
              </a:defRPr>
            </a:lvl5pPr>
            <a:lvl6pPr lvl="5" rtl="0">
              <a:spcBef>
                <a:spcPts val="0"/>
              </a:spcBef>
              <a:spcAft>
                <a:spcPts val="0"/>
              </a:spcAft>
              <a:buClr>
                <a:srgbClr val="07316E"/>
              </a:buClr>
              <a:buSzPts val="2800"/>
              <a:buNone/>
              <a:defRPr>
                <a:solidFill>
                  <a:srgbClr val="07316E"/>
                </a:solidFill>
              </a:defRPr>
            </a:lvl6pPr>
            <a:lvl7pPr lvl="6" rtl="0">
              <a:spcBef>
                <a:spcPts val="0"/>
              </a:spcBef>
              <a:spcAft>
                <a:spcPts val="0"/>
              </a:spcAft>
              <a:buClr>
                <a:srgbClr val="07316E"/>
              </a:buClr>
              <a:buSzPts val="2800"/>
              <a:buNone/>
              <a:defRPr>
                <a:solidFill>
                  <a:srgbClr val="07316E"/>
                </a:solidFill>
              </a:defRPr>
            </a:lvl7pPr>
            <a:lvl8pPr lvl="7" rtl="0">
              <a:spcBef>
                <a:spcPts val="0"/>
              </a:spcBef>
              <a:spcAft>
                <a:spcPts val="0"/>
              </a:spcAft>
              <a:buClr>
                <a:srgbClr val="07316E"/>
              </a:buClr>
              <a:buSzPts val="2800"/>
              <a:buNone/>
              <a:defRPr>
                <a:solidFill>
                  <a:srgbClr val="07316E"/>
                </a:solidFill>
              </a:defRPr>
            </a:lvl8pPr>
            <a:lvl9pPr lvl="8" rtl="0">
              <a:spcBef>
                <a:spcPts val="0"/>
              </a:spcBef>
              <a:spcAft>
                <a:spcPts val="0"/>
              </a:spcAft>
              <a:buClr>
                <a:srgbClr val="07316E"/>
              </a:buClr>
              <a:buSzPts val="2800"/>
              <a:buNone/>
              <a:defRPr>
                <a:solidFill>
                  <a:srgbClr val="07316E"/>
                </a:solidFill>
              </a:defRPr>
            </a:lvl9pPr>
          </a:lstStyle>
          <a:p>
            <a:r>
              <a:rPr lang="en-US" smtClean="0"/>
              <a:t>Click to edit Master title style</a:t>
            </a:r>
            <a:endParaRPr/>
          </a:p>
        </p:txBody>
      </p:sp>
    </p:spTree>
    <p:extLst>
      <p:ext uri="{BB962C8B-B14F-4D97-AF65-F5344CB8AC3E}">
        <p14:creationId xmlns:p14="http://schemas.microsoft.com/office/powerpoint/2010/main" val="312281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p:nvPr/>
        </p:nvSpPr>
        <p:spPr>
          <a:xfrm>
            <a:off x="1782267" y="-24600"/>
            <a:ext cx="10410000" cy="6907200"/>
          </a:xfrm>
          <a:prstGeom prst="rect">
            <a:avLst/>
          </a:prstGeom>
          <a:solidFill>
            <a:srgbClr val="1968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2"/>
          <p:cNvSpPr txBox="1">
            <a:spLocks noGrp="1"/>
          </p:cNvSpPr>
          <p:nvPr>
            <p:ph type="ctrTitle"/>
          </p:nvPr>
        </p:nvSpPr>
        <p:spPr>
          <a:xfrm>
            <a:off x="3810667" y="2869133"/>
            <a:ext cx="6353200" cy="1976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FFFFF"/>
              </a:buClr>
              <a:buSzPts val="5000"/>
              <a:buNone/>
              <a:defRPr sz="6667">
                <a:solidFill>
                  <a:srgbClr val="FFFFFF"/>
                </a:solidFill>
              </a:defRPr>
            </a:lvl1pPr>
            <a:lvl2pPr lvl="1" rtl="0">
              <a:spcBef>
                <a:spcPts val="0"/>
              </a:spcBef>
              <a:spcAft>
                <a:spcPts val="0"/>
              </a:spcAft>
              <a:buClr>
                <a:srgbClr val="FFFFFF"/>
              </a:buClr>
              <a:buSzPts val="5000"/>
              <a:buNone/>
              <a:defRPr sz="6667">
                <a:solidFill>
                  <a:srgbClr val="FFFFFF"/>
                </a:solidFill>
              </a:defRPr>
            </a:lvl2pPr>
            <a:lvl3pPr lvl="2" rtl="0">
              <a:spcBef>
                <a:spcPts val="0"/>
              </a:spcBef>
              <a:spcAft>
                <a:spcPts val="0"/>
              </a:spcAft>
              <a:buClr>
                <a:srgbClr val="FFFFFF"/>
              </a:buClr>
              <a:buSzPts val="5000"/>
              <a:buNone/>
              <a:defRPr sz="6667">
                <a:solidFill>
                  <a:srgbClr val="FFFFFF"/>
                </a:solidFill>
              </a:defRPr>
            </a:lvl3pPr>
            <a:lvl4pPr lvl="3" rtl="0">
              <a:spcBef>
                <a:spcPts val="0"/>
              </a:spcBef>
              <a:spcAft>
                <a:spcPts val="0"/>
              </a:spcAft>
              <a:buClr>
                <a:srgbClr val="FFFFFF"/>
              </a:buClr>
              <a:buSzPts val="5000"/>
              <a:buNone/>
              <a:defRPr sz="6667">
                <a:solidFill>
                  <a:srgbClr val="FFFFFF"/>
                </a:solidFill>
              </a:defRPr>
            </a:lvl4pPr>
            <a:lvl5pPr lvl="4" rtl="0">
              <a:spcBef>
                <a:spcPts val="0"/>
              </a:spcBef>
              <a:spcAft>
                <a:spcPts val="0"/>
              </a:spcAft>
              <a:buClr>
                <a:srgbClr val="FFFFFF"/>
              </a:buClr>
              <a:buSzPts val="5000"/>
              <a:buNone/>
              <a:defRPr sz="6667">
                <a:solidFill>
                  <a:srgbClr val="FFFFFF"/>
                </a:solidFill>
              </a:defRPr>
            </a:lvl5pPr>
            <a:lvl6pPr lvl="5" rtl="0">
              <a:spcBef>
                <a:spcPts val="0"/>
              </a:spcBef>
              <a:spcAft>
                <a:spcPts val="0"/>
              </a:spcAft>
              <a:buClr>
                <a:srgbClr val="FFFFFF"/>
              </a:buClr>
              <a:buSzPts val="5000"/>
              <a:buNone/>
              <a:defRPr sz="6667">
                <a:solidFill>
                  <a:srgbClr val="FFFFFF"/>
                </a:solidFill>
              </a:defRPr>
            </a:lvl6pPr>
            <a:lvl7pPr lvl="6" rtl="0">
              <a:spcBef>
                <a:spcPts val="0"/>
              </a:spcBef>
              <a:spcAft>
                <a:spcPts val="0"/>
              </a:spcAft>
              <a:buClr>
                <a:srgbClr val="FFFFFF"/>
              </a:buClr>
              <a:buSzPts val="5000"/>
              <a:buNone/>
              <a:defRPr sz="6667">
                <a:solidFill>
                  <a:srgbClr val="FFFFFF"/>
                </a:solidFill>
              </a:defRPr>
            </a:lvl7pPr>
            <a:lvl8pPr lvl="7" rtl="0">
              <a:spcBef>
                <a:spcPts val="0"/>
              </a:spcBef>
              <a:spcAft>
                <a:spcPts val="0"/>
              </a:spcAft>
              <a:buClr>
                <a:srgbClr val="FFFFFF"/>
              </a:buClr>
              <a:buSzPts val="5000"/>
              <a:buNone/>
              <a:defRPr sz="6667">
                <a:solidFill>
                  <a:srgbClr val="FFFFFF"/>
                </a:solidFill>
              </a:defRPr>
            </a:lvl8pPr>
            <a:lvl9pPr lvl="8" rtl="0">
              <a:spcBef>
                <a:spcPts val="0"/>
              </a:spcBef>
              <a:spcAft>
                <a:spcPts val="0"/>
              </a:spcAft>
              <a:buClr>
                <a:srgbClr val="FFFFFF"/>
              </a:buClr>
              <a:buSzPts val="5000"/>
              <a:buNone/>
              <a:defRPr sz="6667">
                <a:solidFill>
                  <a:srgbClr val="FFFFFF"/>
                </a:solidFill>
              </a:defRPr>
            </a:lvl9pPr>
          </a:lstStyle>
          <a:p>
            <a:r>
              <a:rPr lang="en-US" smtClean="0"/>
              <a:t>Click to edit Master title style</a:t>
            </a:r>
            <a:endParaRPr/>
          </a:p>
        </p:txBody>
      </p:sp>
      <p:sp>
        <p:nvSpPr>
          <p:cNvPr id="126" name="Google Shape;126;p22"/>
          <p:cNvSpPr txBox="1">
            <a:spLocks noGrp="1"/>
          </p:cNvSpPr>
          <p:nvPr>
            <p:ph type="title" idx="2" hasCustomPrompt="1"/>
          </p:nvPr>
        </p:nvSpPr>
        <p:spPr>
          <a:xfrm>
            <a:off x="3810667" y="1310200"/>
            <a:ext cx="6353200" cy="155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9000"/>
              <a:buNone/>
              <a:defRPr sz="12000">
                <a:solidFill>
                  <a:schemeClr val="accent3"/>
                </a:solidFill>
              </a:defRPr>
            </a:lvl1pPr>
            <a:lvl2pPr lvl="1" rtl="0">
              <a:spcBef>
                <a:spcPts val="0"/>
              </a:spcBef>
              <a:spcAft>
                <a:spcPts val="0"/>
              </a:spcAft>
              <a:buClr>
                <a:schemeClr val="accent3"/>
              </a:buClr>
              <a:buSzPts val="5000"/>
              <a:buNone/>
              <a:defRPr sz="6667">
                <a:solidFill>
                  <a:schemeClr val="accent3"/>
                </a:solidFill>
              </a:defRPr>
            </a:lvl2pPr>
            <a:lvl3pPr lvl="2" rtl="0">
              <a:spcBef>
                <a:spcPts val="0"/>
              </a:spcBef>
              <a:spcAft>
                <a:spcPts val="0"/>
              </a:spcAft>
              <a:buClr>
                <a:schemeClr val="accent3"/>
              </a:buClr>
              <a:buSzPts val="5000"/>
              <a:buNone/>
              <a:defRPr sz="6667">
                <a:solidFill>
                  <a:schemeClr val="accent3"/>
                </a:solidFill>
              </a:defRPr>
            </a:lvl3pPr>
            <a:lvl4pPr lvl="3" rtl="0">
              <a:spcBef>
                <a:spcPts val="0"/>
              </a:spcBef>
              <a:spcAft>
                <a:spcPts val="0"/>
              </a:spcAft>
              <a:buClr>
                <a:schemeClr val="accent3"/>
              </a:buClr>
              <a:buSzPts val="5000"/>
              <a:buNone/>
              <a:defRPr sz="6667">
                <a:solidFill>
                  <a:schemeClr val="accent3"/>
                </a:solidFill>
              </a:defRPr>
            </a:lvl4pPr>
            <a:lvl5pPr lvl="4" rtl="0">
              <a:spcBef>
                <a:spcPts val="0"/>
              </a:spcBef>
              <a:spcAft>
                <a:spcPts val="0"/>
              </a:spcAft>
              <a:buClr>
                <a:schemeClr val="accent3"/>
              </a:buClr>
              <a:buSzPts val="5000"/>
              <a:buNone/>
              <a:defRPr sz="6667">
                <a:solidFill>
                  <a:schemeClr val="accent3"/>
                </a:solidFill>
              </a:defRPr>
            </a:lvl5pPr>
            <a:lvl6pPr lvl="5" rtl="0">
              <a:spcBef>
                <a:spcPts val="0"/>
              </a:spcBef>
              <a:spcAft>
                <a:spcPts val="0"/>
              </a:spcAft>
              <a:buClr>
                <a:schemeClr val="accent3"/>
              </a:buClr>
              <a:buSzPts val="5000"/>
              <a:buNone/>
              <a:defRPr sz="6667">
                <a:solidFill>
                  <a:schemeClr val="accent3"/>
                </a:solidFill>
              </a:defRPr>
            </a:lvl6pPr>
            <a:lvl7pPr lvl="6" rtl="0">
              <a:spcBef>
                <a:spcPts val="0"/>
              </a:spcBef>
              <a:spcAft>
                <a:spcPts val="0"/>
              </a:spcAft>
              <a:buClr>
                <a:schemeClr val="accent3"/>
              </a:buClr>
              <a:buSzPts val="5000"/>
              <a:buNone/>
              <a:defRPr sz="6667">
                <a:solidFill>
                  <a:schemeClr val="accent3"/>
                </a:solidFill>
              </a:defRPr>
            </a:lvl7pPr>
            <a:lvl8pPr lvl="7" rtl="0">
              <a:spcBef>
                <a:spcPts val="0"/>
              </a:spcBef>
              <a:spcAft>
                <a:spcPts val="0"/>
              </a:spcAft>
              <a:buClr>
                <a:schemeClr val="accent3"/>
              </a:buClr>
              <a:buSzPts val="5000"/>
              <a:buNone/>
              <a:defRPr sz="6667">
                <a:solidFill>
                  <a:schemeClr val="accent3"/>
                </a:solidFill>
              </a:defRPr>
            </a:lvl8pPr>
            <a:lvl9pPr lvl="8" rtl="0">
              <a:spcBef>
                <a:spcPts val="0"/>
              </a:spcBef>
              <a:spcAft>
                <a:spcPts val="0"/>
              </a:spcAft>
              <a:buClr>
                <a:schemeClr val="accent3"/>
              </a:buClr>
              <a:buSzPts val="5000"/>
              <a:buNone/>
              <a:defRPr sz="6667">
                <a:solidFill>
                  <a:schemeClr val="accent3"/>
                </a:solidFill>
              </a:defRPr>
            </a:lvl9pPr>
          </a:lstStyle>
          <a:p>
            <a:r>
              <a:t>xx%</a:t>
            </a:r>
          </a:p>
        </p:txBody>
      </p:sp>
      <p:sp>
        <p:nvSpPr>
          <p:cNvPr id="127" name="Google Shape;127;p22"/>
          <p:cNvSpPr txBox="1">
            <a:spLocks noGrp="1"/>
          </p:cNvSpPr>
          <p:nvPr>
            <p:ph type="subTitle" idx="1"/>
          </p:nvPr>
        </p:nvSpPr>
        <p:spPr>
          <a:xfrm>
            <a:off x="3810667" y="4841800"/>
            <a:ext cx="6353200" cy="7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solidFill>
                  <a:srgbClr val="FFFFFF"/>
                </a:solidFill>
              </a:defRPr>
            </a:lvl1pPr>
            <a:lvl2pPr lvl="1" rtl="0">
              <a:spcBef>
                <a:spcPts val="0"/>
              </a:spcBef>
              <a:spcAft>
                <a:spcPts val="0"/>
              </a:spcAft>
              <a:buNone/>
              <a:defRPr sz="1733">
                <a:solidFill>
                  <a:srgbClr val="FFFFFF"/>
                </a:solidFill>
              </a:defRPr>
            </a:lvl2pPr>
            <a:lvl3pPr lvl="2" rtl="0">
              <a:spcBef>
                <a:spcPts val="2133"/>
              </a:spcBef>
              <a:spcAft>
                <a:spcPts val="0"/>
              </a:spcAft>
              <a:buNone/>
              <a:defRPr sz="1733">
                <a:solidFill>
                  <a:srgbClr val="FFFFFF"/>
                </a:solidFill>
              </a:defRPr>
            </a:lvl3pPr>
            <a:lvl4pPr lvl="3" rtl="0">
              <a:spcBef>
                <a:spcPts val="2133"/>
              </a:spcBef>
              <a:spcAft>
                <a:spcPts val="0"/>
              </a:spcAft>
              <a:buNone/>
              <a:defRPr sz="1733">
                <a:solidFill>
                  <a:srgbClr val="FFFFFF"/>
                </a:solidFill>
              </a:defRPr>
            </a:lvl4pPr>
            <a:lvl5pPr lvl="4" rtl="0">
              <a:spcBef>
                <a:spcPts val="2133"/>
              </a:spcBef>
              <a:spcAft>
                <a:spcPts val="0"/>
              </a:spcAft>
              <a:buNone/>
              <a:defRPr sz="1733">
                <a:solidFill>
                  <a:srgbClr val="FFFFFF"/>
                </a:solidFill>
              </a:defRPr>
            </a:lvl5pPr>
            <a:lvl6pPr lvl="5" rtl="0">
              <a:spcBef>
                <a:spcPts val="2133"/>
              </a:spcBef>
              <a:spcAft>
                <a:spcPts val="0"/>
              </a:spcAft>
              <a:buNone/>
              <a:defRPr sz="1733">
                <a:solidFill>
                  <a:srgbClr val="FFFFFF"/>
                </a:solidFill>
              </a:defRPr>
            </a:lvl6pPr>
            <a:lvl7pPr lvl="6" rtl="0">
              <a:spcBef>
                <a:spcPts val="2133"/>
              </a:spcBef>
              <a:spcAft>
                <a:spcPts val="0"/>
              </a:spcAft>
              <a:buNone/>
              <a:defRPr sz="1733">
                <a:solidFill>
                  <a:srgbClr val="FFFFFF"/>
                </a:solidFill>
              </a:defRPr>
            </a:lvl7pPr>
            <a:lvl8pPr lvl="7" rtl="0">
              <a:spcBef>
                <a:spcPts val="2133"/>
              </a:spcBef>
              <a:spcAft>
                <a:spcPts val="0"/>
              </a:spcAft>
              <a:buNone/>
              <a:defRPr sz="1733">
                <a:solidFill>
                  <a:srgbClr val="FFFFFF"/>
                </a:solidFill>
              </a:defRPr>
            </a:lvl8pPr>
            <a:lvl9pPr lvl="8" rtl="0">
              <a:spcBef>
                <a:spcPts val="2133"/>
              </a:spcBef>
              <a:spcAft>
                <a:spcPts val="2133"/>
              </a:spcAft>
              <a:buNone/>
              <a:defRPr sz="1733">
                <a:solidFill>
                  <a:srgbClr val="FFFFFF"/>
                </a:solidFill>
              </a:defRPr>
            </a:lvl9pPr>
          </a:lstStyle>
          <a:p>
            <a:r>
              <a:rPr lang="en-US" smtClean="0"/>
              <a:t>Click to edit Master subtitle style</a:t>
            </a:r>
            <a:endParaRPr/>
          </a:p>
        </p:txBody>
      </p:sp>
    </p:spTree>
    <p:extLst>
      <p:ext uri="{BB962C8B-B14F-4D97-AF65-F5344CB8AC3E}">
        <p14:creationId xmlns:p14="http://schemas.microsoft.com/office/powerpoint/2010/main" val="183109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4"/>
          <p:cNvSpPr txBox="1">
            <a:spLocks noGrp="1"/>
          </p:cNvSpPr>
          <p:nvPr>
            <p:ph type="body" idx="1"/>
          </p:nvPr>
        </p:nvSpPr>
        <p:spPr>
          <a:xfrm>
            <a:off x="956100" y="1536633"/>
            <a:ext cx="10279600" cy="4598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smtClean="0"/>
              <a:t>Click to edit Master text styles</a:t>
            </a:r>
          </a:p>
        </p:txBody>
      </p:sp>
      <p:sp>
        <p:nvSpPr>
          <p:cNvPr id="19" name="Google Shape;19;p4"/>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Tree>
    <p:extLst>
      <p:ext uri="{BB962C8B-B14F-4D97-AF65-F5344CB8AC3E}">
        <p14:creationId xmlns:p14="http://schemas.microsoft.com/office/powerpoint/2010/main" val="1250008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096000" y="722600"/>
            <a:ext cx="5140000" cy="5412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4800"/>
              <a:buNone/>
              <a:defRPr sz="6400">
                <a:solidFill>
                  <a:schemeClr val="accent2"/>
                </a:solidFill>
              </a:defRPr>
            </a:lvl1pPr>
            <a:lvl2pPr lvl="1" algn="r" rtl="0">
              <a:spcBef>
                <a:spcPts val="0"/>
              </a:spcBef>
              <a:spcAft>
                <a:spcPts val="0"/>
              </a:spcAft>
              <a:buClr>
                <a:schemeClr val="accent2"/>
              </a:buClr>
              <a:buSzPts val="4800"/>
              <a:buNone/>
              <a:defRPr sz="6400">
                <a:solidFill>
                  <a:schemeClr val="accent2"/>
                </a:solidFill>
              </a:defRPr>
            </a:lvl2pPr>
            <a:lvl3pPr lvl="2" algn="r" rtl="0">
              <a:spcBef>
                <a:spcPts val="0"/>
              </a:spcBef>
              <a:spcAft>
                <a:spcPts val="0"/>
              </a:spcAft>
              <a:buClr>
                <a:schemeClr val="accent2"/>
              </a:buClr>
              <a:buSzPts val="4800"/>
              <a:buNone/>
              <a:defRPr sz="6400">
                <a:solidFill>
                  <a:schemeClr val="accent2"/>
                </a:solidFill>
              </a:defRPr>
            </a:lvl3pPr>
            <a:lvl4pPr lvl="3" algn="r" rtl="0">
              <a:spcBef>
                <a:spcPts val="0"/>
              </a:spcBef>
              <a:spcAft>
                <a:spcPts val="0"/>
              </a:spcAft>
              <a:buClr>
                <a:schemeClr val="accent2"/>
              </a:buClr>
              <a:buSzPts val="4800"/>
              <a:buNone/>
              <a:defRPr sz="6400">
                <a:solidFill>
                  <a:schemeClr val="accent2"/>
                </a:solidFill>
              </a:defRPr>
            </a:lvl4pPr>
            <a:lvl5pPr lvl="4" algn="r" rtl="0">
              <a:spcBef>
                <a:spcPts val="0"/>
              </a:spcBef>
              <a:spcAft>
                <a:spcPts val="0"/>
              </a:spcAft>
              <a:buClr>
                <a:schemeClr val="accent2"/>
              </a:buClr>
              <a:buSzPts val="4800"/>
              <a:buNone/>
              <a:defRPr sz="6400">
                <a:solidFill>
                  <a:schemeClr val="accent2"/>
                </a:solidFill>
              </a:defRPr>
            </a:lvl5pPr>
            <a:lvl6pPr lvl="5" algn="r" rtl="0">
              <a:spcBef>
                <a:spcPts val="0"/>
              </a:spcBef>
              <a:spcAft>
                <a:spcPts val="0"/>
              </a:spcAft>
              <a:buClr>
                <a:schemeClr val="accent2"/>
              </a:buClr>
              <a:buSzPts val="4800"/>
              <a:buNone/>
              <a:defRPr sz="6400">
                <a:solidFill>
                  <a:schemeClr val="accent2"/>
                </a:solidFill>
              </a:defRPr>
            </a:lvl6pPr>
            <a:lvl7pPr lvl="6" algn="r" rtl="0">
              <a:spcBef>
                <a:spcPts val="0"/>
              </a:spcBef>
              <a:spcAft>
                <a:spcPts val="0"/>
              </a:spcAft>
              <a:buClr>
                <a:schemeClr val="accent2"/>
              </a:buClr>
              <a:buSzPts val="4800"/>
              <a:buNone/>
              <a:defRPr sz="6400">
                <a:solidFill>
                  <a:schemeClr val="accent2"/>
                </a:solidFill>
              </a:defRPr>
            </a:lvl7pPr>
            <a:lvl8pPr lvl="7" algn="r" rtl="0">
              <a:spcBef>
                <a:spcPts val="0"/>
              </a:spcBef>
              <a:spcAft>
                <a:spcPts val="0"/>
              </a:spcAft>
              <a:buClr>
                <a:schemeClr val="accent2"/>
              </a:buClr>
              <a:buSzPts val="4800"/>
              <a:buNone/>
              <a:defRPr sz="6400">
                <a:solidFill>
                  <a:schemeClr val="accent2"/>
                </a:solidFill>
              </a:defRPr>
            </a:lvl8pPr>
            <a:lvl9pPr lvl="8" algn="r" rtl="0">
              <a:spcBef>
                <a:spcPts val="0"/>
              </a:spcBef>
              <a:spcAft>
                <a:spcPts val="0"/>
              </a:spcAft>
              <a:buClr>
                <a:schemeClr val="accent2"/>
              </a:buClr>
              <a:buSzPts val="4800"/>
              <a:buNone/>
              <a:defRPr sz="6400">
                <a:solidFill>
                  <a:schemeClr val="accent2"/>
                </a:solidFill>
              </a:defRPr>
            </a:lvl9pPr>
          </a:lstStyle>
          <a:p>
            <a:r>
              <a:rPr lang="en-US" smtClean="0"/>
              <a:t>Click to edit Master title style</a:t>
            </a:r>
            <a:endParaRPr/>
          </a:p>
        </p:txBody>
      </p:sp>
    </p:spTree>
    <p:extLst>
      <p:ext uri="{BB962C8B-B14F-4D97-AF65-F5344CB8AC3E}">
        <p14:creationId xmlns:p14="http://schemas.microsoft.com/office/powerpoint/2010/main" val="103620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slide">
  <p:cSld name="Closing slide">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4"/>
          <p:cNvSpPr/>
          <p:nvPr/>
        </p:nvSpPr>
        <p:spPr>
          <a:xfrm>
            <a:off x="0" y="532500"/>
            <a:ext cx="12192000" cy="5820000"/>
          </a:xfrm>
          <a:prstGeom prst="rect">
            <a:avLst/>
          </a:prstGeom>
          <a:solidFill>
            <a:srgbClr val="1968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24"/>
          <p:cNvSpPr txBox="1">
            <a:spLocks noGrp="1"/>
          </p:cNvSpPr>
          <p:nvPr>
            <p:ph type="ctrTitle"/>
          </p:nvPr>
        </p:nvSpPr>
        <p:spPr>
          <a:xfrm>
            <a:off x="1412500" y="2548867"/>
            <a:ext cx="5060400" cy="105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000"/>
              <a:buNone/>
              <a:defRPr sz="6667">
                <a:solidFill>
                  <a:srgbClr val="FFFFFF"/>
                </a:solidFill>
              </a:defRPr>
            </a:lvl1pPr>
            <a:lvl2pPr lvl="1" algn="ctr" rtl="0">
              <a:spcBef>
                <a:spcPts val="0"/>
              </a:spcBef>
              <a:spcAft>
                <a:spcPts val="0"/>
              </a:spcAft>
              <a:buClr>
                <a:srgbClr val="FFFFFF"/>
              </a:buClr>
              <a:buSzPts val="5000"/>
              <a:buNone/>
              <a:defRPr sz="6667">
                <a:solidFill>
                  <a:srgbClr val="FFFFFF"/>
                </a:solidFill>
              </a:defRPr>
            </a:lvl2pPr>
            <a:lvl3pPr lvl="2" algn="ctr" rtl="0">
              <a:spcBef>
                <a:spcPts val="0"/>
              </a:spcBef>
              <a:spcAft>
                <a:spcPts val="0"/>
              </a:spcAft>
              <a:buClr>
                <a:srgbClr val="FFFFFF"/>
              </a:buClr>
              <a:buSzPts val="5000"/>
              <a:buNone/>
              <a:defRPr sz="6667">
                <a:solidFill>
                  <a:srgbClr val="FFFFFF"/>
                </a:solidFill>
              </a:defRPr>
            </a:lvl3pPr>
            <a:lvl4pPr lvl="3" algn="ctr" rtl="0">
              <a:spcBef>
                <a:spcPts val="0"/>
              </a:spcBef>
              <a:spcAft>
                <a:spcPts val="0"/>
              </a:spcAft>
              <a:buClr>
                <a:srgbClr val="FFFFFF"/>
              </a:buClr>
              <a:buSzPts val="5000"/>
              <a:buNone/>
              <a:defRPr sz="6667">
                <a:solidFill>
                  <a:srgbClr val="FFFFFF"/>
                </a:solidFill>
              </a:defRPr>
            </a:lvl4pPr>
            <a:lvl5pPr lvl="4" algn="ctr" rtl="0">
              <a:spcBef>
                <a:spcPts val="0"/>
              </a:spcBef>
              <a:spcAft>
                <a:spcPts val="0"/>
              </a:spcAft>
              <a:buClr>
                <a:srgbClr val="FFFFFF"/>
              </a:buClr>
              <a:buSzPts val="5000"/>
              <a:buNone/>
              <a:defRPr sz="6667">
                <a:solidFill>
                  <a:srgbClr val="FFFFFF"/>
                </a:solidFill>
              </a:defRPr>
            </a:lvl5pPr>
            <a:lvl6pPr lvl="5" algn="ctr" rtl="0">
              <a:spcBef>
                <a:spcPts val="0"/>
              </a:spcBef>
              <a:spcAft>
                <a:spcPts val="0"/>
              </a:spcAft>
              <a:buClr>
                <a:srgbClr val="FFFFFF"/>
              </a:buClr>
              <a:buSzPts val="5000"/>
              <a:buNone/>
              <a:defRPr sz="6667">
                <a:solidFill>
                  <a:srgbClr val="FFFFFF"/>
                </a:solidFill>
              </a:defRPr>
            </a:lvl6pPr>
            <a:lvl7pPr lvl="6" algn="ctr" rtl="0">
              <a:spcBef>
                <a:spcPts val="0"/>
              </a:spcBef>
              <a:spcAft>
                <a:spcPts val="0"/>
              </a:spcAft>
              <a:buClr>
                <a:srgbClr val="FFFFFF"/>
              </a:buClr>
              <a:buSzPts val="5000"/>
              <a:buNone/>
              <a:defRPr sz="6667">
                <a:solidFill>
                  <a:srgbClr val="FFFFFF"/>
                </a:solidFill>
              </a:defRPr>
            </a:lvl7pPr>
            <a:lvl8pPr lvl="7" algn="ctr" rtl="0">
              <a:spcBef>
                <a:spcPts val="0"/>
              </a:spcBef>
              <a:spcAft>
                <a:spcPts val="0"/>
              </a:spcAft>
              <a:buClr>
                <a:srgbClr val="FFFFFF"/>
              </a:buClr>
              <a:buSzPts val="5000"/>
              <a:buNone/>
              <a:defRPr sz="6667">
                <a:solidFill>
                  <a:srgbClr val="FFFFFF"/>
                </a:solidFill>
              </a:defRPr>
            </a:lvl8pPr>
            <a:lvl9pPr lvl="8" algn="ctr" rtl="0">
              <a:spcBef>
                <a:spcPts val="0"/>
              </a:spcBef>
              <a:spcAft>
                <a:spcPts val="0"/>
              </a:spcAft>
              <a:buClr>
                <a:srgbClr val="FFFFFF"/>
              </a:buClr>
              <a:buSzPts val="5000"/>
              <a:buNone/>
              <a:defRPr sz="6667">
                <a:solidFill>
                  <a:srgbClr val="FFFFFF"/>
                </a:solidFill>
              </a:defRPr>
            </a:lvl9pPr>
          </a:lstStyle>
          <a:p>
            <a:r>
              <a:rPr lang="en-US" smtClean="0"/>
              <a:t>Click to edit Master title style</a:t>
            </a:r>
            <a:endParaRPr/>
          </a:p>
        </p:txBody>
      </p:sp>
      <p:sp>
        <p:nvSpPr>
          <p:cNvPr id="133" name="Google Shape;133;p24"/>
          <p:cNvSpPr txBox="1">
            <a:spLocks noGrp="1"/>
          </p:cNvSpPr>
          <p:nvPr>
            <p:ph type="subTitle" idx="1"/>
          </p:nvPr>
        </p:nvSpPr>
        <p:spPr>
          <a:xfrm>
            <a:off x="1412500" y="3601669"/>
            <a:ext cx="5060400" cy="140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300"/>
              <a:buNone/>
              <a:defRPr sz="1733">
                <a:solidFill>
                  <a:srgbClr val="FFFFFF"/>
                </a:solidFill>
              </a:defRPr>
            </a:lvl1pPr>
            <a:lvl2pPr lvl="1" algn="ctr" rtl="0">
              <a:lnSpc>
                <a:spcPct val="100000"/>
              </a:lnSpc>
              <a:spcBef>
                <a:spcPts val="0"/>
              </a:spcBef>
              <a:spcAft>
                <a:spcPts val="0"/>
              </a:spcAft>
              <a:buClr>
                <a:srgbClr val="FFFFFF"/>
              </a:buClr>
              <a:buSzPts val="1300"/>
              <a:buNone/>
              <a:defRPr sz="1733">
                <a:solidFill>
                  <a:srgbClr val="FFFFFF"/>
                </a:solidFill>
              </a:defRPr>
            </a:lvl2pPr>
            <a:lvl3pPr lvl="2" algn="ctr" rtl="0">
              <a:lnSpc>
                <a:spcPct val="100000"/>
              </a:lnSpc>
              <a:spcBef>
                <a:spcPts val="0"/>
              </a:spcBef>
              <a:spcAft>
                <a:spcPts val="0"/>
              </a:spcAft>
              <a:buClr>
                <a:srgbClr val="FFFFFF"/>
              </a:buClr>
              <a:buSzPts val="1300"/>
              <a:buNone/>
              <a:defRPr sz="1733">
                <a:solidFill>
                  <a:srgbClr val="FFFFFF"/>
                </a:solidFill>
              </a:defRPr>
            </a:lvl3pPr>
            <a:lvl4pPr lvl="3" algn="ctr" rtl="0">
              <a:lnSpc>
                <a:spcPct val="100000"/>
              </a:lnSpc>
              <a:spcBef>
                <a:spcPts val="0"/>
              </a:spcBef>
              <a:spcAft>
                <a:spcPts val="0"/>
              </a:spcAft>
              <a:buClr>
                <a:srgbClr val="FFFFFF"/>
              </a:buClr>
              <a:buSzPts val="1300"/>
              <a:buNone/>
              <a:defRPr sz="1733">
                <a:solidFill>
                  <a:srgbClr val="FFFFFF"/>
                </a:solidFill>
              </a:defRPr>
            </a:lvl4pPr>
            <a:lvl5pPr lvl="4" algn="ctr" rtl="0">
              <a:lnSpc>
                <a:spcPct val="100000"/>
              </a:lnSpc>
              <a:spcBef>
                <a:spcPts val="0"/>
              </a:spcBef>
              <a:spcAft>
                <a:spcPts val="0"/>
              </a:spcAft>
              <a:buClr>
                <a:srgbClr val="FFFFFF"/>
              </a:buClr>
              <a:buSzPts val="1300"/>
              <a:buNone/>
              <a:defRPr sz="1733">
                <a:solidFill>
                  <a:srgbClr val="FFFFFF"/>
                </a:solidFill>
              </a:defRPr>
            </a:lvl5pPr>
            <a:lvl6pPr lvl="5" algn="ctr" rtl="0">
              <a:lnSpc>
                <a:spcPct val="100000"/>
              </a:lnSpc>
              <a:spcBef>
                <a:spcPts val="0"/>
              </a:spcBef>
              <a:spcAft>
                <a:spcPts val="0"/>
              </a:spcAft>
              <a:buClr>
                <a:srgbClr val="FFFFFF"/>
              </a:buClr>
              <a:buSzPts val="1300"/>
              <a:buNone/>
              <a:defRPr sz="1733">
                <a:solidFill>
                  <a:srgbClr val="FFFFFF"/>
                </a:solidFill>
              </a:defRPr>
            </a:lvl6pPr>
            <a:lvl7pPr lvl="6" algn="ctr" rtl="0">
              <a:lnSpc>
                <a:spcPct val="100000"/>
              </a:lnSpc>
              <a:spcBef>
                <a:spcPts val="0"/>
              </a:spcBef>
              <a:spcAft>
                <a:spcPts val="0"/>
              </a:spcAft>
              <a:buClr>
                <a:srgbClr val="FFFFFF"/>
              </a:buClr>
              <a:buSzPts val="1300"/>
              <a:buNone/>
              <a:defRPr sz="1733">
                <a:solidFill>
                  <a:srgbClr val="FFFFFF"/>
                </a:solidFill>
              </a:defRPr>
            </a:lvl7pPr>
            <a:lvl8pPr lvl="7" algn="ctr" rtl="0">
              <a:lnSpc>
                <a:spcPct val="100000"/>
              </a:lnSpc>
              <a:spcBef>
                <a:spcPts val="0"/>
              </a:spcBef>
              <a:spcAft>
                <a:spcPts val="0"/>
              </a:spcAft>
              <a:buClr>
                <a:srgbClr val="FFFFFF"/>
              </a:buClr>
              <a:buSzPts val="1300"/>
              <a:buNone/>
              <a:defRPr sz="1733">
                <a:solidFill>
                  <a:srgbClr val="FFFFFF"/>
                </a:solidFill>
              </a:defRPr>
            </a:lvl8pPr>
            <a:lvl9pPr lvl="8" algn="ctr" rtl="0">
              <a:lnSpc>
                <a:spcPct val="100000"/>
              </a:lnSpc>
              <a:spcBef>
                <a:spcPts val="0"/>
              </a:spcBef>
              <a:spcAft>
                <a:spcPts val="0"/>
              </a:spcAft>
              <a:buClr>
                <a:srgbClr val="FFFFFF"/>
              </a:buClr>
              <a:buSzPts val="1300"/>
              <a:buNone/>
              <a:defRPr sz="1733">
                <a:solidFill>
                  <a:srgbClr val="FFFFFF"/>
                </a:solidFill>
              </a:defRPr>
            </a:lvl9pPr>
          </a:lstStyle>
          <a:p>
            <a:r>
              <a:rPr lang="en-US" smtClean="0"/>
              <a:t>Click to edit Master subtitle style</a:t>
            </a:r>
            <a:endParaRPr/>
          </a:p>
        </p:txBody>
      </p:sp>
      <p:sp>
        <p:nvSpPr>
          <p:cNvPr id="134" name="Google Shape;134;p24"/>
          <p:cNvSpPr txBox="1"/>
          <p:nvPr/>
        </p:nvSpPr>
        <p:spPr>
          <a:xfrm>
            <a:off x="7296900" y="3762500"/>
            <a:ext cx="3571200" cy="612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200">
                <a:solidFill>
                  <a:srgbClr val="FFFFFF"/>
                </a:solidFill>
                <a:latin typeface="Muli"/>
                <a:ea typeface="Muli"/>
                <a:cs typeface="Muli"/>
                <a:sym typeface="Muli"/>
              </a:rPr>
              <a:t>CREDITS: This presentation template was created by </a:t>
            </a:r>
            <a:r>
              <a:rPr lang="en" sz="1200">
                <a:solidFill>
                  <a:srgbClr val="FFFFFF"/>
                </a:solidFill>
                <a:uFill>
                  <a:noFill/>
                </a:uFill>
                <a:latin typeface="Muli"/>
                <a:ea typeface="Muli"/>
                <a:cs typeface="Muli"/>
                <a:sym typeface="Muli"/>
                <a:hlinkClick r:id="rId3"/>
              </a:rPr>
              <a:t>Slidesgo</a:t>
            </a:r>
            <a:r>
              <a:rPr lang="en" sz="1200">
                <a:solidFill>
                  <a:srgbClr val="FFFFFF"/>
                </a:solidFill>
                <a:latin typeface="Muli"/>
                <a:ea typeface="Muli"/>
                <a:cs typeface="Muli"/>
                <a:sym typeface="Muli"/>
              </a:rPr>
              <a:t>, including icons by </a:t>
            </a:r>
            <a:r>
              <a:rPr lang="en" sz="1200">
                <a:solidFill>
                  <a:srgbClr val="FFFFFF"/>
                </a:solidFill>
                <a:uFill>
                  <a:noFill/>
                </a:uFill>
                <a:latin typeface="Muli"/>
                <a:ea typeface="Muli"/>
                <a:cs typeface="Muli"/>
                <a:sym typeface="Muli"/>
                <a:hlinkClick r:id="rId4"/>
              </a:rPr>
              <a:t>Flaticon</a:t>
            </a:r>
            <a:r>
              <a:rPr lang="en" sz="1200">
                <a:solidFill>
                  <a:srgbClr val="FFFFFF"/>
                </a:solidFill>
                <a:latin typeface="Muli"/>
                <a:ea typeface="Muli"/>
                <a:cs typeface="Muli"/>
                <a:sym typeface="Muli"/>
              </a:rPr>
              <a:t>, and infographics &amp; images by </a:t>
            </a:r>
            <a:r>
              <a:rPr lang="en" sz="1200">
                <a:solidFill>
                  <a:srgbClr val="FFFFFF"/>
                </a:solidFill>
                <a:uFill>
                  <a:noFill/>
                </a:uFill>
                <a:latin typeface="Muli"/>
                <a:ea typeface="Muli"/>
                <a:cs typeface="Muli"/>
                <a:sym typeface="Muli"/>
                <a:hlinkClick r:id="rId5"/>
              </a:rPr>
              <a:t>Freepik</a:t>
            </a:r>
            <a:r>
              <a:rPr lang="en" sz="1200">
                <a:solidFill>
                  <a:srgbClr val="FFFFFF"/>
                </a:solidFill>
                <a:latin typeface="Muli"/>
                <a:ea typeface="Muli"/>
                <a:cs typeface="Muli"/>
                <a:sym typeface="Muli"/>
              </a:rPr>
              <a:t>. </a:t>
            </a:r>
            <a:endParaRPr sz="1200">
              <a:solidFill>
                <a:srgbClr val="FFFFFF"/>
              </a:solidFill>
              <a:latin typeface="Muli"/>
              <a:ea typeface="Muli"/>
              <a:cs typeface="Muli"/>
              <a:sym typeface="Muli"/>
            </a:endParaRPr>
          </a:p>
        </p:txBody>
      </p:sp>
    </p:spTree>
    <p:extLst>
      <p:ext uri="{BB962C8B-B14F-4D97-AF65-F5344CB8AC3E}">
        <p14:creationId xmlns:p14="http://schemas.microsoft.com/office/powerpoint/2010/main" val="352250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lumns">
  <p:cSld name="1_Three columns">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096001" y="1531567"/>
            <a:ext cx="39976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rgbClr val="F37876"/>
                </a:solidFill>
              </a:defRPr>
            </a:lvl1pPr>
            <a:lvl2pPr lvl="1" rtl="0">
              <a:spcBef>
                <a:spcPts val="0"/>
              </a:spcBef>
              <a:spcAft>
                <a:spcPts val="0"/>
              </a:spcAft>
              <a:buNone/>
              <a:defRPr sz="2000">
                <a:solidFill>
                  <a:srgbClr val="F37876"/>
                </a:solidFill>
              </a:defRPr>
            </a:lvl2pPr>
            <a:lvl3pPr lvl="2" rtl="0">
              <a:spcBef>
                <a:spcPts val="0"/>
              </a:spcBef>
              <a:spcAft>
                <a:spcPts val="0"/>
              </a:spcAft>
              <a:buNone/>
              <a:defRPr sz="2000">
                <a:solidFill>
                  <a:srgbClr val="F37876"/>
                </a:solidFill>
              </a:defRPr>
            </a:lvl3pPr>
            <a:lvl4pPr lvl="3" rtl="0">
              <a:spcBef>
                <a:spcPts val="0"/>
              </a:spcBef>
              <a:spcAft>
                <a:spcPts val="0"/>
              </a:spcAft>
              <a:buNone/>
              <a:defRPr sz="2000">
                <a:solidFill>
                  <a:srgbClr val="F37876"/>
                </a:solidFill>
              </a:defRPr>
            </a:lvl4pPr>
            <a:lvl5pPr lvl="4" rtl="0">
              <a:spcBef>
                <a:spcPts val="0"/>
              </a:spcBef>
              <a:spcAft>
                <a:spcPts val="0"/>
              </a:spcAft>
              <a:buNone/>
              <a:defRPr sz="2000">
                <a:solidFill>
                  <a:srgbClr val="F37876"/>
                </a:solidFill>
              </a:defRPr>
            </a:lvl5pPr>
            <a:lvl6pPr lvl="5" rtl="0">
              <a:spcBef>
                <a:spcPts val="0"/>
              </a:spcBef>
              <a:spcAft>
                <a:spcPts val="0"/>
              </a:spcAft>
              <a:buNone/>
              <a:defRPr sz="2000">
                <a:solidFill>
                  <a:srgbClr val="F37876"/>
                </a:solidFill>
              </a:defRPr>
            </a:lvl6pPr>
            <a:lvl7pPr lvl="6" rtl="0">
              <a:spcBef>
                <a:spcPts val="0"/>
              </a:spcBef>
              <a:spcAft>
                <a:spcPts val="0"/>
              </a:spcAft>
              <a:buNone/>
              <a:defRPr sz="2000">
                <a:solidFill>
                  <a:srgbClr val="F37876"/>
                </a:solidFill>
              </a:defRPr>
            </a:lvl7pPr>
            <a:lvl8pPr lvl="7" rtl="0">
              <a:spcBef>
                <a:spcPts val="0"/>
              </a:spcBef>
              <a:spcAft>
                <a:spcPts val="0"/>
              </a:spcAft>
              <a:buNone/>
              <a:defRPr sz="2000">
                <a:solidFill>
                  <a:srgbClr val="F37876"/>
                </a:solidFill>
              </a:defRPr>
            </a:lvl8pPr>
            <a:lvl9pPr lvl="8" rtl="0">
              <a:spcBef>
                <a:spcPts val="0"/>
              </a:spcBef>
              <a:spcAft>
                <a:spcPts val="0"/>
              </a:spcAft>
              <a:buNone/>
              <a:defRPr sz="2000">
                <a:solidFill>
                  <a:srgbClr val="F37876"/>
                </a:solidFill>
              </a:defRPr>
            </a:lvl9pPr>
          </a:lstStyle>
          <a:p>
            <a:endParaRPr/>
          </a:p>
        </p:txBody>
      </p:sp>
      <p:sp>
        <p:nvSpPr>
          <p:cNvPr id="71" name="Google Shape;71;p16"/>
          <p:cNvSpPr txBox="1">
            <a:spLocks noGrp="1"/>
          </p:cNvSpPr>
          <p:nvPr>
            <p:ph type="subTitle" idx="1"/>
          </p:nvPr>
        </p:nvSpPr>
        <p:spPr>
          <a:xfrm>
            <a:off x="6096001" y="2085400"/>
            <a:ext cx="3997600" cy="76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7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2" name="Google Shape;72;p16"/>
          <p:cNvSpPr txBox="1">
            <a:spLocks noGrp="1"/>
          </p:cNvSpPr>
          <p:nvPr>
            <p:ph type="title" idx="2"/>
          </p:nvPr>
        </p:nvSpPr>
        <p:spPr>
          <a:xfrm>
            <a:off x="6670355" y="3178117"/>
            <a:ext cx="39976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rgbClr val="F37876"/>
                </a:solidFill>
              </a:defRPr>
            </a:lvl1pPr>
            <a:lvl2pPr lvl="1" rtl="0">
              <a:spcBef>
                <a:spcPts val="0"/>
              </a:spcBef>
              <a:spcAft>
                <a:spcPts val="0"/>
              </a:spcAft>
              <a:buNone/>
              <a:defRPr sz="2000">
                <a:solidFill>
                  <a:srgbClr val="F37876"/>
                </a:solidFill>
              </a:defRPr>
            </a:lvl2pPr>
            <a:lvl3pPr lvl="2" rtl="0">
              <a:spcBef>
                <a:spcPts val="0"/>
              </a:spcBef>
              <a:spcAft>
                <a:spcPts val="0"/>
              </a:spcAft>
              <a:buNone/>
              <a:defRPr sz="2000">
                <a:solidFill>
                  <a:srgbClr val="F37876"/>
                </a:solidFill>
              </a:defRPr>
            </a:lvl3pPr>
            <a:lvl4pPr lvl="3" rtl="0">
              <a:spcBef>
                <a:spcPts val="0"/>
              </a:spcBef>
              <a:spcAft>
                <a:spcPts val="0"/>
              </a:spcAft>
              <a:buNone/>
              <a:defRPr sz="2000">
                <a:solidFill>
                  <a:srgbClr val="F37876"/>
                </a:solidFill>
              </a:defRPr>
            </a:lvl4pPr>
            <a:lvl5pPr lvl="4" rtl="0">
              <a:spcBef>
                <a:spcPts val="0"/>
              </a:spcBef>
              <a:spcAft>
                <a:spcPts val="0"/>
              </a:spcAft>
              <a:buNone/>
              <a:defRPr sz="2000">
                <a:solidFill>
                  <a:srgbClr val="F37876"/>
                </a:solidFill>
              </a:defRPr>
            </a:lvl5pPr>
            <a:lvl6pPr lvl="5" rtl="0">
              <a:spcBef>
                <a:spcPts val="0"/>
              </a:spcBef>
              <a:spcAft>
                <a:spcPts val="0"/>
              </a:spcAft>
              <a:buNone/>
              <a:defRPr sz="2000">
                <a:solidFill>
                  <a:srgbClr val="F37876"/>
                </a:solidFill>
              </a:defRPr>
            </a:lvl6pPr>
            <a:lvl7pPr lvl="6" rtl="0">
              <a:spcBef>
                <a:spcPts val="0"/>
              </a:spcBef>
              <a:spcAft>
                <a:spcPts val="0"/>
              </a:spcAft>
              <a:buNone/>
              <a:defRPr sz="2000">
                <a:solidFill>
                  <a:srgbClr val="F37876"/>
                </a:solidFill>
              </a:defRPr>
            </a:lvl7pPr>
            <a:lvl8pPr lvl="7" rtl="0">
              <a:spcBef>
                <a:spcPts val="0"/>
              </a:spcBef>
              <a:spcAft>
                <a:spcPts val="0"/>
              </a:spcAft>
              <a:buNone/>
              <a:defRPr sz="2000">
                <a:solidFill>
                  <a:srgbClr val="F37876"/>
                </a:solidFill>
              </a:defRPr>
            </a:lvl8pPr>
            <a:lvl9pPr lvl="8" rtl="0">
              <a:spcBef>
                <a:spcPts val="0"/>
              </a:spcBef>
              <a:spcAft>
                <a:spcPts val="0"/>
              </a:spcAft>
              <a:buNone/>
              <a:defRPr sz="2000">
                <a:solidFill>
                  <a:srgbClr val="F37876"/>
                </a:solidFill>
              </a:defRPr>
            </a:lvl9pPr>
          </a:lstStyle>
          <a:p>
            <a:endParaRPr/>
          </a:p>
        </p:txBody>
      </p:sp>
      <p:sp>
        <p:nvSpPr>
          <p:cNvPr id="73" name="Google Shape;73;p16"/>
          <p:cNvSpPr txBox="1">
            <a:spLocks noGrp="1"/>
          </p:cNvSpPr>
          <p:nvPr>
            <p:ph type="subTitle" idx="3"/>
          </p:nvPr>
        </p:nvSpPr>
        <p:spPr>
          <a:xfrm>
            <a:off x="6670339" y="3731951"/>
            <a:ext cx="3997600" cy="76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7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4" name="Google Shape;74;p16"/>
          <p:cNvSpPr txBox="1">
            <a:spLocks noGrp="1"/>
          </p:cNvSpPr>
          <p:nvPr>
            <p:ph type="title" idx="4"/>
          </p:nvPr>
        </p:nvSpPr>
        <p:spPr>
          <a:xfrm>
            <a:off x="7244717" y="4824667"/>
            <a:ext cx="3997600" cy="6568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rgbClr val="F37876"/>
                </a:solidFill>
              </a:defRPr>
            </a:lvl1pPr>
            <a:lvl2pPr lvl="1" rtl="0">
              <a:spcBef>
                <a:spcPts val="0"/>
              </a:spcBef>
              <a:spcAft>
                <a:spcPts val="0"/>
              </a:spcAft>
              <a:buNone/>
              <a:defRPr sz="2000">
                <a:solidFill>
                  <a:srgbClr val="F37876"/>
                </a:solidFill>
              </a:defRPr>
            </a:lvl2pPr>
            <a:lvl3pPr lvl="2" rtl="0">
              <a:spcBef>
                <a:spcPts val="0"/>
              </a:spcBef>
              <a:spcAft>
                <a:spcPts val="0"/>
              </a:spcAft>
              <a:buNone/>
              <a:defRPr sz="2000">
                <a:solidFill>
                  <a:srgbClr val="F37876"/>
                </a:solidFill>
              </a:defRPr>
            </a:lvl3pPr>
            <a:lvl4pPr lvl="3" rtl="0">
              <a:spcBef>
                <a:spcPts val="0"/>
              </a:spcBef>
              <a:spcAft>
                <a:spcPts val="0"/>
              </a:spcAft>
              <a:buNone/>
              <a:defRPr sz="2000">
                <a:solidFill>
                  <a:srgbClr val="F37876"/>
                </a:solidFill>
              </a:defRPr>
            </a:lvl4pPr>
            <a:lvl5pPr lvl="4" rtl="0">
              <a:spcBef>
                <a:spcPts val="0"/>
              </a:spcBef>
              <a:spcAft>
                <a:spcPts val="0"/>
              </a:spcAft>
              <a:buNone/>
              <a:defRPr sz="2000">
                <a:solidFill>
                  <a:srgbClr val="F37876"/>
                </a:solidFill>
              </a:defRPr>
            </a:lvl5pPr>
            <a:lvl6pPr lvl="5" rtl="0">
              <a:spcBef>
                <a:spcPts val="0"/>
              </a:spcBef>
              <a:spcAft>
                <a:spcPts val="0"/>
              </a:spcAft>
              <a:buNone/>
              <a:defRPr sz="2000">
                <a:solidFill>
                  <a:srgbClr val="F37876"/>
                </a:solidFill>
              </a:defRPr>
            </a:lvl6pPr>
            <a:lvl7pPr lvl="6" rtl="0">
              <a:spcBef>
                <a:spcPts val="0"/>
              </a:spcBef>
              <a:spcAft>
                <a:spcPts val="0"/>
              </a:spcAft>
              <a:buNone/>
              <a:defRPr sz="2000">
                <a:solidFill>
                  <a:srgbClr val="F37876"/>
                </a:solidFill>
              </a:defRPr>
            </a:lvl7pPr>
            <a:lvl8pPr lvl="7" rtl="0">
              <a:spcBef>
                <a:spcPts val="0"/>
              </a:spcBef>
              <a:spcAft>
                <a:spcPts val="0"/>
              </a:spcAft>
              <a:buNone/>
              <a:defRPr sz="2000">
                <a:solidFill>
                  <a:srgbClr val="F37876"/>
                </a:solidFill>
              </a:defRPr>
            </a:lvl8pPr>
            <a:lvl9pPr lvl="8" rtl="0">
              <a:spcBef>
                <a:spcPts val="0"/>
              </a:spcBef>
              <a:spcAft>
                <a:spcPts val="0"/>
              </a:spcAft>
              <a:buNone/>
              <a:defRPr sz="2000">
                <a:solidFill>
                  <a:srgbClr val="F37876"/>
                </a:solidFill>
              </a:defRPr>
            </a:lvl9pPr>
          </a:lstStyle>
          <a:p>
            <a:endParaRPr/>
          </a:p>
        </p:txBody>
      </p:sp>
      <p:sp>
        <p:nvSpPr>
          <p:cNvPr id="75" name="Google Shape;75;p16"/>
          <p:cNvSpPr txBox="1">
            <a:spLocks noGrp="1"/>
          </p:cNvSpPr>
          <p:nvPr>
            <p:ph type="subTitle" idx="5"/>
          </p:nvPr>
        </p:nvSpPr>
        <p:spPr>
          <a:xfrm>
            <a:off x="7244707" y="5378500"/>
            <a:ext cx="3997600" cy="76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733"/>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6" name="Google Shape;76;p16"/>
          <p:cNvSpPr txBox="1">
            <a:spLocks noGrp="1"/>
          </p:cNvSpPr>
          <p:nvPr>
            <p:ph type="title" idx="6"/>
          </p:nvPr>
        </p:nvSpPr>
        <p:spPr>
          <a:xfrm>
            <a:off x="949800" y="713884"/>
            <a:ext cx="10292400" cy="643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333"/>
            </a:lvl1pPr>
            <a:lvl2pPr lvl="1" algn="ctr" rtl="0">
              <a:spcBef>
                <a:spcPts val="0"/>
              </a:spcBef>
              <a:spcAft>
                <a:spcPts val="0"/>
              </a:spcAft>
              <a:buNone/>
              <a:defRPr sz="3333"/>
            </a:lvl2pPr>
            <a:lvl3pPr lvl="2" algn="ctr" rtl="0">
              <a:spcBef>
                <a:spcPts val="0"/>
              </a:spcBef>
              <a:spcAft>
                <a:spcPts val="0"/>
              </a:spcAft>
              <a:buNone/>
              <a:defRPr sz="3333"/>
            </a:lvl3pPr>
            <a:lvl4pPr lvl="3" algn="ctr" rtl="0">
              <a:spcBef>
                <a:spcPts val="0"/>
              </a:spcBef>
              <a:spcAft>
                <a:spcPts val="0"/>
              </a:spcAft>
              <a:buNone/>
              <a:defRPr sz="3333"/>
            </a:lvl4pPr>
            <a:lvl5pPr lvl="4" algn="ctr" rtl="0">
              <a:spcBef>
                <a:spcPts val="0"/>
              </a:spcBef>
              <a:spcAft>
                <a:spcPts val="0"/>
              </a:spcAft>
              <a:buNone/>
              <a:defRPr sz="3333"/>
            </a:lvl5pPr>
            <a:lvl6pPr lvl="5" algn="ctr" rtl="0">
              <a:spcBef>
                <a:spcPts val="0"/>
              </a:spcBef>
              <a:spcAft>
                <a:spcPts val="0"/>
              </a:spcAft>
              <a:buNone/>
              <a:defRPr sz="3333"/>
            </a:lvl6pPr>
            <a:lvl7pPr lvl="6" algn="ctr" rtl="0">
              <a:spcBef>
                <a:spcPts val="0"/>
              </a:spcBef>
              <a:spcAft>
                <a:spcPts val="0"/>
              </a:spcAft>
              <a:buNone/>
              <a:defRPr sz="3333"/>
            </a:lvl7pPr>
            <a:lvl8pPr lvl="7" algn="ctr" rtl="0">
              <a:spcBef>
                <a:spcPts val="0"/>
              </a:spcBef>
              <a:spcAft>
                <a:spcPts val="0"/>
              </a:spcAft>
              <a:buNone/>
              <a:defRPr sz="3333"/>
            </a:lvl8pPr>
            <a:lvl9pPr lvl="8" algn="ctr" rtl="0">
              <a:spcBef>
                <a:spcPts val="0"/>
              </a:spcBef>
              <a:spcAft>
                <a:spcPts val="0"/>
              </a:spcAft>
              <a:buNone/>
              <a:defRPr sz="3333"/>
            </a:lvl9pPr>
          </a:lstStyle>
          <a:p>
            <a:endParaRPr/>
          </a:p>
        </p:txBody>
      </p:sp>
    </p:spTree>
    <p:extLst>
      <p:ext uri="{BB962C8B-B14F-4D97-AF65-F5344CB8AC3E}">
        <p14:creationId xmlns:p14="http://schemas.microsoft.com/office/powerpoint/2010/main" val="62540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4701F00-09F3-4158-B1D0-901EC7DB8D46}" type="datetimeFigureOut">
              <a:rPr lang="ar-JO" smtClean="0"/>
              <a:t>23/06/1441</a:t>
            </a:fld>
            <a:endParaRPr lang="ar-JO"/>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ar-JO"/>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EB1671-F920-4DE7-8BB2-1F287EB5AF86}" type="slidenum">
              <a:rPr lang="ar-JO" smtClean="0"/>
              <a:t>‹#›</a:t>
            </a:fld>
            <a:endParaRPr lang="ar-JO"/>
          </a:p>
        </p:txBody>
      </p:sp>
    </p:spTree>
    <p:extLst>
      <p:ext uri="{BB962C8B-B14F-4D97-AF65-F5344CB8AC3E}">
        <p14:creationId xmlns:p14="http://schemas.microsoft.com/office/powerpoint/2010/main" val="917368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85800"/>
          </a:xfrm>
        </p:spPr>
        <p:txBody>
          <a:bodyPr>
            <a:normAutofit/>
          </a:bodyPr>
          <a:lstStyle>
            <a:lvl1pPr algn="l">
              <a:defRPr sz="4000">
                <a:solidFill>
                  <a:schemeClr val="tx1">
                    <a:lumMod val="65000"/>
                    <a:lumOff val="3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37600" y="6356351"/>
            <a:ext cx="2844800" cy="365125"/>
          </a:xfrm>
          <a:prstGeom prst="rect">
            <a:avLst/>
          </a:prstGeom>
        </p:spPr>
        <p:txBody>
          <a:bodyPr/>
          <a:lstStyle/>
          <a:p>
            <a:fld id="{0A44A7F8-90E0-493F-86E2-744968A583E4}" type="datetimeFigureOut">
              <a:rPr lang="en-US" smtClean="0"/>
              <a:pPr/>
              <a:t>2/17/2020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09600" y="6356351"/>
            <a:ext cx="2844800" cy="365125"/>
          </a:xfrm>
          <a:prstGeom prst="rect">
            <a:avLst/>
          </a:prstGeom>
        </p:spPr>
        <p:txBody>
          <a:bodyPr/>
          <a:lstStyle/>
          <a:p>
            <a:fld id="{02335887-19A7-423C-B407-C3D87EB0BC9C}" type="slidenum">
              <a:rPr lang="en-US" smtClean="0"/>
              <a:pPr/>
              <a:t>‹#›</a:t>
            </a:fld>
            <a:endParaRPr lang="en-US"/>
          </a:p>
        </p:txBody>
      </p:sp>
    </p:spTree>
    <p:extLst>
      <p:ext uri="{BB962C8B-B14F-4D97-AF65-F5344CB8AC3E}">
        <p14:creationId xmlns:p14="http://schemas.microsoft.com/office/powerpoint/2010/main" val="3627052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7F507-6B8D-4657-ADF7-2A20F821B9E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1622830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F507-6B8D-4657-ADF7-2A20F821B9E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2844332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7F507-6B8D-4657-ADF7-2A20F821B9E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3392650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7F507-6B8D-4657-ADF7-2A20F821B9E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3996974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7F507-6B8D-4657-ADF7-2A20F821B9ED}"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407434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6"/>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sz="3333"/>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endParaRPr/>
          </a:p>
        </p:txBody>
      </p:sp>
    </p:spTree>
    <p:extLst>
      <p:ext uri="{BB962C8B-B14F-4D97-AF65-F5344CB8AC3E}">
        <p14:creationId xmlns:p14="http://schemas.microsoft.com/office/powerpoint/2010/main" val="1661657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7F507-6B8D-4657-ADF7-2A20F821B9ED}"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324453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7F507-6B8D-4657-ADF7-2A20F821B9ED}"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3095986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7F507-6B8D-4657-ADF7-2A20F821B9E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380609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7F507-6B8D-4657-ADF7-2A20F821B9ED}"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232323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F507-6B8D-4657-ADF7-2A20F821B9E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133851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7F507-6B8D-4657-ADF7-2A20F821B9ED}"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4172E-6961-4FD6-A7FF-14DDC489CB3B}" type="slidenum">
              <a:rPr lang="en-US" smtClean="0"/>
              <a:t>‹#›</a:t>
            </a:fld>
            <a:endParaRPr lang="en-US"/>
          </a:p>
        </p:txBody>
      </p:sp>
    </p:spTree>
    <p:extLst>
      <p:ext uri="{BB962C8B-B14F-4D97-AF65-F5344CB8AC3E}">
        <p14:creationId xmlns:p14="http://schemas.microsoft.com/office/powerpoint/2010/main" val="226429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294551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7"/>
          <p:cNvSpPr txBox="1">
            <a:spLocks noGrp="1"/>
          </p:cNvSpPr>
          <p:nvPr>
            <p:ph type="title"/>
          </p:nvPr>
        </p:nvSpPr>
        <p:spPr>
          <a:xfrm>
            <a:off x="956100" y="722600"/>
            <a:ext cx="10279600" cy="55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endParaRPr/>
          </a:p>
        </p:txBody>
      </p:sp>
      <p:sp>
        <p:nvSpPr>
          <p:cNvPr id="31" name="Google Shape;31;p7"/>
          <p:cNvSpPr txBox="1">
            <a:spLocks noGrp="1"/>
          </p:cNvSpPr>
          <p:nvPr>
            <p:ph type="body" idx="1"/>
          </p:nvPr>
        </p:nvSpPr>
        <p:spPr>
          <a:xfrm>
            <a:off x="956100" y="1852800"/>
            <a:ext cx="3744000" cy="42824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smtClean="0"/>
              <a:t>Click to edit Master text styles</a:t>
            </a:r>
          </a:p>
        </p:txBody>
      </p:sp>
    </p:spTree>
    <p:extLst>
      <p:ext uri="{BB962C8B-B14F-4D97-AF65-F5344CB8AC3E}">
        <p14:creationId xmlns:p14="http://schemas.microsoft.com/office/powerpoint/2010/main" val="44086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8"/>
          <p:cNvSpPr/>
          <p:nvPr/>
        </p:nvSpPr>
        <p:spPr>
          <a:xfrm>
            <a:off x="1782267" y="-24600"/>
            <a:ext cx="10410000" cy="6907200"/>
          </a:xfrm>
          <a:prstGeom prst="rect">
            <a:avLst/>
          </a:prstGeom>
          <a:solidFill>
            <a:srgbClr val="1968B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8"/>
          <p:cNvSpPr txBox="1">
            <a:spLocks noGrp="1"/>
          </p:cNvSpPr>
          <p:nvPr>
            <p:ph type="title"/>
          </p:nvPr>
        </p:nvSpPr>
        <p:spPr>
          <a:xfrm>
            <a:off x="3047900" y="722600"/>
            <a:ext cx="8188000" cy="5412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6400">
                <a:solidFill>
                  <a:srgbClr val="FFFFFF"/>
                </a:solidFill>
              </a:defRPr>
            </a:lvl1pPr>
            <a:lvl2pPr lvl="1" algn="r">
              <a:spcBef>
                <a:spcPts val="0"/>
              </a:spcBef>
              <a:spcAft>
                <a:spcPts val="0"/>
              </a:spcAft>
              <a:buClr>
                <a:srgbClr val="FFFFFF"/>
              </a:buClr>
              <a:buSzPts val="4800"/>
              <a:buNone/>
              <a:defRPr sz="6400">
                <a:solidFill>
                  <a:srgbClr val="FFFFFF"/>
                </a:solidFill>
              </a:defRPr>
            </a:lvl2pPr>
            <a:lvl3pPr lvl="2" algn="r">
              <a:spcBef>
                <a:spcPts val="0"/>
              </a:spcBef>
              <a:spcAft>
                <a:spcPts val="0"/>
              </a:spcAft>
              <a:buClr>
                <a:srgbClr val="FFFFFF"/>
              </a:buClr>
              <a:buSzPts val="4800"/>
              <a:buNone/>
              <a:defRPr sz="6400">
                <a:solidFill>
                  <a:srgbClr val="FFFFFF"/>
                </a:solidFill>
              </a:defRPr>
            </a:lvl3pPr>
            <a:lvl4pPr lvl="3" algn="r">
              <a:spcBef>
                <a:spcPts val="0"/>
              </a:spcBef>
              <a:spcAft>
                <a:spcPts val="0"/>
              </a:spcAft>
              <a:buClr>
                <a:srgbClr val="FFFFFF"/>
              </a:buClr>
              <a:buSzPts val="4800"/>
              <a:buNone/>
              <a:defRPr sz="6400">
                <a:solidFill>
                  <a:srgbClr val="FFFFFF"/>
                </a:solidFill>
              </a:defRPr>
            </a:lvl4pPr>
            <a:lvl5pPr lvl="4" algn="r">
              <a:spcBef>
                <a:spcPts val="0"/>
              </a:spcBef>
              <a:spcAft>
                <a:spcPts val="0"/>
              </a:spcAft>
              <a:buClr>
                <a:srgbClr val="FFFFFF"/>
              </a:buClr>
              <a:buSzPts val="4800"/>
              <a:buNone/>
              <a:defRPr sz="6400">
                <a:solidFill>
                  <a:srgbClr val="FFFFFF"/>
                </a:solidFill>
              </a:defRPr>
            </a:lvl5pPr>
            <a:lvl6pPr lvl="5" algn="r">
              <a:spcBef>
                <a:spcPts val="0"/>
              </a:spcBef>
              <a:spcAft>
                <a:spcPts val="0"/>
              </a:spcAft>
              <a:buClr>
                <a:srgbClr val="FFFFFF"/>
              </a:buClr>
              <a:buSzPts val="4800"/>
              <a:buNone/>
              <a:defRPr sz="6400">
                <a:solidFill>
                  <a:srgbClr val="FFFFFF"/>
                </a:solidFill>
              </a:defRPr>
            </a:lvl6pPr>
            <a:lvl7pPr lvl="6" algn="r">
              <a:spcBef>
                <a:spcPts val="0"/>
              </a:spcBef>
              <a:spcAft>
                <a:spcPts val="0"/>
              </a:spcAft>
              <a:buClr>
                <a:srgbClr val="FFFFFF"/>
              </a:buClr>
              <a:buSzPts val="4800"/>
              <a:buNone/>
              <a:defRPr sz="6400">
                <a:solidFill>
                  <a:srgbClr val="FFFFFF"/>
                </a:solidFill>
              </a:defRPr>
            </a:lvl7pPr>
            <a:lvl8pPr lvl="7" algn="r">
              <a:spcBef>
                <a:spcPts val="0"/>
              </a:spcBef>
              <a:spcAft>
                <a:spcPts val="0"/>
              </a:spcAft>
              <a:buClr>
                <a:srgbClr val="FFFFFF"/>
              </a:buClr>
              <a:buSzPts val="4800"/>
              <a:buNone/>
              <a:defRPr sz="6400">
                <a:solidFill>
                  <a:srgbClr val="FFFFFF"/>
                </a:solidFill>
              </a:defRPr>
            </a:lvl8pPr>
            <a:lvl9pPr lvl="8" algn="r">
              <a:spcBef>
                <a:spcPts val="0"/>
              </a:spcBef>
              <a:spcAft>
                <a:spcPts val="0"/>
              </a:spcAft>
              <a:buClr>
                <a:srgbClr val="FFFFFF"/>
              </a:buClr>
              <a:buSzPts val="4800"/>
              <a:buNone/>
              <a:defRPr sz="6400">
                <a:solidFill>
                  <a:srgbClr val="FFFFFF"/>
                </a:solidFill>
              </a:defRPr>
            </a:lvl9pPr>
          </a:lstStyle>
          <a:p>
            <a:r>
              <a:rPr lang="en-US" smtClean="0"/>
              <a:t>Click to edit Master title style</a:t>
            </a:r>
            <a:endParaRPr/>
          </a:p>
        </p:txBody>
      </p:sp>
    </p:spTree>
    <p:extLst>
      <p:ext uri="{BB962C8B-B14F-4D97-AF65-F5344CB8AC3E}">
        <p14:creationId xmlns:p14="http://schemas.microsoft.com/office/powerpoint/2010/main" val="149726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9"/>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956100" y="1644233"/>
            <a:ext cx="514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smtClean="0"/>
              <a:t>Click to edit Master title style</a:t>
            </a:r>
            <a:endParaRPr/>
          </a:p>
        </p:txBody>
      </p:sp>
      <p:sp>
        <p:nvSpPr>
          <p:cNvPr id="38" name="Google Shape;38;p9"/>
          <p:cNvSpPr txBox="1">
            <a:spLocks noGrp="1"/>
          </p:cNvSpPr>
          <p:nvPr>
            <p:ph type="subTitle" idx="1"/>
          </p:nvPr>
        </p:nvSpPr>
        <p:spPr>
          <a:xfrm>
            <a:off x="956100" y="3737433"/>
            <a:ext cx="514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smtClean="0"/>
              <a:t>Click to edit Master subtitle style</a:t>
            </a:r>
            <a:endParaRPr/>
          </a:p>
        </p:txBody>
      </p:sp>
      <p:sp>
        <p:nvSpPr>
          <p:cNvPr id="39" name="Google Shape;39;p9"/>
          <p:cNvSpPr txBox="1">
            <a:spLocks noGrp="1"/>
          </p:cNvSpPr>
          <p:nvPr>
            <p:ph type="body" idx="2"/>
          </p:nvPr>
        </p:nvSpPr>
        <p:spPr>
          <a:xfrm>
            <a:off x="6096000" y="965433"/>
            <a:ext cx="51400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smtClean="0"/>
              <a:t>Click to edit Master text styles</a:t>
            </a:r>
          </a:p>
        </p:txBody>
      </p:sp>
    </p:spTree>
    <p:extLst>
      <p:ext uri="{BB962C8B-B14F-4D97-AF65-F5344CB8AC3E}">
        <p14:creationId xmlns:p14="http://schemas.microsoft.com/office/powerpoint/2010/main" val="289949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0"/>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10"/>
          <p:cNvSpPr txBox="1">
            <a:spLocks noGrp="1"/>
          </p:cNvSpPr>
          <p:nvPr>
            <p:ph type="body" idx="1"/>
          </p:nvPr>
        </p:nvSpPr>
        <p:spPr>
          <a:xfrm>
            <a:off x="956100" y="5640767"/>
            <a:ext cx="7458000" cy="494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pPr lvl="0"/>
            <a:r>
              <a:rPr lang="en-US" smtClean="0"/>
              <a:t>Click to edit Master text styles</a:t>
            </a:r>
          </a:p>
        </p:txBody>
      </p:sp>
    </p:spTree>
    <p:extLst>
      <p:ext uri="{BB962C8B-B14F-4D97-AF65-F5344CB8AC3E}">
        <p14:creationId xmlns:p14="http://schemas.microsoft.com/office/powerpoint/2010/main" val="141444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1"/>
          <p:cNvSpPr/>
          <p:nvPr/>
        </p:nvSpPr>
        <p:spPr>
          <a:xfrm>
            <a:off x="0" y="0"/>
            <a:ext cx="12192000" cy="635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11"/>
          <p:cNvSpPr txBox="1">
            <a:spLocks noGrp="1"/>
          </p:cNvSpPr>
          <p:nvPr>
            <p:ph type="title" hasCustomPrompt="1"/>
          </p:nvPr>
        </p:nvSpPr>
        <p:spPr>
          <a:xfrm>
            <a:off x="956100" y="1474833"/>
            <a:ext cx="102800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956100" y="4202967"/>
            <a:ext cx="10280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smtClean="0"/>
              <a:t>Click to edit Master text styles</a:t>
            </a:r>
          </a:p>
        </p:txBody>
      </p:sp>
    </p:spTree>
    <p:extLst>
      <p:ext uri="{BB962C8B-B14F-4D97-AF65-F5344CB8AC3E}">
        <p14:creationId xmlns:p14="http://schemas.microsoft.com/office/powerpoint/2010/main" val="358511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408289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6100" y="722600"/>
            <a:ext cx="10279600" cy="634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1pPr>
            <a:lvl2pPr lvl="1">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2pPr>
            <a:lvl3pPr lvl="2">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3pPr>
            <a:lvl4pPr lvl="3">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4pPr>
            <a:lvl5pPr lvl="4">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5pPr>
            <a:lvl6pPr lvl="5">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6pPr>
            <a:lvl7pPr lvl="6">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7pPr>
            <a:lvl8pPr lvl="7">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8pPr>
            <a:lvl9pPr lvl="8">
              <a:spcBef>
                <a:spcPts val="0"/>
              </a:spcBef>
              <a:spcAft>
                <a:spcPts val="0"/>
              </a:spcAft>
              <a:buClr>
                <a:srgbClr val="07316E"/>
              </a:buClr>
              <a:buSzPts val="2800"/>
              <a:buFont typeface="Abril Fatface"/>
              <a:buNone/>
              <a:defRPr sz="2800">
                <a:solidFill>
                  <a:srgbClr val="07316E"/>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956100" y="1536633"/>
            <a:ext cx="10279600" cy="4598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968B0"/>
              </a:buClr>
              <a:buSzPts val="1800"/>
              <a:buFont typeface="Muli"/>
              <a:buChar char="△"/>
              <a:defRPr sz="1800">
                <a:solidFill>
                  <a:srgbClr val="1968B0"/>
                </a:solidFill>
                <a:latin typeface="Muli"/>
                <a:ea typeface="Muli"/>
                <a:cs typeface="Muli"/>
                <a:sym typeface="Muli"/>
              </a:defRPr>
            </a:lvl1pPr>
            <a:lvl2pPr marL="914400" lvl="1"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2pPr>
            <a:lvl3pPr marL="1371600" lvl="2"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3pPr>
            <a:lvl4pPr marL="1828800" lvl="3"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4pPr>
            <a:lvl5pPr marL="2286000" lvl="4"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5pPr>
            <a:lvl6pPr marL="2743200" lvl="5"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6pPr>
            <a:lvl7pPr marL="3200400" lvl="6"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7pPr>
            <a:lvl8pPr marL="3657600" lvl="7" indent="-317500">
              <a:lnSpc>
                <a:spcPct val="115000"/>
              </a:lnSpc>
              <a:spcBef>
                <a:spcPts val="1600"/>
              </a:spcBef>
              <a:spcAft>
                <a:spcPts val="0"/>
              </a:spcAft>
              <a:buClr>
                <a:srgbClr val="1968B0"/>
              </a:buClr>
              <a:buSzPts val="1400"/>
              <a:buFont typeface="Muli"/>
              <a:buChar char="○"/>
              <a:defRPr>
                <a:solidFill>
                  <a:srgbClr val="1968B0"/>
                </a:solidFill>
                <a:latin typeface="Muli"/>
                <a:ea typeface="Muli"/>
                <a:cs typeface="Muli"/>
                <a:sym typeface="Muli"/>
              </a:defRPr>
            </a:lvl8pPr>
            <a:lvl9pPr marL="4114800" lvl="8" indent="-317500">
              <a:lnSpc>
                <a:spcPct val="115000"/>
              </a:lnSpc>
              <a:spcBef>
                <a:spcPts val="1600"/>
              </a:spcBef>
              <a:spcAft>
                <a:spcPts val="1600"/>
              </a:spcAft>
              <a:buClr>
                <a:srgbClr val="1968B0"/>
              </a:buClr>
              <a:buSzPts val="1400"/>
              <a:buFont typeface="Muli"/>
              <a:buChar char="■"/>
              <a:defRPr>
                <a:solidFill>
                  <a:srgbClr val="1968B0"/>
                </a:solidFill>
                <a:latin typeface="Muli"/>
                <a:ea typeface="Muli"/>
                <a:cs typeface="Muli"/>
                <a:sym typeface="Muli"/>
              </a:defRPr>
            </a:lvl9pPr>
          </a:lstStyle>
          <a:p>
            <a:endParaRPr/>
          </a:p>
        </p:txBody>
      </p:sp>
    </p:spTree>
    <p:extLst>
      <p:ext uri="{BB962C8B-B14F-4D97-AF65-F5344CB8AC3E}">
        <p14:creationId xmlns:p14="http://schemas.microsoft.com/office/powerpoint/2010/main" val="3558144576"/>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709" r:id="rId2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620">
          <p15:clr>
            <a:srgbClr val="EA4335"/>
          </p15:clr>
        </p15:guide>
        <p15:guide id="2" pos="2880">
          <p15:clr>
            <a:srgbClr val="EA4335"/>
          </p15:clr>
        </p15:guide>
        <p15:guide id="3" orient="horz" pos="341">
          <p15:clr>
            <a:srgbClr val="EA4335"/>
          </p15:clr>
        </p15:guide>
        <p15:guide id="4" orient="horz" pos="2899">
          <p15:clr>
            <a:srgbClr val="EA4335"/>
          </p15:clr>
        </p15:guide>
        <p15:guide id="5" pos="452">
          <p15:clr>
            <a:srgbClr val="EA4335"/>
          </p15:clr>
        </p15:guide>
        <p15:guide id="6" pos="5308">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F507-6B8D-4657-ADF7-2A20F821B9ED}" type="datetimeFigureOut">
              <a:rPr lang="en-US" smtClean="0"/>
              <a:t>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4172E-6961-4FD6-A7FF-14DDC489CB3B}" type="slidenum">
              <a:rPr lang="en-US" smtClean="0"/>
              <a:t>‹#›</a:t>
            </a:fld>
            <a:endParaRPr lang="en-US"/>
          </a:p>
        </p:txBody>
      </p:sp>
    </p:spTree>
    <p:extLst>
      <p:ext uri="{BB962C8B-B14F-4D97-AF65-F5344CB8AC3E}">
        <p14:creationId xmlns:p14="http://schemas.microsoft.com/office/powerpoint/2010/main" val="6047271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7" name="Google Shape;137;p2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184597510"/>
      </p:ext>
    </p:extLst>
  </p:cSld>
  <p:clrMap bg1="lt1" tx1="dk1" bg2="dk2" tx2="lt2" accent1="accent1" accent2="accent2" accent3="accent3" accent4="accent4" accent5="accent5" accent6="accent6" hlink="hlink" folHlink="folHlink"/>
  <p:sldLayoutIdLst>
    <p:sldLayoutId id="214748369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26" Type="http://schemas.microsoft.com/office/2007/relationships/diagramDrawing" Target="../diagrams/drawing8.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5" Type="http://schemas.openxmlformats.org/officeDocument/2006/relationships/diagramColors" Target="../diagrams/colors8.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9.xml"/><Relationship Id="rId6" Type="http://schemas.microsoft.com/office/2007/relationships/diagramDrawing" Target="../diagrams/drawing4.xml"/><Relationship Id="rId11" Type="http://schemas.microsoft.com/office/2007/relationships/diagramDrawing" Target="../diagrams/drawing5.xml"/><Relationship Id="rId24" Type="http://schemas.openxmlformats.org/officeDocument/2006/relationships/diagramQuickStyle" Target="../diagrams/quickStyle8.xml"/><Relationship Id="rId5" Type="http://schemas.openxmlformats.org/officeDocument/2006/relationships/diagramColors" Target="../diagrams/colors4.xml"/><Relationship Id="rId15" Type="http://schemas.openxmlformats.org/officeDocument/2006/relationships/diagramColors" Target="../diagrams/colors6.xml"/><Relationship Id="rId23" Type="http://schemas.openxmlformats.org/officeDocument/2006/relationships/diagramLayout" Target="../diagrams/layout8.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openxmlformats.org/officeDocument/2006/relationships/diagramData" Target="../diagrams/data8.xml"/><Relationship Id="rId27"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62" y="2024234"/>
            <a:ext cx="10763675" cy="2071248"/>
          </a:xfrm>
        </p:spPr>
        <p:txBody>
          <a:bodyPr/>
          <a:lstStyle/>
          <a:p>
            <a:r>
              <a:rPr lang="en-US" sz="4400" b="1" dirty="0" smtClean="0">
                <a:latin typeface="Trebuchet MS" panose="020B0603020202020204" pitchFamily="34" charset="0"/>
              </a:rPr>
              <a:t>Women, Business and the Law in Jordan</a:t>
            </a:r>
            <a:br>
              <a:rPr lang="en-US" sz="4400" b="1" dirty="0" smtClean="0">
                <a:latin typeface="Trebuchet MS" panose="020B0603020202020204" pitchFamily="34" charset="0"/>
              </a:rPr>
            </a:br>
            <a:endParaRPr lang="ar-JO" sz="4400" b="1" dirty="0">
              <a:latin typeface="Trebuchet MS" panose="020B0603020202020204" pitchFamily="34" charset="0"/>
            </a:endParaRPr>
          </a:p>
        </p:txBody>
      </p:sp>
      <p:sp>
        <p:nvSpPr>
          <p:cNvPr id="4" name="TextBox 3"/>
          <p:cNvSpPr txBox="1"/>
          <p:nvPr/>
        </p:nvSpPr>
        <p:spPr>
          <a:xfrm>
            <a:off x="4121239" y="4095482"/>
            <a:ext cx="3271234" cy="1200329"/>
          </a:xfrm>
          <a:prstGeom prst="rect">
            <a:avLst/>
          </a:prstGeom>
          <a:noFill/>
        </p:spPr>
        <p:txBody>
          <a:bodyPr wrap="square" rtlCol="0">
            <a:spAutoFit/>
          </a:bodyPr>
          <a:lstStyle/>
          <a:p>
            <a:pPr algn="ctr"/>
            <a:r>
              <a:rPr lang="en-US" i="1" dirty="0" smtClean="0">
                <a:solidFill>
                  <a:schemeClr val="bg1"/>
                </a:solidFill>
                <a:latin typeface="Californian FB" panose="0207040306080B030204" pitchFamily="18" charset="0"/>
              </a:rPr>
              <a:t>Dr. Abla Amawi</a:t>
            </a:r>
          </a:p>
          <a:p>
            <a:pPr algn="ctr"/>
            <a:r>
              <a:rPr lang="en-US" i="1" dirty="0" smtClean="0">
                <a:solidFill>
                  <a:schemeClr val="bg1"/>
                </a:solidFill>
                <a:latin typeface="Californian FB" panose="0207040306080B030204" pitchFamily="18" charset="0"/>
              </a:rPr>
              <a:t>General Secretary</a:t>
            </a:r>
          </a:p>
          <a:p>
            <a:pPr algn="ctr"/>
            <a:r>
              <a:rPr lang="en-US" i="1" dirty="0" smtClean="0">
                <a:solidFill>
                  <a:schemeClr val="bg1"/>
                </a:solidFill>
                <a:latin typeface="Californian FB" panose="0207040306080B030204" pitchFamily="18" charset="0"/>
              </a:rPr>
              <a:t>Higher Population Council</a:t>
            </a:r>
          </a:p>
          <a:p>
            <a:pPr algn="ctr"/>
            <a:r>
              <a:rPr lang="en-US" i="1" dirty="0" smtClean="0">
                <a:solidFill>
                  <a:schemeClr val="bg1"/>
                </a:solidFill>
                <a:latin typeface="Californian FB" panose="0207040306080B030204" pitchFamily="18" charset="0"/>
              </a:rPr>
              <a:t>Jordan</a:t>
            </a:r>
            <a:endParaRPr lang="en-US" i="1"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422559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3" name="Google Shape;1043;p37"/>
          <p:cNvSpPr txBox="1">
            <a:spLocks noGrp="1"/>
          </p:cNvSpPr>
          <p:nvPr>
            <p:ph type="title"/>
          </p:nvPr>
        </p:nvSpPr>
        <p:spPr>
          <a:xfrm>
            <a:off x="7984901" y="321972"/>
            <a:ext cx="3697625" cy="990135"/>
          </a:xfrm>
          <a:prstGeom prst="rect">
            <a:avLst/>
          </a:prstGeom>
        </p:spPr>
        <p:txBody>
          <a:bodyPr spcFirstLastPara="1" vert="horz" wrap="square" lIns="121900" tIns="121900" rIns="121900" bIns="121900" rtlCol="0" anchor="b" anchorCtr="0">
            <a:noAutofit/>
          </a:bodyPr>
          <a:lstStyle/>
          <a:p>
            <a:pPr algn="ctr"/>
            <a:r>
              <a:rPr lang="en-US" sz="2400" b="1" dirty="0">
                <a:latin typeface="Californian FB" panose="0207040306080B030204" pitchFamily="18" charset="0"/>
              </a:rPr>
              <a:t>The economies that improved the most</a:t>
            </a:r>
            <a:endParaRPr sz="2400" b="1" dirty="0">
              <a:latin typeface="Californian FB" panose="0207040306080B030204" pitchFamily="18" charset="0"/>
            </a:endParaRPr>
          </a:p>
        </p:txBody>
      </p:sp>
      <p:sp>
        <p:nvSpPr>
          <p:cNvPr id="1044" name="Google Shape;1044;p37"/>
          <p:cNvSpPr txBox="1">
            <a:spLocks noGrp="1"/>
          </p:cNvSpPr>
          <p:nvPr>
            <p:ph type="subTitle" idx="1"/>
          </p:nvPr>
        </p:nvSpPr>
        <p:spPr>
          <a:xfrm>
            <a:off x="8508733" y="1126078"/>
            <a:ext cx="3683267" cy="6208855"/>
          </a:xfrm>
          <a:prstGeom prst="rect">
            <a:avLst/>
          </a:prstGeom>
        </p:spPr>
        <p:txBody>
          <a:bodyPr spcFirstLastPara="1" vert="horz" wrap="square" lIns="121900" tIns="121900" rIns="121900" bIns="121900" rtlCol="0" anchor="t" anchorCtr="0">
            <a:noAutofit/>
          </a:bodyPr>
          <a:lstStyle/>
          <a:p>
            <a:pPr marL="0" indent="0"/>
            <a:r>
              <a:rPr lang="en-US" sz="2400" dirty="0">
                <a:latin typeface="Californian FB" panose="0207040306080B030204" pitchFamily="18" charset="0"/>
              </a:rPr>
              <a:t>Saudi Arabia</a:t>
            </a:r>
          </a:p>
          <a:p>
            <a:pPr marL="0" indent="0"/>
            <a:r>
              <a:rPr lang="en-US" sz="2400" dirty="0">
                <a:latin typeface="Californian FB" panose="0207040306080B030204" pitchFamily="18" charset="0"/>
              </a:rPr>
              <a:t>the United Arab Emirates</a:t>
            </a:r>
          </a:p>
          <a:p>
            <a:pPr marL="0" indent="0"/>
            <a:r>
              <a:rPr lang="en-US" sz="2400" dirty="0">
                <a:latin typeface="Californian FB" panose="0207040306080B030204" pitchFamily="18" charset="0"/>
              </a:rPr>
              <a:t>Nepal</a:t>
            </a:r>
          </a:p>
          <a:p>
            <a:pPr marL="0" indent="0"/>
            <a:r>
              <a:rPr lang="en-US" sz="2400" dirty="0">
                <a:latin typeface="Californian FB" panose="0207040306080B030204" pitchFamily="18" charset="0"/>
              </a:rPr>
              <a:t>South Sudan</a:t>
            </a:r>
          </a:p>
          <a:p>
            <a:pPr marL="0" indent="0"/>
            <a:r>
              <a:rPr lang="en-US" sz="2400" dirty="0">
                <a:latin typeface="Californian FB" panose="0207040306080B030204" pitchFamily="18" charset="0"/>
              </a:rPr>
              <a:t>São Tomé and Príncipe</a:t>
            </a:r>
          </a:p>
          <a:p>
            <a:pPr marL="0" indent="0"/>
            <a:r>
              <a:rPr lang="en-US" sz="2400" dirty="0">
                <a:latin typeface="Californian FB" panose="0207040306080B030204" pitchFamily="18" charset="0"/>
              </a:rPr>
              <a:t>Bahrain</a:t>
            </a:r>
          </a:p>
          <a:p>
            <a:pPr marL="0" indent="0"/>
            <a:r>
              <a:rPr lang="en-US" sz="2400" dirty="0">
                <a:latin typeface="Californian FB" panose="0207040306080B030204" pitchFamily="18" charset="0"/>
              </a:rPr>
              <a:t>The Democratic Republic of Congo</a:t>
            </a:r>
          </a:p>
          <a:p>
            <a:pPr marL="0" indent="0"/>
            <a:r>
              <a:rPr lang="en-US" sz="2400" dirty="0">
                <a:latin typeface="Californian FB" panose="0207040306080B030204" pitchFamily="18" charset="0"/>
              </a:rPr>
              <a:t>Djibouti</a:t>
            </a:r>
          </a:p>
          <a:p>
            <a:pPr marL="0" indent="0"/>
            <a:r>
              <a:rPr lang="en-US" sz="2400" dirty="0">
                <a:solidFill>
                  <a:srgbClr val="F37876"/>
                </a:solidFill>
                <a:latin typeface="Californian FB" panose="0207040306080B030204" pitchFamily="18" charset="0"/>
              </a:rPr>
              <a:t>Jordan</a:t>
            </a:r>
          </a:p>
          <a:p>
            <a:pPr marL="0" indent="0"/>
            <a:r>
              <a:rPr lang="en-US" sz="2400" dirty="0">
                <a:latin typeface="Californian FB" panose="0207040306080B030204" pitchFamily="18" charset="0"/>
              </a:rPr>
              <a:t>Tunisia</a:t>
            </a:r>
            <a:endParaRPr sz="2400" dirty="0">
              <a:latin typeface="Californian FB" panose="0207040306080B030204" pitchFamily="18" charset="0"/>
            </a:endParaRPr>
          </a:p>
        </p:txBody>
      </p:sp>
      <p:sp>
        <p:nvSpPr>
          <p:cNvPr id="5019" name="Google Shape;5019;p37"/>
          <p:cNvSpPr txBox="1">
            <a:spLocks noGrp="1"/>
          </p:cNvSpPr>
          <p:nvPr>
            <p:ph type="title" idx="2"/>
          </p:nvPr>
        </p:nvSpPr>
        <p:spPr>
          <a:xfrm>
            <a:off x="805843" y="3514581"/>
            <a:ext cx="1046000" cy="423200"/>
          </a:xfrm>
          <a:prstGeom prst="rect">
            <a:avLst/>
          </a:prstGeom>
        </p:spPr>
        <p:txBody>
          <a:bodyPr spcFirstLastPara="1" vert="horz" wrap="square" lIns="121900" tIns="121900" rIns="121900" bIns="121900" rtlCol="0" anchor="ctr" anchorCtr="0">
            <a:noAutofit/>
          </a:bodyPr>
          <a:lstStyle/>
          <a:p>
            <a:pPr algn="ctr"/>
            <a:r>
              <a:rPr lang="en" sz="3200" b="1" dirty="0">
                <a:solidFill>
                  <a:srgbClr val="F99900"/>
                </a:solidFill>
                <a:latin typeface="Californian FB" panose="0207040306080B030204" pitchFamily="18" charset="0"/>
              </a:rPr>
              <a:t>75%</a:t>
            </a:r>
            <a:endParaRPr sz="3200" b="1" dirty="0">
              <a:solidFill>
                <a:srgbClr val="F99900"/>
              </a:solidFill>
              <a:latin typeface="Californian FB" panose="0207040306080B030204" pitchFamily="18" charset="0"/>
            </a:endParaRPr>
          </a:p>
        </p:txBody>
      </p:sp>
      <p:sp>
        <p:nvSpPr>
          <p:cNvPr id="5023" name="Google Shape;5023;p37"/>
          <p:cNvSpPr txBox="1">
            <a:spLocks noGrp="1"/>
          </p:cNvSpPr>
          <p:nvPr>
            <p:ph type="title" idx="4"/>
          </p:nvPr>
        </p:nvSpPr>
        <p:spPr>
          <a:xfrm>
            <a:off x="5050000" y="4730800"/>
            <a:ext cx="1046000" cy="423200"/>
          </a:xfrm>
          <a:prstGeom prst="rect">
            <a:avLst/>
          </a:prstGeom>
        </p:spPr>
        <p:txBody>
          <a:bodyPr spcFirstLastPara="1" vert="horz" wrap="square" lIns="121900" tIns="121900" rIns="121900" bIns="121900" rtlCol="0" anchor="ctr" anchorCtr="0">
            <a:noAutofit/>
          </a:bodyPr>
          <a:lstStyle/>
          <a:p>
            <a:pPr algn="ctr"/>
            <a:r>
              <a:rPr lang="en" sz="3200" b="1" dirty="0">
                <a:solidFill>
                  <a:srgbClr val="F37876"/>
                </a:solidFill>
                <a:latin typeface="Californian FB" panose="0207040306080B030204" pitchFamily="18" charset="0"/>
              </a:rPr>
              <a:t>50%</a:t>
            </a:r>
            <a:endParaRPr sz="3200" b="1" dirty="0">
              <a:solidFill>
                <a:srgbClr val="F37876"/>
              </a:solidFill>
              <a:latin typeface="Californian FB" panose="0207040306080B030204" pitchFamily="18" charset="0"/>
            </a:endParaRPr>
          </a:p>
        </p:txBody>
      </p:sp>
      <p:grpSp>
        <p:nvGrpSpPr>
          <p:cNvPr id="1049" name="Google Shape;1049;p37"/>
          <p:cNvGrpSpPr/>
          <p:nvPr/>
        </p:nvGrpSpPr>
        <p:grpSpPr>
          <a:xfrm>
            <a:off x="1127872" y="1779870"/>
            <a:ext cx="7096557" cy="3663756"/>
            <a:chOff x="793334" y="1192826"/>
            <a:chExt cx="2665073" cy="1317140"/>
          </a:xfrm>
        </p:grpSpPr>
        <p:sp>
          <p:nvSpPr>
            <p:cNvPr id="1050" name="Google Shape;1050;p37"/>
            <p:cNvSpPr/>
            <p:nvPr/>
          </p:nvSpPr>
          <p:spPr>
            <a:xfrm>
              <a:off x="2759899" y="2034536"/>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1" name="Google Shape;1051;p37"/>
            <p:cNvSpPr/>
            <p:nvPr/>
          </p:nvSpPr>
          <p:spPr>
            <a:xfrm>
              <a:off x="2622291" y="1667631"/>
              <a:ext cx="12573" cy="1765"/>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2" name="Google Shape;1052;p37"/>
            <p:cNvSpPr/>
            <p:nvPr/>
          </p:nvSpPr>
          <p:spPr>
            <a:xfrm>
              <a:off x="2265040" y="1528449"/>
              <a:ext cx="1344" cy="109"/>
            </a:xfrm>
            <a:custGeom>
              <a:avLst/>
              <a:gdLst/>
              <a:ahLst/>
              <a:cxnLst/>
              <a:rect l="l" t="t" r="r" b="b"/>
              <a:pathLst>
                <a:path w="99" h="8" extrusionOk="0">
                  <a:moveTo>
                    <a:pt x="1" y="1"/>
                  </a:moveTo>
                  <a:cubicBezTo>
                    <a:pt x="32" y="4"/>
                    <a:pt x="67" y="8"/>
                    <a:pt x="99" y="8"/>
                  </a:cubicBezTo>
                  <a:cubicBezTo>
                    <a:pt x="67" y="1"/>
                    <a:pt x="32"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3" name="Google Shape;1053;p37"/>
            <p:cNvSpPr/>
            <p:nvPr/>
          </p:nvSpPr>
          <p:spPr>
            <a:xfrm>
              <a:off x="2494622" y="1668433"/>
              <a:ext cx="8147" cy="2118"/>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4" name="Google Shape;1054;p37"/>
            <p:cNvSpPr/>
            <p:nvPr/>
          </p:nvSpPr>
          <p:spPr>
            <a:xfrm>
              <a:off x="2304347" y="1661671"/>
              <a:ext cx="30291" cy="17094"/>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5" name="Google Shape;1055;p37"/>
            <p:cNvSpPr/>
            <p:nvPr/>
          </p:nvSpPr>
          <p:spPr>
            <a:xfrm>
              <a:off x="2596779" y="1667903"/>
              <a:ext cx="20869" cy="13808"/>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6" name="Google Shape;1056;p37"/>
            <p:cNvSpPr/>
            <p:nvPr/>
          </p:nvSpPr>
          <p:spPr>
            <a:xfrm>
              <a:off x="1460410" y="1905428"/>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7" name="Google Shape;1057;p37"/>
            <p:cNvSpPr/>
            <p:nvPr/>
          </p:nvSpPr>
          <p:spPr>
            <a:xfrm>
              <a:off x="2393809" y="1664875"/>
              <a:ext cx="58709" cy="92123"/>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1058" name="Google Shape;1058;p37"/>
            <p:cNvSpPr/>
            <p:nvPr/>
          </p:nvSpPr>
          <p:spPr>
            <a:xfrm>
              <a:off x="3030608" y="2063280"/>
              <a:ext cx="2525" cy="733"/>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59" name="Google Shape;1059;p37"/>
            <p:cNvSpPr/>
            <p:nvPr/>
          </p:nvSpPr>
          <p:spPr>
            <a:xfrm>
              <a:off x="2090841" y="1529304"/>
              <a:ext cx="1765" cy="2390"/>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0" name="Google Shape;1060;p37"/>
            <p:cNvSpPr/>
            <p:nvPr/>
          </p:nvSpPr>
          <p:spPr>
            <a:xfrm>
              <a:off x="2245597" y="1718058"/>
              <a:ext cx="14229" cy="4386"/>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1" name="Google Shape;1061;p37"/>
            <p:cNvSpPr/>
            <p:nvPr/>
          </p:nvSpPr>
          <p:spPr>
            <a:xfrm>
              <a:off x="2812146" y="1578590"/>
              <a:ext cx="42742" cy="41805"/>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2" name="Google Shape;1062;p37"/>
            <p:cNvSpPr/>
            <p:nvPr/>
          </p:nvSpPr>
          <p:spPr>
            <a:xfrm>
              <a:off x="2563691" y="1451016"/>
              <a:ext cx="3055" cy="2593"/>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3" name="Google Shape;1063;p37"/>
            <p:cNvSpPr/>
            <p:nvPr/>
          </p:nvSpPr>
          <p:spPr>
            <a:xfrm>
              <a:off x="2480977" y="1673361"/>
              <a:ext cx="16510" cy="18180"/>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4" name="Google Shape;1064;p37"/>
            <p:cNvSpPr/>
            <p:nvPr/>
          </p:nvSpPr>
          <p:spPr>
            <a:xfrm>
              <a:off x="2278156" y="2042506"/>
              <a:ext cx="20651" cy="18846"/>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5" name="Google Shape;1065;p37"/>
            <p:cNvSpPr/>
            <p:nvPr/>
          </p:nvSpPr>
          <p:spPr>
            <a:xfrm>
              <a:off x="2095159" y="1526222"/>
              <a:ext cx="2009" cy="1344"/>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6" name="Google Shape;1066;p37"/>
            <p:cNvSpPr/>
            <p:nvPr/>
          </p:nvSpPr>
          <p:spPr>
            <a:xfrm>
              <a:off x="2217030" y="1745010"/>
              <a:ext cx="1874" cy="394"/>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7" name="Google Shape;1067;p37"/>
            <p:cNvSpPr/>
            <p:nvPr/>
          </p:nvSpPr>
          <p:spPr>
            <a:xfrm>
              <a:off x="2294517" y="2116096"/>
              <a:ext cx="8377" cy="33360"/>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68" name="Google Shape;1068;p37"/>
            <p:cNvSpPr/>
            <p:nvPr/>
          </p:nvSpPr>
          <p:spPr>
            <a:xfrm>
              <a:off x="2250119" y="1665337"/>
              <a:ext cx="104438" cy="51540"/>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1069" name="Google Shape;1069;p37"/>
            <p:cNvSpPr/>
            <p:nvPr/>
          </p:nvSpPr>
          <p:spPr>
            <a:xfrm>
              <a:off x="2259243" y="2070557"/>
              <a:ext cx="13034" cy="35342"/>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0" name="Google Shape;1070;p37"/>
            <p:cNvSpPr/>
            <p:nvPr/>
          </p:nvSpPr>
          <p:spPr>
            <a:xfrm>
              <a:off x="1664562" y="2045086"/>
              <a:ext cx="3435" cy="4711"/>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1" name="Google Shape;1071;p37"/>
            <p:cNvSpPr/>
            <p:nvPr/>
          </p:nvSpPr>
          <p:spPr>
            <a:xfrm>
              <a:off x="1423480" y="1702037"/>
              <a:ext cx="30142" cy="1188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2" name="Google Shape;1072;p37"/>
            <p:cNvSpPr/>
            <p:nvPr/>
          </p:nvSpPr>
          <p:spPr>
            <a:xfrm>
              <a:off x="1110233" y="1631597"/>
              <a:ext cx="22498" cy="29097"/>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3" name="Google Shape;1073;p37"/>
            <p:cNvSpPr/>
            <p:nvPr/>
          </p:nvSpPr>
          <p:spPr>
            <a:xfrm>
              <a:off x="1475522" y="1731935"/>
              <a:ext cx="1059" cy="1914"/>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4" name="Google Shape;1074;p37"/>
            <p:cNvSpPr/>
            <p:nvPr/>
          </p:nvSpPr>
          <p:spPr>
            <a:xfrm>
              <a:off x="1389726" y="1671094"/>
              <a:ext cx="58858" cy="39483"/>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5" name="Google Shape;1075;p37"/>
            <p:cNvSpPr/>
            <p:nvPr/>
          </p:nvSpPr>
          <p:spPr>
            <a:xfrm>
              <a:off x="1309917" y="1312268"/>
              <a:ext cx="14" cy="14"/>
            </a:xfrm>
            <a:custGeom>
              <a:avLst/>
              <a:gdLst/>
              <a:ahLst/>
              <a:cxnLst/>
              <a:rect l="l" t="t" r="r" b="b"/>
              <a:pathLst>
                <a:path w="1" h="1" extrusionOk="0">
                  <a:moveTo>
                    <a:pt x="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6" name="Google Shape;1076;p37"/>
            <p:cNvSpPr/>
            <p:nvPr/>
          </p:nvSpPr>
          <p:spPr>
            <a:xfrm>
              <a:off x="1507986" y="1447255"/>
              <a:ext cx="18601" cy="10482"/>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7" name="Google Shape;1077;p37"/>
            <p:cNvSpPr/>
            <p:nvPr/>
          </p:nvSpPr>
          <p:spPr>
            <a:xfrm>
              <a:off x="1328559" y="1417113"/>
              <a:ext cx="4236" cy="937"/>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8" name="Google Shape;1078;p37"/>
            <p:cNvSpPr/>
            <p:nvPr/>
          </p:nvSpPr>
          <p:spPr>
            <a:xfrm>
              <a:off x="1359407" y="1645812"/>
              <a:ext cx="55247" cy="22335"/>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79" name="Google Shape;1079;p37"/>
            <p:cNvSpPr/>
            <p:nvPr/>
          </p:nvSpPr>
          <p:spPr>
            <a:xfrm>
              <a:off x="1451571" y="1689858"/>
              <a:ext cx="24589" cy="7454"/>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0" name="Google Shape;1080;p37"/>
            <p:cNvSpPr/>
            <p:nvPr/>
          </p:nvSpPr>
          <p:spPr>
            <a:xfrm>
              <a:off x="1051157" y="1420222"/>
              <a:ext cx="5241" cy="3965"/>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1" name="Google Shape;1081;p37"/>
            <p:cNvSpPr/>
            <p:nvPr/>
          </p:nvSpPr>
          <p:spPr>
            <a:xfrm>
              <a:off x="1513458" y="2479960"/>
              <a:ext cx="11663" cy="15465"/>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2" name="Google Shape;1082;p37"/>
            <p:cNvSpPr/>
            <p:nvPr/>
          </p:nvSpPr>
          <p:spPr>
            <a:xfrm>
              <a:off x="1506995" y="2482186"/>
              <a:ext cx="4956" cy="2743"/>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3" name="Google Shape;1083;p37"/>
            <p:cNvSpPr/>
            <p:nvPr/>
          </p:nvSpPr>
          <p:spPr>
            <a:xfrm>
              <a:off x="1039073" y="1557966"/>
              <a:ext cx="1344" cy="4155"/>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4" name="Google Shape;1084;p37"/>
            <p:cNvSpPr/>
            <p:nvPr/>
          </p:nvSpPr>
          <p:spPr>
            <a:xfrm>
              <a:off x="1493960" y="2432982"/>
              <a:ext cx="1589" cy="1168"/>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5" name="Google Shape;1085;p37"/>
            <p:cNvSpPr/>
            <p:nvPr/>
          </p:nvSpPr>
          <p:spPr>
            <a:xfrm>
              <a:off x="1496866" y="2484630"/>
              <a:ext cx="7006" cy="4331"/>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6" name="Google Shape;1086;p37"/>
            <p:cNvSpPr/>
            <p:nvPr/>
          </p:nvSpPr>
          <p:spPr>
            <a:xfrm>
              <a:off x="1412930" y="1447825"/>
              <a:ext cx="2200" cy="1643"/>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7" name="Google Shape;1087;p37"/>
            <p:cNvSpPr/>
            <p:nvPr/>
          </p:nvSpPr>
          <p:spPr>
            <a:xfrm>
              <a:off x="1375700" y="1460860"/>
              <a:ext cx="14419" cy="6721"/>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8" name="Google Shape;1088;p37"/>
            <p:cNvSpPr/>
            <p:nvPr/>
          </p:nvSpPr>
          <p:spPr>
            <a:xfrm>
              <a:off x="1518536" y="1659444"/>
              <a:ext cx="3150" cy="2729"/>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89" name="Google Shape;1089;p37"/>
            <p:cNvSpPr/>
            <p:nvPr/>
          </p:nvSpPr>
          <p:spPr>
            <a:xfrm>
              <a:off x="2136230" y="2173135"/>
              <a:ext cx="92123" cy="91879"/>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1090" name="Google Shape;1090;p37"/>
            <p:cNvSpPr/>
            <p:nvPr/>
          </p:nvSpPr>
          <p:spPr>
            <a:xfrm>
              <a:off x="2231110" y="2162816"/>
              <a:ext cx="55953" cy="49734"/>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091" name="Google Shape;1091;p37"/>
            <p:cNvSpPr/>
            <p:nvPr/>
          </p:nvSpPr>
          <p:spPr>
            <a:xfrm>
              <a:off x="2193500" y="2179503"/>
              <a:ext cx="64425" cy="69177"/>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2" name="Google Shape;1092;p37"/>
            <p:cNvSpPr/>
            <p:nvPr/>
          </p:nvSpPr>
          <p:spPr>
            <a:xfrm>
              <a:off x="2229155" y="2179503"/>
              <a:ext cx="54" cy="14"/>
            </a:xfrm>
            <a:custGeom>
              <a:avLst/>
              <a:gdLst/>
              <a:ahLst/>
              <a:cxnLst/>
              <a:rect l="l" t="t" r="r" b="b"/>
              <a:pathLst>
                <a:path w="4" h="1" extrusionOk="0">
                  <a:moveTo>
                    <a:pt x="4" y="1"/>
                  </a:moveTo>
                  <a:lnTo>
                    <a:pt x="1" y="1"/>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3" name="Google Shape;1093;p37"/>
            <p:cNvSpPr/>
            <p:nvPr/>
          </p:nvSpPr>
          <p:spPr>
            <a:xfrm>
              <a:off x="2229209" y="2179503"/>
              <a:ext cx="54" cy="109"/>
            </a:xfrm>
            <a:custGeom>
              <a:avLst/>
              <a:gdLst/>
              <a:ahLst/>
              <a:cxnLst/>
              <a:rect l="l" t="t" r="r" b="b"/>
              <a:pathLst>
                <a:path w="4" h="8" extrusionOk="0">
                  <a:moveTo>
                    <a:pt x="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4" name="Google Shape;1094;p37"/>
            <p:cNvSpPr/>
            <p:nvPr/>
          </p:nvSpPr>
          <p:spPr>
            <a:xfrm>
              <a:off x="2257776" y="2210066"/>
              <a:ext cx="54" cy="163"/>
            </a:xfrm>
            <a:custGeom>
              <a:avLst/>
              <a:gdLst/>
              <a:ahLst/>
              <a:cxnLst/>
              <a:rect l="l" t="t" r="r" b="b"/>
              <a:pathLst>
                <a:path w="4" h="12" extrusionOk="0">
                  <a:moveTo>
                    <a:pt x="0" y="1"/>
                  </a:moveTo>
                  <a:cubicBezTo>
                    <a:pt x="0" y="4"/>
                    <a:pt x="4" y="8"/>
                    <a:pt x="4" y="11"/>
                  </a:cubicBezTo>
                  <a:cubicBezTo>
                    <a:pt x="4" y="8"/>
                    <a:pt x="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5" name="Google Shape;1095;p37"/>
            <p:cNvSpPr/>
            <p:nvPr/>
          </p:nvSpPr>
          <p:spPr>
            <a:xfrm>
              <a:off x="2257491" y="2209455"/>
              <a:ext cx="95" cy="149"/>
            </a:xfrm>
            <a:custGeom>
              <a:avLst/>
              <a:gdLst/>
              <a:ahLst/>
              <a:cxnLst/>
              <a:rect l="l" t="t" r="r" b="b"/>
              <a:pathLst>
                <a:path w="7" h="11" extrusionOk="0">
                  <a:moveTo>
                    <a:pt x="7" y="11"/>
                  </a:moveTo>
                  <a:cubicBezTo>
                    <a:pt x="4" y="7"/>
                    <a:pt x="0" y="4"/>
                    <a:pt x="0" y="0"/>
                  </a:cubicBezTo>
                  <a:cubicBezTo>
                    <a:pt x="0" y="4"/>
                    <a:pt x="4" y="7"/>
                    <a:pt x="7"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6" name="Google Shape;1096;p37"/>
            <p:cNvSpPr/>
            <p:nvPr/>
          </p:nvSpPr>
          <p:spPr>
            <a:xfrm>
              <a:off x="2233106" y="2183400"/>
              <a:ext cx="109" cy="68"/>
            </a:xfrm>
            <a:custGeom>
              <a:avLst/>
              <a:gdLst/>
              <a:ahLst/>
              <a:cxnLst/>
              <a:rect l="l" t="t" r="r" b="b"/>
              <a:pathLst>
                <a:path w="8" h="5" extrusionOk="0">
                  <a:moveTo>
                    <a:pt x="7"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7" name="Google Shape;1097;p37"/>
            <p:cNvSpPr/>
            <p:nvPr/>
          </p:nvSpPr>
          <p:spPr>
            <a:xfrm>
              <a:off x="2257871" y="2210406"/>
              <a:ext cx="0" cy="149"/>
            </a:xfrm>
            <a:custGeom>
              <a:avLst/>
              <a:gdLst/>
              <a:ahLst/>
              <a:cxnLst/>
              <a:rect l="l" t="t" r="r" b="b"/>
              <a:pathLst>
                <a:path h="11" extrusionOk="0">
                  <a:moveTo>
                    <a:pt x="0" y="11"/>
                  </a:moveTo>
                  <a:lnTo>
                    <a:pt x="0" y="11"/>
                  </a:lnTo>
                  <a:lnTo>
                    <a:pt x="0" y="4"/>
                  </a:lnTo>
                  <a:cubicBezTo>
                    <a:pt x="0" y="0"/>
                    <a:pt x="0" y="7"/>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8" name="Google Shape;1098;p37"/>
            <p:cNvSpPr/>
            <p:nvPr/>
          </p:nvSpPr>
          <p:spPr>
            <a:xfrm>
              <a:off x="2249589" y="2206645"/>
              <a:ext cx="3965" cy="1874"/>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099" name="Google Shape;1099;p37"/>
            <p:cNvSpPr/>
            <p:nvPr/>
          </p:nvSpPr>
          <p:spPr>
            <a:xfrm>
              <a:off x="2257681" y="2209740"/>
              <a:ext cx="54" cy="149"/>
            </a:xfrm>
            <a:custGeom>
              <a:avLst/>
              <a:gdLst/>
              <a:ahLst/>
              <a:cxnLst/>
              <a:rect l="l" t="t" r="r" b="b"/>
              <a:pathLst>
                <a:path w="4" h="11" extrusionOk="0">
                  <a:moveTo>
                    <a:pt x="4" y="11"/>
                  </a:moveTo>
                  <a:cubicBezTo>
                    <a:pt x="4" y="7"/>
                    <a:pt x="0" y="4"/>
                    <a:pt x="0" y="0"/>
                  </a:cubicBezTo>
                  <a:cubicBezTo>
                    <a:pt x="0" y="4"/>
                    <a:pt x="4" y="7"/>
                    <a:pt x="4"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0" name="Google Shape;1100;p37"/>
            <p:cNvSpPr/>
            <p:nvPr/>
          </p:nvSpPr>
          <p:spPr>
            <a:xfrm>
              <a:off x="2229915" y="2180508"/>
              <a:ext cx="163" cy="149"/>
            </a:xfrm>
            <a:custGeom>
              <a:avLst/>
              <a:gdLst/>
              <a:ahLst/>
              <a:cxnLst/>
              <a:rect l="l" t="t" r="r" b="b"/>
              <a:pathLst>
                <a:path w="12" h="11" extrusionOk="0">
                  <a:moveTo>
                    <a:pt x="11"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1" name="Google Shape;1101;p37"/>
            <p:cNvSpPr/>
            <p:nvPr/>
          </p:nvSpPr>
          <p:spPr>
            <a:xfrm>
              <a:off x="2230200" y="2180834"/>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2" name="Google Shape;1102;p37"/>
            <p:cNvSpPr/>
            <p:nvPr/>
          </p:nvSpPr>
          <p:spPr>
            <a:xfrm>
              <a:off x="2229399" y="2179843"/>
              <a:ext cx="149" cy="149"/>
            </a:xfrm>
            <a:custGeom>
              <a:avLst/>
              <a:gdLst/>
              <a:ahLst/>
              <a:cxnLst/>
              <a:rect l="l" t="t" r="r" b="b"/>
              <a:pathLst>
                <a:path w="11" h="11" extrusionOk="0">
                  <a:moveTo>
                    <a:pt x="11"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3" name="Google Shape;1103;p37"/>
            <p:cNvSpPr/>
            <p:nvPr/>
          </p:nvSpPr>
          <p:spPr>
            <a:xfrm>
              <a:off x="2229684" y="2180169"/>
              <a:ext cx="109" cy="163"/>
            </a:xfrm>
            <a:custGeom>
              <a:avLst/>
              <a:gdLst/>
              <a:ahLst/>
              <a:cxnLst/>
              <a:rect l="l" t="t" r="r" b="b"/>
              <a:pathLst>
                <a:path w="8" h="12" extrusionOk="0">
                  <a:moveTo>
                    <a:pt x="7"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4" name="Google Shape;1104;p37"/>
            <p:cNvSpPr/>
            <p:nvPr/>
          </p:nvSpPr>
          <p:spPr>
            <a:xfrm>
              <a:off x="2230485" y="2181173"/>
              <a:ext cx="163" cy="204"/>
            </a:xfrm>
            <a:custGeom>
              <a:avLst/>
              <a:gdLst/>
              <a:ahLst/>
              <a:cxnLst/>
              <a:rect l="l" t="t" r="r" b="b"/>
              <a:pathLst>
                <a:path w="12" h="15" extrusionOk="0">
                  <a:moveTo>
                    <a:pt x="1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5" name="Google Shape;1105;p37"/>
            <p:cNvSpPr/>
            <p:nvPr/>
          </p:nvSpPr>
          <p:spPr>
            <a:xfrm>
              <a:off x="2232156" y="2182830"/>
              <a:ext cx="149" cy="109"/>
            </a:xfrm>
            <a:custGeom>
              <a:avLst/>
              <a:gdLst/>
              <a:ahLst/>
              <a:cxnLst/>
              <a:rect l="l" t="t" r="r" b="b"/>
              <a:pathLst>
                <a:path w="11" h="8" extrusionOk="0">
                  <a:moveTo>
                    <a:pt x="1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6" name="Google Shape;1106;p37"/>
            <p:cNvSpPr/>
            <p:nvPr/>
          </p:nvSpPr>
          <p:spPr>
            <a:xfrm>
              <a:off x="2231870" y="2182545"/>
              <a:ext cx="109" cy="163"/>
            </a:xfrm>
            <a:custGeom>
              <a:avLst/>
              <a:gdLst/>
              <a:ahLst/>
              <a:cxnLst/>
              <a:rect l="l" t="t" r="r" b="b"/>
              <a:pathLst>
                <a:path w="8" h="12" extrusionOk="0">
                  <a:moveTo>
                    <a:pt x="7"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7" name="Google Shape;1107;p37"/>
            <p:cNvSpPr/>
            <p:nvPr/>
          </p:nvSpPr>
          <p:spPr>
            <a:xfrm>
              <a:off x="2232821" y="2183264"/>
              <a:ext cx="109" cy="54"/>
            </a:xfrm>
            <a:custGeom>
              <a:avLst/>
              <a:gdLst/>
              <a:ahLst/>
              <a:cxnLst/>
              <a:rect l="l" t="t" r="r" b="b"/>
              <a:pathLst>
                <a:path w="8" h="4" extrusionOk="0">
                  <a:moveTo>
                    <a:pt x="7"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8" name="Google Shape;1108;p37"/>
            <p:cNvSpPr/>
            <p:nvPr/>
          </p:nvSpPr>
          <p:spPr>
            <a:xfrm>
              <a:off x="2231205" y="2181974"/>
              <a:ext cx="149" cy="109"/>
            </a:xfrm>
            <a:custGeom>
              <a:avLst/>
              <a:gdLst/>
              <a:ahLst/>
              <a:cxnLst/>
              <a:rect l="l" t="t" r="r" b="b"/>
              <a:pathLst>
                <a:path w="11" h="8" extrusionOk="0">
                  <a:moveTo>
                    <a:pt x="1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09" name="Google Shape;1109;p37"/>
            <p:cNvSpPr/>
            <p:nvPr/>
          </p:nvSpPr>
          <p:spPr>
            <a:xfrm>
              <a:off x="2231531" y="2182259"/>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0" name="Google Shape;1110;p37"/>
            <p:cNvSpPr/>
            <p:nvPr/>
          </p:nvSpPr>
          <p:spPr>
            <a:xfrm>
              <a:off x="2230771" y="2181553"/>
              <a:ext cx="163" cy="109"/>
            </a:xfrm>
            <a:custGeom>
              <a:avLst/>
              <a:gdLst/>
              <a:ahLst/>
              <a:cxnLst/>
              <a:rect l="l" t="t" r="r" b="b"/>
              <a:pathLst>
                <a:path w="12" h="8" extrusionOk="0">
                  <a:moveTo>
                    <a:pt x="1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1" name="Google Shape;1111;p37"/>
            <p:cNvSpPr/>
            <p:nvPr/>
          </p:nvSpPr>
          <p:spPr>
            <a:xfrm>
              <a:off x="2232481" y="2183074"/>
              <a:ext cx="163" cy="54"/>
            </a:xfrm>
            <a:custGeom>
              <a:avLst/>
              <a:gdLst/>
              <a:ahLst/>
              <a:cxnLst/>
              <a:rect l="l" t="t" r="r" b="b"/>
              <a:pathLst>
                <a:path w="12" h="4" extrusionOk="0">
                  <a:moveTo>
                    <a:pt x="1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2" name="Google Shape;1112;p37"/>
            <p:cNvSpPr/>
            <p:nvPr/>
          </p:nvSpPr>
          <p:spPr>
            <a:xfrm>
              <a:off x="2271462" y="2241294"/>
              <a:ext cx="8133" cy="10523"/>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3" name="Google Shape;1113;p37"/>
            <p:cNvSpPr/>
            <p:nvPr/>
          </p:nvSpPr>
          <p:spPr>
            <a:xfrm>
              <a:off x="2244837" y="2263697"/>
              <a:ext cx="14704" cy="14922"/>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4" name="Google Shape;1114;p37"/>
            <p:cNvSpPr/>
            <p:nvPr/>
          </p:nvSpPr>
          <p:spPr>
            <a:xfrm>
              <a:off x="2168694" y="2212021"/>
              <a:ext cx="116509" cy="102252"/>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115" name="Google Shape;1115;p37"/>
            <p:cNvSpPr/>
            <p:nvPr/>
          </p:nvSpPr>
          <p:spPr>
            <a:xfrm>
              <a:off x="2185707" y="2266820"/>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6" name="Google Shape;1116;p37"/>
            <p:cNvSpPr/>
            <p:nvPr/>
          </p:nvSpPr>
          <p:spPr>
            <a:xfrm>
              <a:off x="2169780" y="2264023"/>
              <a:ext cx="299" cy="109"/>
            </a:xfrm>
            <a:custGeom>
              <a:avLst/>
              <a:gdLst/>
              <a:ahLst/>
              <a:cxnLst/>
              <a:rect l="l" t="t" r="r" b="b"/>
              <a:pathLst>
                <a:path w="22" h="8" extrusionOk="0">
                  <a:moveTo>
                    <a:pt x="1" y="7"/>
                  </a:moveTo>
                  <a:cubicBezTo>
                    <a:pt x="8" y="7"/>
                    <a:pt x="15" y="4"/>
                    <a:pt x="22" y="0"/>
                  </a:cubicBezTo>
                  <a:cubicBezTo>
                    <a:pt x="15" y="4"/>
                    <a:pt x="8" y="7"/>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7" name="Google Shape;1117;p37"/>
            <p:cNvSpPr/>
            <p:nvPr/>
          </p:nvSpPr>
          <p:spPr>
            <a:xfrm>
              <a:off x="2182435" y="2266725"/>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8" name="Google Shape;1118;p37"/>
            <p:cNvSpPr/>
            <p:nvPr/>
          </p:nvSpPr>
          <p:spPr>
            <a:xfrm>
              <a:off x="2184336" y="2266820"/>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19" name="Google Shape;1119;p37"/>
            <p:cNvSpPr/>
            <p:nvPr/>
          </p:nvSpPr>
          <p:spPr>
            <a:xfrm>
              <a:off x="2186236" y="2266779"/>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0" name="Google Shape;1120;p37"/>
            <p:cNvSpPr/>
            <p:nvPr/>
          </p:nvSpPr>
          <p:spPr>
            <a:xfrm>
              <a:off x="2169265" y="2264159"/>
              <a:ext cx="394" cy="68"/>
            </a:xfrm>
            <a:custGeom>
              <a:avLst/>
              <a:gdLst/>
              <a:ahLst/>
              <a:cxnLst/>
              <a:rect l="l" t="t" r="r" b="b"/>
              <a:pathLst>
                <a:path w="29" h="5" extrusionOk="0">
                  <a:moveTo>
                    <a:pt x="0" y="4"/>
                  </a:moveTo>
                  <a:cubicBezTo>
                    <a:pt x="11" y="4"/>
                    <a:pt x="18" y="1"/>
                    <a:pt x="28" y="1"/>
                  </a:cubicBezTo>
                  <a:cubicBezTo>
                    <a:pt x="18" y="1"/>
                    <a:pt x="11" y="4"/>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1" name="Google Shape;1121;p37"/>
            <p:cNvSpPr/>
            <p:nvPr/>
          </p:nvSpPr>
          <p:spPr>
            <a:xfrm>
              <a:off x="2168640" y="2264213"/>
              <a:ext cx="543" cy="41"/>
            </a:xfrm>
            <a:custGeom>
              <a:avLst/>
              <a:gdLst/>
              <a:ahLst/>
              <a:cxnLst/>
              <a:rect l="l" t="t" r="r" b="b"/>
              <a:pathLst>
                <a:path w="40" h="3" extrusionOk="0">
                  <a:moveTo>
                    <a:pt x="1" y="0"/>
                  </a:moveTo>
                  <a:cubicBezTo>
                    <a:pt x="10" y="2"/>
                    <a:pt x="17" y="3"/>
                    <a:pt x="23" y="3"/>
                  </a:cubicBezTo>
                  <a:cubicBezTo>
                    <a:pt x="29" y="3"/>
                    <a:pt x="34" y="2"/>
                    <a:pt x="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2" name="Google Shape;1122;p37"/>
            <p:cNvSpPr/>
            <p:nvPr/>
          </p:nvSpPr>
          <p:spPr>
            <a:xfrm>
              <a:off x="2170161" y="2262883"/>
              <a:ext cx="869" cy="1100"/>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3" name="Google Shape;1123;p37"/>
            <p:cNvSpPr/>
            <p:nvPr/>
          </p:nvSpPr>
          <p:spPr>
            <a:xfrm>
              <a:off x="2188178" y="2266019"/>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4" name="Google Shape;1124;p37"/>
            <p:cNvSpPr/>
            <p:nvPr/>
          </p:nvSpPr>
          <p:spPr>
            <a:xfrm>
              <a:off x="2187893" y="2266250"/>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5" name="Google Shape;1125;p37"/>
            <p:cNvSpPr/>
            <p:nvPr/>
          </p:nvSpPr>
          <p:spPr>
            <a:xfrm>
              <a:off x="2187608" y="2266440"/>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6" name="Google Shape;1126;p37"/>
            <p:cNvSpPr/>
            <p:nvPr/>
          </p:nvSpPr>
          <p:spPr>
            <a:xfrm>
              <a:off x="2186712" y="2266725"/>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7" name="Google Shape;1127;p37"/>
            <p:cNvSpPr/>
            <p:nvPr/>
          </p:nvSpPr>
          <p:spPr>
            <a:xfrm>
              <a:off x="2259012" y="2212062"/>
              <a:ext cx="14840" cy="234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8" name="Google Shape;1128;p37"/>
            <p:cNvSpPr/>
            <p:nvPr/>
          </p:nvSpPr>
          <p:spPr>
            <a:xfrm>
              <a:off x="2201728" y="225032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29" name="Google Shape;1129;p37"/>
            <p:cNvSpPr/>
            <p:nvPr/>
          </p:nvSpPr>
          <p:spPr>
            <a:xfrm>
              <a:off x="2193881" y="2234886"/>
              <a:ext cx="109" cy="54"/>
            </a:xfrm>
            <a:custGeom>
              <a:avLst/>
              <a:gdLst/>
              <a:ahLst/>
              <a:cxnLst/>
              <a:rect l="l" t="t" r="r" b="b"/>
              <a:pathLst>
                <a:path w="8" h="4" extrusionOk="0">
                  <a:moveTo>
                    <a:pt x="8"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0" name="Google Shape;1130;p37"/>
            <p:cNvSpPr/>
            <p:nvPr/>
          </p:nvSpPr>
          <p:spPr>
            <a:xfrm>
              <a:off x="2203113" y="225041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1" name="Google Shape;1131;p37"/>
            <p:cNvSpPr/>
            <p:nvPr/>
          </p:nvSpPr>
          <p:spPr>
            <a:xfrm>
              <a:off x="2195021" y="223568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2" name="Google Shape;1132;p37"/>
            <p:cNvSpPr/>
            <p:nvPr/>
          </p:nvSpPr>
          <p:spPr>
            <a:xfrm>
              <a:off x="2195211" y="223593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3" name="Google Shape;1133;p37"/>
            <p:cNvSpPr/>
            <p:nvPr/>
          </p:nvSpPr>
          <p:spPr>
            <a:xfrm>
              <a:off x="2200927" y="2250228"/>
              <a:ext cx="95" cy="14"/>
            </a:xfrm>
            <a:custGeom>
              <a:avLst/>
              <a:gdLst/>
              <a:ahLst/>
              <a:cxnLst/>
              <a:rect l="l" t="t" r="r" b="b"/>
              <a:pathLst>
                <a:path w="7"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4" name="Google Shape;1134;p37"/>
            <p:cNvSpPr/>
            <p:nvPr/>
          </p:nvSpPr>
          <p:spPr>
            <a:xfrm>
              <a:off x="2194600" y="2235361"/>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5" name="Google Shape;1135;p37"/>
            <p:cNvSpPr/>
            <p:nvPr/>
          </p:nvSpPr>
          <p:spPr>
            <a:xfrm>
              <a:off x="2194315" y="2235117"/>
              <a:ext cx="54" cy="68"/>
            </a:xfrm>
            <a:custGeom>
              <a:avLst/>
              <a:gdLst/>
              <a:ahLst/>
              <a:cxnLst/>
              <a:rect l="l" t="t" r="r" b="b"/>
              <a:pathLst>
                <a:path w="4" h="5" extrusionOk="0">
                  <a:moveTo>
                    <a:pt x="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6" name="Google Shape;1136;p37"/>
            <p:cNvSpPr/>
            <p:nvPr/>
          </p:nvSpPr>
          <p:spPr>
            <a:xfrm>
              <a:off x="2203588" y="225041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7" name="Google Shape;1137;p37"/>
            <p:cNvSpPr/>
            <p:nvPr/>
          </p:nvSpPr>
          <p:spPr>
            <a:xfrm>
              <a:off x="2195116" y="223583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8" name="Google Shape;1138;p37"/>
            <p:cNvSpPr/>
            <p:nvPr/>
          </p:nvSpPr>
          <p:spPr>
            <a:xfrm>
              <a:off x="2194831" y="2235497"/>
              <a:ext cx="68" cy="68"/>
            </a:xfrm>
            <a:custGeom>
              <a:avLst/>
              <a:gdLst/>
              <a:ahLst/>
              <a:cxnLst/>
              <a:rect l="l" t="t" r="r" b="b"/>
              <a:pathLst>
                <a:path w="5" h="5" extrusionOk="0">
                  <a:moveTo>
                    <a:pt x="4"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39" name="Google Shape;1139;p37"/>
            <p:cNvSpPr/>
            <p:nvPr/>
          </p:nvSpPr>
          <p:spPr>
            <a:xfrm>
              <a:off x="2206005" y="2249468"/>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0" name="Google Shape;1140;p37"/>
            <p:cNvSpPr/>
            <p:nvPr/>
          </p:nvSpPr>
          <p:spPr>
            <a:xfrm>
              <a:off x="2205625" y="2249753"/>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1" name="Google Shape;1141;p37"/>
            <p:cNvSpPr/>
            <p:nvPr/>
          </p:nvSpPr>
          <p:spPr>
            <a:xfrm>
              <a:off x="2258102" y="2213298"/>
              <a:ext cx="68" cy="68"/>
            </a:xfrm>
            <a:custGeom>
              <a:avLst/>
              <a:gdLst/>
              <a:ahLst/>
              <a:cxnLst/>
              <a:rect l="l" t="t" r="r" b="b"/>
              <a:pathLst>
                <a:path w="5" h="5" extrusionOk="0">
                  <a:moveTo>
                    <a:pt x="4"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2" name="Google Shape;1142;p37"/>
            <p:cNvSpPr/>
            <p:nvPr/>
          </p:nvSpPr>
          <p:spPr>
            <a:xfrm>
              <a:off x="2257722" y="2213732"/>
              <a:ext cx="109" cy="149"/>
            </a:xfrm>
            <a:custGeom>
              <a:avLst/>
              <a:gdLst/>
              <a:ahLst/>
              <a:cxnLst/>
              <a:rect l="l" t="t" r="r" b="b"/>
              <a:pathLst>
                <a:path w="8" h="11" extrusionOk="0">
                  <a:moveTo>
                    <a:pt x="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3" name="Google Shape;1143;p37"/>
            <p:cNvSpPr/>
            <p:nvPr/>
          </p:nvSpPr>
          <p:spPr>
            <a:xfrm>
              <a:off x="2257152" y="2214533"/>
              <a:ext cx="54" cy="109"/>
            </a:xfrm>
            <a:custGeom>
              <a:avLst/>
              <a:gdLst/>
              <a:ahLst/>
              <a:cxnLst/>
              <a:rect l="l" t="t" r="r" b="b"/>
              <a:pathLst>
                <a:path w="4" h="8" extrusionOk="0">
                  <a:moveTo>
                    <a:pt x="4"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4" name="Google Shape;1144;p37"/>
            <p:cNvSpPr/>
            <p:nvPr/>
          </p:nvSpPr>
          <p:spPr>
            <a:xfrm>
              <a:off x="2257437" y="2214153"/>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5" name="Google Shape;1145;p37"/>
            <p:cNvSpPr/>
            <p:nvPr/>
          </p:nvSpPr>
          <p:spPr>
            <a:xfrm>
              <a:off x="2258482" y="2212687"/>
              <a:ext cx="109" cy="149"/>
            </a:xfrm>
            <a:custGeom>
              <a:avLst/>
              <a:gdLst/>
              <a:ahLst/>
              <a:cxnLst/>
              <a:rect l="l" t="t" r="r" b="b"/>
              <a:pathLst>
                <a:path w="8" h="11" extrusionOk="0">
                  <a:moveTo>
                    <a:pt x="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6" name="Google Shape;1146;p37"/>
            <p:cNvSpPr/>
            <p:nvPr/>
          </p:nvSpPr>
          <p:spPr>
            <a:xfrm>
              <a:off x="2204865" y="2250133"/>
              <a:ext cx="163" cy="68"/>
            </a:xfrm>
            <a:custGeom>
              <a:avLst/>
              <a:gdLst/>
              <a:ahLst/>
              <a:cxnLst/>
              <a:rect l="l" t="t" r="r" b="b"/>
              <a:pathLst>
                <a:path w="12" h="5" extrusionOk="0">
                  <a:moveTo>
                    <a:pt x="1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7" name="Google Shape;1147;p37"/>
            <p:cNvSpPr/>
            <p:nvPr/>
          </p:nvSpPr>
          <p:spPr>
            <a:xfrm>
              <a:off x="2258822" y="2212211"/>
              <a:ext cx="109" cy="149"/>
            </a:xfrm>
            <a:custGeom>
              <a:avLst/>
              <a:gdLst/>
              <a:ahLst/>
              <a:cxnLst/>
              <a:rect l="l" t="t" r="r" b="b"/>
              <a:pathLst>
                <a:path w="8" h="11" extrusionOk="0">
                  <a:moveTo>
                    <a:pt x="7"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8" name="Google Shape;1148;p37"/>
            <p:cNvSpPr/>
            <p:nvPr/>
          </p:nvSpPr>
          <p:spPr>
            <a:xfrm>
              <a:off x="2193460" y="2234696"/>
              <a:ext cx="14" cy="14"/>
            </a:xfrm>
            <a:custGeom>
              <a:avLst/>
              <a:gdLst/>
              <a:ahLst/>
              <a:cxnLst/>
              <a:rect l="l" t="t" r="r" b="b"/>
              <a:pathLst>
                <a:path w="1" h="1" extrusionOk="0">
                  <a:moveTo>
                    <a:pt x="0" y="0"/>
                  </a:moveTo>
                  <a:lnTo>
                    <a:pt x="0"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49" name="Google Shape;1149;p37"/>
            <p:cNvSpPr/>
            <p:nvPr/>
          </p:nvSpPr>
          <p:spPr>
            <a:xfrm>
              <a:off x="2205245" y="2249943"/>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0" name="Google Shape;1150;p37"/>
            <p:cNvSpPr/>
            <p:nvPr/>
          </p:nvSpPr>
          <p:spPr>
            <a:xfrm>
              <a:off x="2204485" y="2250283"/>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1" name="Google Shape;1151;p37"/>
            <p:cNvSpPr/>
            <p:nvPr/>
          </p:nvSpPr>
          <p:spPr>
            <a:xfrm>
              <a:off x="2278916" y="2252890"/>
              <a:ext cx="258" cy="163"/>
            </a:xfrm>
            <a:custGeom>
              <a:avLst/>
              <a:gdLst/>
              <a:ahLst/>
              <a:cxnLst/>
              <a:rect l="l" t="t" r="r" b="b"/>
              <a:pathLst>
                <a:path w="19" h="12" extrusionOk="0">
                  <a:moveTo>
                    <a:pt x="1" y="1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2" name="Google Shape;1152;p37"/>
            <p:cNvSpPr/>
            <p:nvPr/>
          </p:nvSpPr>
          <p:spPr>
            <a:xfrm>
              <a:off x="2279256" y="2252659"/>
              <a:ext cx="204" cy="204"/>
            </a:xfrm>
            <a:custGeom>
              <a:avLst/>
              <a:gdLst/>
              <a:ahLst/>
              <a:cxnLst/>
              <a:rect l="l" t="t" r="r" b="b"/>
              <a:pathLst>
                <a:path w="15" h="15" extrusionOk="0">
                  <a:moveTo>
                    <a:pt x="0" y="14"/>
                  </a:moveTo>
                  <a:cubicBezTo>
                    <a:pt x="4" y="11"/>
                    <a:pt x="11" y="7"/>
                    <a:pt x="14" y="0"/>
                  </a:cubicBezTo>
                  <a:cubicBezTo>
                    <a:pt x="11" y="7"/>
                    <a:pt x="4"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3" name="Google Shape;1153;p37"/>
            <p:cNvSpPr/>
            <p:nvPr/>
          </p:nvSpPr>
          <p:spPr>
            <a:xfrm>
              <a:off x="2279772" y="2251994"/>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4" name="Google Shape;1154;p37"/>
            <p:cNvSpPr/>
            <p:nvPr/>
          </p:nvSpPr>
          <p:spPr>
            <a:xfrm>
              <a:off x="2279541" y="2252319"/>
              <a:ext cx="244" cy="299"/>
            </a:xfrm>
            <a:custGeom>
              <a:avLst/>
              <a:gdLst/>
              <a:ahLst/>
              <a:cxnLst/>
              <a:rect l="l" t="t" r="r" b="b"/>
              <a:pathLst>
                <a:path w="18" h="22" extrusionOk="0">
                  <a:moveTo>
                    <a:pt x="18" y="1"/>
                  </a:moveTo>
                  <a:cubicBezTo>
                    <a:pt x="11" y="8"/>
                    <a:pt x="4" y="15"/>
                    <a:pt x="0" y="22"/>
                  </a:cubicBezTo>
                  <a:cubicBezTo>
                    <a:pt x="4" y="15"/>
                    <a:pt x="11" y="8"/>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5" name="Google Shape;1155;p37"/>
            <p:cNvSpPr/>
            <p:nvPr/>
          </p:nvSpPr>
          <p:spPr>
            <a:xfrm>
              <a:off x="2276445" y="225360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6" name="Google Shape;1156;p37"/>
            <p:cNvSpPr/>
            <p:nvPr/>
          </p:nvSpPr>
          <p:spPr>
            <a:xfrm>
              <a:off x="2280301" y="2250704"/>
              <a:ext cx="14" cy="14"/>
            </a:xfrm>
            <a:custGeom>
              <a:avLst/>
              <a:gdLst/>
              <a:ahLst/>
              <a:cxnLst/>
              <a:rect l="l" t="t" r="r" b="b"/>
              <a:pathLst>
                <a:path w="1" h="1" extrusionOk="0">
                  <a:moveTo>
                    <a:pt x="0" y="1"/>
                  </a:moveTo>
                  <a:lnTo>
                    <a:pt x="0" y="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7" name="Google Shape;1157;p37"/>
            <p:cNvSpPr/>
            <p:nvPr/>
          </p:nvSpPr>
          <p:spPr>
            <a:xfrm>
              <a:off x="2280111" y="2251043"/>
              <a:ext cx="109" cy="434"/>
            </a:xfrm>
            <a:custGeom>
              <a:avLst/>
              <a:gdLst/>
              <a:ahLst/>
              <a:cxnLst/>
              <a:rect l="l" t="t" r="r" b="b"/>
              <a:pathLst>
                <a:path w="8" h="32" extrusionOk="0">
                  <a:moveTo>
                    <a:pt x="0" y="32"/>
                  </a:moveTo>
                  <a:cubicBezTo>
                    <a:pt x="4" y="21"/>
                    <a:pt x="7" y="11"/>
                    <a:pt x="7" y="0"/>
                  </a:cubicBezTo>
                  <a:cubicBezTo>
                    <a:pt x="7" y="11"/>
                    <a:pt x="4" y="21"/>
                    <a:pt x="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8" name="Google Shape;1158;p37"/>
            <p:cNvSpPr/>
            <p:nvPr/>
          </p:nvSpPr>
          <p:spPr>
            <a:xfrm>
              <a:off x="2279962" y="2251613"/>
              <a:ext cx="109" cy="299"/>
            </a:xfrm>
            <a:custGeom>
              <a:avLst/>
              <a:gdLst/>
              <a:ahLst/>
              <a:cxnLst/>
              <a:rect l="l" t="t" r="r" b="b"/>
              <a:pathLst>
                <a:path w="8" h="22" extrusionOk="0">
                  <a:moveTo>
                    <a:pt x="1" y="21"/>
                  </a:moveTo>
                  <a:cubicBezTo>
                    <a:pt x="4" y="14"/>
                    <a:pt x="4" y="7"/>
                    <a:pt x="8" y="0"/>
                  </a:cubicBezTo>
                  <a:cubicBezTo>
                    <a:pt x="4" y="7"/>
                    <a:pt x="4" y="14"/>
                    <a:pt x="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59" name="Google Shape;1159;p37"/>
            <p:cNvSpPr/>
            <p:nvPr/>
          </p:nvSpPr>
          <p:spPr>
            <a:xfrm>
              <a:off x="2278536" y="2253134"/>
              <a:ext cx="353" cy="149"/>
            </a:xfrm>
            <a:custGeom>
              <a:avLst/>
              <a:gdLst/>
              <a:ahLst/>
              <a:cxnLst/>
              <a:rect l="l" t="t" r="r" b="b"/>
              <a:pathLst>
                <a:path w="26" h="11" extrusionOk="0">
                  <a:moveTo>
                    <a:pt x="1" y="11"/>
                  </a:moveTo>
                  <a:cubicBezTo>
                    <a:pt x="8" y="7"/>
                    <a:pt x="15" y="4"/>
                    <a:pt x="25" y="0"/>
                  </a:cubicBezTo>
                  <a:cubicBezTo>
                    <a:pt x="15" y="4"/>
                    <a:pt x="8"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0" name="Google Shape;1160;p37"/>
            <p:cNvSpPr/>
            <p:nvPr/>
          </p:nvSpPr>
          <p:spPr>
            <a:xfrm>
              <a:off x="2276119" y="2239584"/>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1" name="Google Shape;1161;p37"/>
            <p:cNvSpPr/>
            <p:nvPr/>
          </p:nvSpPr>
          <p:spPr>
            <a:xfrm>
              <a:off x="2277111" y="2239869"/>
              <a:ext cx="109" cy="68"/>
            </a:xfrm>
            <a:custGeom>
              <a:avLst/>
              <a:gdLst/>
              <a:ahLst/>
              <a:cxnLst/>
              <a:rect l="l" t="t" r="r" b="b"/>
              <a:pathLst>
                <a:path w="8" h="5" extrusionOk="0">
                  <a:moveTo>
                    <a:pt x="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2" name="Google Shape;1162;p37"/>
            <p:cNvSpPr/>
            <p:nvPr/>
          </p:nvSpPr>
          <p:spPr>
            <a:xfrm>
              <a:off x="2276595" y="2239679"/>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3" name="Google Shape;1163;p37"/>
            <p:cNvSpPr/>
            <p:nvPr/>
          </p:nvSpPr>
          <p:spPr>
            <a:xfrm>
              <a:off x="2277735" y="2240154"/>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4" name="Google Shape;1164;p37"/>
            <p:cNvSpPr/>
            <p:nvPr/>
          </p:nvSpPr>
          <p:spPr>
            <a:xfrm>
              <a:off x="2278210" y="2240439"/>
              <a:ext cx="149" cy="109"/>
            </a:xfrm>
            <a:custGeom>
              <a:avLst/>
              <a:gdLst/>
              <a:ahLst/>
              <a:cxnLst/>
              <a:rect l="l" t="t" r="r" b="b"/>
              <a:pathLst>
                <a:path w="11" h="8" extrusionOk="0">
                  <a:moveTo>
                    <a:pt x="1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5" name="Google Shape;1165;p37"/>
            <p:cNvSpPr/>
            <p:nvPr/>
          </p:nvSpPr>
          <p:spPr>
            <a:xfrm>
              <a:off x="2278726" y="2240779"/>
              <a:ext cx="163" cy="54"/>
            </a:xfrm>
            <a:custGeom>
              <a:avLst/>
              <a:gdLst/>
              <a:ahLst/>
              <a:cxnLst/>
              <a:rect l="l" t="t" r="r" b="b"/>
              <a:pathLst>
                <a:path w="12" h="4" extrusionOk="0">
                  <a:moveTo>
                    <a:pt x="1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6" name="Google Shape;1166;p37"/>
            <p:cNvSpPr/>
            <p:nvPr/>
          </p:nvSpPr>
          <p:spPr>
            <a:xfrm>
              <a:off x="2278210" y="2253270"/>
              <a:ext cx="339" cy="109"/>
            </a:xfrm>
            <a:custGeom>
              <a:avLst/>
              <a:gdLst/>
              <a:ahLst/>
              <a:cxnLst/>
              <a:rect l="l" t="t" r="r" b="b"/>
              <a:pathLst>
                <a:path w="25" h="8" extrusionOk="0">
                  <a:moveTo>
                    <a:pt x="25" y="1"/>
                  </a:moveTo>
                  <a:cubicBezTo>
                    <a:pt x="14" y="4"/>
                    <a:pt x="7" y="4"/>
                    <a:pt x="0" y="8"/>
                  </a:cubicBezTo>
                  <a:cubicBezTo>
                    <a:pt x="7" y="4"/>
                    <a:pt x="18" y="4"/>
                    <a:pt x="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7" name="Google Shape;1167;p37"/>
            <p:cNvSpPr/>
            <p:nvPr/>
          </p:nvSpPr>
          <p:spPr>
            <a:xfrm>
              <a:off x="2277396" y="2253460"/>
              <a:ext cx="299" cy="68"/>
            </a:xfrm>
            <a:custGeom>
              <a:avLst/>
              <a:gdLst/>
              <a:ahLst/>
              <a:cxnLst/>
              <a:rect l="l" t="t" r="r" b="b"/>
              <a:pathLst>
                <a:path w="22" h="5" extrusionOk="0">
                  <a:moveTo>
                    <a:pt x="1" y="4"/>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8" name="Google Shape;1168;p37"/>
            <p:cNvSpPr/>
            <p:nvPr/>
          </p:nvSpPr>
          <p:spPr>
            <a:xfrm>
              <a:off x="2276921" y="2253514"/>
              <a:ext cx="394" cy="54"/>
            </a:xfrm>
            <a:custGeom>
              <a:avLst/>
              <a:gdLst/>
              <a:ahLst/>
              <a:cxnLst/>
              <a:rect l="l" t="t" r="r" b="b"/>
              <a:pathLst>
                <a:path w="29" h="4" extrusionOk="0">
                  <a:moveTo>
                    <a:pt x="1" y="4"/>
                  </a:moveTo>
                  <a:lnTo>
                    <a:pt x="2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69" name="Google Shape;1169;p37"/>
            <p:cNvSpPr/>
            <p:nvPr/>
          </p:nvSpPr>
          <p:spPr>
            <a:xfrm>
              <a:off x="2277776" y="2253419"/>
              <a:ext cx="299" cy="54"/>
            </a:xfrm>
            <a:custGeom>
              <a:avLst/>
              <a:gdLst/>
              <a:ahLst/>
              <a:cxnLst/>
              <a:rect l="l" t="t" r="r" b="b"/>
              <a:pathLst>
                <a:path w="22" h="4" extrusionOk="0">
                  <a:moveTo>
                    <a:pt x="1" y="4"/>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0" name="Google Shape;1170;p37"/>
            <p:cNvSpPr/>
            <p:nvPr/>
          </p:nvSpPr>
          <p:spPr>
            <a:xfrm>
              <a:off x="2276595" y="2253609"/>
              <a:ext cx="299" cy="14"/>
            </a:xfrm>
            <a:custGeom>
              <a:avLst/>
              <a:gdLst/>
              <a:ahLst/>
              <a:cxnLst/>
              <a:rect l="l" t="t" r="r" b="b"/>
              <a:pathLst>
                <a:path w="22" h="1" extrusionOk="0">
                  <a:moveTo>
                    <a:pt x="0" y="0"/>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1" name="Google Shape;1171;p37"/>
            <p:cNvSpPr/>
            <p:nvPr/>
          </p:nvSpPr>
          <p:spPr>
            <a:xfrm>
              <a:off x="2275644" y="225355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2" name="Google Shape;1172;p37"/>
            <p:cNvSpPr/>
            <p:nvPr/>
          </p:nvSpPr>
          <p:spPr>
            <a:xfrm>
              <a:off x="2252019" y="2279556"/>
              <a:ext cx="149" cy="353"/>
            </a:xfrm>
            <a:custGeom>
              <a:avLst/>
              <a:gdLst/>
              <a:ahLst/>
              <a:cxnLst/>
              <a:rect l="l" t="t" r="r" b="b"/>
              <a:pathLst>
                <a:path w="11" h="26" extrusionOk="0">
                  <a:moveTo>
                    <a:pt x="11" y="1"/>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3" name="Google Shape;1173;p37"/>
            <p:cNvSpPr/>
            <p:nvPr/>
          </p:nvSpPr>
          <p:spPr>
            <a:xfrm>
              <a:off x="2252155" y="2275999"/>
              <a:ext cx="1589" cy="3476"/>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4" name="Google Shape;1174;p37"/>
            <p:cNvSpPr/>
            <p:nvPr/>
          </p:nvSpPr>
          <p:spPr>
            <a:xfrm>
              <a:off x="2256867" y="2263589"/>
              <a:ext cx="1589" cy="1494"/>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5" name="Google Shape;1175;p37"/>
            <p:cNvSpPr/>
            <p:nvPr/>
          </p:nvSpPr>
          <p:spPr>
            <a:xfrm>
              <a:off x="2136461" y="2088588"/>
              <a:ext cx="84819" cy="89883"/>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176" name="Google Shape;1176;p37"/>
            <p:cNvSpPr/>
            <p:nvPr/>
          </p:nvSpPr>
          <p:spPr>
            <a:xfrm>
              <a:off x="2193595" y="2177277"/>
              <a:ext cx="353" cy="14"/>
            </a:xfrm>
            <a:custGeom>
              <a:avLst/>
              <a:gdLst/>
              <a:ahLst/>
              <a:cxnLst/>
              <a:rect l="l" t="t" r="r" b="b"/>
              <a:pathLst>
                <a:path w="26" h="1" extrusionOk="0">
                  <a:moveTo>
                    <a:pt x="2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7" name="Google Shape;1177;p37"/>
            <p:cNvSpPr/>
            <p:nvPr/>
          </p:nvSpPr>
          <p:spPr>
            <a:xfrm>
              <a:off x="2185897" y="2177697"/>
              <a:ext cx="394" cy="14"/>
            </a:xfrm>
            <a:custGeom>
              <a:avLst/>
              <a:gdLst/>
              <a:ahLst/>
              <a:cxnLst/>
              <a:rect l="l" t="t" r="r" b="b"/>
              <a:pathLst>
                <a:path w="29" h="1" extrusionOk="0">
                  <a:moveTo>
                    <a:pt x="29"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8" name="Google Shape;1178;p37"/>
            <p:cNvSpPr/>
            <p:nvPr/>
          </p:nvSpPr>
          <p:spPr>
            <a:xfrm>
              <a:off x="2200113" y="2177372"/>
              <a:ext cx="625" cy="109"/>
            </a:xfrm>
            <a:custGeom>
              <a:avLst/>
              <a:gdLst/>
              <a:ahLst/>
              <a:cxnLst/>
              <a:rect l="l" t="t" r="r" b="b"/>
              <a:pathLst>
                <a:path w="46" h="8" extrusionOk="0">
                  <a:moveTo>
                    <a:pt x="46"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79" name="Google Shape;1179;p37"/>
            <p:cNvSpPr/>
            <p:nvPr/>
          </p:nvSpPr>
          <p:spPr>
            <a:xfrm>
              <a:off x="2192889" y="2177317"/>
              <a:ext cx="394" cy="14"/>
            </a:xfrm>
            <a:custGeom>
              <a:avLst/>
              <a:gdLst/>
              <a:ahLst/>
              <a:cxnLst/>
              <a:rect l="l" t="t" r="r" b="b"/>
              <a:pathLst>
                <a:path w="29" h="1" extrusionOk="0">
                  <a:moveTo>
                    <a:pt x="2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0" name="Google Shape;1180;p37"/>
            <p:cNvSpPr/>
            <p:nvPr/>
          </p:nvSpPr>
          <p:spPr>
            <a:xfrm>
              <a:off x="2197492" y="2177277"/>
              <a:ext cx="774" cy="14"/>
            </a:xfrm>
            <a:custGeom>
              <a:avLst/>
              <a:gdLst/>
              <a:ahLst/>
              <a:cxnLst/>
              <a:rect l="l" t="t" r="r" b="b"/>
              <a:pathLst>
                <a:path w="57" h="1" extrusionOk="0">
                  <a:moveTo>
                    <a:pt x="57"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1" name="Google Shape;1181;p37"/>
            <p:cNvSpPr/>
            <p:nvPr/>
          </p:nvSpPr>
          <p:spPr>
            <a:xfrm>
              <a:off x="2198497" y="2177277"/>
              <a:ext cx="679" cy="54"/>
            </a:xfrm>
            <a:custGeom>
              <a:avLst/>
              <a:gdLst/>
              <a:ahLst/>
              <a:cxnLst/>
              <a:rect l="l" t="t" r="r" b="b"/>
              <a:pathLst>
                <a:path w="50" h="4" extrusionOk="0">
                  <a:moveTo>
                    <a:pt x="49"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2" name="Google Shape;1182;p37"/>
            <p:cNvSpPr/>
            <p:nvPr/>
          </p:nvSpPr>
          <p:spPr>
            <a:xfrm>
              <a:off x="2197261" y="217722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3" name="Google Shape;1183;p37"/>
            <p:cNvSpPr/>
            <p:nvPr/>
          </p:nvSpPr>
          <p:spPr>
            <a:xfrm>
              <a:off x="2195401" y="217727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4" name="Google Shape;1184;p37"/>
            <p:cNvSpPr/>
            <p:nvPr/>
          </p:nvSpPr>
          <p:spPr>
            <a:xfrm>
              <a:off x="2136421" y="2173421"/>
              <a:ext cx="679" cy="149"/>
            </a:xfrm>
            <a:custGeom>
              <a:avLst/>
              <a:gdLst/>
              <a:ahLst/>
              <a:cxnLst/>
              <a:rect l="l" t="t" r="r" b="b"/>
              <a:pathLst>
                <a:path w="50" h="11" extrusionOk="0">
                  <a:moveTo>
                    <a:pt x="0" y="11"/>
                  </a:moveTo>
                  <a:lnTo>
                    <a:pt x="4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5" name="Google Shape;1185;p37"/>
            <p:cNvSpPr/>
            <p:nvPr/>
          </p:nvSpPr>
          <p:spPr>
            <a:xfrm>
              <a:off x="2199257" y="2177317"/>
              <a:ext cx="679" cy="68"/>
            </a:xfrm>
            <a:custGeom>
              <a:avLst/>
              <a:gdLst/>
              <a:ahLst/>
              <a:cxnLst/>
              <a:rect l="l" t="t" r="r" b="b"/>
              <a:pathLst>
                <a:path w="50" h="5" extrusionOk="0">
                  <a:moveTo>
                    <a:pt x="49"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6" name="Google Shape;1186;p37"/>
            <p:cNvSpPr/>
            <p:nvPr/>
          </p:nvSpPr>
          <p:spPr>
            <a:xfrm>
              <a:off x="2187852" y="2177562"/>
              <a:ext cx="394" cy="14"/>
            </a:xfrm>
            <a:custGeom>
              <a:avLst/>
              <a:gdLst/>
              <a:ahLst/>
              <a:cxnLst/>
              <a:rect l="l" t="t" r="r" b="b"/>
              <a:pathLst>
                <a:path w="29" h="1" extrusionOk="0">
                  <a:moveTo>
                    <a:pt x="28"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7" name="Google Shape;1187;p37"/>
            <p:cNvSpPr/>
            <p:nvPr/>
          </p:nvSpPr>
          <p:spPr>
            <a:xfrm>
              <a:off x="2187323" y="2177602"/>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8" name="Google Shape;1188;p37"/>
            <p:cNvSpPr/>
            <p:nvPr/>
          </p:nvSpPr>
          <p:spPr>
            <a:xfrm>
              <a:off x="2186847" y="2177602"/>
              <a:ext cx="258" cy="14"/>
            </a:xfrm>
            <a:custGeom>
              <a:avLst/>
              <a:gdLst/>
              <a:ahLst/>
              <a:cxnLst/>
              <a:rect l="l" t="t" r="r" b="b"/>
              <a:pathLst>
                <a:path w="19"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89" name="Google Shape;1189;p37"/>
            <p:cNvSpPr/>
            <p:nvPr/>
          </p:nvSpPr>
          <p:spPr>
            <a:xfrm>
              <a:off x="2200832" y="2177467"/>
              <a:ext cx="475" cy="109"/>
            </a:xfrm>
            <a:custGeom>
              <a:avLst/>
              <a:gdLst/>
              <a:ahLst/>
              <a:cxnLst/>
              <a:rect l="l" t="t" r="r" b="b"/>
              <a:pathLst>
                <a:path w="35" h="8" extrusionOk="0">
                  <a:moveTo>
                    <a:pt x="35"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0" name="Google Shape;1190;p37"/>
            <p:cNvSpPr/>
            <p:nvPr/>
          </p:nvSpPr>
          <p:spPr>
            <a:xfrm>
              <a:off x="2186372" y="2177657"/>
              <a:ext cx="353" cy="14"/>
            </a:xfrm>
            <a:custGeom>
              <a:avLst/>
              <a:gdLst/>
              <a:ahLst/>
              <a:cxnLst/>
              <a:rect l="l" t="t" r="r" b="b"/>
              <a:pathLst>
                <a:path w="26" h="1" extrusionOk="0">
                  <a:moveTo>
                    <a:pt x="2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1" name="Google Shape;1191;p37"/>
            <p:cNvSpPr/>
            <p:nvPr/>
          </p:nvSpPr>
          <p:spPr>
            <a:xfrm>
              <a:off x="2192075" y="2177317"/>
              <a:ext cx="489" cy="14"/>
            </a:xfrm>
            <a:custGeom>
              <a:avLst/>
              <a:gdLst/>
              <a:ahLst/>
              <a:cxnLst/>
              <a:rect l="l" t="t" r="r" b="b"/>
              <a:pathLst>
                <a:path w="36" h="1" extrusionOk="0">
                  <a:moveTo>
                    <a:pt x="36"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2" name="Google Shape;1192;p37"/>
            <p:cNvSpPr/>
            <p:nvPr/>
          </p:nvSpPr>
          <p:spPr>
            <a:xfrm>
              <a:off x="2191219" y="2177372"/>
              <a:ext cx="394" cy="14"/>
            </a:xfrm>
            <a:custGeom>
              <a:avLst/>
              <a:gdLst/>
              <a:ahLst/>
              <a:cxnLst/>
              <a:rect l="l" t="t" r="r" b="b"/>
              <a:pathLst>
                <a:path w="29" h="1" extrusionOk="0">
                  <a:moveTo>
                    <a:pt x="29"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3" name="Google Shape;1193;p37"/>
            <p:cNvSpPr/>
            <p:nvPr/>
          </p:nvSpPr>
          <p:spPr>
            <a:xfrm>
              <a:off x="2190513" y="2177412"/>
              <a:ext cx="394" cy="14"/>
            </a:xfrm>
            <a:custGeom>
              <a:avLst/>
              <a:gdLst/>
              <a:ahLst/>
              <a:cxnLst/>
              <a:rect l="l" t="t" r="r" b="b"/>
              <a:pathLst>
                <a:path w="29" h="1" extrusionOk="0">
                  <a:moveTo>
                    <a:pt x="2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4" name="Google Shape;1194;p37"/>
            <p:cNvSpPr/>
            <p:nvPr/>
          </p:nvSpPr>
          <p:spPr>
            <a:xfrm>
              <a:off x="2189223" y="2177467"/>
              <a:ext cx="353" cy="14"/>
            </a:xfrm>
            <a:custGeom>
              <a:avLst/>
              <a:gdLst/>
              <a:ahLst/>
              <a:cxnLst/>
              <a:rect l="l" t="t" r="r" b="b"/>
              <a:pathLst>
                <a:path w="26" h="1" extrusionOk="0">
                  <a:moveTo>
                    <a:pt x="2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5" name="Google Shape;1195;p37"/>
            <p:cNvSpPr/>
            <p:nvPr/>
          </p:nvSpPr>
          <p:spPr>
            <a:xfrm>
              <a:off x="2188558" y="2177507"/>
              <a:ext cx="394" cy="14"/>
            </a:xfrm>
            <a:custGeom>
              <a:avLst/>
              <a:gdLst/>
              <a:ahLst/>
              <a:cxnLst/>
              <a:rect l="l" t="t" r="r" b="b"/>
              <a:pathLst>
                <a:path w="29" h="1" extrusionOk="0">
                  <a:moveTo>
                    <a:pt x="29"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6" name="Google Shape;1196;p37"/>
            <p:cNvSpPr/>
            <p:nvPr/>
          </p:nvSpPr>
          <p:spPr>
            <a:xfrm>
              <a:off x="2189889" y="2177412"/>
              <a:ext cx="394" cy="14"/>
            </a:xfrm>
            <a:custGeom>
              <a:avLst/>
              <a:gdLst/>
              <a:ahLst/>
              <a:cxnLst/>
              <a:rect l="l" t="t" r="r" b="b"/>
              <a:pathLst>
                <a:path w="29" h="1" extrusionOk="0">
                  <a:moveTo>
                    <a:pt x="29"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7" name="Google Shape;1197;p37"/>
            <p:cNvSpPr/>
            <p:nvPr/>
          </p:nvSpPr>
          <p:spPr>
            <a:xfrm>
              <a:off x="2194695" y="217727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8" name="Google Shape;1198;p37"/>
            <p:cNvSpPr/>
            <p:nvPr/>
          </p:nvSpPr>
          <p:spPr>
            <a:xfrm>
              <a:off x="2195971" y="217722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199" name="Google Shape;1199;p37"/>
            <p:cNvSpPr/>
            <p:nvPr/>
          </p:nvSpPr>
          <p:spPr>
            <a:xfrm>
              <a:off x="2201973" y="2177697"/>
              <a:ext cx="339" cy="163"/>
            </a:xfrm>
            <a:custGeom>
              <a:avLst/>
              <a:gdLst/>
              <a:ahLst/>
              <a:cxnLst/>
              <a:rect l="l" t="t" r="r" b="b"/>
              <a:pathLst>
                <a:path w="25" h="12" extrusionOk="0">
                  <a:moveTo>
                    <a:pt x="25" y="11"/>
                  </a:moveTo>
                  <a:cubicBezTo>
                    <a:pt x="18" y="8"/>
                    <a:pt x="7" y="4"/>
                    <a:pt x="0" y="1"/>
                  </a:cubicBezTo>
                  <a:cubicBezTo>
                    <a:pt x="7" y="4"/>
                    <a:pt x="18" y="8"/>
                    <a:pt x="25"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0" name="Google Shape;1200;p37"/>
            <p:cNvSpPr/>
            <p:nvPr/>
          </p:nvSpPr>
          <p:spPr>
            <a:xfrm>
              <a:off x="2201402" y="2177562"/>
              <a:ext cx="489" cy="109"/>
            </a:xfrm>
            <a:custGeom>
              <a:avLst/>
              <a:gdLst/>
              <a:ahLst/>
              <a:cxnLst/>
              <a:rect l="l" t="t" r="r" b="b"/>
              <a:pathLst>
                <a:path w="36" h="8" extrusionOk="0">
                  <a:moveTo>
                    <a:pt x="35" y="7"/>
                  </a:moveTo>
                  <a:cubicBezTo>
                    <a:pt x="25" y="7"/>
                    <a:pt x="14" y="4"/>
                    <a:pt x="0" y="0"/>
                  </a:cubicBezTo>
                  <a:cubicBezTo>
                    <a:pt x="14" y="4"/>
                    <a:pt x="25" y="7"/>
                    <a:pt x="35"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1" name="Google Shape;1201;p37"/>
            <p:cNvSpPr/>
            <p:nvPr/>
          </p:nvSpPr>
          <p:spPr>
            <a:xfrm>
              <a:off x="2207865" y="2106307"/>
              <a:ext cx="83624" cy="72463"/>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1202" name="Google Shape;1202;p37"/>
            <p:cNvSpPr/>
            <p:nvPr/>
          </p:nvSpPr>
          <p:spPr>
            <a:xfrm>
              <a:off x="2229915" y="217699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3" name="Google Shape;1203;p37"/>
            <p:cNvSpPr/>
            <p:nvPr/>
          </p:nvSpPr>
          <p:spPr>
            <a:xfrm>
              <a:off x="2229250" y="2175661"/>
              <a:ext cx="109" cy="109"/>
            </a:xfrm>
            <a:custGeom>
              <a:avLst/>
              <a:gdLst/>
              <a:ahLst/>
              <a:cxnLst/>
              <a:rect l="l" t="t" r="r" b="b"/>
              <a:pathLst>
                <a:path w="8" h="8" extrusionOk="0">
                  <a:moveTo>
                    <a:pt x="1" y="0"/>
                  </a:moveTo>
                  <a:lnTo>
                    <a:pt x="8" y="7"/>
                  </a:lnTo>
                  <a:lnTo>
                    <a:pt x="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4" name="Google Shape;1204;p37"/>
            <p:cNvSpPr/>
            <p:nvPr/>
          </p:nvSpPr>
          <p:spPr>
            <a:xfrm>
              <a:off x="2230065" y="2177412"/>
              <a:ext cx="14" cy="68"/>
            </a:xfrm>
            <a:custGeom>
              <a:avLst/>
              <a:gdLst/>
              <a:ahLst/>
              <a:cxnLst/>
              <a:rect l="l" t="t" r="r" b="b"/>
              <a:pathLst>
                <a:path w="1" h="5" extrusionOk="0">
                  <a:moveTo>
                    <a:pt x="0" y="1"/>
                  </a:moveTo>
                  <a:lnTo>
                    <a:pt x="0" y="4"/>
                  </a:ln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5" name="Google Shape;1205;p37"/>
            <p:cNvSpPr/>
            <p:nvPr/>
          </p:nvSpPr>
          <p:spPr>
            <a:xfrm>
              <a:off x="2229494" y="2175892"/>
              <a:ext cx="95" cy="109"/>
            </a:xfrm>
            <a:custGeom>
              <a:avLst/>
              <a:gdLst/>
              <a:ahLst/>
              <a:cxnLst/>
              <a:rect l="l" t="t" r="r" b="b"/>
              <a:pathLst>
                <a:path w="7" h="8" extrusionOk="0">
                  <a:moveTo>
                    <a:pt x="0" y="1"/>
                  </a:moveTo>
                  <a:lnTo>
                    <a:pt x="7"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6" name="Google Shape;1206;p37"/>
            <p:cNvSpPr/>
            <p:nvPr/>
          </p:nvSpPr>
          <p:spPr>
            <a:xfrm>
              <a:off x="2228965" y="2175566"/>
              <a:ext cx="244" cy="54"/>
            </a:xfrm>
            <a:custGeom>
              <a:avLst/>
              <a:gdLst/>
              <a:ahLst/>
              <a:cxnLst/>
              <a:rect l="l" t="t" r="r" b="b"/>
              <a:pathLst>
                <a:path w="18" h="4" extrusionOk="0">
                  <a:moveTo>
                    <a:pt x="18"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7" name="Google Shape;1207;p37"/>
            <p:cNvSpPr/>
            <p:nvPr/>
          </p:nvSpPr>
          <p:spPr>
            <a:xfrm>
              <a:off x="2230010" y="2177181"/>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8" name="Google Shape;1208;p37"/>
            <p:cNvSpPr/>
            <p:nvPr/>
          </p:nvSpPr>
          <p:spPr>
            <a:xfrm>
              <a:off x="2229915" y="217689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09" name="Google Shape;1209;p37"/>
            <p:cNvSpPr/>
            <p:nvPr/>
          </p:nvSpPr>
          <p:spPr>
            <a:xfrm>
              <a:off x="2229793" y="2176353"/>
              <a:ext cx="95" cy="177"/>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0" name="Google Shape;1210;p37"/>
            <p:cNvSpPr/>
            <p:nvPr/>
          </p:nvSpPr>
          <p:spPr>
            <a:xfrm>
              <a:off x="2229684" y="2176082"/>
              <a:ext cx="109" cy="163"/>
            </a:xfrm>
            <a:custGeom>
              <a:avLst/>
              <a:gdLst/>
              <a:ahLst/>
              <a:cxnLst/>
              <a:rect l="l" t="t" r="r" b="b"/>
              <a:pathLst>
                <a:path w="8" h="12" extrusionOk="0">
                  <a:moveTo>
                    <a:pt x="7" y="11"/>
                  </a:moveTo>
                  <a:cubicBezTo>
                    <a:pt x="4" y="8"/>
                    <a:pt x="4" y="4"/>
                    <a:pt x="0" y="1"/>
                  </a:cubicBezTo>
                  <a:cubicBezTo>
                    <a:pt x="4" y="4"/>
                    <a:pt x="4" y="8"/>
                    <a:pt x="7"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1" name="Google Shape;1211;p37"/>
            <p:cNvSpPr/>
            <p:nvPr/>
          </p:nvSpPr>
          <p:spPr>
            <a:xfrm>
              <a:off x="2218836" y="2175172"/>
              <a:ext cx="10142" cy="733"/>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2" name="Google Shape;1212;p37"/>
            <p:cNvSpPr/>
            <p:nvPr/>
          </p:nvSpPr>
          <p:spPr>
            <a:xfrm>
              <a:off x="2261483" y="2161065"/>
              <a:ext cx="5051" cy="149"/>
            </a:xfrm>
            <a:custGeom>
              <a:avLst/>
              <a:gdLst/>
              <a:ahLst/>
              <a:cxnLst/>
              <a:rect l="l" t="t" r="r" b="b"/>
              <a:pathLst>
                <a:path w="372" h="11" extrusionOk="0">
                  <a:moveTo>
                    <a:pt x="0" y="11"/>
                  </a:moveTo>
                  <a:lnTo>
                    <a:pt x="371" y="0"/>
                  </a:lnTo>
                  <a:lnTo>
                    <a:pt x="37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3" name="Google Shape;1213;p37"/>
            <p:cNvSpPr/>
            <p:nvPr/>
          </p:nvSpPr>
          <p:spPr>
            <a:xfrm>
              <a:off x="2231816" y="2177032"/>
              <a:ext cx="584" cy="109"/>
            </a:xfrm>
            <a:custGeom>
              <a:avLst/>
              <a:gdLst/>
              <a:ahLst/>
              <a:cxnLst/>
              <a:rect l="l" t="t" r="r" b="b"/>
              <a:pathLst>
                <a:path w="43" h="8" extrusionOk="0">
                  <a:moveTo>
                    <a:pt x="1" y="8"/>
                  </a:moveTo>
                  <a:cubicBezTo>
                    <a:pt x="15" y="4"/>
                    <a:pt x="32" y="4"/>
                    <a:pt x="43" y="1"/>
                  </a:cubicBezTo>
                  <a:cubicBezTo>
                    <a:pt x="32" y="4"/>
                    <a:pt x="15" y="4"/>
                    <a:pt x="1"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4" name="Google Shape;1214;p37"/>
            <p:cNvSpPr/>
            <p:nvPr/>
          </p:nvSpPr>
          <p:spPr>
            <a:xfrm>
              <a:off x="2231056" y="2177127"/>
              <a:ext cx="638" cy="109"/>
            </a:xfrm>
            <a:custGeom>
              <a:avLst/>
              <a:gdLst/>
              <a:ahLst/>
              <a:cxnLst/>
              <a:rect l="l" t="t" r="r" b="b"/>
              <a:pathLst>
                <a:path w="47" h="8" extrusionOk="0">
                  <a:moveTo>
                    <a:pt x="1" y="8"/>
                  </a:moveTo>
                  <a:lnTo>
                    <a:pt x="46"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5" name="Google Shape;1215;p37"/>
            <p:cNvSpPr/>
            <p:nvPr/>
          </p:nvSpPr>
          <p:spPr>
            <a:xfrm>
              <a:off x="2230105" y="2177277"/>
              <a:ext cx="774" cy="204"/>
            </a:xfrm>
            <a:custGeom>
              <a:avLst/>
              <a:gdLst/>
              <a:ahLst/>
              <a:cxnLst/>
              <a:rect l="l" t="t" r="r" b="b"/>
              <a:pathLst>
                <a:path w="57" h="15" extrusionOk="0">
                  <a:moveTo>
                    <a:pt x="57" y="0"/>
                  </a:moveTo>
                  <a:lnTo>
                    <a:pt x="1" y="14"/>
                  </a:ln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6" name="Google Shape;1216;p37"/>
            <p:cNvSpPr/>
            <p:nvPr/>
          </p:nvSpPr>
          <p:spPr>
            <a:xfrm>
              <a:off x="2232536" y="2177032"/>
              <a:ext cx="489" cy="14"/>
            </a:xfrm>
            <a:custGeom>
              <a:avLst/>
              <a:gdLst/>
              <a:ahLst/>
              <a:cxnLst/>
              <a:rect l="l" t="t" r="r" b="b"/>
              <a:pathLst>
                <a:path w="36" h="1" extrusionOk="0">
                  <a:moveTo>
                    <a:pt x="0" y="1"/>
                  </a:moveTo>
                  <a:lnTo>
                    <a:pt x="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7" name="Google Shape;1217;p37"/>
            <p:cNvSpPr/>
            <p:nvPr/>
          </p:nvSpPr>
          <p:spPr>
            <a:xfrm>
              <a:off x="2233106" y="2176991"/>
              <a:ext cx="434" cy="14"/>
            </a:xfrm>
            <a:custGeom>
              <a:avLst/>
              <a:gdLst/>
              <a:ahLst/>
              <a:cxnLst/>
              <a:rect l="l" t="t" r="r" b="b"/>
              <a:pathLst>
                <a:path w="32" h="1" extrusionOk="0">
                  <a:moveTo>
                    <a:pt x="0" y="0"/>
                  </a:moveTo>
                  <a:cubicBezTo>
                    <a:pt x="11" y="0"/>
                    <a:pt x="21" y="0"/>
                    <a:pt x="32" y="0"/>
                  </a:cubicBezTo>
                  <a:cubicBezTo>
                    <a:pt x="21" y="0"/>
                    <a:pt x="11"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8" name="Google Shape;1218;p37"/>
            <p:cNvSpPr/>
            <p:nvPr/>
          </p:nvSpPr>
          <p:spPr>
            <a:xfrm>
              <a:off x="2258672" y="2052499"/>
              <a:ext cx="12464" cy="10170"/>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19" name="Google Shape;1219;p37"/>
            <p:cNvSpPr/>
            <p:nvPr/>
          </p:nvSpPr>
          <p:spPr>
            <a:xfrm>
              <a:off x="2348080" y="1953764"/>
              <a:ext cx="75016" cy="100080"/>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0" name="Google Shape;1220;p37"/>
            <p:cNvSpPr/>
            <p:nvPr/>
          </p:nvSpPr>
          <p:spPr>
            <a:xfrm>
              <a:off x="1953274" y="1764276"/>
              <a:ext cx="85620" cy="66543"/>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1" name="Google Shape;1221;p37"/>
            <p:cNvSpPr/>
            <p:nvPr/>
          </p:nvSpPr>
          <p:spPr>
            <a:xfrm>
              <a:off x="2104473" y="1751839"/>
              <a:ext cx="29151" cy="57216"/>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2" name="Google Shape;1222;p37"/>
            <p:cNvSpPr/>
            <p:nvPr/>
          </p:nvSpPr>
          <p:spPr>
            <a:xfrm>
              <a:off x="1983932" y="1753020"/>
              <a:ext cx="152883" cy="146433"/>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1223" name="Google Shape;1223;p37"/>
            <p:cNvSpPr/>
            <p:nvPr/>
          </p:nvSpPr>
          <p:spPr>
            <a:xfrm>
              <a:off x="2000849" y="1814649"/>
              <a:ext cx="14" cy="109"/>
            </a:xfrm>
            <a:custGeom>
              <a:avLst/>
              <a:gdLst/>
              <a:ahLst/>
              <a:cxnLst/>
              <a:rect l="l" t="t" r="r" b="b"/>
              <a:pathLst>
                <a:path w="1" h="8" extrusionOk="0">
                  <a:moveTo>
                    <a:pt x="1" y="7"/>
                  </a:moveTo>
                  <a:cubicBezTo>
                    <a:pt x="1" y="4"/>
                    <a:pt x="1" y="4"/>
                    <a:pt x="1" y="0"/>
                  </a:cubicBezTo>
                  <a:cubicBezTo>
                    <a:pt x="1" y="4"/>
                    <a:pt x="1" y="4"/>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4" name="Google Shape;1224;p37"/>
            <p:cNvSpPr/>
            <p:nvPr/>
          </p:nvSpPr>
          <p:spPr>
            <a:xfrm>
              <a:off x="2021202" y="1799102"/>
              <a:ext cx="149" cy="869"/>
            </a:xfrm>
            <a:custGeom>
              <a:avLst/>
              <a:gdLst/>
              <a:ahLst/>
              <a:cxnLst/>
              <a:rect l="l" t="t" r="r" b="b"/>
              <a:pathLst>
                <a:path w="11" h="64" extrusionOk="0">
                  <a:moveTo>
                    <a:pt x="11" y="0"/>
                  </a:moveTo>
                  <a:cubicBezTo>
                    <a:pt x="7" y="14"/>
                    <a:pt x="4" y="39"/>
                    <a:pt x="0" y="63"/>
                  </a:cubicBezTo>
                  <a:cubicBezTo>
                    <a:pt x="4" y="39"/>
                    <a:pt x="7" y="14"/>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5" name="Google Shape;1225;p37"/>
            <p:cNvSpPr/>
            <p:nvPr/>
          </p:nvSpPr>
          <p:spPr>
            <a:xfrm>
              <a:off x="2034372" y="1771296"/>
              <a:ext cx="244" cy="434"/>
            </a:xfrm>
            <a:custGeom>
              <a:avLst/>
              <a:gdLst/>
              <a:ahLst/>
              <a:cxnLst/>
              <a:rect l="l" t="t" r="r" b="b"/>
              <a:pathLst>
                <a:path w="18" h="32" extrusionOk="0">
                  <a:moveTo>
                    <a:pt x="18" y="32"/>
                  </a:moveTo>
                  <a:cubicBezTo>
                    <a:pt x="11" y="21"/>
                    <a:pt x="4" y="11"/>
                    <a:pt x="0" y="0"/>
                  </a:cubicBezTo>
                  <a:cubicBezTo>
                    <a:pt x="4" y="11"/>
                    <a:pt x="11" y="21"/>
                    <a:pt x="18"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6" name="Google Shape;1226;p37"/>
            <p:cNvSpPr/>
            <p:nvPr/>
          </p:nvSpPr>
          <p:spPr>
            <a:xfrm>
              <a:off x="1995581" y="1816645"/>
              <a:ext cx="1534" cy="299"/>
            </a:xfrm>
            <a:custGeom>
              <a:avLst/>
              <a:gdLst/>
              <a:ahLst/>
              <a:cxnLst/>
              <a:rect l="l" t="t" r="r" b="b"/>
              <a:pathLst>
                <a:path w="113" h="22" extrusionOk="0">
                  <a:moveTo>
                    <a:pt x="0" y="21"/>
                  </a:moveTo>
                  <a:cubicBezTo>
                    <a:pt x="35" y="7"/>
                    <a:pt x="74" y="0"/>
                    <a:pt x="112" y="4"/>
                  </a:cubicBezTo>
                  <a:cubicBezTo>
                    <a:pt x="74" y="0"/>
                    <a:pt x="35" y="7"/>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7" name="Google Shape;1227;p37"/>
            <p:cNvSpPr/>
            <p:nvPr/>
          </p:nvSpPr>
          <p:spPr>
            <a:xfrm>
              <a:off x="2034603" y="1771771"/>
              <a:ext cx="204" cy="299"/>
            </a:xfrm>
            <a:custGeom>
              <a:avLst/>
              <a:gdLst/>
              <a:ahLst/>
              <a:cxnLst/>
              <a:rect l="l" t="t" r="r" b="b"/>
              <a:pathLst>
                <a:path w="15" h="22" extrusionOk="0">
                  <a:moveTo>
                    <a:pt x="1" y="0"/>
                  </a:moveTo>
                  <a:cubicBezTo>
                    <a:pt x="4" y="7"/>
                    <a:pt x="11" y="18"/>
                    <a:pt x="15" y="21"/>
                  </a:cubicBezTo>
                  <a:cubicBezTo>
                    <a:pt x="11" y="18"/>
                    <a:pt x="8"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8" name="Google Shape;1228;p37"/>
            <p:cNvSpPr/>
            <p:nvPr/>
          </p:nvSpPr>
          <p:spPr>
            <a:xfrm>
              <a:off x="2034182" y="1771051"/>
              <a:ext cx="109" cy="163"/>
            </a:xfrm>
            <a:custGeom>
              <a:avLst/>
              <a:gdLst/>
              <a:ahLst/>
              <a:cxnLst/>
              <a:rect l="l" t="t" r="r" b="b"/>
              <a:pathLst>
                <a:path w="8" h="12" extrusionOk="0">
                  <a:moveTo>
                    <a:pt x="0" y="1"/>
                  </a:moveTo>
                  <a:lnTo>
                    <a:pt x="7"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29" name="Google Shape;1229;p37"/>
            <p:cNvSpPr/>
            <p:nvPr/>
          </p:nvSpPr>
          <p:spPr>
            <a:xfrm>
              <a:off x="1997672" y="1816115"/>
              <a:ext cx="2675" cy="611"/>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0" name="Google Shape;1230;p37"/>
            <p:cNvSpPr/>
            <p:nvPr/>
          </p:nvSpPr>
          <p:spPr>
            <a:xfrm>
              <a:off x="2027950" y="1795491"/>
              <a:ext cx="8282" cy="434"/>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1" name="Google Shape;1231;p37"/>
            <p:cNvSpPr/>
            <p:nvPr/>
          </p:nvSpPr>
          <p:spPr>
            <a:xfrm>
              <a:off x="2110135" y="1764018"/>
              <a:ext cx="54" cy="258"/>
            </a:xfrm>
            <a:custGeom>
              <a:avLst/>
              <a:gdLst/>
              <a:ahLst/>
              <a:cxnLst/>
              <a:rect l="l" t="t" r="r" b="b"/>
              <a:pathLst>
                <a:path w="4" h="19" extrusionOk="0">
                  <a:moveTo>
                    <a:pt x="0" y="1"/>
                  </a:moveTo>
                  <a:cubicBezTo>
                    <a:pt x="0" y="8"/>
                    <a:pt x="0" y="11"/>
                    <a:pt x="4" y="18"/>
                  </a:cubicBezTo>
                  <a:cubicBezTo>
                    <a:pt x="4" y="11"/>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2" name="Google Shape;1232;p37"/>
            <p:cNvSpPr/>
            <p:nvPr/>
          </p:nvSpPr>
          <p:spPr>
            <a:xfrm>
              <a:off x="2110270" y="1764493"/>
              <a:ext cx="68" cy="258"/>
            </a:xfrm>
            <a:custGeom>
              <a:avLst/>
              <a:gdLst/>
              <a:ahLst/>
              <a:cxnLst/>
              <a:rect l="l" t="t" r="r" b="b"/>
              <a:pathLst>
                <a:path w="5" h="19" extrusionOk="0">
                  <a:moveTo>
                    <a:pt x="1" y="1"/>
                  </a:moveTo>
                  <a:cubicBezTo>
                    <a:pt x="1" y="8"/>
                    <a:pt x="1" y="11"/>
                    <a:pt x="4" y="18"/>
                  </a:cubicBezTo>
                  <a:cubicBezTo>
                    <a:pt x="1" y="11"/>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3" name="Google Shape;1233;p37"/>
            <p:cNvSpPr/>
            <p:nvPr/>
          </p:nvSpPr>
          <p:spPr>
            <a:xfrm>
              <a:off x="2110080" y="1763448"/>
              <a:ext cx="68" cy="299"/>
            </a:xfrm>
            <a:custGeom>
              <a:avLst/>
              <a:gdLst/>
              <a:ahLst/>
              <a:cxnLst/>
              <a:rect l="l" t="t" r="r" b="b"/>
              <a:pathLst>
                <a:path w="5" h="22" extrusionOk="0">
                  <a:moveTo>
                    <a:pt x="1" y="1"/>
                  </a:moveTo>
                  <a:cubicBezTo>
                    <a:pt x="1" y="8"/>
                    <a:pt x="1" y="15"/>
                    <a:pt x="4" y="22"/>
                  </a:cubicBezTo>
                  <a:cubicBezTo>
                    <a:pt x="1"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4" name="Google Shape;1234;p37"/>
            <p:cNvSpPr/>
            <p:nvPr/>
          </p:nvSpPr>
          <p:spPr>
            <a:xfrm>
              <a:off x="2110039" y="1759836"/>
              <a:ext cx="14" cy="448"/>
            </a:xfrm>
            <a:custGeom>
              <a:avLst/>
              <a:gdLst/>
              <a:ahLst/>
              <a:cxnLst/>
              <a:rect l="l" t="t" r="r" b="b"/>
              <a:pathLst>
                <a:path w="1" h="33" extrusionOk="0">
                  <a:moveTo>
                    <a:pt x="0" y="1"/>
                  </a:moveTo>
                  <a:lnTo>
                    <a:pt x="0"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5" name="Google Shape;1235;p37"/>
            <p:cNvSpPr/>
            <p:nvPr/>
          </p:nvSpPr>
          <p:spPr>
            <a:xfrm>
              <a:off x="2110039" y="1762878"/>
              <a:ext cx="14" cy="299"/>
            </a:xfrm>
            <a:custGeom>
              <a:avLst/>
              <a:gdLst/>
              <a:ahLst/>
              <a:cxnLst/>
              <a:rect l="l" t="t" r="r" b="b"/>
              <a:pathLst>
                <a:path w="1" h="22" extrusionOk="0">
                  <a:moveTo>
                    <a:pt x="0"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6" name="Google Shape;1236;p37"/>
            <p:cNvSpPr/>
            <p:nvPr/>
          </p:nvSpPr>
          <p:spPr>
            <a:xfrm>
              <a:off x="2119218" y="180970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7" name="Google Shape;1237;p37"/>
            <p:cNvSpPr/>
            <p:nvPr/>
          </p:nvSpPr>
          <p:spPr>
            <a:xfrm>
              <a:off x="2110555" y="1765349"/>
              <a:ext cx="68" cy="204"/>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8" name="Google Shape;1238;p37"/>
            <p:cNvSpPr/>
            <p:nvPr/>
          </p:nvSpPr>
          <p:spPr>
            <a:xfrm>
              <a:off x="2119028" y="1808987"/>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39" name="Google Shape;1239;p37"/>
            <p:cNvSpPr/>
            <p:nvPr/>
          </p:nvSpPr>
          <p:spPr>
            <a:xfrm>
              <a:off x="2110365" y="1764969"/>
              <a:ext cx="109" cy="204"/>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0" name="Google Shape;1240;p37"/>
            <p:cNvSpPr/>
            <p:nvPr/>
          </p:nvSpPr>
          <p:spPr>
            <a:xfrm>
              <a:off x="2110080" y="1758981"/>
              <a:ext cx="14" cy="448"/>
            </a:xfrm>
            <a:custGeom>
              <a:avLst/>
              <a:gdLst/>
              <a:ahLst/>
              <a:cxnLst/>
              <a:rect l="l" t="t" r="r" b="b"/>
              <a:pathLst>
                <a:path w="1" h="33" extrusionOk="0">
                  <a:moveTo>
                    <a:pt x="1" y="1"/>
                  </a:moveTo>
                  <a:cubicBezTo>
                    <a:pt x="1" y="11"/>
                    <a:pt x="1" y="22"/>
                    <a:pt x="1" y="32"/>
                  </a:cubicBezTo>
                  <a:cubicBezTo>
                    <a:pt x="1" y="22"/>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1" name="Google Shape;1241;p37"/>
            <p:cNvSpPr/>
            <p:nvPr/>
          </p:nvSpPr>
          <p:spPr>
            <a:xfrm>
              <a:off x="2109985" y="1762212"/>
              <a:ext cx="14" cy="299"/>
            </a:xfrm>
            <a:custGeom>
              <a:avLst/>
              <a:gdLst/>
              <a:ahLst/>
              <a:cxnLst/>
              <a:rect l="l" t="t" r="r" b="b"/>
              <a:pathLst>
                <a:path w="1" h="22" extrusionOk="0">
                  <a:moveTo>
                    <a:pt x="1" y="1"/>
                  </a:moveTo>
                  <a:lnTo>
                    <a:pt x="1" y="22"/>
                  </a:lnTo>
                  <a:cubicBezTo>
                    <a:pt x="1"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2" name="Google Shape;1242;p37"/>
            <p:cNvSpPr/>
            <p:nvPr/>
          </p:nvSpPr>
          <p:spPr>
            <a:xfrm>
              <a:off x="2109985" y="1760692"/>
              <a:ext cx="14" cy="394"/>
            </a:xfrm>
            <a:custGeom>
              <a:avLst/>
              <a:gdLst/>
              <a:ahLst/>
              <a:cxnLst/>
              <a:rect l="l" t="t" r="r" b="b"/>
              <a:pathLst>
                <a:path w="1" h="29" extrusionOk="0">
                  <a:moveTo>
                    <a:pt x="1" y="1"/>
                  </a:moveTo>
                  <a:lnTo>
                    <a:pt x="1" y="29"/>
                  </a:lnTo>
                  <a:cubicBezTo>
                    <a:pt x="1" y="22"/>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3" name="Google Shape;1243;p37"/>
            <p:cNvSpPr/>
            <p:nvPr/>
          </p:nvSpPr>
          <p:spPr>
            <a:xfrm>
              <a:off x="2109985" y="1761452"/>
              <a:ext cx="14" cy="394"/>
            </a:xfrm>
            <a:custGeom>
              <a:avLst/>
              <a:gdLst/>
              <a:ahLst/>
              <a:cxnLst/>
              <a:rect l="l" t="t" r="r" b="b"/>
              <a:pathLst>
                <a:path w="1" h="29" extrusionOk="0">
                  <a:moveTo>
                    <a:pt x="1" y="2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4" name="Google Shape;1244;p37"/>
            <p:cNvSpPr/>
            <p:nvPr/>
          </p:nvSpPr>
          <p:spPr>
            <a:xfrm>
              <a:off x="2110705" y="1765688"/>
              <a:ext cx="109" cy="149"/>
            </a:xfrm>
            <a:custGeom>
              <a:avLst/>
              <a:gdLst/>
              <a:ahLst/>
              <a:cxnLst/>
              <a:rect l="l" t="t" r="r" b="b"/>
              <a:pathLst>
                <a:path w="8" h="11" extrusionOk="0">
                  <a:moveTo>
                    <a:pt x="0" y="0"/>
                  </a:moveTo>
                  <a:cubicBezTo>
                    <a:pt x="0" y="4"/>
                    <a:pt x="4" y="7"/>
                    <a:pt x="7" y="11"/>
                  </a:cubicBez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5" name="Google Shape;1245;p37"/>
            <p:cNvSpPr/>
            <p:nvPr/>
          </p:nvSpPr>
          <p:spPr>
            <a:xfrm>
              <a:off x="2110135" y="1757990"/>
              <a:ext cx="54" cy="489"/>
            </a:xfrm>
            <a:custGeom>
              <a:avLst/>
              <a:gdLst/>
              <a:ahLst/>
              <a:cxnLst/>
              <a:rect l="l" t="t" r="r" b="b"/>
              <a:pathLst>
                <a:path w="4" h="36" extrusionOk="0">
                  <a:moveTo>
                    <a:pt x="4" y="0"/>
                  </a:moveTo>
                  <a:cubicBezTo>
                    <a:pt x="4" y="14"/>
                    <a:pt x="0" y="25"/>
                    <a:pt x="0" y="35"/>
                  </a:cubicBezTo>
                  <a:cubicBezTo>
                    <a:pt x="0" y="25"/>
                    <a:pt x="4" y="1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6" name="Google Shape;1246;p37"/>
            <p:cNvSpPr/>
            <p:nvPr/>
          </p:nvSpPr>
          <p:spPr>
            <a:xfrm>
              <a:off x="2110230" y="1756985"/>
              <a:ext cx="54" cy="489"/>
            </a:xfrm>
            <a:custGeom>
              <a:avLst/>
              <a:gdLst/>
              <a:ahLst/>
              <a:cxnLst/>
              <a:rect l="l" t="t" r="r" b="b"/>
              <a:pathLst>
                <a:path w="4" h="36" extrusionOk="0">
                  <a:moveTo>
                    <a:pt x="4" y="1"/>
                  </a:moveTo>
                  <a:cubicBezTo>
                    <a:pt x="4" y="11"/>
                    <a:pt x="0" y="25"/>
                    <a:pt x="0" y="36"/>
                  </a:cubicBezTo>
                  <a:cubicBezTo>
                    <a:pt x="0" y="25"/>
                    <a:pt x="4" y="11"/>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7" name="Google Shape;1247;p37"/>
            <p:cNvSpPr/>
            <p:nvPr/>
          </p:nvSpPr>
          <p:spPr>
            <a:xfrm>
              <a:off x="2110365" y="1755899"/>
              <a:ext cx="68" cy="530"/>
            </a:xfrm>
            <a:custGeom>
              <a:avLst/>
              <a:gdLst/>
              <a:ahLst/>
              <a:cxnLst/>
              <a:rect l="l" t="t" r="r" b="b"/>
              <a:pathLst>
                <a:path w="5" h="39" extrusionOk="0">
                  <a:moveTo>
                    <a:pt x="4" y="0"/>
                  </a:moveTo>
                  <a:cubicBezTo>
                    <a:pt x="4" y="14"/>
                    <a:pt x="1" y="25"/>
                    <a:pt x="1" y="39"/>
                  </a:cubicBezTo>
                  <a:cubicBezTo>
                    <a:pt x="1" y="25"/>
                    <a:pt x="4" y="1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8" name="Google Shape;1248;p37"/>
            <p:cNvSpPr/>
            <p:nvPr/>
          </p:nvSpPr>
          <p:spPr>
            <a:xfrm>
              <a:off x="2110515" y="1754704"/>
              <a:ext cx="54" cy="638"/>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49" name="Google Shape;1249;p37"/>
            <p:cNvSpPr/>
            <p:nvPr/>
          </p:nvSpPr>
          <p:spPr>
            <a:xfrm>
              <a:off x="2119734" y="1788268"/>
              <a:ext cx="110385" cy="105294"/>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1250" name="Google Shape;1250;p37"/>
            <p:cNvSpPr/>
            <p:nvPr/>
          </p:nvSpPr>
          <p:spPr>
            <a:xfrm>
              <a:off x="2135375" y="1790168"/>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1" name="Google Shape;1251;p37"/>
            <p:cNvSpPr/>
            <p:nvPr/>
          </p:nvSpPr>
          <p:spPr>
            <a:xfrm>
              <a:off x="2127962" y="1796916"/>
              <a:ext cx="434" cy="434"/>
            </a:xfrm>
            <a:custGeom>
              <a:avLst/>
              <a:gdLst/>
              <a:ahLst/>
              <a:cxnLst/>
              <a:rect l="l" t="t" r="r" b="b"/>
              <a:pathLst>
                <a:path w="32" h="32" extrusionOk="0">
                  <a:moveTo>
                    <a:pt x="0" y="32"/>
                  </a:moveTo>
                  <a:lnTo>
                    <a:pt x="3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2" name="Google Shape;1252;p37"/>
            <p:cNvSpPr/>
            <p:nvPr/>
          </p:nvSpPr>
          <p:spPr>
            <a:xfrm>
              <a:off x="2128573" y="1796577"/>
              <a:ext cx="109" cy="163"/>
            </a:xfrm>
            <a:custGeom>
              <a:avLst/>
              <a:gdLst/>
              <a:ahLst/>
              <a:cxnLst/>
              <a:rect l="l" t="t" r="r" b="b"/>
              <a:pathLst>
                <a:path w="8" h="12" extrusionOk="0">
                  <a:moveTo>
                    <a:pt x="1" y="1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3" name="Google Shape;1253;p37"/>
            <p:cNvSpPr/>
            <p:nvPr/>
          </p:nvSpPr>
          <p:spPr>
            <a:xfrm>
              <a:off x="2135416" y="178902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4" name="Google Shape;1254;p37"/>
            <p:cNvSpPr/>
            <p:nvPr/>
          </p:nvSpPr>
          <p:spPr>
            <a:xfrm>
              <a:off x="2131668" y="1793821"/>
              <a:ext cx="54" cy="14"/>
            </a:xfrm>
            <a:custGeom>
              <a:avLst/>
              <a:gdLst/>
              <a:ahLst/>
              <a:cxnLst/>
              <a:rect l="l" t="t" r="r" b="b"/>
              <a:pathLst>
                <a:path w="4" h="1" extrusionOk="0">
                  <a:moveTo>
                    <a:pt x="0" y="1"/>
                  </a:moveTo>
                  <a:lnTo>
                    <a:pt x="0" y="1"/>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5" name="Google Shape;1255;p37"/>
            <p:cNvSpPr/>
            <p:nvPr/>
          </p:nvSpPr>
          <p:spPr>
            <a:xfrm>
              <a:off x="2131899" y="1793726"/>
              <a:ext cx="299" cy="68"/>
            </a:xfrm>
            <a:custGeom>
              <a:avLst/>
              <a:gdLst/>
              <a:ahLst/>
              <a:cxnLst/>
              <a:rect l="l" t="t" r="r" b="b"/>
              <a:pathLst>
                <a:path w="22" h="5" extrusionOk="0">
                  <a:moveTo>
                    <a:pt x="1" y="4"/>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6" name="Google Shape;1256;p37"/>
            <p:cNvSpPr/>
            <p:nvPr/>
          </p:nvSpPr>
          <p:spPr>
            <a:xfrm>
              <a:off x="2131763" y="1793821"/>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7" name="Google Shape;1257;p37"/>
            <p:cNvSpPr/>
            <p:nvPr/>
          </p:nvSpPr>
          <p:spPr>
            <a:xfrm>
              <a:off x="2121825" y="1808036"/>
              <a:ext cx="2580" cy="2485"/>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8" name="Google Shape;1258;p37"/>
            <p:cNvSpPr/>
            <p:nvPr/>
          </p:nvSpPr>
          <p:spPr>
            <a:xfrm>
              <a:off x="2120929" y="1810847"/>
              <a:ext cx="448" cy="299"/>
            </a:xfrm>
            <a:custGeom>
              <a:avLst/>
              <a:gdLst/>
              <a:ahLst/>
              <a:cxnLst/>
              <a:rect l="l" t="t" r="r" b="b"/>
              <a:pathLst>
                <a:path w="33" h="22" extrusionOk="0">
                  <a:moveTo>
                    <a:pt x="33" y="0"/>
                  </a:moveTo>
                  <a:lnTo>
                    <a:pt x="28" y="4"/>
                  </a:lnTo>
                  <a:lnTo>
                    <a:pt x="0" y="21"/>
                  </a:lnTo>
                  <a:lnTo>
                    <a:pt x="7" y="18"/>
                  </a:lnTo>
                  <a:lnTo>
                    <a:pt x="33"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59" name="Google Shape;1259;p37"/>
            <p:cNvSpPr/>
            <p:nvPr/>
          </p:nvSpPr>
          <p:spPr>
            <a:xfrm>
              <a:off x="2135375" y="1789639"/>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0" name="Google Shape;1260;p37"/>
            <p:cNvSpPr/>
            <p:nvPr/>
          </p:nvSpPr>
          <p:spPr>
            <a:xfrm>
              <a:off x="2135470" y="178830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1" name="Google Shape;1261;p37"/>
            <p:cNvSpPr/>
            <p:nvPr/>
          </p:nvSpPr>
          <p:spPr>
            <a:xfrm>
              <a:off x="2120114" y="1812884"/>
              <a:ext cx="964" cy="1684"/>
            </a:xfrm>
            <a:custGeom>
              <a:avLst/>
              <a:gdLst/>
              <a:ahLst/>
              <a:cxnLst/>
              <a:rect l="l" t="t" r="r" b="b"/>
              <a:pathLst>
                <a:path w="71" h="124" extrusionOk="0">
                  <a:moveTo>
                    <a:pt x="1" y="1"/>
                  </a:moveTo>
                  <a:cubicBezTo>
                    <a:pt x="18" y="39"/>
                    <a:pt x="46" y="85"/>
                    <a:pt x="71" y="123"/>
                  </a:cubicBezTo>
                  <a:cubicBezTo>
                    <a:pt x="46" y="85"/>
                    <a:pt x="18" y="39"/>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2" name="Google Shape;1262;p37"/>
            <p:cNvSpPr/>
            <p:nvPr/>
          </p:nvSpPr>
          <p:spPr>
            <a:xfrm>
              <a:off x="2137222" y="1859943"/>
              <a:ext cx="163" cy="244"/>
            </a:xfrm>
            <a:custGeom>
              <a:avLst/>
              <a:gdLst/>
              <a:ahLst/>
              <a:cxnLst/>
              <a:rect l="l" t="t" r="r" b="b"/>
              <a:pathLst>
                <a:path w="12" h="18" extrusionOk="0">
                  <a:moveTo>
                    <a:pt x="1" y="0"/>
                  </a:moveTo>
                  <a:lnTo>
                    <a:pt x="1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3" name="Google Shape;1263;p37"/>
            <p:cNvSpPr/>
            <p:nvPr/>
          </p:nvSpPr>
          <p:spPr>
            <a:xfrm>
              <a:off x="2134615" y="1857418"/>
              <a:ext cx="149" cy="68"/>
            </a:xfrm>
            <a:custGeom>
              <a:avLst/>
              <a:gdLst/>
              <a:ahLst/>
              <a:cxnLst/>
              <a:rect l="l" t="t" r="r" b="b"/>
              <a:pathLst>
                <a:path w="11" h="5" extrusionOk="0">
                  <a:moveTo>
                    <a:pt x="0" y="1"/>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4" name="Google Shape;1264;p37"/>
            <p:cNvSpPr/>
            <p:nvPr/>
          </p:nvSpPr>
          <p:spPr>
            <a:xfrm>
              <a:off x="2136706" y="1859034"/>
              <a:ext cx="149" cy="204"/>
            </a:xfrm>
            <a:custGeom>
              <a:avLst/>
              <a:gdLst/>
              <a:ahLst/>
              <a:cxnLst/>
              <a:rect l="l" t="t" r="r" b="b"/>
              <a:pathLst>
                <a:path w="11" h="15" extrusionOk="0">
                  <a:moveTo>
                    <a:pt x="0" y="1"/>
                  </a:moveTo>
                  <a:lnTo>
                    <a:pt x="1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5" name="Google Shape;1265;p37"/>
            <p:cNvSpPr/>
            <p:nvPr/>
          </p:nvSpPr>
          <p:spPr>
            <a:xfrm>
              <a:off x="2137466" y="1860459"/>
              <a:ext cx="149" cy="258"/>
            </a:xfrm>
            <a:custGeom>
              <a:avLst/>
              <a:gdLst/>
              <a:ahLst/>
              <a:cxnLst/>
              <a:rect l="l" t="t" r="r" b="b"/>
              <a:pathLst>
                <a:path w="11" h="19" extrusionOk="0">
                  <a:moveTo>
                    <a:pt x="0" y="1"/>
                  </a:moveTo>
                  <a:lnTo>
                    <a:pt x="1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6" name="Google Shape;1266;p37"/>
            <p:cNvSpPr/>
            <p:nvPr/>
          </p:nvSpPr>
          <p:spPr>
            <a:xfrm>
              <a:off x="2119788" y="1811132"/>
              <a:ext cx="1195" cy="964"/>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7" name="Google Shape;1267;p37"/>
            <p:cNvSpPr/>
            <p:nvPr/>
          </p:nvSpPr>
          <p:spPr>
            <a:xfrm>
              <a:off x="2137697" y="1861029"/>
              <a:ext cx="109" cy="258"/>
            </a:xfrm>
            <a:custGeom>
              <a:avLst/>
              <a:gdLst/>
              <a:ahLst/>
              <a:cxnLst/>
              <a:rect l="l" t="t" r="r" b="b"/>
              <a:pathLst>
                <a:path w="8" h="19"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8" name="Google Shape;1268;p37"/>
            <p:cNvSpPr/>
            <p:nvPr/>
          </p:nvSpPr>
          <p:spPr>
            <a:xfrm>
              <a:off x="2135036" y="1857567"/>
              <a:ext cx="163" cy="54"/>
            </a:xfrm>
            <a:custGeom>
              <a:avLst/>
              <a:gdLst/>
              <a:ahLst/>
              <a:cxnLst/>
              <a:rect l="l" t="t" r="r" b="b"/>
              <a:pathLst>
                <a:path w="12" h="4" extrusionOk="0">
                  <a:moveTo>
                    <a:pt x="1" y="0"/>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69" name="Google Shape;1269;p37"/>
            <p:cNvSpPr/>
            <p:nvPr/>
          </p:nvSpPr>
          <p:spPr>
            <a:xfrm>
              <a:off x="2137982" y="1861654"/>
              <a:ext cx="68" cy="204"/>
            </a:xfrm>
            <a:custGeom>
              <a:avLst/>
              <a:gdLst/>
              <a:ahLst/>
              <a:cxnLst/>
              <a:rect l="l" t="t" r="r" b="b"/>
              <a:pathLst>
                <a:path w="5" h="15" extrusionOk="0">
                  <a:moveTo>
                    <a:pt x="1"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0" name="Google Shape;1270;p37"/>
            <p:cNvSpPr/>
            <p:nvPr/>
          </p:nvSpPr>
          <p:spPr>
            <a:xfrm>
              <a:off x="2138172" y="1862265"/>
              <a:ext cx="68" cy="204"/>
            </a:xfrm>
            <a:custGeom>
              <a:avLst/>
              <a:gdLst/>
              <a:ahLst/>
              <a:cxnLst/>
              <a:rect l="l" t="t" r="r" b="b"/>
              <a:pathLst>
                <a:path w="5" h="15" extrusionOk="0">
                  <a:moveTo>
                    <a:pt x="1"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1" name="Google Shape;1271;p37"/>
            <p:cNvSpPr/>
            <p:nvPr/>
          </p:nvSpPr>
          <p:spPr>
            <a:xfrm>
              <a:off x="2136081" y="1858273"/>
              <a:ext cx="163" cy="163"/>
            </a:xfrm>
            <a:custGeom>
              <a:avLst/>
              <a:gdLst/>
              <a:ahLst/>
              <a:cxnLst/>
              <a:rect l="l" t="t" r="r" b="b"/>
              <a:pathLst>
                <a:path w="12" h="12" extrusionOk="0">
                  <a:moveTo>
                    <a:pt x="1" y="1"/>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2" name="Google Shape;1272;p37"/>
            <p:cNvSpPr/>
            <p:nvPr/>
          </p:nvSpPr>
          <p:spPr>
            <a:xfrm>
              <a:off x="2136421" y="1858613"/>
              <a:ext cx="149" cy="204"/>
            </a:xfrm>
            <a:custGeom>
              <a:avLst/>
              <a:gdLst/>
              <a:ahLst/>
              <a:cxnLst/>
              <a:rect l="l" t="t" r="r" b="b"/>
              <a:pathLst>
                <a:path w="11" h="15" extrusionOk="0">
                  <a:moveTo>
                    <a:pt x="0" y="0"/>
                  </a:moveTo>
                  <a:lnTo>
                    <a:pt x="1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3" name="Google Shape;1273;p37"/>
            <p:cNvSpPr/>
            <p:nvPr/>
          </p:nvSpPr>
          <p:spPr>
            <a:xfrm>
              <a:off x="2135755" y="1857947"/>
              <a:ext cx="149" cy="149"/>
            </a:xfrm>
            <a:custGeom>
              <a:avLst/>
              <a:gdLst/>
              <a:ahLst/>
              <a:cxnLst/>
              <a:rect l="l" t="t" r="r" b="b"/>
              <a:pathLst>
                <a:path w="11" h="11" extrusionOk="0">
                  <a:moveTo>
                    <a:pt x="0" y="0"/>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4" name="Google Shape;1274;p37"/>
            <p:cNvSpPr/>
            <p:nvPr/>
          </p:nvSpPr>
          <p:spPr>
            <a:xfrm>
              <a:off x="2119883" y="1812408"/>
              <a:ext cx="54" cy="109"/>
            </a:xfrm>
            <a:custGeom>
              <a:avLst/>
              <a:gdLst/>
              <a:ahLst/>
              <a:cxnLst/>
              <a:rect l="l" t="t" r="r" b="b"/>
              <a:pathLst>
                <a:path w="4" h="8" extrusionOk="0">
                  <a:moveTo>
                    <a:pt x="0" y="1"/>
                  </a:move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5" name="Google Shape;1275;p37"/>
            <p:cNvSpPr/>
            <p:nvPr/>
          </p:nvSpPr>
          <p:spPr>
            <a:xfrm>
              <a:off x="2119788" y="1812218"/>
              <a:ext cx="14" cy="109"/>
            </a:xfrm>
            <a:custGeom>
              <a:avLst/>
              <a:gdLst/>
              <a:ahLst/>
              <a:cxnLst/>
              <a:rect l="l" t="t" r="r" b="b"/>
              <a:pathLst>
                <a:path w="1" h="8" extrusionOk="0">
                  <a:moveTo>
                    <a:pt x="0" y="1"/>
                  </a:moveTo>
                  <a:lnTo>
                    <a:pt x="0" y="4"/>
                  </a:lnTo>
                  <a:cubicBezTo>
                    <a:pt x="0" y="8"/>
                    <a:pt x="0"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6" name="Google Shape;1276;p37"/>
            <p:cNvSpPr/>
            <p:nvPr/>
          </p:nvSpPr>
          <p:spPr>
            <a:xfrm>
              <a:off x="2135416" y="1857703"/>
              <a:ext cx="163" cy="163"/>
            </a:xfrm>
            <a:custGeom>
              <a:avLst/>
              <a:gdLst/>
              <a:ahLst/>
              <a:cxnLst/>
              <a:rect l="l" t="t" r="r" b="b"/>
              <a:pathLst>
                <a:path w="12" h="12" extrusionOk="0">
                  <a:moveTo>
                    <a:pt x="1" y="1"/>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7" name="Google Shape;1277;p37"/>
            <p:cNvSpPr/>
            <p:nvPr/>
          </p:nvSpPr>
          <p:spPr>
            <a:xfrm>
              <a:off x="2119978" y="1812653"/>
              <a:ext cx="109" cy="204"/>
            </a:xfrm>
            <a:custGeom>
              <a:avLst/>
              <a:gdLst/>
              <a:ahLst/>
              <a:cxnLst/>
              <a:rect l="l" t="t" r="r" b="b"/>
              <a:pathLst>
                <a:path w="8" h="15" extrusionOk="0">
                  <a:moveTo>
                    <a:pt x="0" y="0"/>
                  </a:moveTo>
                  <a:lnTo>
                    <a:pt x="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8" name="Google Shape;1278;p37"/>
            <p:cNvSpPr/>
            <p:nvPr/>
          </p:nvSpPr>
          <p:spPr>
            <a:xfrm>
              <a:off x="2136991" y="1859468"/>
              <a:ext cx="109" cy="204"/>
            </a:xfrm>
            <a:custGeom>
              <a:avLst/>
              <a:gdLst/>
              <a:ahLst/>
              <a:cxnLst/>
              <a:rect l="l" t="t" r="r" b="b"/>
              <a:pathLst>
                <a:path w="8" h="15" extrusionOk="0">
                  <a:moveTo>
                    <a:pt x="0" y="0"/>
                  </a:moveTo>
                  <a:lnTo>
                    <a:pt x="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79" name="Google Shape;1279;p37"/>
            <p:cNvSpPr/>
            <p:nvPr/>
          </p:nvSpPr>
          <p:spPr>
            <a:xfrm>
              <a:off x="2122449" y="1836183"/>
              <a:ext cx="584" cy="1534"/>
            </a:xfrm>
            <a:custGeom>
              <a:avLst/>
              <a:gdLst/>
              <a:ahLst/>
              <a:cxnLst/>
              <a:rect l="l" t="t" r="r" b="b"/>
              <a:pathLst>
                <a:path w="43" h="113" extrusionOk="0">
                  <a:moveTo>
                    <a:pt x="0" y="0"/>
                  </a:moveTo>
                  <a:cubicBezTo>
                    <a:pt x="7" y="39"/>
                    <a:pt x="21" y="77"/>
                    <a:pt x="42" y="112"/>
                  </a:cubicBezTo>
                  <a:cubicBezTo>
                    <a:pt x="21" y="77"/>
                    <a:pt x="7" y="39"/>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0" name="Google Shape;1280;p37"/>
            <p:cNvSpPr/>
            <p:nvPr/>
          </p:nvSpPr>
          <p:spPr>
            <a:xfrm>
              <a:off x="2121730" y="1810562"/>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1" name="Google Shape;1281;p37"/>
            <p:cNvSpPr/>
            <p:nvPr/>
          </p:nvSpPr>
          <p:spPr>
            <a:xfrm>
              <a:off x="2138362" y="1862985"/>
              <a:ext cx="68" cy="109"/>
            </a:xfrm>
            <a:custGeom>
              <a:avLst/>
              <a:gdLst/>
              <a:ahLst/>
              <a:cxnLst/>
              <a:rect l="l" t="t" r="r" b="b"/>
              <a:pathLst>
                <a:path w="5" h="8" extrusionOk="0">
                  <a:moveTo>
                    <a:pt x="1" y="1"/>
                  </a:move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2" name="Google Shape;1282;p37"/>
            <p:cNvSpPr/>
            <p:nvPr/>
          </p:nvSpPr>
          <p:spPr>
            <a:xfrm>
              <a:off x="2120779" y="1810562"/>
              <a:ext cx="1059" cy="720"/>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3" name="Google Shape;1283;p37"/>
            <p:cNvSpPr/>
            <p:nvPr/>
          </p:nvSpPr>
          <p:spPr>
            <a:xfrm>
              <a:off x="1925087" y="1940173"/>
              <a:ext cx="16741" cy="4195"/>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4" name="Google Shape;1284;p37"/>
            <p:cNvSpPr/>
            <p:nvPr/>
          </p:nvSpPr>
          <p:spPr>
            <a:xfrm>
              <a:off x="1920484" y="1919467"/>
              <a:ext cx="41887" cy="31391"/>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5" name="Google Shape;1285;p37"/>
            <p:cNvSpPr/>
            <p:nvPr/>
          </p:nvSpPr>
          <p:spPr>
            <a:xfrm>
              <a:off x="1924802" y="1946215"/>
              <a:ext cx="163" cy="54"/>
            </a:xfrm>
            <a:custGeom>
              <a:avLst/>
              <a:gdLst/>
              <a:ahLst/>
              <a:cxnLst/>
              <a:rect l="l" t="t" r="r" b="b"/>
              <a:pathLst>
                <a:path w="12" h="4" extrusionOk="0">
                  <a:moveTo>
                    <a:pt x="1" y="4"/>
                  </a:moveTo>
                  <a:lnTo>
                    <a:pt x="1" y="4"/>
                  </a:ln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6" name="Google Shape;1286;p37"/>
            <p:cNvSpPr/>
            <p:nvPr/>
          </p:nvSpPr>
          <p:spPr>
            <a:xfrm>
              <a:off x="1925752" y="1946065"/>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7" name="Google Shape;1287;p37"/>
            <p:cNvSpPr/>
            <p:nvPr/>
          </p:nvSpPr>
          <p:spPr>
            <a:xfrm>
              <a:off x="1928943" y="1940268"/>
              <a:ext cx="109" cy="14"/>
            </a:xfrm>
            <a:custGeom>
              <a:avLst/>
              <a:gdLst/>
              <a:ahLst/>
              <a:cxnLst/>
              <a:rect l="l" t="t" r="r" b="b"/>
              <a:pathLst>
                <a:path w="8"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8" name="Google Shape;1288;p37"/>
            <p:cNvSpPr/>
            <p:nvPr/>
          </p:nvSpPr>
          <p:spPr>
            <a:xfrm>
              <a:off x="1925752" y="1940268"/>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89" name="Google Shape;1289;p37"/>
            <p:cNvSpPr/>
            <p:nvPr/>
          </p:nvSpPr>
          <p:spPr>
            <a:xfrm>
              <a:off x="1932880" y="1939181"/>
              <a:ext cx="68" cy="54"/>
            </a:xfrm>
            <a:custGeom>
              <a:avLst/>
              <a:gdLst/>
              <a:ahLst/>
              <a:cxnLst/>
              <a:rect l="l" t="t" r="r" b="b"/>
              <a:pathLst>
                <a:path w="5" h="4" extrusionOk="0">
                  <a:moveTo>
                    <a:pt x="4"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0" name="Google Shape;1290;p37"/>
            <p:cNvSpPr/>
            <p:nvPr/>
          </p:nvSpPr>
          <p:spPr>
            <a:xfrm>
              <a:off x="1931835" y="1939562"/>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1" name="Google Shape;1291;p37"/>
            <p:cNvSpPr/>
            <p:nvPr/>
          </p:nvSpPr>
          <p:spPr>
            <a:xfrm>
              <a:off x="1925901" y="1946025"/>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2" name="Google Shape;1292;p37"/>
            <p:cNvSpPr/>
            <p:nvPr/>
          </p:nvSpPr>
          <p:spPr>
            <a:xfrm>
              <a:off x="1925521" y="1946120"/>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3" name="Google Shape;1293;p37"/>
            <p:cNvSpPr/>
            <p:nvPr/>
          </p:nvSpPr>
          <p:spPr>
            <a:xfrm>
              <a:off x="1926947" y="194032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4" name="Google Shape;1294;p37"/>
            <p:cNvSpPr/>
            <p:nvPr/>
          </p:nvSpPr>
          <p:spPr>
            <a:xfrm>
              <a:off x="1925087" y="1946160"/>
              <a:ext cx="258" cy="68"/>
            </a:xfrm>
            <a:custGeom>
              <a:avLst/>
              <a:gdLst/>
              <a:ahLst/>
              <a:cxnLst/>
              <a:rect l="l" t="t" r="r" b="b"/>
              <a:pathLst>
                <a:path w="19" h="5" extrusionOk="0">
                  <a:moveTo>
                    <a:pt x="1" y="4"/>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5" name="Google Shape;1295;p37"/>
            <p:cNvSpPr/>
            <p:nvPr/>
          </p:nvSpPr>
          <p:spPr>
            <a:xfrm>
              <a:off x="1928033" y="194032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6" name="Google Shape;1296;p37"/>
            <p:cNvSpPr/>
            <p:nvPr/>
          </p:nvSpPr>
          <p:spPr>
            <a:xfrm>
              <a:off x="1926037" y="194602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7" name="Google Shape;1297;p37"/>
            <p:cNvSpPr/>
            <p:nvPr/>
          </p:nvSpPr>
          <p:spPr>
            <a:xfrm>
              <a:off x="1929893" y="1940132"/>
              <a:ext cx="149" cy="14"/>
            </a:xfrm>
            <a:custGeom>
              <a:avLst/>
              <a:gdLst/>
              <a:ahLst/>
              <a:cxnLst/>
              <a:rect l="l" t="t" r="r" b="b"/>
              <a:pathLst>
                <a:path w="11" h="1" extrusionOk="0">
                  <a:moveTo>
                    <a:pt x="1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8" name="Google Shape;1298;p37"/>
            <p:cNvSpPr/>
            <p:nvPr/>
          </p:nvSpPr>
          <p:spPr>
            <a:xfrm>
              <a:off x="1930884" y="1939888"/>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299" name="Google Shape;1299;p37"/>
            <p:cNvSpPr/>
            <p:nvPr/>
          </p:nvSpPr>
          <p:spPr>
            <a:xfrm>
              <a:off x="1926132" y="1945970"/>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0" name="Google Shape;1300;p37"/>
            <p:cNvSpPr/>
            <p:nvPr/>
          </p:nvSpPr>
          <p:spPr>
            <a:xfrm>
              <a:off x="1928318" y="1943404"/>
              <a:ext cx="6911" cy="234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1" name="Google Shape;1301;p37"/>
            <p:cNvSpPr/>
            <p:nvPr/>
          </p:nvSpPr>
          <p:spPr>
            <a:xfrm>
              <a:off x="1926607" y="1945834"/>
              <a:ext cx="1018" cy="149"/>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2" name="Google Shape;1302;p37"/>
            <p:cNvSpPr/>
            <p:nvPr/>
          </p:nvSpPr>
          <p:spPr>
            <a:xfrm>
              <a:off x="1927273" y="1949405"/>
              <a:ext cx="17936" cy="10224"/>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3" name="Google Shape;1303;p37"/>
            <p:cNvSpPr/>
            <p:nvPr/>
          </p:nvSpPr>
          <p:spPr>
            <a:xfrm>
              <a:off x="1944856" y="1949405"/>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4" name="Google Shape;1304;p37"/>
            <p:cNvSpPr/>
            <p:nvPr/>
          </p:nvSpPr>
          <p:spPr>
            <a:xfrm>
              <a:off x="1945141" y="1949500"/>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5" name="Google Shape;1305;p37"/>
            <p:cNvSpPr/>
            <p:nvPr/>
          </p:nvSpPr>
          <p:spPr>
            <a:xfrm>
              <a:off x="1927938" y="1950967"/>
              <a:ext cx="1018" cy="828"/>
            </a:xfrm>
            <a:custGeom>
              <a:avLst/>
              <a:gdLst/>
              <a:ahLst/>
              <a:cxnLst/>
              <a:rect l="l" t="t" r="r" b="b"/>
              <a:pathLst>
                <a:path w="75" h="61" extrusionOk="0">
                  <a:moveTo>
                    <a:pt x="74" y="60"/>
                  </a:moveTo>
                  <a:cubicBezTo>
                    <a:pt x="43" y="50"/>
                    <a:pt x="15" y="29"/>
                    <a:pt x="1" y="1"/>
                  </a:cubicBezTo>
                  <a:cubicBezTo>
                    <a:pt x="15" y="29"/>
                    <a:pt x="43" y="50"/>
                    <a:pt x="74"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6" name="Google Shape;1306;p37"/>
            <p:cNvSpPr/>
            <p:nvPr/>
          </p:nvSpPr>
          <p:spPr>
            <a:xfrm>
              <a:off x="1927612" y="195058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7" name="Google Shape;1307;p37"/>
            <p:cNvSpPr/>
            <p:nvPr/>
          </p:nvSpPr>
          <p:spPr>
            <a:xfrm>
              <a:off x="1927843" y="195077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8" name="Google Shape;1308;p37"/>
            <p:cNvSpPr/>
            <p:nvPr/>
          </p:nvSpPr>
          <p:spPr>
            <a:xfrm>
              <a:off x="1944666" y="194935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09" name="Google Shape;1309;p37"/>
            <p:cNvSpPr/>
            <p:nvPr/>
          </p:nvSpPr>
          <p:spPr>
            <a:xfrm>
              <a:off x="1927802" y="195073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0" name="Google Shape;1310;p37"/>
            <p:cNvSpPr/>
            <p:nvPr/>
          </p:nvSpPr>
          <p:spPr>
            <a:xfrm>
              <a:off x="1927748" y="195068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1" name="Google Shape;1311;p37"/>
            <p:cNvSpPr/>
            <p:nvPr/>
          </p:nvSpPr>
          <p:spPr>
            <a:xfrm>
              <a:off x="1927137" y="195054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2" name="Google Shape;1312;p37"/>
            <p:cNvSpPr/>
            <p:nvPr/>
          </p:nvSpPr>
          <p:spPr>
            <a:xfrm>
              <a:off x="1944475" y="194931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3" name="Google Shape;1313;p37"/>
            <p:cNvSpPr/>
            <p:nvPr/>
          </p:nvSpPr>
          <p:spPr>
            <a:xfrm>
              <a:off x="2156244" y="1961014"/>
              <a:ext cx="88987" cy="61547"/>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4" name="Google Shape;1314;p37"/>
            <p:cNvSpPr/>
            <p:nvPr/>
          </p:nvSpPr>
          <p:spPr>
            <a:xfrm>
              <a:off x="2069728" y="1940363"/>
              <a:ext cx="85810" cy="69734"/>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1315" name="Google Shape;1315;p37"/>
            <p:cNvSpPr/>
            <p:nvPr/>
          </p:nvSpPr>
          <p:spPr>
            <a:xfrm>
              <a:off x="2055186" y="1951225"/>
              <a:ext cx="19973" cy="43584"/>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6" name="Google Shape;1316;p37"/>
            <p:cNvSpPr/>
            <p:nvPr/>
          </p:nvSpPr>
          <p:spPr>
            <a:xfrm>
              <a:off x="2074819" y="195847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7" name="Google Shape;1317;p37"/>
            <p:cNvSpPr/>
            <p:nvPr/>
          </p:nvSpPr>
          <p:spPr>
            <a:xfrm>
              <a:off x="2069972" y="1992704"/>
              <a:ext cx="109" cy="109"/>
            </a:xfrm>
            <a:custGeom>
              <a:avLst/>
              <a:gdLst/>
              <a:ahLst/>
              <a:cxnLst/>
              <a:rect l="l" t="t" r="r" b="b"/>
              <a:pathLst>
                <a:path w="8" h="8" extrusionOk="0">
                  <a:moveTo>
                    <a:pt x="7"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8" name="Google Shape;1318;p37"/>
            <p:cNvSpPr/>
            <p:nvPr/>
          </p:nvSpPr>
          <p:spPr>
            <a:xfrm>
              <a:off x="2074860" y="1958855"/>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19" name="Google Shape;1319;p37"/>
            <p:cNvSpPr/>
            <p:nvPr/>
          </p:nvSpPr>
          <p:spPr>
            <a:xfrm>
              <a:off x="2074670" y="1957525"/>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0" name="Google Shape;1320;p37"/>
            <p:cNvSpPr/>
            <p:nvPr/>
          </p:nvSpPr>
          <p:spPr>
            <a:xfrm>
              <a:off x="2074385" y="1955678"/>
              <a:ext cx="68" cy="204"/>
            </a:xfrm>
            <a:custGeom>
              <a:avLst/>
              <a:gdLst/>
              <a:ahLst/>
              <a:cxnLst/>
              <a:rect l="l" t="t" r="r" b="b"/>
              <a:pathLst>
                <a:path w="5" h="15" extrusionOk="0">
                  <a:moveTo>
                    <a:pt x="1"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1" name="Google Shape;1321;p37"/>
            <p:cNvSpPr/>
            <p:nvPr/>
          </p:nvSpPr>
          <p:spPr>
            <a:xfrm>
              <a:off x="2074480" y="195638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2" name="Google Shape;1322;p37"/>
            <p:cNvSpPr/>
            <p:nvPr/>
          </p:nvSpPr>
          <p:spPr>
            <a:xfrm>
              <a:off x="2074344" y="1955244"/>
              <a:ext cx="54" cy="258"/>
            </a:xfrm>
            <a:custGeom>
              <a:avLst/>
              <a:gdLst/>
              <a:ahLst/>
              <a:cxnLst/>
              <a:rect l="l" t="t" r="r" b="b"/>
              <a:pathLst>
                <a:path w="4" h="19" extrusionOk="0">
                  <a:moveTo>
                    <a:pt x="4" y="18"/>
                  </a:moveTo>
                  <a:lnTo>
                    <a:pt x="0" y="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3" name="Google Shape;1323;p37"/>
            <p:cNvSpPr/>
            <p:nvPr/>
          </p:nvSpPr>
          <p:spPr>
            <a:xfrm>
              <a:off x="2048669" y="1961041"/>
              <a:ext cx="11704" cy="36279"/>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4" name="Google Shape;1324;p37"/>
            <p:cNvSpPr/>
            <p:nvPr/>
          </p:nvSpPr>
          <p:spPr>
            <a:xfrm>
              <a:off x="2054141" y="1965983"/>
              <a:ext cx="109" cy="204"/>
            </a:xfrm>
            <a:custGeom>
              <a:avLst/>
              <a:gdLst/>
              <a:ahLst/>
              <a:cxnLst/>
              <a:rect l="l" t="t" r="r" b="b"/>
              <a:pathLst>
                <a:path w="8" h="15" extrusionOk="0">
                  <a:moveTo>
                    <a:pt x="0" y="1"/>
                  </a:moveTo>
                  <a:lnTo>
                    <a:pt x="7"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5" name="Google Shape;1325;p37"/>
            <p:cNvSpPr/>
            <p:nvPr/>
          </p:nvSpPr>
          <p:spPr>
            <a:xfrm>
              <a:off x="2054331" y="1966323"/>
              <a:ext cx="109" cy="204"/>
            </a:xfrm>
            <a:custGeom>
              <a:avLst/>
              <a:gdLst/>
              <a:ahLst/>
              <a:cxnLst/>
              <a:rect l="l" t="t" r="r" b="b"/>
              <a:pathLst>
                <a:path w="8" h="15" extrusionOk="0">
                  <a:moveTo>
                    <a:pt x="0" y="0"/>
                  </a:moveTo>
                  <a:lnTo>
                    <a:pt x="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6" name="Google Shape;1326;p37"/>
            <p:cNvSpPr/>
            <p:nvPr/>
          </p:nvSpPr>
          <p:spPr>
            <a:xfrm>
              <a:off x="2053476" y="1963417"/>
              <a:ext cx="54" cy="299"/>
            </a:xfrm>
            <a:custGeom>
              <a:avLst/>
              <a:gdLst/>
              <a:ahLst/>
              <a:cxnLst/>
              <a:rect l="l" t="t" r="r" b="b"/>
              <a:pathLst>
                <a:path w="4" h="22" extrusionOk="0">
                  <a:moveTo>
                    <a:pt x="0" y="1"/>
                  </a:moveTo>
                  <a:cubicBezTo>
                    <a:pt x="0" y="8"/>
                    <a:pt x="0" y="15"/>
                    <a:pt x="4" y="22"/>
                  </a:cubicBez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7" name="Google Shape;1327;p37"/>
            <p:cNvSpPr/>
            <p:nvPr/>
          </p:nvSpPr>
          <p:spPr>
            <a:xfrm>
              <a:off x="2053326" y="1961897"/>
              <a:ext cx="14" cy="394"/>
            </a:xfrm>
            <a:custGeom>
              <a:avLst/>
              <a:gdLst/>
              <a:ahLst/>
              <a:cxnLst/>
              <a:rect l="l" t="t" r="r" b="b"/>
              <a:pathLst>
                <a:path w="1" h="29" extrusionOk="0">
                  <a:moveTo>
                    <a:pt x="1" y="1"/>
                  </a:moveTo>
                  <a:lnTo>
                    <a:pt x="1" y="29"/>
                  </a:lnTo>
                  <a:cubicBezTo>
                    <a:pt x="1" y="22"/>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8" name="Google Shape;1328;p37"/>
            <p:cNvSpPr/>
            <p:nvPr/>
          </p:nvSpPr>
          <p:spPr>
            <a:xfrm>
              <a:off x="2060414" y="1992514"/>
              <a:ext cx="14" cy="774"/>
            </a:xfrm>
            <a:custGeom>
              <a:avLst/>
              <a:gdLst/>
              <a:ahLst/>
              <a:cxnLst/>
              <a:rect l="l" t="t" r="r" b="b"/>
              <a:pathLst>
                <a:path w="1" h="57" extrusionOk="0">
                  <a:moveTo>
                    <a:pt x="1" y="0"/>
                  </a:moveTo>
                  <a:lnTo>
                    <a:pt x="1"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29" name="Google Shape;1329;p37"/>
            <p:cNvSpPr/>
            <p:nvPr/>
          </p:nvSpPr>
          <p:spPr>
            <a:xfrm>
              <a:off x="2053666" y="1964653"/>
              <a:ext cx="54" cy="258"/>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0" name="Google Shape;1330;p37"/>
            <p:cNvSpPr/>
            <p:nvPr/>
          </p:nvSpPr>
          <p:spPr>
            <a:xfrm>
              <a:off x="2053571" y="1964083"/>
              <a:ext cx="54" cy="258"/>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1" name="Google Shape;1331;p37"/>
            <p:cNvSpPr/>
            <p:nvPr/>
          </p:nvSpPr>
          <p:spPr>
            <a:xfrm>
              <a:off x="2053381" y="1962711"/>
              <a:ext cx="54" cy="339"/>
            </a:xfrm>
            <a:custGeom>
              <a:avLst/>
              <a:gdLst/>
              <a:ahLst/>
              <a:cxnLst/>
              <a:rect l="l" t="t" r="r" b="b"/>
              <a:pathLst>
                <a:path w="4" h="25" extrusionOk="0">
                  <a:moveTo>
                    <a:pt x="0" y="0"/>
                  </a:moveTo>
                  <a:cubicBezTo>
                    <a:pt x="0" y="11"/>
                    <a:pt x="0" y="18"/>
                    <a:pt x="4" y="25"/>
                  </a:cubicBezTo>
                  <a:cubicBezTo>
                    <a:pt x="0" y="18"/>
                    <a:pt x="0"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2" name="Google Shape;1332;p37"/>
            <p:cNvSpPr/>
            <p:nvPr/>
          </p:nvSpPr>
          <p:spPr>
            <a:xfrm>
              <a:off x="2060319" y="1990369"/>
              <a:ext cx="14" cy="638"/>
            </a:xfrm>
            <a:custGeom>
              <a:avLst/>
              <a:gdLst/>
              <a:ahLst/>
              <a:cxnLst/>
              <a:rect l="l" t="t" r="r" b="b"/>
              <a:pathLst>
                <a:path w="1" h="47" extrusionOk="0">
                  <a:moveTo>
                    <a:pt x="1" y="1"/>
                  </a:moveTo>
                  <a:lnTo>
                    <a:pt x="1" y="4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3" name="Google Shape;1333;p37"/>
            <p:cNvSpPr/>
            <p:nvPr/>
          </p:nvSpPr>
          <p:spPr>
            <a:xfrm>
              <a:off x="2060319" y="1989378"/>
              <a:ext cx="14" cy="584"/>
            </a:xfrm>
            <a:custGeom>
              <a:avLst/>
              <a:gdLst/>
              <a:ahLst/>
              <a:cxnLst/>
              <a:rect l="l" t="t" r="r" b="b"/>
              <a:pathLst>
                <a:path w="1" h="43" extrusionOk="0">
                  <a:moveTo>
                    <a:pt x="1" y="0"/>
                  </a:moveTo>
                  <a:lnTo>
                    <a:pt x="1"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4" name="Google Shape;1334;p37"/>
            <p:cNvSpPr/>
            <p:nvPr/>
          </p:nvSpPr>
          <p:spPr>
            <a:xfrm>
              <a:off x="2058459" y="1972786"/>
              <a:ext cx="584" cy="1439"/>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5" name="Google Shape;1335;p37"/>
            <p:cNvSpPr/>
            <p:nvPr/>
          </p:nvSpPr>
          <p:spPr>
            <a:xfrm>
              <a:off x="2054806" y="1966934"/>
              <a:ext cx="149" cy="163"/>
            </a:xfrm>
            <a:custGeom>
              <a:avLst/>
              <a:gdLst/>
              <a:ahLst/>
              <a:cxnLst/>
              <a:rect l="l" t="t" r="r" b="b"/>
              <a:pathLst>
                <a:path w="11" h="12" extrusionOk="0">
                  <a:moveTo>
                    <a:pt x="11"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6" name="Google Shape;1336;p37"/>
            <p:cNvSpPr/>
            <p:nvPr/>
          </p:nvSpPr>
          <p:spPr>
            <a:xfrm>
              <a:off x="2053951" y="1965603"/>
              <a:ext cx="109" cy="204"/>
            </a:xfrm>
            <a:custGeom>
              <a:avLst/>
              <a:gdLst/>
              <a:ahLst/>
              <a:cxnLst/>
              <a:rect l="l" t="t" r="r" b="b"/>
              <a:pathLst>
                <a:path w="8" h="15" extrusionOk="0">
                  <a:moveTo>
                    <a:pt x="0" y="1"/>
                  </a:moveTo>
                  <a:lnTo>
                    <a:pt x="7"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7" name="Google Shape;1337;p37"/>
            <p:cNvSpPr/>
            <p:nvPr/>
          </p:nvSpPr>
          <p:spPr>
            <a:xfrm>
              <a:off x="2060373" y="1991414"/>
              <a:ext cx="0" cy="679"/>
            </a:xfrm>
            <a:custGeom>
              <a:avLst/>
              <a:gdLst/>
              <a:ahLst/>
              <a:cxnLst/>
              <a:rect l="l" t="t" r="r" b="b"/>
              <a:pathLst>
                <a:path h="50" extrusionOk="0">
                  <a:moveTo>
                    <a:pt x="0" y="1"/>
                  </a:moveTo>
                  <a:lnTo>
                    <a:pt x="0" y="5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8" name="Google Shape;1338;p37"/>
            <p:cNvSpPr/>
            <p:nvPr/>
          </p:nvSpPr>
          <p:spPr>
            <a:xfrm>
              <a:off x="2053801" y="1965128"/>
              <a:ext cx="109" cy="258"/>
            </a:xfrm>
            <a:custGeom>
              <a:avLst/>
              <a:gdLst/>
              <a:ahLst/>
              <a:cxnLst/>
              <a:rect l="l" t="t" r="r" b="b"/>
              <a:pathLst>
                <a:path w="8" h="19"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39" name="Google Shape;1339;p37"/>
            <p:cNvSpPr/>
            <p:nvPr/>
          </p:nvSpPr>
          <p:spPr>
            <a:xfrm>
              <a:off x="2060224" y="1987477"/>
              <a:ext cx="14" cy="584"/>
            </a:xfrm>
            <a:custGeom>
              <a:avLst/>
              <a:gdLst/>
              <a:ahLst/>
              <a:cxnLst/>
              <a:rect l="l" t="t" r="r" b="b"/>
              <a:pathLst>
                <a:path w="1" h="43" extrusionOk="0">
                  <a:moveTo>
                    <a:pt x="1" y="0"/>
                  </a:moveTo>
                  <a:lnTo>
                    <a:pt x="1"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0" name="Google Shape;1340;p37"/>
            <p:cNvSpPr/>
            <p:nvPr/>
          </p:nvSpPr>
          <p:spPr>
            <a:xfrm>
              <a:off x="2060034" y="1983865"/>
              <a:ext cx="14" cy="489"/>
            </a:xfrm>
            <a:custGeom>
              <a:avLst/>
              <a:gdLst/>
              <a:ahLst/>
              <a:cxnLst/>
              <a:rect l="l" t="t" r="r" b="b"/>
              <a:pathLst>
                <a:path w="1" h="36" extrusionOk="0">
                  <a:moveTo>
                    <a:pt x="1" y="0"/>
                  </a:moveTo>
                  <a:lnTo>
                    <a:pt x="1" y="35"/>
                  </a:lnTo>
                  <a:cubicBezTo>
                    <a:pt x="1" y="21"/>
                    <a:pt x="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1" name="Google Shape;1341;p37"/>
            <p:cNvSpPr/>
            <p:nvPr/>
          </p:nvSpPr>
          <p:spPr>
            <a:xfrm>
              <a:off x="2059939" y="1982820"/>
              <a:ext cx="14" cy="434"/>
            </a:xfrm>
            <a:custGeom>
              <a:avLst/>
              <a:gdLst/>
              <a:ahLst/>
              <a:cxnLst/>
              <a:rect l="l" t="t" r="r" b="b"/>
              <a:pathLst>
                <a:path w="1" h="32" extrusionOk="0">
                  <a:moveTo>
                    <a:pt x="1" y="0"/>
                  </a:moveTo>
                  <a:lnTo>
                    <a:pt x="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2" name="Google Shape;1342;p37"/>
            <p:cNvSpPr/>
            <p:nvPr/>
          </p:nvSpPr>
          <p:spPr>
            <a:xfrm>
              <a:off x="2060088" y="1984435"/>
              <a:ext cx="0" cy="530"/>
            </a:xfrm>
            <a:custGeom>
              <a:avLst/>
              <a:gdLst/>
              <a:ahLst/>
              <a:cxnLst/>
              <a:rect l="l" t="t" r="r" b="b"/>
              <a:pathLst>
                <a:path h="39" extrusionOk="0">
                  <a:moveTo>
                    <a:pt x="0" y="0"/>
                  </a:moveTo>
                  <a:lnTo>
                    <a:pt x="0"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3" name="Google Shape;1343;p37"/>
            <p:cNvSpPr/>
            <p:nvPr/>
          </p:nvSpPr>
          <p:spPr>
            <a:xfrm>
              <a:off x="2059993" y="1983295"/>
              <a:ext cx="54" cy="434"/>
            </a:xfrm>
            <a:custGeom>
              <a:avLst/>
              <a:gdLst/>
              <a:ahLst/>
              <a:cxnLst/>
              <a:rect l="l" t="t" r="r" b="b"/>
              <a:pathLst>
                <a:path w="4" h="32" extrusionOk="0">
                  <a:moveTo>
                    <a:pt x="0" y="0"/>
                  </a:moveTo>
                  <a:lnTo>
                    <a:pt x="0" y="32"/>
                  </a:lnTo>
                  <a:cubicBezTo>
                    <a:pt x="4" y="21"/>
                    <a:pt x="0"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4" name="Google Shape;1344;p37"/>
            <p:cNvSpPr/>
            <p:nvPr/>
          </p:nvSpPr>
          <p:spPr>
            <a:xfrm>
              <a:off x="2060468" y="1993695"/>
              <a:ext cx="54" cy="923"/>
            </a:xfrm>
            <a:custGeom>
              <a:avLst/>
              <a:gdLst/>
              <a:ahLst/>
              <a:cxnLst/>
              <a:rect l="l" t="t" r="r" b="b"/>
              <a:pathLst>
                <a:path w="4" h="68" extrusionOk="0">
                  <a:moveTo>
                    <a:pt x="0" y="1"/>
                  </a:moveTo>
                  <a:lnTo>
                    <a:pt x="4" y="6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5" name="Google Shape;1345;p37"/>
            <p:cNvSpPr/>
            <p:nvPr/>
          </p:nvSpPr>
          <p:spPr>
            <a:xfrm>
              <a:off x="2060183" y="1986621"/>
              <a:ext cx="0" cy="584"/>
            </a:xfrm>
            <a:custGeom>
              <a:avLst/>
              <a:gdLst/>
              <a:ahLst/>
              <a:cxnLst/>
              <a:rect l="l" t="t" r="r" b="b"/>
              <a:pathLst>
                <a:path h="43" extrusionOk="0">
                  <a:moveTo>
                    <a:pt x="0" y="0"/>
                  </a:moveTo>
                  <a:lnTo>
                    <a:pt x="0"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6" name="Google Shape;1346;p37"/>
            <p:cNvSpPr/>
            <p:nvPr/>
          </p:nvSpPr>
          <p:spPr>
            <a:xfrm>
              <a:off x="2060129" y="1985807"/>
              <a:ext cx="14" cy="638"/>
            </a:xfrm>
            <a:custGeom>
              <a:avLst/>
              <a:gdLst/>
              <a:ahLst/>
              <a:cxnLst/>
              <a:rect l="l" t="t" r="r" b="b"/>
              <a:pathLst>
                <a:path w="1" h="47" extrusionOk="0">
                  <a:moveTo>
                    <a:pt x="1" y="1"/>
                  </a:moveTo>
                  <a:lnTo>
                    <a:pt x="1" y="4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7" name="Google Shape;1347;p37"/>
            <p:cNvSpPr/>
            <p:nvPr/>
          </p:nvSpPr>
          <p:spPr>
            <a:xfrm>
              <a:off x="2060088" y="1985101"/>
              <a:ext cx="0" cy="530"/>
            </a:xfrm>
            <a:custGeom>
              <a:avLst/>
              <a:gdLst/>
              <a:ahLst/>
              <a:cxnLst/>
              <a:rect l="l" t="t" r="r" b="b"/>
              <a:pathLst>
                <a:path h="39" extrusionOk="0">
                  <a:moveTo>
                    <a:pt x="0" y="0"/>
                  </a:moveTo>
                  <a:lnTo>
                    <a:pt x="0"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8" name="Google Shape;1348;p37"/>
            <p:cNvSpPr/>
            <p:nvPr/>
          </p:nvSpPr>
          <p:spPr>
            <a:xfrm>
              <a:off x="2054562" y="1966649"/>
              <a:ext cx="109" cy="163"/>
            </a:xfrm>
            <a:custGeom>
              <a:avLst/>
              <a:gdLst/>
              <a:ahLst/>
              <a:cxnLst/>
              <a:rect l="l" t="t" r="r" b="b"/>
              <a:pathLst>
                <a:path w="8" h="12" extrusionOk="0">
                  <a:moveTo>
                    <a:pt x="1" y="1"/>
                  </a:moveTo>
                  <a:lnTo>
                    <a:pt x="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49" name="Google Shape;1349;p37"/>
            <p:cNvSpPr/>
            <p:nvPr/>
          </p:nvSpPr>
          <p:spPr>
            <a:xfrm>
              <a:off x="2060509" y="1994795"/>
              <a:ext cx="14" cy="530"/>
            </a:xfrm>
            <a:custGeom>
              <a:avLst/>
              <a:gdLst/>
              <a:ahLst/>
              <a:cxnLst/>
              <a:rect l="l" t="t" r="r" b="b"/>
              <a:pathLst>
                <a:path w="1" h="39" extrusionOk="0">
                  <a:moveTo>
                    <a:pt x="1" y="39"/>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0" name="Google Shape;1350;p37"/>
            <p:cNvSpPr/>
            <p:nvPr/>
          </p:nvSpPr>
          <p:spPr>
            <a:xfrm>
              <a:off x="2055091" y="1967178"/>
              <a:ext cx="149" cy="149"/>
            </a:xfrm>
            <a:custGeom>
              <a:avLst/>
              <a:gdLst/>
              <a:ahLst/>
              <a:cxnLst/>
              <a:rect l="l" t="t" r="r" b="b"/>
              <a:pathLst>
                <a:path w="11" h="11" extrusionOk="0">
                  <a:moveTo>
                    <a:pt x="0" y="0"/>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1" name="Google Shape;1351;p37"/>
            <p:cNvSpPr/>
            <p:nvPr/>
          </p:nvSpPr>
          <p:spPr>
            <a:xfrm>
              <a:off x="2055376" y="1967463"/>
              <a:ext cx="149" cy="109"/>
            </a:xfrm>
            <a:custGeom>
              <a:avLst/>
              <a:gdLst/>
              <a:ahLst/>
              <a:cxnLst/>
              <a:rect l="l" t="t" r="r" b="b"/>
              <a:pathLst>
                <a:path w="11" h="8" extrusionOk="0">
                  <a:moveTo>
                    <a:pt x="0" y="0"/>
                  </a:moveTo>
                  <a:lnTo>
                    <a:pt x="1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2" name="Google Shape;1352;p37"/>
            <p:cNvSpPr/>
            <p:nvPr/>
          </p:nvSpPr>
          <p:spPr>
            <a:xfrm>
              <a:off x="2059939" y="1982385"/>
              <a:ext cx="14" cy="448"/>
            </a:xfrm>
            <a:custGeom>
              <a:avLst/>
              <a:gdLst/>
              <a:ahLst/>
              <a:cxnLst/>
              <a:rect l="l" t="t" r="r" b="b"/>
              <a:pathLst>
                <a:path w="1" h="33" extrusionOk="0">
                  <a:moveTo>
                    <a:pt x="1" y="1"/>
                  </a:moveTo>
                  <a:lnTo>
                    <a:pt x="1" y="32"/>
                  </a:lnTo>
                  <a:cubicBezTo>
                    <a:pt x="1" y="22"/>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3" name="Google Shape;1353;p37"/>
            <p:cNvSpPr/>
            <p:nvPr/>
          </p:nvSpPr>
          <p:spPr>
            <a:xfrm>
              <a:off x="2060278" y="1988427"/>
              <a:ext cx="0" cy="530"/>
            </a:xfrm>
            <a:custGeom>
              <a:avLst/>
              <a:gdLst/>
              <a:ahLst/>
              <a:cxnLst/>
              <a:rect l="l" t="t" r="r" b="b"/>
              <a:pathLst>
                <a:path h="39" extrusionOk="0">
                  <a:moveTo>
                    <a:pt x="0" y="0"/>
                  </a:moveTo>
                  <a:lnTo>
                    <a:pt x="0"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4" name="Google Shape;1354;p37"/>
            <p:cNvSpPr/>
            <p:nvPr/>
          </p:nvSpPr>
          <p:spPr>
            <a:xfrm>
              <a:off x="2056137" y="1967884"/>
              <a:ext cx="149" cy="109"/>
            </a:xfrm>
            <a:custGeom>
              <a:avLst/>
              <a:gdLst/>
              <a:ahLst/>
              <a:cxnLst/>
              <a:rect l="l" t="t" r="r" b="b"/>
              <a:pathLst>
                <a:path w="11" h="8" extrusionOk="0">
                  <a:moveTo>
                    <a:pt x="0"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5" name="Google Shape;1355;p37"/>
            <p:cNvSpPr/>
            <p:nvPr/>
          </p:nvSpPr>
          <p:spPr>
            <a:xfrm>
              <a:off x="2055757" y="1967654"/>
              <a:ext cx="149" cy="109"/>
            </a:xfrm>
            <a:custGeom>
              <a:avLst/>
              <a:gdLst/>
              <a:ahLst/>
              <a:cxnLst/>
              <a:rect l="l" t="t" r="r" b="b"/>
              <a:pathLst>
                <a:path w="11" h="8" extrusionOk="0">
                  <a:moveTo>
                    <a:pt x="0" y="0"/>
                  </a:moveTo>
                  <a:lnTo>
                    <a:pt x="1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6" name="Google Shape;1356;p37"/>
            <p:cNvSpPr/>
            <p:nvPr/>
          </p:nvSpPr>
          <p:spPr>
            <a:xfrm>
              <a:off x="2153623" y="1945930"/>
              <a:ext cx="3720" cy="6381"/>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7" name="Google Shape;1357;p37"/>
            <p:cNvSpPr/>
            <p:nvPr/>
          </p:nvSpPr>
          <p:spPr>
            <a:xfrm>
              <a:off x="2113366" y="1953723"/>
              <a:ext cx="52776" cy="75260"/>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8" name="Google Shape;1358;p37"/>
            <p:cNvSpPr/>
            <p:nvPr/>
          </p:nvSpPr>
          <p:spPr>
            <a:xfrm>
              <a:off x="2165368" y="2023172"/>
              <a:ext cx="149" cy="244"/>
            </a:xfrm>
            <a:custGeom>
              <a:avLst/>
              <a:gdLst/>
              <a:ahLst/>
              <a:cxnLst/>
              <a:rect l="l" t="t" r="r" b="b"/>
              <a:pathLst>
                <a:path w="11" h="18" extrusionOk="0">
                  <a:moveTo>
                    <a:pt x="11" y="18"/>
                  </a:moveTo>
                  <a:cubicBezTo>
                    <a:pt x="7" y="11"/>
                    <a:pt x="4" y="7"/>
                    <a:pt x="0" y="0"/>
                  </a:cubicBezTo>
                  <a:cubicBezTo>
                    <a:pt x="4" y="7"/>
                    <a:pt x="7" y="11"/>
                    <a:pt x="1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59" name="Google Shape;1359;p37"/>
            <p:cNvSpPr/>
            <p:nvPr/>
          </p:nvSpPr>
          <p:spPr>
            <a:xfrm>
              <a:off x="2165178" y="2022792"/>
              <a:ext cx="149" cy="339"/>
            </a:xfrm>
            <a:custGeom>
              <a:avLst/>
              <a:gdLst/>
              <a:ahLst/>
              <a:cxnLst/>
              <a:rect l="l" t="t" r="r" b="b"/>
              <a:pathLst>
                <a:path w="11" h="25" extrusionOk="0">
                  <a:moveTo>
                    <a:pt x="11" y="25"/>
                  </a:moveTo>
                  <a:cubicBezTo>
                    <a:pt x="4" y="14"/>
                    <a:pt x="4" y="7"/>
                    <a:pt x="0" y="0"/>
                  </a:cubicBezTo>
                  <a:cubicBezTo>
                    <a:pt x="4" y="7"/>
                    <a:pt x="4" y="14"/>
                    <a:pt x="1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0" name="Google Shape;1360;p37"/>
            <p:cNvSpPr/>
            <p:nvPr/>
          </p:nvSpPr>
          <p:spPr>
            <a:xfrm>
              <a:off x="2159136" y="1988902"/>
              <a:ext cx="204" cy="299"/>
            </a:xfrm>
            <a:custGeom>
              <a:avLst/>
              <a:gdLst/>
              <a:ahLst/>
              <a:cxnLst/>
              <a:rect l="l" t="t" r="r" b="b"/>
              <a:pathLst>
                <a:path w="15" h="22" extrusionOk="0">
                  <a:moveTo>
                    <a:pt x="1" y="21"/>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1" name="Google Shape;1361;p37"/>
            <p:cNvSpPr/>
            <p:nvPr/>
          </p:nvSpPr>
          <p:spPr>
            <a:xfrm>
              <a:off x="2158715" y="1989568"/>
              <a:ext cx="204" cy="244"/>
            </a:xfrm>
            <a:custGeom>
              <a:avLst/>
              <a:gdLst/>
              <a:ahLst/>
              <a:cxnLst/>
              <a:rect l="l" t="t" r="r" b="b"/>
              <a:pathLst>
                <a:path w="15" h="18" extrusionOk="0">
                  <a:moveTo>
                    <a:pt x="0" y="18"/>
                  </a:moveTo>
                  <a:cubicBezTo>
                    <a:pt x="4" y="11"/>
                    <a:pt x="11" y="4"/>
                    <a:pt x="14" y="0"/>
                  </a:cubicBezTo>
                  <a:cubicBezTo>
                    <a:pt x="11" y="4"/>
                    <a:pt x="4" y="11"/>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2" name="Google Shape;1362;p37"/>
            <p:cNvSpPr/>
            <p:nvPr/>
          </p:nvSpPr>
          <p:spPr>
            <a:xfrm>
              <a:off x="2158375" y="1990179"/>
              <a:ext cx="109" cy="258"/>
            </a:xfrm>
            <a:custGeom>
              <a:avLst/>
              <a:gdLst/>
              <a:ahLst/>
              <a:cxnLst/>
              <a:rect l="l" t="t" r="r" b="b"/>
              <a:pathLst>
                <a:path w="8" h="19" extrusionOk="0">
                  <a:moveTo>
                    <a:pt x="1" y="18"/>
                  </a:moveTo>
                  <a:cubicBezTo>
                    <a:pt x="4" y="15"/>
                    <a:pt x="8" y="8"/>
                    <a:pt x="8" y="1"/>
                  </a:cubicBezTo>
                  <a:cubicBezTo>
                    <a:pt x="8" y="8"/>
                    <a:pt x="4" y="15"/>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3" name="Google Shape;1363;p37"/>
            <p:cNvSpPr/>
            <p:nvPr/>
          </p:nvSpPr>
          <p:spPr>
            <a:xfrm>
              <a:off x="2159611" y="1988332"/>
              <a:ext cx="204" cy="299"/>
            </a:xfrm>
            <a:custGeom>
              <a:avLst/>
              <a:gdLst/>
              <a:ahLst/>
              <a:cxnLst/>
              <a:rect l="l" t="t" r="r" b="b"/>
              <a:pathLst>
                <a:path w="15" h="22" extrusionOk="0">
                  <a:moveTo>
                    <a:pt x="1" y="21"/>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4" name="Google Shape;1364;p37"/>
            <p:cNvSpPr/>
            <p:nvPr/>
          </p:nvSpPr>
          <p:spPr>
            <a:xfrm>
              <a:off x="2161132" y="1986757"/>
              <a:ext cx="258" cy="258"/>
            </a:xfrm>
            <a:custGeom>
              <a:avLst/>
              <a:gdLst/>
              <a:ahLst/>
              <a:cxnLst/>
              <a:rect l="l" t="t" r="r" b="b"/>
              <a:pathLst>
                <a:path w="19" h="19" extrusionOk="0">
                  <a:moveTo>
                    <a:pt x="1" y="18"/>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5" name="Google Shape;1365;p37"/>
            <p:cNvSpPr/>
            <p:nvPr/>
          </p:nvSpPr>
          <p:spPr>
            <a:xfrm>
              <a:off x="2160086" y="1987803"/>
              <a:ext cx="258" cy="258"/>
            </a:xfrm>
            <a:custGeom>
              <a:avLst/>
              <a:gdLst/>
              <a:ahLst/>
              <a:cxnLst/>
              <a:rect l="l" t="t" r="r" b="b"/>
              <a:pathLst>
                <a:path w="19" h="19" extrusionOk="0">
                  <a:moveTo>
                    <a:pt x="1" y="18"/>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6" name="Google Shape;1366;p37"/>
            <p:cNvSpPr/>
            <p:nvPr/>
          </p:nvSpPr>
          <p:spPr>
            <a:xfrm>
              <a:off x="2165884" y="2023837"/>
              <a:ext cx="258" cy="204"/>
            </a:xfrm>
            <a:custGeom>
              <a:avLst/>
              <a:gdLst/>
              <a:ahLst/>
              <a:cxnLst/>
              <a:rect l="l" t="t" r="r" b="b"/>
              <a:pathLst>
                <a:path w="19" h="15" extrusionOk="0">
                  <a:moveTo>
                    <a:pt x="18" y="14"/>
                  </a:moveTo>
                  <a:cubicBezTo>
                    <a:pt x="11" y="11"/>
                    <a:pt x="4" y="4"/>
                    <a:pt x="1" y="0"/>
                  </a:cubicBezTo>
                  <a:cubicBezTo>
                    <a:pt x="4" y="4"/>
                    <a:pt x="11" y="11"/>
                    <a:pt x="18"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7" name="Google Shape;1367;p37"/>
            <p:cNvSpPr/>
            <p:nvPr/>
          </p:nvSpPr>
          <p:spPr>
            <a:xfrm>
              <a:off x="2160616" y="1987287"/>
              <a:ext cx="244" cy="244"/>
            </a:xfrm>
            <a:custGeom>
              <a:avLst/>
              <a:gdLst/>
              <a:ahLst/>
              <a:cxnLst/>
              <a:rect l="l" t="t" r="r" b="b"/>
              <a:pathLst>
                <a:path w="18" h="18" extrusionOk="0">
                  <a:moveTo>
                    <a:pt x="0" y="18"/>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8" name="Google Shape;1368;p37"/>
            <p:cNvSpPr/>
            <p:nvPr/>
          </p:nvSpPr>
          <p:spPr>
            <a:xfrm>
              <a:off x="2165558" y="2023457"/>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69" name="Google Shape;1369;p37"/>
            <p:cNvSpPr/>
            <p:nvPr/>
          </p:nvSpPr>
          <p:spPr>
            <a:xfrm>
              <a:off x="2157289" y="1953832"/>
              <a:ext cx="54" cy="855"/>
            </a:xfrm>
            <a:custGeom>
              <a:avLst/>
              <a:gdLst/>
              <a:ahLst/>
              <a:cxnLst/>
              <a:rect l="l" t="t" r="r" b="b"/>
              <a:pathLst>
                <a:path w="4" h="63" extrusionOk="0">
                  <a:moveTo>
                    <a:pt x="4" y="1"/>
                  </a:moveTo>
                  <a:cubicBezTo>
                    <a:pt x="4" y="18"/>
                    <a:pt x="4" y="42"/>
                    <a:pt x="0" y="63"/>
                  </a:cubicBezTo>
                  <a:cubicBezTo>
                    <a:pt x="4" y="42"/>
                    <a:pt x="4" y="21"/>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0" name="Google Shape;1370;p37"/>
            <p:cNvSpPr/>
            <p:nvPr/>
          </p:nvSpPr>
          <p:spPr>
            <a:xfrm>
              <a:off x="2157140" y="1954728"/>
              <a:ext cx="163" cy="869"/>
            </a:xfrm>
            <a:custGeom>
              <a:avLst/>
              <a:gdLst/>
              <a:ahLst/>
              <a:cxnLst/>
              <a:rect l="l" t="t" r="r" b="b"/>
              <a:pathLst>
                <a:path w="12" h="64" extrusionOk="0">
                  <a:moveTo>
                    <a:pt x="1" y="63"/>
                  </a:moveTo>
                  <a:cubicBezTo>
                    <a:pt x="4" y="42"/>
                    <a:pt x="8" y="21"/>
                    <a:pt x="11" y="0"/>
                  </a:cubicBezTo>
                  <a:cubicBezTo>
                    <a:pt x="8" y="21"/>
                    <a:pt x="4" y="42"/>
                    <a:pt x="1" y="6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1" name="Google Shape;1371;p37"/>
            <p:cNvSpPr/>
            <p:nvPr/>
          </p:nvSpPr>
          <p:spPr>
            <a:xfrm>
              <a:off x="2157004" y="1951971"/>
              <a:ext cx="149" cy="339"/>
            </a:xfrm>
            <a:custGeom>
              <a:avLst/>
              <a:gdLst/>
              <a:ahLst/>
              <a:cxnLst/>
              <a:rect l="l" t="t" r="r" b="b"/>
              <a:pathLst>
                <a:path w="11" h="25" extrusionOk="0">
                  <a:moveTo>
                    <a:pt x="11" y="25"/>
                  </a:moveTo>
                  <a:cubicBezTo>
                    <a:pt x="7" y="14"/>
                    <a:pt x="4" y="7"/>
                    <a:pt x="0" y="0"/>
                  </a:cubicBezTo>
                  <a:cubicBezTo>
                    <a:pt x="4" y="7"/>
                    <a:pt x="7" y="14"/>
                    <a:pt x="1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2" name="Google Shape;1372;p37"/>
            <p:cNvSpPr/>
            <p:nvPr/>
          </p:nvSpPr>
          <p:spPr>
            <a:xfrm>
              <a:off x="2115213" y="2000688"/>
              <a:ext cx="14" cy="109"/>
            </a:xfrm>
            <a:custGeom>
              <a:avLst/>
              <a:gdLst/>
              <a:ahLst/>
              <a:cxnLst/>
              <a:rect l="l" t="t" r="r" b="b"/>
              <a:pathLst>
                <a:path w="1" h="8" extrusionOk="0">
                  <a:moveTo>
                    <a:pt x="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3" name="Google Shape;1373;p37"/>
            <p:cNvSpPr/>
            <p:nvPr/>
          </p:nvSpPr>
          <p:spPr>
            <a:xfrm>
              <a:off x="2124011" y="1992826"/>
              <a:ext cx="923" cy="27"/>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4" name="Google Shape;1374;p37"/>
            <p:cNvSpPr/>
            <p:nvPr/>
          </p:nvSpPr>
          <p:spPr>
            <a:xfrm>
              <a:off x="2153528" y="1947885"/>
              <a:ext cx="14" cy="244"/>
            </a:xfrm>
            <a:custGeom>
              <a:avLst/>
              <a:gdLst/>
              <a:ahLst/>
              <a:cxnLst/>
              <a:rect l="l" t="t" r="r" b="b"/>
              <a:pathLst>
                <a:path w="1" h="18" extrusionOk="0">
                  <a:moveTo>
                    <a:pt x="1" y="18"/>
                  </a:moveTo>
                  <a:lnTo>
                    <a:pt x="1" y="0"/>
                  </a:lnTo>
                  <a:cubicBezTo>
                    <a:pt x="1" y="7"/>
                    <a:pt x="1" y="14"/>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5" name="Google Shape;1375;p37"/>
            <p:cNvSpPr/>
            <p:nvPr/>
          </p:nvSpPr>
          <p:spPr>
            <a:xfrm>
              <a:off x="2153528" y="1947409"/>
              <a:ext cx="68" cy="339"/>
            </a:xfrm>
            <a:custGeom>
              <a:avLst/>
              <a:gdLst/>
              <a:ahLst/>
              <a:cxnLst/>
              <a:rect l="l" t="t" r="r" b="b"/>
              <a:pathLst>
                <a:path w="5" h="25" extrusionOk="0">
                  <a:moveTo>
                    <a:pt x="1" y="0"/>
                  </a:moveTo>
                  <a:lnTo>
                    <a:pt x="1" y="25"/>
                  </a:lnTo>
                  <a:cubicBezTo>
                    <a:pt x="1" y="18"/>
                    <a:pt x="4"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6" name="Google Shape;1376;p37"/>
            <p:cNvSpPr/>
            <p:nvPr/>
          </p:nvSpPr>
          <p:spPr>
            <a:xfrm>
              <a:off x="2153487" y="1948306"/>
              <a:ext cx="14" cy="258"/>
            </a:xfrm>
            <a:custGeom>
              <a:avLst/>
              <a:gdLst/>
              <a:ahLst/>
              <a:cxnLst/>
              <a:rect l="l" t="t" r="r" b="b"/>
              <a:pathLst>
                <a:path w="1" h="19" extrusionOk="0">
                  <a:moveTo>
                    <a:pt x="0" y="18"/>
                  </a:moveTo>
                  <a:lnTo>
                    <a:pt x="0" y="1"/>
                  </a:lnTo>
                  <a:cubicBezTo>
                    <a:pt x="0" y="4"/>
                    <a:pt x="0" y="11"/>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7" name="Google Shape;1377;p37"/>
            <p:cNvSpPr/>
            <p:nvPr/>
          </p:nvSpPr>
          <p:spPr>
            <a:xfrm>
              <a:off x="2153678" y="1946255"/>
              <a:ext cx="54" cy="394"/>
            </a:xfrm>
            <a:custGeom>
              <a:avLst/>
              <a:gdLst/>
              <a:ahLst/>
              <a:cxnLst/>
              <a:rect l="l" t="t" r="r" b="b"/>
              <a:pathLst>
                <a:path w="4" h="29" extrusionOk="0">
                  <a:moveTo>
                    <a:pt x="0" y="29"/>
                  </a:moveTo>
                  <a:cubicBezTo>
                    <a:pt x="0" y="18"/>
                    <a:pt x="0" y="11"/>
                    <a:pt x="4" y="1"/>
                  </a:cubicBezTo>
                  <a:cubicBezTo>
                    <a:pt x="0" y="11"/>
                    <a:pt x="0" y="18"/>
                    <a:pt x="0"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8" name="Google Shape;1378;p37"/>
            <p:cNvSpPr/>
            <p:nvPr/>
          </p:nvSpPr>
          <p:spPr>
            <a:xfrm>
              <a:off x="2153583" y="1946785"/>
              <a:ext cx="54" cy="489"/>
            </a:xfrm>
            <a:custGeom>
              <a:avLst/>
              <a:gdLst/>
              <a:ahLst/>
              <a:cxnLst/>
              <a:rect l="l" t="t" r="r" b="b"/>
              <a:pathLst>
                <a:path w="4" h="36" extrusionOk="0">
                  <a:moveTo>
                    <a:pt x="4" y="0"/>
                  </a:moveTo>
                  <a:cubicBezTo>
                    <a:pt x="0" y="11"/>
                    <a:pt x="0" y="25"/>
                    <a:pt x="0" y="35"/>
                  </a:cubicBezTo>
                  <a:cubicBezTo>
                    <a:pt x="0" y="25"/>
                    <a:pt x="4" y="1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79" name="Google Shape;1379;p37"/>
            <p:cNvSpPr/>
            <p:nvPr/>
          </p:nvSpPr>
          <p:spPr>
            <a:xfrm>
              <a:off x="2153718" y="1945875"/>
              <a:ext cx="68" cy="204"/>
            </a:xfrm>
            <a:custGeom>
              <a:avLst/>
              <a:gdLst/>
              <a:ahLst/>
              <a:cxnLst/>
              <a:rect l="l" t="t" r="r" b="b"/>
              <a:pathLst>
                <a:path w="5" h="15" extrusionOk="0">
                  <a:moveTo>
                    <a:pt x="4"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0" name="Google Shape;1380;p37"/>
            <p:cNvSpPr/>
            <p:nvPr/>
          </p:nvSpPr>
          <p:spPr>
            <a:xfrm>
              <a:off x="2155959" y="1951116"/>
              <a:ext cx="394" cy="204"/>
            </a:xfrm>
            <a:custGeom>
              <a:avLst/>
              <a:gdLst/>
              <a:ahLst/>
              <a:cxnLst/>
              <a:rect l="l" t="t" r="r" b="b"/>
              <a:pathLst>
                <a:path w="29" h="15" extrusionOk="0">
                  <a:moveTo>
                    <a:pt x="28" y="14"/>
                  </a:moveTo>
                  <a:cubicBezTo>
                    <a:pt x="21" y="11"/>
                    <a:pt x="11" y="4"/>
                    <a:pt x="0" y="0"/>
                  </a:cubicBezTo>
                  <a:cubicBezTo>
                    <a:pt x="11" y="4"/>
                    <a:pt x="21" y="11"/>
                    <a:pt x="28"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1" name="Google Shape;1381;p37"/>
            <p:cNvSpPr/>
            <p:nvPr/>
          </p:nvSpPr>
          <p:spPr>
            <a:xfrm>
              <a:off x="2156760" y="1951591"/>
              <a:ext cx="204" cy="339"/>
            </a:xfrm>
            <a:custGeom>
              <a:avLst/>
              <a:gdLst/>
              <a:ahLst/>
              <a:cxnLst/>
              <a:rect l="l" t="t" r="r" b="b"/>
              <a:pathLst>
                <a:path w="15" h="25" extrusionOk="0">
                  <a:moveTo>
                    <a:pt x="1" y="0"/>
                  </a:moveTo>
                  <a:cubicBezTo>
                    <a:pt x="4" y="7"/>
                    <a:pt x="11" y="14"/>
                    <a:pt x="15" y="25"/>
                  </a:cubicBezTo>
                  <a:cubicBezTo>
                    <a:pt x="11" y="14"/>
                    <a:pt x="4"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2" name="Google Shape;1382;p37"/>
            <p:cNvSpPr/>
            <p:nvPr/>
          </p:nvSpPr>
          <p:spPr>
            <a:xfrm>
              <a:off x="2115172" y="2000918"/>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3" name="Google Shape;1383;p37"/>
            <p:cNvSpPr/>
            <p:nvPr/>
          </p:nvSpPr>
          <p:spPr>
            <a:xfrm>
              <a:off x="2153487" y="1948645"/>
              <a:ext cx="14" cy="299"/>
            </a:xfrm>
            <a:custGeom>
              <a:avLst/>
              <a:gdLst/>
              <a:ahLst/>
              <a:cxnLst/>
              <a:rect l="l" t="t" r="r" b="b"/>
              <a:pathLst>
                <a:path w="1" h="22" extrusionOk="0">
                  <a:moveTo>
                    <a:pt x="0" y="2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4" name="Google Shape;1384;p37"/>
            <p:cNvSpPr/>
            <p:nvPr/>
          </p:nvSpPr>
          <p:spPr>
            <a:xfrm>
              <a:off x="2156434" y="1951347"/>
              <a:ext cx="299" cy="258"/>
            </a:xfrm>
            <a:custGeom>
              <a:avLst/>
              <a:gdLst/>
              <a:ahLst/>
              <a:cxnLst/>
              <a:rect l="l" t="t" r="r" b="b"/>
              <a:pathLst>
                <a:path w="22" h="19" extrusionOk="0">
                  <a:moveTo>
                    <a:pt x="21" y="18"/>
                  </a:moveTo>
                  <a:cubicBezTo>
                    <a:pt x="14" y="11"/>
                    <a:pt x="7" y="8"/>
                    <a:pt x="0" y="1"/>
                  </a:cubicBezTo>
                  <a:cubicBezTo>
                    <a:pt x="7" y="8"/>
                    <a:pt x="14" y="11"/>
                    <a:pt x="2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5" name="Google Shape;1385;p37"/>
            <p:cNvSpPr/>
            <p:nvPr/>
          </p:nvSpPr>
          <p:spPr>
            <a:xfrm>
              <a:off x="2113597" y="2006825"/>
              <a:ext cx="109" cy="204"/>
            </a:xfrm>
            <a:custGeom>
              <a:avLst/>
              <a:gdLst/>
              <a:ahLst/>
              <a:cxnLst/>
              <a:rect l="l" t="t" r="r" b="b"/>
              <a:pathLst>
                <a:path w="8" h="15" extrusionOk="0">
                  <a:moveTo>
                    <a:pt x="1" y="1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6" name="Google Shape;1386;p37"/>
            <p:cNvSpPr/>
            <p:nvPr/>
          </p:nvSpPr>
          <p:spPr>
            <a:xfrm>
              <a:off x="2114506" y="2003824"/>
              <a:ext cx="54" cy="244"/>
            </a:xfrm>
            <a:custGeom>
              <a:avLst/>
              <a:gdLst/>
              <a:ahLst/>
              <a:cxnLst/>
              <a:rect l="l" t="t" r="r" b="b"/>
              <a:pathLst>
                <a:path w="4" h="18" extrusionOk="0">
                  <a:moveTo>
                    <a:pt x="0"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7" name="Google Shape;1387;p37"/>
            <p:cNvSpPr/>
            <p:nvPr/>
          </p:nvSpPr>
          <p:spPr>
            <a:xfrm>
              <a:off x="2115117" y="2001204"/>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8" name="Google Shape;1388;p37"/>
            <p:cNvSpPr/>
            <p:nvPr/>
          </p:nvSpPr>
          <p:spPr>
            <a:xfrm>
              <a:off x="2113977" y="2005535"/>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89" name="Google Shape;1389;p37"/>
            <p:cNvSpPr/>
            <p:nvPr/>
          </p:nvSpPr>
          <p:spPr>
            <a:xfrm>
              <a:off x="2114602" y="2003254"/>
              <a:ext cx="109" cy="244"/>
            </a:xfrm>
            <a:custGeom>
              <a:avLst/>
              <a:gdLst/>
              <a:ahLst/>
              <a:cxnLst/>
              <a:rect l="l" t="t" r="r" b="b"/>
              <a:pathLst>
                <a:path w="8" h="18" extrusionOk="0">
                  <a:moveTo>
                    <a:pt x="0" y="18"/>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0" name="Google Shape;1390;p37"/>
            <p:cNvSpPr/>
            <p:nvPr/>
          </p:nvSpPr>
          <p:spPr>
            <a:xfrm>
              <a:off x="2114221" y="2004924"/>
              <a:ext cx="54" cy="299"/>
            </a:xfrm>
            <a:custGeom>
              <a:avLst/>
              <a:gdLst/>
              <a:ahLst/>
              <a:cxnLst/>
              <a:rect l="l" t="t" r="r" b="b"/>
              <a:pathLst>
                <a:path w="4" h="22" extrusionOk="0">
                  <a:moveTo>
                    <a:pt x="0" y="21"/>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1" name="Google Shape;1391;p37"/>
            <p:cNvSpPr/>
            <p:nvPr/>
          </p:nvSpPr>
          <p:spPr>
            <a:xfrm>
              <a:off x="2113787" y="2006159"/>
              <a:ext cx="109" cy="244"/>
            </a:xfrm>
            <a:custGeom>
              <a:avLst/>
              <a:gdLst/>
              <a:ahLst/>
              <a:cxnLst/>
              <a:rect l="l" t="t" r="r" b="b"/>
              <a:pathLst>
                <a:path w="8" h="18" extrusionOk="0">
                  <a:moveTo>
                    <a:pt x="1" y="18"/>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2" name="Google Shape;1392;p37"/>
            <p:cNvSpPr/>
            <p:nvPr/>
          </p:nvSpPr>
          <p:spPr>
            <a:xfrm>
              <a:off x="2114316" y="2004353"/>
              <a:ext cx="109" cy="244"/>
            </a:xfrm>
            <a:custGeom>
              <a:avLst/>
              <a:gdLst/>
              <a:ahLst/>
              <a:cxnLst/>
              <a:rect l="l" t="t" r="r" b="b"/>
              <a:pathLst>
                <a:path w="8" h="18" extrusionOk="0">
                  <a:moveTo>
                    <a:pt x="0" y="18"/>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3" name="Google Shape;1393;p37"/>
            <p:cNvSpPr/>
            <p:nvPr/>
          </p:nvSpPr>
          <p:spPr>
            <a:xfrm>
              <a:off x="2114982" y="2001923"/>
              <a:ext cx="14" cy="204"/>
            </a:xfrm>
            <a:custGeom>
              <a:avLst/>
              <a:gdLst/>
              <a:ahLst/>
              <a:cxnLst/>
              <a:rect l="l" t="t" r="r" b="b"/>
              <a:pathLst>
                <a:path w="1" h="15" extrusionOk="0">
                  <a:moveTo>
                    <a:pt x="0"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4" name="Google Shape;1394;p37"/>
            <p:cNvSpPr/>
            <p:nvPr/>
          </p:nvSpPr>
          <p:spPr>
            <a:xfrm>
              <a:off x="2114737" y="2002779"/>
              <a:ext cx="68" cy="244"/>
            </a:xfrm>
            <a:custGeom>
              <a:avLst/>
              <a:gdLst/>
              <a:ahLst/>
              <a:cxnLst/>
              <a:rect l="l" t="t" r="r" b="b"/>
              <a:pathLst>
                <a:path w="5" h="18" extrusionOk="0">
                  <a:moveTo>
                    <a:pt x="1" y="18"/>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5" name="Google Shape;1395;p37"/>
            <p:cNvSpPr/>
            <p:nvPr/>
          </p:nvSpPr>
          <p:spPr>
            <a:xfrm>
              <a:off x="2114832" y="2002344"/>
              <a:ext cx="68" cy="204"/>
            </a:xfrm>
            <a:custGeom>
              <a:avLst/>
              <a:gdLst/>
              <a:ahLst/>
              <a:cxnLst/>
              <a:rect l="l" t="t" r="r" b="b"/>
              <a:pathLst>
                <a:path w="5" h="15" extrusionOk="0">
                  <a:moveTo>
                    <a:pt x="1"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6" name="Google Shape;1396;p37"/>
            <p:cNvSpPr/>
            <p:nvPr/>
          </p:nvSpPr>
          <p:spPr>
            <a:xfrm>
              <a:off x="2113366" y="2007490"/>
              <a:ext cx="54" cy="204"/>
            </a:xfrm>
            <a:custGeom>
              <a:avLst/>
              <a:gdLst/>
              <a:ahLst/>
              <a:cxnLst/>
              <a:rect l="l" t="t" r="r" b="b"/>
              <a:pathLst>
                <a:path w="4" h="15" extrusionOk="0">
                  <a:moveTo>
                    <a:pt x="0" y="1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7" name="Google Shape;1397;p37"/>
            <p:cNvSpPr/>
            <p:nvPr/>
          </p:nvSpPr>
          <p:spPr>
            <a:xfrm>
              <a:off x="2115022" y="2001543"/>
              <a:ext cx="68" cy="204"/>
            </a:xfrm>
            <a:custGeom>
              <a:avLst/>
              <a:gdLst/>
              <a:ahLst/>
              <a:cxnLst/>
              <a:rect l="l" t="t" r="r" b="b"/>
              <a:pathLst>
                <a:path w="5" h="15" extrusionOk="0">
                  <a:moveTo>
                    <a:pt x="1" y="1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8" name="Google Shape;1398;p37"/>
            <p:cNvSpPr/>
            <p:nvPr/>
          </p:nvSpPr>
          <p:spPr>
            <a:xfrm>
              <a:off x="1985928" y="1964599"/>
              <a:ext cx="43217" cy="44466"/>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399" name="Google Shape;1399;p37"/>
            <p:cNvSpPr/>
            <p:nvPr/>
          </p:nvSpPr>
          <p:spPr>
            <a:xfrm>
              <a:off x="2025044" y="1961747"/>
              <a:ext cx="29585" cy="45417"/>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0" name="Google Shape;1400;p37"/>
            <p:cNvSpPr/>
            <p:nvPr/>
          </p:nvSpPr>
          <p:spPr>
            <a:xfrm>
              <a:off x="2053761" y="1996316"/>
              <a:ext cx="109" cy="244"/>
            </a:xfrm>
            <a:custGeom>
              <a:avLst/>
              <a:gdLst/>
              <a:ahLst/>
              <a:cxnLst/>
              <a:rect l="l" t="t" r="r" b="b"/>
              <a:pathLst>
                <a:path w="8" h="18" extrusionOk="0">
                  <a:moveTo>
                    <a:pt x="0" y="0"/>
                  </a:moveTo>
                  <a:lnTo>
                    <a:pt x="7"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1" name="Google Shape;1401;p37"/>
            <p:cNvSpPr/>
            <p:nvPr/>
          </p:nvSpPr>
          <p:spPr>
            <a:xfrm>
              <a:off x="2053516" y="1995786"/>
              <a:ext cx="109" cy="258"/>
            </a:xfrm>
            <a:custGeom>
              <a:avLst/>
              <a:gdLst/>
              <a:ahLst/>
              <a:cxnLst/>
              <a:rect l="l" t="t" r="r" b="b"/>
              <a:pathLst>
                <a:path w="8" h="19"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2" name="Google Shape;1402;p37"/>
            <p:cNvSpPr/>
            <p:nvPr/>
          </p:nvSpPr>
          <p:spPr>
            <a:xfrm>
              <a:off x="2052905" y="1993980"/>
              <a:ext cx="54" cy="204"/>
            </a:xfrm>
            <a:custGeom>
              <a:avLst/>
              <a:gdLst/>
              <a:ahLst/>
              <a:cxnLst/>
              <a:rect l="l" t="t" r="r" b="b"/>
              <a:pathLst>
                <a:path w="4" h="15" extrusionOk="0">
                  <a:moveTo>
                    <a:pt x="0"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3" name="Google Shape;1403;p37"/>
            <p:cNvSpPr/>
            <p:nvPr/>
          </p:nvSpPr>
          <p:spPr>
            <a:xfrm>
              <a:off x="2053326" y="1995175"/>
              <a:ext cx="68" cy="244"/>
            </a:xfrm>
            <a:custGeom>
              <a:avLst/>
              <a:gdLst/>
              <a:ahLst/>
              <a:cxnLst/>
              <a:rect l="l" t="t" r="r" b="b"/>
              <a:pathLst>
                <a:path w="5" h="18" extrusionOk="0">
                  <a:moveTo>
                    <a:pt x="1" y="0"/>
                  </a:moveTo>
                  <a:lnTo>
                    <a:pt x="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4" name="Google Shape;1404;p37"/>
            <p:cNvSpPr/>
            <p:nvPr/>
          </p:nvSpPr>
          <p:spPr>
            <a:xfrm>
              <a:off x="2053095" y="1994605"/>
              <a:ext cx="109" cy="244"/>
            </a:xfrm>
            <a:custGeom>
              <a:avLst/>
              <a:gdLst/>
              <a:ahLst/>
              <a:cxnLst/>
              <a:rect l="l" t="t" r="r" b="b"/>
              <a:pathLst>
                <a:path w="8" h="18" extrusionOk="0">
                  <a:moveTo>
                    <a:pt x="0" y="0"/>
                  </a:moveTo>
                  <a:lnTo>
                    <a:pt x="7"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5" name="Google Shape;1405;p37"/>
            <p:cNvSpPr/>
            <p:nvPr/>
          </p:nvSpPr>
          <p:spPr>
            <a:xfrm>
              <a:off x="2054277" y="1997497"/>
              <a:ext cx="109" cy="258"/>
            </a:xfrm>
            <a:custGeom>
              <a:avLst/>
              <a:gdLst/>
              <a:ahLst/>
              <a:cxnLst/>
              <a:rect l="l" t="t" r="r" b="b"/>
              <a:pathLst>
                <a:path w="8" h="19"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6" name="Google Shape;1406;p37"/>
            <p:cNvSpPr/>
            <p:nvPr/>
          </p:nvSpPr>
          <p:spPr>
            <a:xfrm>
              <a:off x="2053992" y="1996927"/>
              <a:ext cx="163" cy="299"/>
            </a:xfrm>
            <a:custGeom>
              <a:avLst/>
              <a:gdLst/>
              <a:ahLst/>
              <a:cxnLst/>
              <a:rect l="l" t="t" r="r" b="b"/>
              <a:pathLst>
                <a:path w="12" h="22" extrusionOk="0">
                  <a:moveTo>
                    <a:pt x="1" y="1"/>
                  </a:moveTo>
                  <a:lnTo>
                    <a:pt x="1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7" name="Google Shape;1407;p37"/>
            <p:cNvSpPr/>
            <p:nvPr/>
          </p:nvSpPr>
          <p:spPr>
            <a:xfrm>
              <a:off x="2054467" y="1997931"/>
              <a:ext cx="109" cy="204"/>
            </a:xfrm>
            <a:custGeom>
              <a:avLst/>
              <a:gdLst/>
              <a:ahLst/>
              <a:cxnLst/>
              <a:rect l="l" t="t" r="r" b="b"/>
              <a:pathLst>
                <a:path w="8" h="15" extrusionOk="0">
                  <a:moveTo>
                    <a:pt x="1" y="0"/>
                  </a:moveTo>
                  <a:lnTo>
                    <a:pt x="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8" name="Google Shape;1408;p37"/>
            <p:cNvSpPr/>
            <p:nvPr/>
          </p:nvSpPr>
          <p:spPr>
            <a:xfrm>
              <a:off x="2048004" y="1965087"/>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09" name="Google Shape;1409;p37"/>
            <p:cNvSpPr/>
            <p:nvPr/>
          </p:nvSpPr>
          <p:spPr>
            <a:xfrm>
              <a:off x="2047909" y="1964897"/>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0" name="Google Shape;1410;p37"/>
            <p:cNvSpPr/>
            <p:nvPr/>
          </p:nvSpPr>
          <p:spPr>
            <a:xfrm>
              <a:off x="2048343" y="1965563"/>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1" name="Google Shape;1411;p37"/>
            <p:cNvSpPr/>
            <p:nvPr/>
          </p:nvSpPr>
          <p:spPr>
            <a:xfrm>
              <a:off x="2049620" y="1975691"/>
              <a:ext cx="679" cy="4521"/>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2" name="Google Shape;1412;p37"/>
            <p:cNvSpPr/>
            <p:nvPr/>
          </p:nvSpPr>
          <p:spPr>
            <a:xfrm>
              <a:off x="2052376" y="1991849"/>
              <a:ext cx="68" cy="244"/>
            </a:xfrm>
            <a:custGeom>
              <a:avLst/>
              <a:gdLst/>
              <a:ahLst/>
              <a:cxnLst/>
              <a:rect l="l" t="t" r="r" b="b"/>
              <a:pathLst>
                <a:path w="5" h="18" extrusionOk="0">
                  <a:moveTo>
                    <a:pt x="1" y="0"/>
                  </a:moveTo>
                  <a:lnTo>
                    <a:pt x="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3" name="Google Shape;1413;p37"/>
            <p:cNvSpPr/>
            <p:nvPr/>
          </p:nvSpPr>
          <p:spPr>
            <a:xfrm>
              <a:off x="2047393" y="1963472"/>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4" name="Google Shape;1414;p37"/>
            <p:cNvSpPr/>
            <p:nvPr/>
          </p:nvSpPr>
          <p:spPr>
            <a:xfrm>
              <a:off x="2047773" y="1964612"/>
              <a:ext cx="54" cy="109"/>
            </a:xfrm>
            <a:custGeom>
              <a:avLst/>
              <a:gdLst/>
              <a:ahLst/>
              <a:cxnLst/>
              <a:rect l="l" t="t" r="r" b="b"/>
              <a:pathLst>
                <a:path w="4" h="8" extrusionOk="0">
                  <a:moveTo>
                    <a:pt x="0" y="0"/>
                  </a:moveTo>
                  <a:lnTo>
                    <a:pt x="4"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5" name="Google Shape;1415;p37"/>
            <p:cNvSpPr/>
            <p:nvPr/>
          </p:nvSpPr>
          <p:spPr>
            <a:xfrm>
              <a:off x="2047529" y="1963947"/>
              <a:ext cx="14" cy="109"/>
            </a:xfrm>
            <a:custGeom>
              <a:avLst/>
              <a:gdLst/>
              <a:ahLst/>
              <a:cxnLst/>
              <a:rect l="l" t="t" r="r" b="b"/>
              <a:pathLst>
                <a:path w="1" h="8" extrusionOk="0">
                  <a:moveTo>
                    <a:pt x="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6" name="Google Shape;1416;p37"/>
            <p:cNvSpPr/>
            <p:nvPr/>
          </p:nvSpPr>
          <p:spPr>
            <a:xfrm>
              <a:off x="2047678" y="1964273"/>
              <a:ext cx="14" cy="109"/>
            </a:xfrm>
            <a:custGeom>
              <a:avLst/>
              <a:gdLst/>
              <a:ahLst/>
              <a:cxnLst/>
              <a:rect l="l" t="t" r="r" b="b"/>
              <a:pathLst>
                <a:path w="1" h="8" extrusionOk="0">
                  <a:moveTo>
                    <a:pt x="0"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7" name="Google Shape;1417;p37"/>
            <p:cNvSpPr/>
            <p:nvPr/>
          </p:nvSpPr>
          <p:spPr>
            <a:xfrm>
              <a:off x="2052281" y="1991224"/>
              <a:ext cx="68" cy="258"/>
            </a:xfrm>
            <a:custGeom>
              <a:avLst/>
              <a:gdLst/>
              <a:ahLst/>
              <a:cxnLst/>
              <a:rect l="l" t="t" r="r" b="b"/>
              <a:pathLst>
                <a:path w="5" h="19" extrusionOk="0">
                  <a:moveTo>
                    <a:pt x="1" y="1"/>
                  </a:moveTo>
                  <a:cubicBezTo>
                    <a:pt x="1" y="8"/>
                    <a:pt x="1" y="15"/>
                    <a:pt x="4" y="18"/>
                  </a:cubicBezTo>
                  <a:cubicBezTo>
                    <a:pt x="1"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8" name="Google Shape;1418;p37"/>
            <p:cNvSpPr/>
            <p:nvPr/>
          </p:nvSpPr>
          <p:spPr>
            <a:xfrm>
              <a:off x="2048153" y="196531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19" name="Google Shape;1419;p37"/>
            <p:cNvSpPr/>
            <p:nvPr/>
          </p:nvSpPr>
          <p:spPr>
            <a:xfrm>
              <a:off x="2048438" y="1965658"/>
              <a:ext cx="54" cy="54"/>
            </a:xfrm>
            <a:custGeom>
              <a:avLst/>
              <a:gdLst/>
              <a:ahLst/>
              <a:cxnLst/>
              <a:rect l="l" t="t" r="r" b="b"/>
              <a:pathLst>
                <a:path w="4" h="4" extrusionOk="0">
                  <a:moveTo>
                    <a:pt x="0" y="0"/>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0" name="Google Shape;1420;p37"/>
            <p:cNvSpPr/>
            <p:nvPr/>
          </p:nvSpPr>
          <p:spPr>
            <a:xfrm>
              <a:off x="2047298" y="1962942"/>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1" name="Google Shape;1421;p37"/>
            <p:cNvSpPr/>
            <p:nvPr/>
          </p:nvSpPr>
          <p:spPr>
            <a:xfrm>
              <a:off x="2052661" y="1993179"/>
              <a:ext cx="68" cy="204"/>
            </a:xfrm>
            <a:custGeom>
              <a:avLst/>
              <a:gdLst/>
              <a:ahLst/>
              <a:cxnLst/>
              <a:rect l="l" t="t" r="r" b="b"/>
              <a:pathLst>
                <a:path w="5" h="15" extrusionOk="0">
                  <a:moveTo>
                    <a:pt x="1"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2" name="Google Shape;1422;p37"/>
            <p:cNvSpPr/>
            <p:nvPr/>
          </p:nvSpPr>
          <p:spPr>
            <a:xfrm>
              <a:off x="2048574" y="1965753"/>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3" name="Google Shape;1423;p37"/>
            <p:cNvSpPr/>
            <p:nvPr/>
          </p:nvSpPr>
          <p:spPr>
            <a:xfrm>
              <a:off x="2052525" y="1992514"/>
              <a:ext cx="54" cy="204"/>
            </a:xfrm>
            <a:custGeom>
              <a:avLst/>
              <a:gdLst/>
              <a:ahLst/>
              <a:cxnLst/>
              <a:rect l="l" t="t" r="r" b="b"/>
              <a:pathLst>
                <a:path w="4" h="15" extrusionOk="0">
                  <a:moveTo>
                    <a:pt x="0"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4" name="Google Shape;1424;p37"/>
            <p:cNvSpPr/>
            <p:nvPr/>
          </p:nvSpPr>
          <p:spPr>
            <a:xfrm>
              <a:off x="2047149" y="1962426"/>
              <a:ext cx="68" cy="204"/>
            </a:xfrm>
            <a:custGeom>
              <a:avLst/>
              <a:gdLst/>
              <a:ahLst/>
              <a:cxnLst/>
              <a:rect l="l" t="t" r="r" b="b"/>
              <a:pathLst>
                <a:path w="5" h="15" extrusionOk="0">
                  <a:moveTo>
                    <a:pt x="1"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5" name="Google Shape;1425;p37"/>
            <p:cNvSpPr/>
            <p:nvPr/>
          </p:nvSpPr>
          <p:spPr>
            <a:xfrm>
              <a:off x="2052186" y="1990654"/>
              <a:ext cx="68" cy="204"/>
            </a:xfrm>
            <a:custGeom>
              <a:avLst/>
              <a:gdLst/>
              <a:ahLst/>
              <a:cxnLst/>
              <a:rect l="l" t="t" r="r" b="b"/>
              <a:pathLst>
                <a:path w="5" h="15" extrusionOk="0">
                  <a:moveTo>
                    <a:pt x="1" y="1"/>
                  </a:moveTo>
                  <a:lnTo>
                    <a:pt x="1" y="15"/>
                  </a:lnTo>
                  <a:cubicBezTo>
                    <a:pt x="4"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6" name="Google Shape;1426;p37"/>
            <p:cNvSpPr/>
            <p:nvPr/>
          </p:nvSpPr>
          <p:spPr>
            <a:xfrm>
              <a:off x="2048248" y="1965468"/>
              <a:ext cx="54" cy="54"/>
            </a:xfrm>
            <a:custGeom>
              <a:avLst/>
              <a:gdLst/>
              <a:ahLst/>
              <a:cxnLst/>
              <a:rect l="l" t="t" r="r" b="b"/>
              <a:pathLst>
                <a:path w="4" h="4" extrusionOk="0">
                  <a:moveTo>
                    <a:pt x="0" y="0"/>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7" name="Google Shape;1427;p37"/>
            <p:cNvSpPr/>
            <p:nvPr/>
          </p:nvSpPr>
          <p:spPr>
            <a:xfrm>
              <a:off x="2030082" y="1976927"/>
              <a:ext cx="68" cy="339"/>
            </a:xfrm>
            <a:custGeom>
              <a:avLst/>
              <a:gdLst/>
              <a:ahLst/>
              <a:cxnLst/>
              <a:rect l="l" t="t" r="r" b="b"/>
              <a:pathLst>
                <a:path w="5" h="25" extrusionOk="0">
                  <a:moveTo>
                    <a:pt x="4"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8" name="Google Shape;1428;p37"/>
            <p:cNvSpPr/>
            <p:nvPr/>
          </p:nvSpPr>
          <p:spPr>
            <a:xfrm>
              <a:off x="2028520" y="2004014"/>
              <a:ext cx="14" cy="204"/>
            </a:xfrm>
            <a:custGeom>
              <a:avLst/>
              <a:gdLst/>
              <a:ahLst/>
              <a:cxnLst/>
              <a:rect l="l" t="t" r="r" b="b"/>
              <a:pathLst>
                <a:path w="1" h="15" extrusionOk="0">
                  <a:moveTo>
                    <a:pt x="0" y="15"/>
                  </a:moveTo>
                  <a:lnTo>
                    <a:pt x="0" y="1"/>
                  </a:lnTo>
                  <a:cubicBezTo>
                    <a:pt x="0" y="8"/>
                    <a:pt x="0" y="11"/>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29" name="Google Shape;1429;p37"/>
            <p:cNvSpPr/>
            <p:nvPr/>
          </p:nvSpPr>
          <p:spPr>
            <a:xfrm>
              <a:off x="2029756" y="1975203"/>
              <a:ext cx="109" cy="394"/>
            </a:xfrm>
            <a:custGeom>
              <a:avLst/>
              <a:gdLst/>
              <a:ahLst/>
              <a:cxnLst/>
              <a:rect l="l" t="t" r="r" b="b"/>
              <a:pathLst>
                <a:path w="8" h="29" extrusionOk="0">
                  <a:moveTo>
                    <a:pt x="7" y="2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0" name="Google Shape;1430;p37"/>
            <p:cNvSpPr/>
            <p:nvPr/>
          </p:nvSpPr>
          <p:spPr>
            <a:xfrm>
              <a:off x="2028520" y="2002969"/>
              <a:ext cx="14" cy="204"/>
            </a:xfrm>
            <a:custGeom>
              <a:avLst/>
              <a:gdLst/>
              <a:ahLst/>
              <a:cxnLst/>
              <a:rect l="l" t="t" r="r" b="b"/>
              <a:pathLst>
                <a:path w="1" h="15" extrusionOk="0">
                  <a:moveTo>
                    <a:pt x="0" y="14"/>
                  </a:moveTo>
                  <a:lnTo>
                    <a:pt x="0" y="0"/>
                  </a:lnTo>
                  <a:cubicBezTo>
                    <a:pt x="0" y="4"/>
                    <a:pt x="0"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1" name="Google Shape;1431;p37"/>
            <p:cNvSpPr/>
            <p:nvPr/>
          </p:nvSpPr>
          <p:spPr>
            <a:xfrm>
              <a:off x="2028561" y="2003444"/>
              <a:ext cx="14" cy="204"/>
            </a:xfrm>
            <a:custGeom>
              <a:avLst/>
              <a:gdLst/>
              <a:ahLst/>
              <a:cxnLst/>
              <a:rect l="l" t="t" r="r" b="b"/>
              <a:pathLst>
                <a:path w="1" h="15" extrusionOk="0">
                  <a:moveTo>
                    <a:pt x="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2" name="Google Shape;1432;p37"/>
            <p:cNvSpPr/>
            <p:nvPr/>
          </p:nvSpPr>
          <p:spPr>
            <a:xfrm>
              <a:off x="2028262" y="2002195"/>
              <a:ext cx="81" cy="122"/>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3" name="Google Shape;1433;p37"/>
            <p:cNvSpPr/>
            <p:nvPr/>
          </p:nvSpPr>
          <p:spPr>
            <a:xfrm>
              <a:off x="2028425" y="2002534"/>
              <a:ext cx="54" cy="204"/>
            </a:xfrm>
            <a:custGeom>
              <a:avLst/>
              <a:gdLst/>
              <a:ahLst/>
              <a:cxnLst/>
              <a:rect l="l" t="t" r="r" b="b"/>
              <a:pathLst>
                <a:path w="4" h="15" extrusionOk="0">
                  <a:moveTo>
                    <a:pt x="0" y="1"/>
                  </a:moveTo>
                  <a:cubicBezTo>
                    <a:pt x="0" y="4"/>
                    <a:pt x="4" y="11"/>
                    <a:pt x="4" y="15"/>
                  </a:cubicBezTo>
                  <a:cubicBezTo>
                    <a:pt x="4" y="11"/>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4" name="Google Shape;1434;p37"/>
            <p:cNvSpPr/>
            <p:nvPr/>
          </p:nvSpPr>
          <p:spPr>
            <a:xfrm>
              <a:off x="2030231" y="1977728"/>
              <a:ext cx="54" cy="353"/>
            </a:xfrm>
            <a:custGeom>
              <a:avLst/>
              <a:gdLst/>
              <a:ahLst/>
              <a:cxnLst/>
              <a:rect l="l" t="t" r="r" b="b"/>
              <a:pathLst>
                <a:path w="4" h="26" extrusionOk="0">
                  <a:moveTo>
                    <a:pt x="4"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5" name="Google Shape;1435;p37"/>
            <p:cNvSpPr/>
            <p:nvPr/>
          </p:nvSpPr>
          <p:spPr>
            <a:xfrm>
              <a:off x="2030747" y="1981530"/>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6" name="Google Shape;1436;p37"/>
            <p:cNvSpPr/>
            <p:nvPr/>
          </p:nvSpPr>
          <p:spPr>
            <a:xfrm>
              <a:off x="2030652" y="1980539"/>
              <a:ext cx="14" cy="244"/>
            </a:xfrm>
            <a:custGeom>
              <a:avLst/>
              <a:gdLst/>
              <a:ahLst/>
              <a:cxnLst/>
              <a:rect l="l" t="t" r="r" b="b"/>
              <a:pathLst>
                <a:path w="1" h="18" extrusionOk="0">
                  <a:moveTo>
                    <a:pt x="1" y="18"/>
                  </a:moveTo>
                  <a:lnTo>
                    <a:pt x="1" y="0"/>
                  </a:lnTo>
                  <a:cubicBezTo>
                    <a:pt x="1" y="7"/>
                    <a:pt x="1" y="14"/>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7" name="Google Shape;1437;p37"/>
            <p:cNvSpPr/>
            <p:nvPr/>
          </p:nvSpPr>
          <p:spPr>
            <a:xfrm>
              <a:off x="2030557" y="1979914"/>
              <a:ext cx="68" cy="299"/>
            </a:xfrm>
            <a:custGeom>
              <a:avLst/>
              <a:gdLst/>
              <a:ahLst/>
              <a:cxnLst/>
              <a:rect l="l" t="t" r="r" b="b"/>
              <a:pathLst>
                <a:path w="5" h="22" extrusionOk="0">
                  <a:moveTo>
                    <a:pt x="4"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8" name="Google Shape;1438;p37"/>
            <p:cNvSpPr/>
            <p:nvPr/>
          </p:nvSpPr>
          <p:spPr>
            <a:xfrm>
              <a:off x="2029281" y="1973397"/>
              <a:ext cx="109" cy="394"/>
            </a:xfrm>
            <a:custGeom>
              <a:avLst/>
              <a:gdLst/>
              <a:ahLst/>
              <a:cxnLst/>
              <a:rect l="l" t="t" r="r" b="b"/>
              <a:pathLst>
                <a:path w="8" h="29" extrusionOk="0">
                  <a:moveTo>
                    <a:pt x="7" y="2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39" name="Google Shape;1439;p37"/>
            <p:cNvSpPr/>
            <p:nvPr/>
          </p:nvSpPr>
          <p:spPr>
            <a:xfrm>
              <a:off x="2030367" y="1978488"/>
              <a:ext cx="68" cy="353"/>
            </a:xfrm>
            <a:custGeom>
              <a:avLst/>
              <a:gdLst/>
              <a:ahLst/>
              <a:cxnLst/>
              <a:rect l="l" t="t" r="r" b="b"/>
              <a:pathLst>
                <a:path w="5" h="26" extrusionOk="0">
                  <a:moveTo>
                    <a:pt x="4"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0" name="Google Shape;1440;p37"/>
            <p:cNvSpPr/>
            <p:nvPr/>
          </p:nvSpPr>
          <p:spPr>
            <a:xfrm>
              <a:off x="2029511" y="1974306"/>
              <a:ext cx="109" cy="394"/>
            </a:xfrm>
            <a:custGeom>
              <a:avLst/>
              <a:gdLst/>
              <a:ahLst/>
              <a:cxnLst/>
              <a:rect l="l" t="t" r="r" b="b"/>
              <a:pathLst>
                <a:path w="8" h="29" extrusionOk="0">
                  <a:moveTo>
                    <a:pt x="8" y="2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1" name="Google Shape;1441;p37"/>
            <p:cNvSpPr/>
            <p:nvPr/>
          </p:nvSpPr>
          <p:spPr>
            <a:xfrm>
              <a:off x="2030706" y="1981109"/>
              <a:ext cx="14" cy="204"/>
            </a:xfrm>
            <a:custGeom>
              <a:avLst/>
              <a:gdLst/>
              <a:ahLst/>
              <a:cxnLst/>
              <a:rect l="l" t="t" r="r" b="b"/>
              <a:pathLst>
                <a:path w="1" h="15" extrusionOk="0">
                  <a:moveTo>
                    <a:pt x="0" y="14"/>
                  </a:moveTo>
                  <a:lnTo>
                    <a:pt x="0" y="0"/>
                  </a:lnTo>
                  <a:cubicBezTo>
                    <a:pt x="0" y="4"/>
                    <a:pt x="0" y="7"/>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2" name="Google Shape;1442;p37"/>
            <p:cNvSpPr/>
            <p:nvPr/>
          </p:nvSpPr>
          <p:spPr>
            <a:xfrm>
              <a:off x="2030462" y="1979249"/>
              <a:ext cx="68" cy="299"/>
            </a:xfrm>
            <a:custGeom>
              <a:avLst/>
              <a:gdLst/>
              <a:ahLst/>
              <a:cxnLst/>
              <a:rect l="l" t="t" r="r" b="b"/>
              <a:pathLst>
                <a:path w="5" h="22" extrusionOk="0">
                  <a:moveTo>
                    <a:pt x="4"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3" name="Google Shape;1443;p37"/>
            <p:cNvSpPr/>
            <p:nvPr/>
          </p:nvSpPr>
          <p:spPr>
            <a:xfrm>
              <a:off x="2028425" y="2004666"/>
              <a:ext cx="54" cy="177"/>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4" name="Google Shape;1444;p37"/>
            <p:cNvSpPr/>
            <p:nvPr/>
          </p:nvSpPr>
          <p:spPr>
            <a:xfrm>
              <a:off x="2028995" y="1972541"/>
              <a:ext cx="109" cy="394"/>
            </a:xfrm>
            <a:custGeom>
              <a:avLst/>
              <a:gdLst/>
              <a:ahLst/>
              <a:cxnLst/>
              <a:rect l="l" t="t" r="r" b="b"/>
              <a:pathLst>
                <a:path w="8" h="29" extrusionOk="0">
                  <a:moveTo>
                    <a:pt x="7" y="2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5" name="Google Shape;1445;p37"/>
            <p:cNvSpPr/>
            <p:nvPr/>
          </p:nvSpPr>
          <p:spPr>
            <a:xfrm>
              <a:off x="2029892" y="1976072"/>
              <a:ext cx="109" cy="339"/>
            </a:xfrm>
            <a:custGeom>
              <a:avLst/>
              <a:gdLst/>
              <a:ahLst/>
              <a:cxnLst/>
              <a:rect l="l" t="t" r="r" b="b"/>
              <a:pathLst>
                <a:path w="8" h="25" extrusionOk="0">
                  <a:moveTo>
                    <a:pt x="8"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6" name="Google Shape;1446;p37"/>
            <p:cNvSpPr/>
            <p:nvPr/>
          </p:nvSpPr>
          <p:spPr>
            <a:xfrm>
              <a:off x="2028425" y="1970885"/>
              <a:ext cx="54" cy="204"/>
            </a:xfrm>
            <a:custGeom>
              <a:avLst/>
              <a:gdLst/>
              <a:ahLst/>
              <a:cxnLst/>
              <a:rect l="l" t="t" r="r" b="b"/>
              <a:pathLst>
                <a:path w="4" h="15" extrusionOk="0">
                  <a:moveTo>
                    <a:pt x="4"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7" name="Google Shape;1447;p37"/>
            <p:cNvSpPr/>
            <p:nvPr/>
          </p:nvSpPr>
          <p:spPr>
            <a:xfrm>
              <a:off x="2025044" y="1994320"/>
              <a:ext cx="3055" cy="7563"/>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8" name="Google Shape;1448;p37"/>
            <p:cNvSpPr/>
            <p:nvPr/>
          </p:nvSpPr>
          <p:spPr>
            <a:xfrm>
              <a:off x="2028710" y="1971686"/>
              <a:ext cx="109" cy="353"/>
            </a:xfrm>
            <a:custGeom>
              <a:avLst/>
              <a:gdLst/>
              <a:ahLst/>
              <a:cxnLst/>
              <a:rect l="l" t="t" r="r" b="b"/>
              <a:pathLst>
                <a:path w="8" h="26" extrusionOk="0">
                  <a:moveTo>
                    <a:pt x="7"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49" name="Google Shape;1449;p37"/>
            <p:cNvSpPr/>
            <p:nvPr/>
          </p:nvSpPr>
          <p:spPr>
            <a:xfrm>
              <a:off x="1936777" y="1949351"/>
              <a:ext cx="53305" cy="39619"/>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0" name="Google Shape;1450;p37"/>
            <p:cNvSpPr/>
            <p:nvPr/>
          </p:nvSpPr>
          <p:spPr>
            <a:xfrm>
              <a:off x="1956464" y="1952582"/>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1" name="Google Shape;1451;p37"/>
            <p:cNvSpPr/>
            <p:nvPr/>
          </p:nvSpPr>
          <p:spPr>
            <a:xfrm>
              <a:off x="1957510" y="195258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2" name="Google Shape;1452;p37"/>
            <p:cNvSpPr/>
            <p:nvPr/>
          </p:nvSpPr>
          <p:spPr>
            <a:xfrm>
              <a:off x="1953898" y="1952352"/>
              <a:ext cx="149" cy="14"/>
            </a:xfrm>
            <a:custGeom>
              <a:avLst/>
              <a:gdLst/>
              <a:ahLst/>
              <a:cxnLst/>
              <a:rect l="l" t="t" r="r" b="b"/>
              <a:pathLst>
                <a:path w="11" h="1" extrusionOk="0">
                  <a:moveTo>
                    <a:pt x="1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3" name="Google Shape;1453;p37"/>
            <p:cNvSpPr/>
            <p:nvPr/>
          </p:nvSpPr>
          <p:spPr>
            <a:xfrm>
              <a:off x="1953138" y="1952162"/>
              <a:ext cx="244" cy="54"/>
            </a:xfrm>
            <a:custGeom>
              <a:avLst/>
              <a:gdLst/>
              <a:ahLst/>
              <a:cxnLst/>
              <a:rect l="l" t="t" r="r" b="b"/>
              <a:pathLst>
                <a:path w="18" h="4" extrusionOk="0">
                  <a:moveTo>
                    <a:pt x="18"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4" name="Google Shape;1454;p37"/>
            <p:cNvSpPr/>
            <p:nvPr/>
          </p:nvSpPr>
          <p:spPr>
            <a:xfrm>
              <a:off x="1951997" y="1951822"/>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5" name="Google Shape;1455;p37"/>
            <p:cNvSpPr/>
            <p:nvPr/>
          </p:nvSpPr>
          <p:spPr>
            <a:xfrm>
              <a:off x="1952513" y="1952012"/>
              <a:ext cx="204" cy="68"/>
            </a:xfrm>
            <a:custGeom>
              <a:avLst/>
              <a:gdLst/>
              <a:ahLst/>
              <a:cxnLst/>
              <a:rect l="l" t="t" r="r" b="b"/>
              <a:pathLst>
                <a:path w="15" h="5" extrusionOk="0">
                  <a:moveTo>
                    <a:pt x="15"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6" name="Google Shape;1456;p37"/>
            <p:cNvSpPr/>
            <p:nvPr/>
          </p:nvSpPr>
          <p:spPr>
            <a:xfrm>
              <a:off x="1955650" y="1952542"/>
              <a:ext cx="204" cy="14"/>
            </a:xfrm>
            <a:custGeom>
              <a:avLst/>
              <a:gdLst/>
              <a:ahLst/>
              <a:cxnLst/>
              <a:rect l="l" t="t" r="r" b="b"/>
              <a:pathLst>
                <a:path w="15" h="1" extrusionOk="0">
                  <a:moveTo>
                    <a:pt x="1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7" name="Google Shape;1457;p37"/>
            <p:cNvSpPr/>
            <p:nvPr/>
          </p:nvSpPr>
          <p:spPr>
            <a:xfrm>
              <a:off x="1958026" y="1952582"/>
              <a:ext cx="353" cy="14"/>
            </a:xfrm>
            <a:custGeom>
              <a:avLst/>
              <a:gdLst/>
              <a:ahLst/>
              <a:cxnLst/>
              <a:rect l="l" t="t" r="r" b="b"/>
              <a:pathLst>
                <a:path w="26" h="1" extrusionOk="0">
                  <a:moveTo>
                    <a:pt x="2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8" name="Google Shape;1458;p37"/>
            <p:cNvSpPr/>
            <p:nvPr/>
          </p:nvSpPr>
          <p:spPr>
            <a:xfrm>
              <a:off x="1958745" y="1952542"/>
              <a:ext cx="339" cy="14"/>
            </a:xfrm>
            <a:custGeom>
              <a:avLst/>
              <a:gdLst/>
              <a:ahLst/>
              <a:cxnLst/>
              <a:rect l="l" t="t" r="r" b="b"/>
              <a:pathLst>
                <a:path w="25" h="1" extrusionOk="0">
                  <a:moveTo>
                    <a:pt x="25"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59" name="Google Shape;1459;p37"/>
            <p:cNvSpPr/>
            <p:nvPr/>
          </p:nvSpPr>
          <p:spPr>
            <a:xfrm>
              <a:off x="1960972" y="1952202"/>
              <a:ext cx="543" cy="109"/>
            </a:xfrm>
            <a:custGeom>
              <a:avLst/>
              <a:gdLst/>
              <a:ahLst/>
              <a:cxnLst/>
              <a:rect l="l" t="t" r="r" b="b"/>
              <a:pathLst>
                <a:path w="40" h="8" extrusionOk="0">
                  <a:moveTo>
                    <a:pt x="39"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0" name="Google Shape;1460;p37"/>
            <p:cNvSpPr/>
            <p:nvPr/>
          </p:nvSpPr>
          <p:spPr>
            <a:xfrm>
              <a:off x="1959451" y="1952487"/>
              <a:ext cx="353" cy="68"/>
            </a:xfrm>
            <a:custGeom>
              <a:avLst/>
              <a:gdLst/>
              <a:ahLst/>
              <a:cxnLst/>
              <a:rect l="l" t="t" r="r" b="b"/>
              <a:pathLst>
                <a:path w="26" h="5" extrusionOk="0">
                  <a:moveTo>
                    <a:pt x="25"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1" name="Google Shape;1461;p37"/>
            <p:cNvSpPr/>
            <p:nvPr/>
          </p:nvSpPr>
          <p:spPr>
            <a:xfrm>
              <a:off x="1960171" y="1952392"/>
              <a:ext cx="394" cy="68"/>
            </a:xfrm>
            <a:custGeom>
              <a:avLst/>
              <a:gdLst/>
              <a:ahLst/>
              <a:cxnLst/>
              <a:rect l="l" t="t" r="r" b="b"/>
              <a:pathLst>
                <a:path w="29" h="5" extrusionOk="0">
                  <a:moveTo>
                    <a:pt x="28"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2" name="Google Shape;1462;p37"/>
            <p:cNvSpPr/>
            <p:nvPr/>
          </p:nvSpPr>
          <p:spPr>
            <a:xfrm>
              <a:off x="1961732" y="1952067"/>
              <a:ext cx="448" cy="109"/>
            </a:xfrm>
            <a:custGeom>
              <a:avLst/>
              <a:gdLst/>
              <a:ahLst/>
              <a:cxnLst/>
              <a:rect l="l" t="t" r="r" b="b"/>
              <a:pathLst>
                <a:path w="33" h="8" extrusionOk="0">
                  <a:moveTo>
                    <a:pt x="32"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3" name="Google Shape;1463;p37"/>
            <p:cNvSpPr/>
            <p:nvPr/>
          </p:nvSpPr>
          <p:spPr>
            <a:xfrm>
              <a:off x="1946865" y="1949351"/>
              <a:ext cx="190" cy="964"/>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4" name="Google Shape;1464;p37"/>
            <p:cNvSpPr/>
            <p:nvPr/>
          </p:nvSpPr>
          <p:spPr>
            <a:xfrm>
              <a:off x="1946756" y="1950261"/>
              <a:ext cx="109" cy="204"/>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5" name="Google Shape;1465;p37"/>
            <p:cNvSpPr/>
            <p:nvPr/>
          </p:nvSpPr>
          <p:spPr>
            <a:xfrm>
              <a:off x="1946281" y="1951211"/>
              <a:ext cx="163" cy="244"/>
            </a:xfrm>
            <a:custGeom>
              <a:avLst/>
              <a:gdLst/>
              <a:ahLst/>
              <a:cxnLst/>
              <a:rect l="l" t="t" r="r" b="b"/>
              <a:pathLst>
                <a:path w="12" h="18" extrusionOk="0">
                  <a:moveTo>
                    <a:pt x="1" y="18"/>
                  </a:moveTo>
                  <a:cubicBezTo>
                    <a:pt x="4" y="11"/>
                    <a:pt x="8" y="7"/>
                    <a:pt x="11" y="0"/>
                  </a:cubicBezTo>
                  <a:cubicBezTo>
                    <a:pt x="8" y="7"/>
                    <a:pt x="4"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6" name="Google Shape;1466;p37"/>
            <p:cNvSpPr/>
            <p:nvPr/>
          </p:nvSpPr>
          <p:spPr>
            <a:xfrm>
              <a:off x="1936831" y="1960661"/>
              <a:ext cx="54" cy="14"/>
            </a:xfrm>
            <a:custGeom>
              <a:avLst/>
              <a:gdLst/>
              <a:ahLst/>
              <a:cxnLst/>
              <a:rect l="l" t="t" r="r" b="b"/>
              <a:pathLst>
                <a:path w="4" h="1" extrusionOk="0">
                  <a:moveTo>
                    <a:pt x="0" y="1"/>
                  </a:moveTo>
                  <a:lnTo>
                    <a:pt x="0" y="1"/>
                  </a:lnTo>
                  <a:lnTo>
                    <a:pt x="0" y="1"/>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7" name="Google Shape;1467;p37"/>
            <p:cNvSpPr/>
            <p:nvPr/>
          </p:nvSpPr>
          <p:spPr>
            <a:xfrm>
              <a:off x="1945521" y="1952012"/>
              <a:ext cx="258" cy="204"/>
            </a:xfrm>
            <a:custGeom>
              <a:avLst/>
              <a:gdLst/>
              <a:ahLst/>
              <a:cxnLst/>
              <a:rect l="l" t="t" r="r" b="b"/>
              <a:pathLst>
                <a:path w="19" h="15" extrusionOk="0">
                  <a:moveTo>
                    <a:pt x="1" y="15"/>
                  </a:moveTo>
                  <a:cubicBezTo>
                    <a:pt x="8" y="8"/>
                    <a:pt x="11" y="4"/>
                    <a:pt x="18" y="1"/>
                  </a:cubicBezTo>
                  <a:cubicBezTo>
                    <a:pt x="11" y="4"/>
                    <a:pt x="8" y="8"/>
                    <a:pt x="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8" name="Google Shape;1468;p37"/>
            <p:cNvSpPr/>
            <p:nvPr/>
          </p:nvSpPr>
          <p:spPr>
            <a:xfrm>
              <a:off x="1944856" y="1952297"/>
              <a:ext cx="489" cy="258"/>
            </a:xfrm>
            <a:custGeom>
              <a:avLst/>
              <a:gdLst/>
              <a:ahLst/>
              <a:cxnLst/>
              <a:rect l="l" t="t" r="r" b="b"/>
              <a:pathLst>
                <a:path w="36" h="19" extrusionOk="0">
                  <a:moveTo>
                    <a:pt x="1" y="18"/>
                  </a:moveTo>
                  <a:cubicBezTo>
                    <a:pt x="15" y="15"/>
                    <a:pt x="25" y="8"/>
                    <a:pt x="36" y="1"/>
                  </a:cubicBezTo>
                  <a:cubicBezTo>
                    <a:pt x="25" y="8"/>
                    <a:pt x="15" y="15"/>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69" name="Google Shape;1469;p37"/>
            <p:cNvSpPr/>
            <p:nvPr/>
          </p:nvSpPr>
          <p:spPr>
            <a:xfrm>
              <a:off x="1936967" y="1959616"/>
              <a:ext cx="1249" cy="964"/>
            </a:xfrm>
            <a:custGeom>
              <a:avLst/>
              <a:gdLst/>
              <a:ahLst/>
              <a:cxnLst/>
              <a:rect l="l" t="t" r="r" b="b"/>
              <a:pathLst>
                <a:path w="92" h="71" extrusionOk="0">
                  <a:moveTo>
                    <a:pt x="92" y="1"/>
                  </a:moveTo>
                  <a:cubicBezTo>
                    <a:pt x="60" y="25"/>
                    <a:pt x="29" y="50"/>
                    <a:pt x="1" y="71"/>
                  </a:cubicBezTo>
                  <a:cubicBezTo>
                    <a:pt x="29" y="50"/>
                    <a:pt x="60" y="29"/>
                    <a:pt x="9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0" name="Google Shape;1470;p37"/>
            <p:cNvSpPr/>
            <p:nvPr/>
          </p:nvSpPr>
          <p:spPr>
            <a:xfrm>
              <a:off x="1945955" y="1951632"/>
              <a:ext cx="204" cy="204"/>
            </a:xfrm>
            <a:custGeom>
              <a:avLst/>
              <a:gdLst/>
              <a:ahLst/>
              <a:cxnLst/>
              <a:rect l="l" t="t" r="r" b="b"/>
              <a:pathLst>
                <a:path w="15" h="15" extrusionOk="0">
                  <a:moveTo>
                    <a:pt x="14" y="1"/>
                  </a:moveTo>
                  <a:cubicBezTo>
                    <a:pt x="7" y="4"/>
                    <a:pt x="4" y="11"/>
                    <a:pt x="0" y="15"/>
                  </a:cubicBezTo>
                  <a:cubicBezTo>
                    <a:pt x="4" y="11"/>
                    <a:pt x="11" y="4"/>
                    <a:pt x="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1" name="Google Shape;1471;p37"/>
            <p:cNvSpPr/>
            <p:nvPr/>
          </p:nvSpPr>
          <p:spPr>
            <a:xfrm>
              <a:off x="1946526" y="1950736"/>
              <a:ext cx="149" cy="244"/>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2" name="Google Shape;1472;p37"/>
            <p:cNvSpPr/>
            <p:nvPr/>
          </p:nvSpPr>
          <p:spPr>
            <a:xfrm>
              <a:off x="1946865" y="1950206"/>
              <a:ext cx="0" cy="68"/>
            </a:xfrm>
            <a:custGeom>
              <a:avLst/>
              <a:gdLst/>
              <a:ahLst/>
              <a:cxnLst/>
              <a:rect l="l" t="t" r="r" b="b"/>
              <a:pathLst>
                <a:path h="5" extrusionOk="0">
                  <a:moveTo>
                    <a:pt x="0" y="1"/>
                  </a:moveTo>
                  <a:lnTo>
                    <a:pt x="0" y="4"/>
                  </a:ln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3" name="Google Shape;1473;p37"/>
            <p:cNvSpPr/>
            <p:nvPr/>
          </p:nvSpPr>
          <p:spPr>
            <a:xfrm>
              <a:off x="1946960" y="1949595"/>
              <a:ext cx="0" cy="109"/>
            </a:xfrm>
            <a:custGeom>
              <a:avLst/>
              <a:gdLst/>
              <a:ahLst/>
              <a:cxnLst/>
              <a:rect l="l" t="t" r="r" b="b"/>
              <a:pathLst>
                <a:path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4" name="Google Shape;1474;p37"/>
            <p:cNvSpPr/>
            <p:nvPr/>
          </p:nvSpPr>
          <p:spPr>
            <a:xfrm>
              <a:off x="1987217" y="1973261"/>
              <a:ext cx="109" cy="109"/>
            </a:xfrm>
            <a:custGeom>
              <a:avLst/>
              <a:gdLst/>
              <a:ahLst/>
              <a:cxnLst/>
              <a:rect l="l" t="t" r="r" b="b"/>
              <a:pathLst>
                <a:path w="8" h="8" extrusionOk="0">
                  <a:moveTo>
                    <a:pt x="7"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5" name="Google Shape;1475;p37"/>
            <p:cNvSpPr/>
            <p:nvPr/>
          </p:nvSpPr>
          <p:spPr>
            <a:xfrm>
              <a:off x="1986498" y="1969839"/>
              <a:ext cx="68" cy="204"/>
            </a:xfrm>
            <a:custGeom>
              <a:avLst/>
              <a:gdLst/>
              <a:ahLst/>
              <a:cxnLst/>
              <a:rect l="l" t="t" r="r" b="b"/>
              <a:pathLst>
                <a:path w="5" h="15" extrusionOk="0">
                  <a:moveTo>
                    <a:pt x="1" y="0"/>
                  </a:moveTo>
                  <a:lnTo>
                    <a:pt x="1" y="14"/>
                  </a:lnTo>
                  <a:cubicBezTo>
                    <a:pt x="4" y="11"/>
                    <a:pt x="4"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6" name="Google Shape;1476;p37"/>
            <p:cNvSpPr/>
            <p:nvPr/>
          </p:nvSpPr>
          <p:spPr>
            <a:xfrm>
              <a:off x="1986783" y="1972677"/>
              <a:ext cx="109" cy="163"/>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7" name="Google Shape;1477;p37"/>
            <p:cNvSpPr/>
            <p:nvPr/>
          </p:nvSpPr>
          <p:spPr>
            <a:xfrm>
              <a:off x="1986457" y="1970315"/>
              <a:ext cx="54" cy="204"/>
            </a:xfrm>
            <a:custGeom>
              <a:avLst/>
              <a:gdLst/>
              <a:ahLst/>
              <a:cxnLst/>
              <a:rect l="l" t="t" r="r" b="b"/>
              <a:pathLst>
                <a:path w="4" h="15" extrusionOk="0">
                  <a:moveTo>
                    <a:pt x="0" y="0"/>
                  </a:moveTo>
                  <a:lnTo>
                    <a:pt x="0" y="14"/>
                  </a:lnTo>
                  <a:cubicBezTo>
                    <a:pt x="4" y="11"/>
                    <a:pt x="4"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8" name="Google Shape;1478;p37"/>
            <p:cNvSpPr/>
            <p:nvPr/>
          </p:nvSpPr>
          <p:spPr>
            <a:xfrm>
              <a:off x="1985547" y="1985236"/>
              <a:ext cx="1629" cy="1629"/>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79" name="Google Shape;1479;p37"/>
            <p:cNvSpPr/>
            <p:nvPr/>
          </p:nvSpPr>
          <p:spPr>
            <a:xfrm>
              <a:off x="1986878" y="1967789"/>
              <a:ext cx="68" cy="258"/>
            </a:xfrm>
            <a:custGeom>
              <a:avLst/>
              <a:gdLst/>
              <a:ahLst/>
              <a:cxnLst/>
              <a:rect l="l" t="t" r="r" b="b"/>
              <a:pathLst>
                <a:path w="5" h="19" extrusionOk="0">
                  <a:moveTo>
                    <a:pt x="1"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0" name="Google Shape;1480;p37"/>
            <p:cNvSpPr/>
            <p:nvPr/>
          </p:nvSpPr>
          <p:spPr>
            <a:xfrm>
              <a:off x="1986742" y="1968319"/>
              <a:ext cx="54" cy="244"/>
            </a:xfrm>
            <a:custGeom>
              <a:avLst/>
              <a:gdLst/>
              <a:ahLst/>
              <a:cxnLst/>
              <a:rect l="l" t="t" r="r" b="b"/>
              <a:pathLst>
                <a:path w="4" h="18" extrusionOk="0">
                  <a:moveTo>
                    <a:pt x="0" y="18"/>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1" name="Google Shape;1481;p37"/>
            <p:cNvSpPr/>
            <p:nvPr/>
          </p:nvSpPr>
          <p:spPr>
            <a:xfrm>
              <a:off x="1986457" y="1971211"/>
              <a:ext cx="14" cy="204"/>
            </a:xfrm>
            <a:custGeom>
              <a:avLst/>
              <a:gdLst/>
              <a:ahLst/>
              <a:cxnLst/>
              <a:rect l="l" t="t" r="r" b="b"/>
              <a:pathLst>
                <a:path w="1" h="15" extrusionOk="0">
                  <a:moveTo>
                    <a:pt x="0"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2" name="Google Shape;1482;p37"/>
            <p:cNvSpPr/>
            <p:nvPr/>
          </p:nvSpPr>
          <p:spPr>
            <a:xfrm>
              <a:off x="1986688" y="1968835"/>
              <a:ext cx="14" cy="258"/>
            </a:xfrm>
            <a:custGeom>
              <a:avLst/>
              <a:gdLst/>
              <a:ahLst/>
              <a:cxnLst/>
              <a:rect l="l" t="t" r="r" b="b"/>
              <a:pathLst>
                <a:path w="1" h="19" extrusionOk="0">
                  <a:moveTo>
                    <a:pt x="1" y="1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3" name="Google Shape;1483;p37"/>
            <p:cNvSpPr/>
            <p:nvPr/>
          </p:nvSpPr>
          <p:spPr>
            <a:xfrm>
              <a:off x="1986457" y="1970736"/>
              <a:ext cx="14" cy="258"/>
            </a:xfrm>
            <a:custGeom>
              <a:avLst/>
              <a:gdLst/>
              <a:ahLst/>
              <a:cxnLst/>
              <a:rect l="l" t="t" r="r" b="b"/>
              <a:pathLst>
                <a:path w="1" h="19" extrusionOk="0">
                  <a:moveTo>
                    <a:pt x="0"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4" name="Google Shape;1484;p37"/>
            <p:cNvSpPr/>
            <p:nvPr/>
          </p:nvSpPr>
          <p:spPr>
            <a:xfrm>
              <a:off x="1986973" y="1967273"/>
              <a:ext cx="68" cy="244"/>
            </a:xfrm>
            <a:custGeom>
              <a:avLst/>
              <a:gdLst/>
              <a:ahLst/>
              <a:cxnLst/>
              <a:rect l="l" t="t" r="r" b="b"/>
              <a:pathLst>
                <a:path w="5" h="18" extrusionOk="0">
                  <a:moveTo>
                    <a:pt x="1" y="18"/>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5" name="Google Shape;1485;p37"/>
            <p:cNvSpPr/>
            <p:nvPr/>
          </p:nvSpPr>
          <p:spPr>
            <a:xfrm>
              <a:off x="1986959" y="1973017"/>
              <a:ext cx="122" cy="109"/>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6" name="Google Shape;1486;p37"/>
            <p:cNvSpPr/>
            <p:nvPr/>
          </p:nvSpPr>
          <p:spPr>
            <a:xfrm>
              <a:off x="1986498" y="1971591"/>
              <a:ext cx="14" cy="204"/>
            </a:xfrm>
            <a:custGeom>
              <a:avLst/>
              <a:gdLst/>
              <a:ahLst/>
              <a:cxnLst/>
              <a:rect l="l" t="t" r="r" b="b"/>
              <a:pathLst>
                <a:path w="1" h="15" extrusionOk="0">
                  <a:moveTo>
                    <a:pt x="1" y="15"/>
                  </a:moveTo>
                  <a:lnTo>
                    <a:pt x="1" y="1"/>
                  </a:lnTo>
                  <a:cubicBezTo>
                    <a:pt x="1" y="8"/>
                    <a:pt x="1" y="11"/>
                    <a:pt x="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7" name="Google Shape;1487;p37"/>
            <p:cNvSpPr/>
            <p:nvPr/>
          </p:nvSpPr>
          <p:spPr>
            <a:xfrm>
              <a:off x="1986647" y="1972351"/>
              <a:ext cx="54" cy="163"/>
            </a:xfrm>
            <a:custGeom>
              <a:avLst/>
              <a:gdLst/>
              <a:ahLst/>
              <a:cxnLst/>
              <a:rect l="l" t="t" r="r" b="b"/>
              <a:pathLst>
                <a:path w="4" h="12" extrusionOk="0">
                  <a:moveTo>
                    <a:pt x="4" y="11"/>
                  </a:moveTo>
                  <a:cubicBezTo>
                    <a:pt x="4" y="8"/>
                    <a:pt x="4" y="4"/>
                    <a:pt x="0" y="1"/>
                  </a:cubicBezTo>
                  <a:cubicBezTo>
                    <a:pt x="4" y="4"/>
                    <a:pt x="4" y="8"/>
                    <a:pt x="4"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8" name="Google Shape;1488;p37"/>
            <p:cNvSpPr/>
            <p:nvPr/>
          </p:nvSpPr>
          <p:spPr>
            <a:xfrm>
              <a:off x="1986552" y="1971971"/>
              <a:ext cx="54" cy="204"/>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89" name="Google Shape;1489;p37"/>
            <p:cNvSpPr/>
            <p:nvPr/>
          </p:nvSpPr>
          <p:spPr>
            <a:xfrm>
              <a:off x="1986593" y="1969310"/>
              <a:ext cx="68" cy="258"/>
            </a:xfrm>
            <a:custGeom>
              <a:avLst/>
              <a:gdLst/>
              <a:ahLst/>
              <a:cxnLst/>
              <a:rect l="l" t="t" r="r" b="b"/>
              <a:pathLst>
                <a:path w="5" h="19" extrusionOk="0">
                  <a:moveTo>
                    <a:pt x="1"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0" name="Google Shape;1490;p37"/>
            <p:cNvSpPr/>
            <p:nvPr/>
          </p:nvSpPr>
          <p:spPr>
            <a:xfrm>
              <a:off x="1963443" y="1981204"/>
              <a:ext cx="29110" cy="27820"/>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1" name="Google Shape;1491;p37"/>
            <p:cNvSpPr/>
            <p:nvPr/>
          </p:nvSpPr>
          <p:spPr>
            <a:xfrm>
              <a:off x="1984787" y="1988522"/>
              <a:ext cx="68" cy="1534"/>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2" name="Google Shape;1492;p37"/>
            <p:cNvSpPr/>
            <p:nvPr/>
          </p:nvSpPr>
          <p:spPr>
            <a:xfrm>
              <a:off x="1991345" y="2005630"/>
              <a:ext cx="68" cy="163"/>
            </a:xfrm>
            <a:custGeom>
              <a:avLst/>
              <a:gdLst/>
              <a:ahLst/>
              <a:cxnLst/>
              <a:rect l="l" t="t" r="r" b="b"/>
              <a:pathLst>
                <a:path w="5" h="12" extrusionOk="0">
                  <a:moveTo>
                    <a:pt x="4"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3" name="Google Shape;1493;p37"/>
            <p:cNvSpPr/>
            <p:nvPr/>
          </p:nvSpPr>
          <p:spPr>
            <a:xfrm>
              <a:off x="1990259" y="2008766"/>
              <a:ext cx="54" cy="299"/>
            </a:xfrm>
            <a:custGeom>
              <a:avLst/>
              <a:gdLst/>
              <a:ahLst/>
              <a:cxnLst/>
              <a:rect l="l" t="t" r="r" b="b"/>
              <a:pathLst>
                <a:path w="4" h="22" extrusionOk="0">
                  <a:moveTo>
                    <a:pt x="4"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4" name="Google Shape;1494;p37"/>
            <p:cNvSpPr/>
            <p:nvPr/>
          </p:nvSpPr>
          <p:spPr>
            <a:xfrm>
              <a:off x="1990639" y="2007490"/>
              <a:ext cx="54" cy="244"/>
            </a:xfrm>
            <a:custGeom>
              <a:avLst/>
              <a:gdLst/>
              <a:ahLst/>
              <a:cxnLst/>
              <a:rect l="l" t="t" r="r" b="b"/>
              <a:pathLst>
                <a:path w="4" h="18" extrusionOk="0">
                  <a:moveTo>
                    <a:pt x="4"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5" name="Google Shape;1495;p37"/>
            <p:cNvSpPr/>
            <p:nvPr/>
          </p:nvSpPr>
          <p:spPr>
            <a:xfrm>
              <a:off x="1991155" y="2006064"/>
              <a:ext cx="68" cy="149"/>
            </a:xfrm>
            <a:custGeom>
              <a:avLst/>
              <a:gdLst/>
              <a:ahLst/>
              <a:cxnLst/>
              <a:rect l="l" t="t" r="r" b="b"/>
              <a:pathLst>
                <a:path w="5" h="11" extrusionOk="0">
                  <a:moveTo>
                    <a:pt x="4"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6" name="Google Shape;1496;p37"/>
            <p:cNvSpPr/>
            <p:nvPr/>
          </p:nvSpPr>
          <p:spPr>
            <a:xfrm>
              <a:off x="1990449" y="2008101"/>
              <a:ext cx="54" cy="258"/>
            </a:xfrm>
            <a:custGeom>
              <a:avLst/>
              <a:gdLst/>
              <a:ahLst/>
              <a:cxnLst/>
              <a:rect l="l" t="t" r="r" b="b"/>
              <a:pathLst>
                <a:path w="4" h="19" extrusionOk="0">
                  <a:moveTo>
                    <a:pt x="4"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7" name="Google Shape;1497;p37"/>
            <p:cNvSpPr/>
            <p:nvPr/>
          </p:nvSpPr>
          <p:spPr>
            <a:xfrm>
              <a:off x="1990965" y="2006485"/>
              <a:ext cx="109" cy="204"/>
            </a:xfrm>
            <a:custGeom>
              <a:avLst/>
              <a:gdLst/>
              <a:ahLst/>
              <a:cxnLst/>
              <a:rect l="l" t="t" r="r" b="b"/>
              <a:pathLst>
                <a:path w="8" h="15" extrusionOk="0">
                  <a:moveTo>
                    <a:pt x="8"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8" name="Google Shape;1498;p37"/>
            <p:cNvSpPr/>
            <p:nvPr/>
          </p:nvSpPr>
          <p:spPr>
            <a:xfrm>
              <a:off x="1990775" y="2006960"/>
              <a:ext cx="109" cy="204"/>
            </a:xfrm>
            <a:custGeom>
              <a:avLst/>
              <a:gdLst/>
              <a:ahLst/>
              <a:cxnLst/>
              <a:rect l="l" t="t" r="r" b="b"/>
              <a:pathLst>
                <a:path w="8" h="15" extrusionOk="0">
                  <a:moveTo>
                    <a:pt x="8"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499" name="Google Shape;1499;p37"/>
            <p:cNvSpPr/>
            <p:nvPr/>
          </p:nvSpPr>
          <p:spPr>
            <a:xfrm>
              <a:off x="1985547" y="1997456"/>
              <a:ext cx="1344" cy="774"/>
            </a:xfrm>
            <a:custGeom>
              <a:avLst/>
              <a:gdLst/>
              <a:ahLst/>
              <a:cxnLst/>
              <a:rect l="l" t="t" r="r" b="b"/>
              <a:pathLst>
                <a:path w="99" h="57" extrusionOk="0">
                  <a:moveTo>
                    <a:pt x="99" y="56"/>
                  </a:moveTo>
                  <a:cubicBezTo>
                    <a:pt x="64" y="32"/>
                    <a:pt x="29" y="14"/>
                    <a:pt x="1" y="0"/>
                  </a:cubicBezTo>
                  <a:cubicBezTo>
                    <a:pt x="29" y="14"/>
                    <a:pt x="64" y="32"/>
                    <a:pt x="99" y="5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0" name="Google Shape;1500;p37"/>
            <p:cNvSpPr/>
            <p:nvPr/>
          </p:nvSpPr>
          <p:spPr>
            <a:xfrm>
              <a:off x="1980795" y="1990654"/>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1" name="Google Shape;1501;p37"/>
            <p:cNvSpPr/>
            <p:nvPr/>
          </p:nvSpPr>
          <p:spPr>
            <a:xfrm>
              <a:off x="1979845" y="1990654"/>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2" name="Google Shape;1502;p37"/>
            <p:cNvSpPr/>
            <p:nvPr/>
          </p:nvSpPr>
          <p:spPr>
            <a:xfrm>
              <a:off x="1971481" y="1981910"/>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3" name="Google Shape;1503;p37"/>
            <p:cNvSpPr/>
            <p:nvPr/>
          </p:nvSpPr>
          <p:spPr>
            <a:xfrm>
              <a:off x="1983796" y="1987612"/>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4" name="Google Shape;1504;p37"/>
            <p:cNvSpPr/>
            <p:nvPr/>
          </p:nvSpPr>
          <p:spPr>
            <a:xfrm>
              <a:off x="1981800" y="1990084"/>
              <a:ext cx="109" cy="109"/>
            </a:xfrm>
            <a:custGeom>
              <a:avLst/>
              <a:gdLst/>
              <a:ahLst/>
              <a:cxnLst/>
              <a:rect l="l" t="t" r="r" b="b"/>
              <a:pathLst>
                <a:path w="8" h="8" extrusionOk="0">
                  <a:moveTo>
                    <a:pt x="7"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5" name="Google Shape;1505;p37"/>
            <p:cNvSpPr/>
            <p:nvPr/>
          </p:nvSpPr>
          <p:spPr>
            <a:xfrm>
              <a:off x="1974468" y="1981299"/>
              <a:ext cx="353" cy="54"/>
            </a:xfrm>
            <a:custGeom>
              <a:avLst/>
              <a:gdLst/>
              <a:ahLst/>
              <a:cxnLst/>
              <a:rect l="l" t="t" r="r" b="b"/>
              <a:pathLst>
                <a:path w="26" h="4" extrusionOk="0">
                  <a:moveTo>
                    <a:pt x="1" y="4"/>
                  </a:move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6" name="Google Shape;1506;p37"/>
            <p:cNvSpPr/>
            <p:nvPr/>
          </p:nvSpPr>
          <p:spPr>
            <a:xfrm>
              <a:off x="1972567" y="1981584"/>
              <a:ext cx="448" cy="109"/>
            </a:xfrm>
            <a:custGeom>
              <a:avLst/>
              <a:gdLst/>
              <a:ahLst/>
              <a:cxnLst/>
              <a:rect l="l" t="t" r="r" b="b"/>
              <a:pathLst>
                <a:path w="33" h="8" extrusionOk="0">
                  <a:moveTo>
                    <a:pt x="1" y="7"/>
                  </a:moveTo>
                  <a:lnTo>
                    <a:pt x="3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7" name="Google Shape;1507;p37"/>
            <p:cNvSpPr/>
            <p:nvPr/>
          </p:nvSpPr>
          <p:spPr>
            <a:xfrm>
              <a:off x="1984597" y="1988373"/>
              <a:ext cx="258" cy="163"/>
            </a:xfrm>
            <a:custGeom>
              <a:avLst/>
              <a:gdLst/>
              <a:ahLst/>
              <a:cxnLst/>
              <a:rect l="l" t="t" r="r" b="b"/>
              <a:pathLst>
                <a:path w="19" h="12" extrusionOk="0">
                  <a:moveTo>
                    <a:pt x="1" y="1"/>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8" name="Google Shape;1508;p37"/>
            <p:cNvSpPr/>
            <p:nvPr/>
          </p:nvSpPr>
          <p:spPr>
            <a:xfrm>
              <a:off x="1980374" y="1990708"/>
              <a:ext cx="109" cy="14"/>
            </a:xfrm>
            <a:custGeom>
              <a:avLst/>
              <a:gdLst/>
              <a:ahLst/>
              <a:cxnLst/>
              <a:rect l="l" t="t" r="r" b="b"/>
              <a:pathLst>
                <a:path w="8" h="1" extrusionOk="0">
                  <a:moveTo>
                    <a:pt x="7"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09" name="Google Shape;1509;p37"/>
            <p:cNvSpPr/>
            <p:nvPr/>
          </p:nvSpPr>
          <p:spPr>
            <a:xfrm>
              <a:off x="1984081" y="1987952"/>
              <a:ext cx="149" cy="149"/>
            </a:xfrm>
            <a:custGeom>
              <a:avLst/>
              <a:gdLst/>
              <a:ahLst/>
              <a:cxnLst/>
              <a:rect l="l" t="t" r="r" b="b"/>
              <a:pathLst>
                <a:path w="11" h="11" extrusionOk="0">
                  <a:moveTo>
                    <a:pt x="0" y="0"/>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0" name="Google Shape;1510;p37"/>
            <p:cNvSpPr/>
            <p:nvPr/>
          </p:nvSpPr>
          <p:spPr>
            <a:xfrm>
              <a:off x="1984312" y="1988183"/>
              <a:ext cx="204" cy="109"/>
            </a:xfrm>
            <a:custGeom>
              <a:avLst/>
              <a:gdLst/>
              <a:ahLst/>
              <a:cxnLst/>
              <a:rect l="l" t="t" r="r" b="b"/>
              <a:pathLst>
                <a:path w="15" h="8" extrusionOk="0">
                  <a:moveTo>
                    <a:pt x="1" y="1"/>
                  </a:moveTo>
                  <a:lnTo>
                    <a:pt x="15"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1" name="Google Shape;1511;p37"/>
            <p:cNvSpPr/>
            <p:nvPr/>
          </p:nvSpPr>
          <p:spPr>
            <a:xfrm>
              <a:off x="1981366" y="1990369"/>
              <a:ext cx="163" cy="109"/>
            </a:xfrm>
            <a:custGeom>
              <a:avLst/>
              <a:gdLst/>
              <a:ahLst/>
              <a:cxnLst/>
              <a:rect l="l" t="t" r="r" b="b"/>
              <a:pathLst>
                <a:path w="12" h="8" extrusionOk="0">
                  <a:moveTo>
                    <a:pt x="1" y="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2" name="Google Shape;1512;p37"/>
            <p:cNvSpPr/>
            <p:nvPr/>
          </p:nvSpPr>
          <p:spPr>
            <a:xfrm>
              <a:off x="1973898" y="1981340"/>
              <a:ext cx="394" cy="109"/>
            </a:xfrm>
            <a:custGeom>
              <a:avLst/>
              <a:gdLst/>
              <a:ahLst/>
              <a:cxnLst/>
              <a:rect l="l" t="t" r="r" b="b"/>
              <a:pathLst>
                <a:path w="29" h="8" extrusionOk="0">
                  <a:moveTo>
                    <a:pt x="1" y="8"/>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3" name="Google Shape;1513;p37"/>
            <p:cNvSpPr/>
            <p:nvPr/>
          </p:nvSpPr>
          <p:spPr>
            <a:xfrm>
              <a:off x="1973233" y="1981435"/>
              <a:ext cx="448" cy="109"/>
            </a:xfrm>
            <a:custGeom>
              <a:avLst/>
              <a:gdLst/>
              <a:ahLst/>
              <a:cxnLst/>
              <a:rect l="l" t="t" r="r" b="b"/>
              <a:pathLst>
                <a:path w="33" h="8" extrusionOk="0">
                  <a:moveTo>
                    <a:pt x="1" y="8"/>
                  </a:moveTo>
                  <a:lnTo>
                    <a:pt x="3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4" name="Google Shape;1514;p37"/>
            <p:cNvSpPr/>
            <p:nvPr/>
          </p:nvSpPr>
          <p:spPr>
            <a:xfrm>
              <a:off x="1971766" y="1981720"/>
              <a:ext cx="530" cy="109"/>
            </a:xfrm>
            <a:custGeom>
              <a:avLst/>
              <a:gdLst/>
              <a:ahLst/>
              <a:cxnLst/>
              <a:rect l="l" t="t" r="r" b="b"/>
              <a:pathLst>
                <a:path w="39" h="8" extrusionOk="0">
                  <a:moveTo>
                    <a:pt x="0" y="8"/>
                  </a:moveTo>
                  <a:lnTo>
                    <a:pt x="3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5" name="Google Shape;1515;p37"/>
            <p:cNvSpPr/>
            <p:nvPr/>
          </p:nvSpPr>
          <p:spPr>
            <a:xfrm>
              <a:off x="1975378" y="1981150"/>
              <a:ext cx="299" cy="68"/>
            </a:xfrm>
            <a:custGeom>
              <a:avLst/>
              <a:gdLst/>
              <a:ahLst/>
              <a:cxnLst/>
              <a:rect l="l" t="t" r="r" b="b"/>
              <a:pathLst>
                <a:path w="22" h="5" extrusionOk="0">
                  <a:moveTo>
                    <a:pt x="1" y="4"/>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6" name="Google Shape;1516;p37"/>
            <p:cNvSpPr/>
            <p:nvPr/>
          </p:nvSpPr>
          <p:spPr>
            <a:xfrm>
              <a:off x="1974943" y="1981204"/>
              <a:ext cx="299" cy="54"/>
            </a:xfrm>
            <a:custGeom>
              <a:avLst/>
              <a:gdLst/>
              <a:ahLst/>
              <a:cxnLst/>
              <a:rect l="l" t="t" r="r" b="b"/>
              <a:pathLst>
                <a:path w="22" h="4" extrusionOk="0">
                  <a:moveTo>
                    <a:pt x="1" y="4"/>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7" name="Google Shape;1517;p37"/>
            <p:cNvSpPr/>
            <p:nvPr/>
          </p:nvSpPr>
          <p:spPr>
            <a:xfrm>
              <a:off x="1950327" y="1969744"/>
              <a:ext cx="19362" cy="21398"/>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8" name="Google Shape;1518;p37"/>
            <p:cNvSpPr/>
            <p:nvPr/>
          </p:nvSpPr>
          <p:spPr>
            <a:xfrm>
              <a:off x="1953749" y="1973166"/>
              <a:ext cx="163" cy="204"/>
            </a:xfrm>
            <a:custGeom>
              <a:avLst/>
              <a:gdLst/>
              <a:ahLst/>
              <a:cxnLst/>
              <a:rect l="l" t="t" r="r" b="b"/>
              <a:pathLst>
                <a:path w="12" h="15" extrusionOk="0">
                  <a:moveTo>
                    <a:pt x="1"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19" name="Google Shape;1519;p37"/>
            <p:cNvSpPr/>
            <p:nvPr/>
          </p:nvSpPr>
          <p:spPr>
            <a:xfrm>
              <a:off x="1954754" y="1971876"/>
              <a:ext cx="54" cy="163"/>
            </a:xfrm>
            <a:custGeom>
              <a:avLst/>
              <a:gdLst/>
              <a:ahLst/>
              <a:cxnLst/>
              <a:rect l="l" t="t" r="r" b="b"/>
              <a:pathLst>
                <a:path w="4" h="12" extrusionOk="0">
                  <a:moveTo>
                    <a:pt x="0"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0" name="Google Shape;1520;p37"/>
            <p:cNvSpPr/>
            <p:nvPr/>
          </p:nvSpPr>
          <p:spPr>
            <a:xfrm>
              <a:off x="1951563" y="1975257"/>
              <a:ext cx="258" cy="204"/>
            </a:xfrm>
            <a:custGeom>
              <a:avLst/>
              <a:gdLst/>
              <a:ahLst/>
              <a:cxnLst/>
              <a:rect l="l" t="t" r="r" b="b"/>
              <a:pathLst>
                <a:path w="19" h="15" extrusionOk="0">
                  <a:moveTo>
                    <a:pt x="1"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1" name="Google Shape;1521;p37"/>
            <p:cNvSpPr/>
            <p:nvPr/>
          </p:nvSpPr>
          <p:spPr>
            <a:xfrm>
              <a:off x="1954564" y="1972161"/>
              <a:ext cx="109" cy="163"/>
            </a:xfrm>
            <a:custGeom>
              <a:avLst/>
              <a:gdLst/>
              <a:ahLst/>
              <a:cxnLst/>
              <a:rect l="l" t="t" r="r" b="b"/>
              <a:pathLst>
                <a:path w="8" h="12" extrusionOk="0">
                  <a:moveTo>
                    <a:pt x="0" y="1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2" name="Google Shape;1522;p37"/>
            <p:cNvSpPr/>
            <p:nvPr/>
          </p:nvSpPr>
          <p:spPr>
            <a:xfrm>
              <a:off x="1950382" y="1976357"/>
              <a:ext cx="204" cy="149"/>
            </a:xfrm>
            <a:custGeom>
              <a:avLst/>
              <a:gdLst/>
              <a:ahLst/>
              <a:cxnLst/>
              <a:rect l="l" t="t" r="r" b="b"/>
              <a:pathLst>
                <a:path w="15" h="11" extrusionOk="0">
                  <a:moveTo>
                    <a:pt x="0" y="11"/>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3" name="Google Shape;1523;p37"/>
            <p:cNvSpPr/>
            <p:nvPr/>
          </p:nvSpPr>
          <p:spPr>
            <a:xfrm>
              <a:off x="1954319" y="1972501"/>
              <a:ext cx="109" cy="149"/>
            </a:xfrm>
            <a:custGeom>
              <a:avLst/>
              <a:gdLst/>
              <a:ahLst/>
              <a:cxnLst/>
              <a:rect l="l" t="t" r="r" b="b"/>
              <a:pathLst>
                <a:path w="8" h="11" extrusionOk="0">
                  <a:moveTo>
                    <a:pt x="1" y="1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4" name="Google Shape;1524;p37"/>
            <p:cNvSpPr/>
            <p:nvPr/>
          </p:nvSpPr>
          <p:spPr>
            <a:xfrm>
              <a:off x="1955039" y="1971360"/>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5" name="Google Shape;1525;p37"/>
            <p:cNvSpPr/>
            <p:nvPr/>
          </p:nvSpPr>
          <p:spPr>
            <a:xfrm>
              <a:off x="1954889" y="1971591"/>
              <a:ext cx="68" cy="163"/>
            </a:xfrm>
            <a:custGeom>
              <a:avLst/>
              <a:gdLst/>
              <a:ahLst/>
              <a:cxnLst/>
              <a:rect l="l" t="t" r="r" b="b"/>
              <a:pathLst>
                <a:path w="5" h="12" extrusionOk="0">
                  <a:moveTo>
                    <a:pt x="1"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6" name="Google Shape;1526;p37"/>
            <p:cNvSpPr/>
            <p:nvPr/>
          </p:nvSpPr>
          <p:spPr>
            <a:xfrm>
              <a:off x="1955134" y="1971116"/>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7" name="Google Shape;1527;p37"/>
            <p:cNvSpPr/>
            <p:nvPr/>
          </p:nvSpPr>
          <p:spPr>
            <a:xfrm>
              <a:off x="1952608" y="1974347"/>
              <a:ext cx="204" cy="204"/>
            </a:xfrm>
            <a:custGeom>
              <a:avLst/>
              <a:gdLst/>
              <a:ahLst/>
              <a:cxnLst/>
              <a:rect l="l" t="t" r="r" b="b"/>
              <a:pathLst>
                <a:path w="15" h="15" extrusionOk="0">
                  <a:moveTo>
                    <a:pt x="1" y="15"/>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8" name="Google Shape;1528;p37"/>
            <p:cNvSpPr/>
            <p:nvPr/>
          </p:nvSpPr>
          <p:spPr>
            <a:xfrm>
              <a:off x="1952092" y="1974782"/>
              <a:ext cx="244" cy="204"/>
            </a:xfrm>
            <a:custGeom>
              <a:avLst/>
              <a:gdLst/>
              <a:ahLst/>
              <a:cxnLst/>
              <a:rect l="l" t="t" r="r" b="b"/>
              <a:pathLst>
                <a:path w="18" h="15" extrusionOk="0">
                  <a:moveTo>
                    <a:pt x="0"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29" name="Google Shape;1529;p37"/>
            <p:cNvSpPr/>
            <p:nvPr/>
          </p:nvSpPr>
          <p:spPr>
            <a:xfrm>
              <a:off x="1950993" y="1975786"/>
              <a:ext cx="204" cy="190"/>
            </a:xfrm>
            <a:custGeom>
              <a:avLst/>
              <a:gdLst/>
              <a:ahLst/>
              <a:cxnLst/>
              <a:rect l="l" t="t" r="r" b="b"/>
              <a:pathLst>
                <a:path w="15" h="14" extrusionOk="0">
                  <a:moveTo>
                    <a:pt x="1" y="14"/>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0" name="Google Shape;1530;p37"/>
            <p:cNvSpPr/>
            <p:nvPr/>
          </p:nvSpPr>
          <p:spPr>
            <a:xfrm>
              <a:off x="1969526" y="1981204"/>
              <a:ext cx="109" cy="299"/>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1" name="Google Shape;1531;p37"/>
            <p:cNvSpPr/>
            <p:nvPr/>
          </p:nvSpPr>
          <p:spPr>
            <a:xfrm>
              <a:off x="1954034" y="1972827"/>
              <a:ext cx="163" cy="163"/>
            </a:xfrm>
            <a:custGeom>
              <a:avLst/>
              <a:gdLst/>
              <a:ahLst/>
              <a:cxnLst/>
              <a:rect l="l" t="t" r="r" b="b"/>
              <a:pathLst>
                <a:path w="12" h="12" extrusionOk="0">
                  <a:moveTo>
                    <a:pt x="1"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2" name="Google Shape;1532;p37"/>
            <p:cNvSpPr/>
            <p:nvPr/>
          </p:nvSpPr>
          <p:spPr>
            <a:xfrm>
              <a:off x="1953369" y="1973546"/>
              <a:ext cx="204" cy="204"/>
            </a:xfrm>
            <a:custGeom>
              <a:avLst/>
              <a:gdLst/>
              <a:ahLst/>
              <a:cxnLst/>
              <a:rect l="l" t="t" r="r" b="b"/>
              <a:pathLst>
                <a:path w="15" h="15" extrusionOk="0">
                  <a:moveTo>
                    <a:pt x="1" y="14"/>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3" name="Google Shape;1533;p37"/>
            <p:cNvSpPr/>
            <p:nvPr/>
          </p:nvSpPr>
          <p:spPr>
            <a:xfrm>
              <a:off x="1952989" y="1973926"/>
              <a:ext cx="204" cy="204"/>
            </a:xfrm>
            <a:custGeom>
              <a:avLst/>
              <a:gdLst/>
              <a:ahLst/>
              <a:cxnLst/>
              <a:rect l="l" t="t" r="r" b="b"/>
              <a:pathLst>
                <a:path w="15" h="15" extrusionOk="0">
                  <a:moveTo>
                    <a:pt x="15"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4" name="Google Shape;1534;p37"/>
            <p:cNvSpPr/>
            <p:nvPr/>
          </p:nvSpPr>
          <p:spPr>
            <a:xfrm>
              <a:off x="1962968" y="1989228"/>
              <a:ext cx="299" cy="258"/>
            </a:xfrm>
            <a:custGeom>
              <a:avLst/>
              <a:gdLst/>
              <a:ahLst/>
              <a:cxnLst/>
              <a:rect l="l" t="t" r="r" b="b"/>
              <a:pathLst>
                <a:path w="22" h="19" extrusionOk="0">
                  <a:moveTo>
                    <a:pt x="1" y="18"/>
                  </a:moveTo>
                  <a:cubicBezTo>
                    <a:pt x="8" y="11"/>
                    <a:pt x="15" y="4"/>
                    <a:pt x="22" y="1"/>
                  </a:cubicBezTo>
                  <a:cubicBezTo>
                    <a:pt x="15" y="4"/>
                    <a:pt x="8"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5" name="Google Shape;1535;p37"/>
            <p:cNvSpPr/>
            <p:nvPr/>
          </p:nvSpPr>
          <p:spPr>
            <a:xfrm>
              <a:off x="1961828" y="1990518"/>
              <a:ext cx="394" cy="625"/>
            </a:xfrm>
            <a:custGeom>
              <a:avLst/>
              <a:gdLst/>
              <a:ahLst/>
              <a:cxnLst/>
              <a:rect l="l" t="t" r="r" b="b"/>
              <a:pathLst>
                <a:path w="29" h="46" extrusionOk="0">
                  <a:moveTo>
                    <a:pt x="29" y="0"/>
                  </a:moveTo>
                  <a:cubicBezTo>
                    <a:pt x="18" y="14"/>
                    <a:pt x="11" y="28"/>
                    <a:pt x="1" y="46"/>
                  </a:cubicBezTo>
                  <a:cubicBezTo>
                    <a:pt x="11" y="28"/>
                    <a:pt x="22" y="14"/>
                    <a:pt x="2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6" name="Google Shape;1536;p37"/>
            <p:cNvSpPr/>
            <p:nvPr/>
          </p:nvSpPr>
          <p:spPr>
            <a:xfrm>
              <a:off x="1962262" y="1989988"/>
              <a:ext cx="339" cy="448"/>
            </a:xfrm>
            <a:custGeom>
              <a:avLst/>
              <a:gdLst/>
              <a:ahLst/>
              <a:cxnLst/>
              <a:rect l="l" t="t" r="r" b="b"/>
              <a:pathLst>
                <a:path w="25" h="33" extrusionOk="0">
                  <a:moveTo>
                    <a:pt x="25" y="1"/>
                  </a:moveTo>
                  <a:cubicBezTo>
                    <a:pt x="14" y="11"/>
                    <a:pt x="7" y="22"/>
                    <a:pt x="0" y="32"/>
                  </a:cubicBezTo>
                  <a:cubicBezTo>
                    <a:pt x="7" y="22"/>
                    <a:pt x="14" y="11"/>
                    <a:pt x="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7" name="Google Shape;1537;p37"/>
            <p:cNvSpPr/>
            <p:nvPr/>
          </p:nvSpPr>
          <p:spPr>
            <a:xfrm>
              <a:off x="1969675" y="1981720"/>
              <a:ext cx="14" cy="163"/>
            </a:xfrm>
            <a:custGeom>
              <a:avLst/>
              <a:gdLst/>
              <a:ahLst/>
              <a:cxnLst/>
              <a:rect l="l" t="t" r="r" b="b"/>
              <a:pathLst>
                <a:path w="1" h="12" extrusionOk="0">
                  <a:moveTo>
                    <a:pt x="0" y="1"/>
                  </a:moveTo>
                  <a:lnTo>
                    <a:pt x="0" y="11"/>
                  </a:lnTo>
                  <a:cubicBezTo>
                    <a:pt x="0" y="8"/>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8" name="Google Shape;1538;p37"/>
            <p:cNvSpPr/>
            <p:nvPr/>
          </p:nvSpPr>
          <p:spPr>
            <a:xfrm>
              <a:off x="1969621" y="1981530"/>
              <a:ext cx="68" cy="163"/>
            </a:xfrm>
            <a:custGeom>
              <a:avLst/>
              <a:gdLst/>
              <a:ahLst/>
              <a:cxnLst/>
              <a:rect l="l" t="t" r="r" b="b"/>
              <a:pathLst>
                <a:path w="5" h="12" extrusionOk="0">
                  <a:moveTo>
                    <a:pt x="1" y="1"/>
                  </a:moveTo>
                  <a:cubicBezTo>
                    <a:pt x="1" y="4"/>
                    <a:pt x="4" y="8"/>
                    <a:pt x="4" y="11"/>
                  </a:cubicBezTo>
                  <a:cubicBezTo>
                    <a:pt x="4"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39" name="Google Shape;1539;p37"/>
            <p:cNvSpPr/>
            <p:nvPr/>
          </p:nvSpPr>
          <p:spPr>
            <a:xfrm>
              <a:off x="1969675" y="1982005"/>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0" name="Google Shape;1540;p37"/>
            <p:cNvSpPr/>
            <p:nvPr/>
          </p:nvSpPr>
          <p:spPr>
            <a:xfrm>
              <a:off x="1962588" y="1989568"/>
              <a:ext cx="353" cy="394"/>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1" name="Google Shape;1541;p37"/>
            <p:cNvSpPr/>
            <p:nvPr/>
          </p:nvSpPr>
          <p:spPr>
            <a:xfrm>
              <a:off x="1969580" y="198139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2" name="Google Shape;1542;p37"/>
            <p:cNvSpPr/>
            <p:nvPr/>
          </p:nvSpPr>
          <p:spPr>
            <a:xfrm>
              <a:off x="1922385" y="1832082"/>
              <a:ext cx="60230" cy="48838"/>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3" name="Google Shape;1543;p37"/>
            <p:cNvSpPr/>
            <p:nvPr/>
          </p:nvSpPr>
          <p:spPr>
            <a:xfrm>
              <a:off x="1982370" y="1833793"/>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4" name="Google Shape;1544;p37"/>
            <p:cNvSpPr/>
            <p:nvPr/>
          </p:nvSpPr>
          <p:spPr>
            <a:xfrm>
              <a:off x="1982275" y="1833508"/>
              <a:ext cx="14" cy="109"/>
            </a:xfrm>
            <a:custGeom>
              <a:avLst/>
              <a:gdLst/>
              <a:ahLst/>
              <a:cxnLst/>
              <a:rect l="l" t="t" r="r" b="b"/>
              <a:pathLst>
                <a:path w="1" h="8" extrusionOk="0">
                  <a:moveTo>
                    <a:pt x="0"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5" name="Google Shape;1545;p37"/>
            <p:cNvSpPr/>
            <p:nvPr/>
          </p:nvSpPr>
          <p:spPr>
            <a:xfrm>
              <a:off x="1982465" y="1834078"/>
              <a:ext cx="54" cy="163"/>
            </a:xfrm>
            <a:custGeom>
              <a:avLst/>
              <a:gdLst/>
              <a:ahLst/>
              <a:cxnLst/>
              <a:rect l="l" t="t" r="r" b="b"/>
              <a:pathLst>
                <a:path w="4" h="12" extrusionOk="0">
                  <a:moveTo>
                    <a:pt x="0" y="1"/>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6" name="Google Shape;1546;p37"/>
            <p:cNvSpPr/>
            <p:nvPr/>
          </p:nvSpPr>
          <p:spPr>
            <a:xfrm>
              <a:off x="1922575" y="1836318"/>
              <a:ext cx="85525" cy="95653"/>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547" name="Google Shape;1547;p37"/>
            <p:cNvSpPr/>
            <p:nvPr/>
          </p:nvSpPr>
          <p:spPr>
            <a:xfrm>
              <a:off x="1984366" y="1836088"/>
              <a:ext cx="54" cy="1385"/>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8" name="Google Shape;1548;p37"/>
            <p:cNvSpPr/>
            <p:nvPr/>
          </p:nvSpPr>
          <p:spPr>
            <a:xfrm>
              <a:off x="1984692" y="1836278"/>
              <a:ext cx="23503" cy="15410"/>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49" name="Google Shape;1549;p37"/>
            <p:cNvSpPr/>
            <p:nvPr/>
          </p:nvSpPr>
          <p:spPr>
            <a:xfrm>
              <a:off x="1984502" y="1836183"/>
              <a:ext cx="163" cy="109"/>
            </a:xfrm>
            <a:custGeom>
              <a:avLst/>
              <a:gdLst/>
              <a:ahLst/>
              <a:cxnLst/>
              <a:rect l="l" t="t" r="r" b="b"/>
              <a:pathLst>
                <a:path w="12" h="8" extrusionOk="0">
                  <a:moveTo>
                    <a:pt x="1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0" name="Google Shape;1550;p37"/>
            <p:cNvSpPr/>
            <p:nvPr/>
          </p:nvSpPr>
          <p:spPr>
            <a:xfrm>
              <a:off x="1924517" y="1921218"/>
              <a:ext cx="68" cy="54"/>
            </a:xfrm>
            <a:custGeom>
              <a:avLst/>
              <a:gdLst/>
              <a:ahLst/>
              <a:cxnLst/>
              <a:rect l="l" t="t" r="r" b="b"/>
              <a:pathLst>
                <a:path w="5" h="4" extrusionOk="0">
                  <a:moveTo>
                    <a:pt x="1" y="4"/>
                  </a:moveTo>
                  <a:lnTo>
                    <a:pt x="4" y="0"/>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1" name="Google Shape;1551;p37"/>
            <p:cNvSpPr/>
            <p:nvPr/>
          </p:nvSpPr>
          <p:spPr>
            <a:xfrm>
              <a:off x="1953369" y="1928727"/>
              <a:ext cx="3204" cy="3245"/>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2" name="Google Shape;1552;p37"/>
            <p:cNvSpPr/>
            <p:nvPr/>
          </p:nvSpPr>
          <p:spPr>
            <a:xfrm>
              <a:off x="1929893" y="1918544"/>
              <a:ext cx="4671" cy="258"/>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3" name="Google Shape;1553;p37"/>
            <p:cNvSpPr/>
            <p:nvPr/>
          </p:nvSpPr>
          <p:spPr>
            <a:xfrm>
              <a:off x="1983796" y="184544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4" name="Google Shape;1554;p37"/>
            <p:cNvSpPr/>
            <p:nvPr/>
          </p:nvSpPr>
          <p:spPr>
            <a:xfrm>
              <a:off x="1983986" y="184530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5" name="Google Shape;1555;p37"/>
            <p:cNvSpPr/>
            <p:nvPr/>
          </p:nvSpPr>
          <p:spPr>
            <a:xfrm>
              <a:off x="1984081" y="184515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6" name="Google Shape;1556;p37"/>
            <p:cNvSpPr/>
            <p:nvPr/>
          </p:nvSpPr>
          <p:spPr>
            <a:xfrm>
              <a:off x="1983891" y="184544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7" name="Google Shape;1557;p37"/>
            <p:cNvSpPr/>
            <p:nvPr/>
          </p:nvSpPr>
          <p:spPr>
            <a:xfrm>
              <a:off x="1984122" y="1845062"/>
              <a:ext cx="14" cy="14"/>
            </a:xfrm>
            <a:custGeom>
              <a:avLst/>
              <a:gdLst/>
              <a:ahLst/>
              <a:cxnLst/>
              <a:rect l="l" t="t" r="r" b="b"/>
              <a:pathLst>
                <a:path w="1" h="1" extrusionOk="0">
                  <a:moveTo>
                    <a:pt x="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8" name="Google Shape;1558;p37"/>
            <p:cNvSpPr/>
            <p:nvPr/>
          </p:nvSpPr>
          <p:spPr>
            <a:xfrm>
              <a:off x="1984366" y="184344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59" name="Google Shape;1559;p37"/>
            <p:cNvSpPr/>
            <p:nvPr/>
          </p:nvSpPr>
          <p:spPr>
            <a:xfrm>
              <a:off x="1983932" y="184540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0" name="Google Shape;1560;p37"/>
            <p:cNvSpPr/>
            <p:nvPr/>
          </p:nvSpPr>
          <p:spPr>
            <a:xfrm>
              <a:off x="1984027" y="184525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1" name="Google Shape;1561;p37"/>
            <p:cNvSpPr/>
            <p:nvPr/>
          </p:nvSpPr>
          <p:spPr>
            <a:xfrm>
              <a:off x="1984407" y="1840269"/>
              <a:ext cx="14" cy="394"/>
            </a:xfrm>
            <a:custGeom>
              <a:avLst/>
              <a:gdLst/>
              <a:ahLst/>
              <a:cxnLst/>
              <a:rect l="l" t="t" r="r" b="b"/>
              <a:pathLst>
                <a:path w="1" h="29" extrusionOk="0">
                  <a:moveTo>
                    <a:pt x="1" y="2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2" name="Google Shape;1562;p37"/>
            <p:cNvSpPr/>
            <p:nvPr/>
          </p:nvSpPr>
          <p:spPr>
            <a:xfrm>
              <a:off x="1984407" y="1841790"/>
              <a:ext cx="14" cy="244"/>
            </a:xfrm>
            <a:custGeom>
              <a:avLst/>
              <a:gdLst/>
              <a:ahLst/>
              <a:cxnLst/>
              <a:rect l="l" t="t" r="r" b="b"/>
              <a:pathLst>
                <a:path w="1" h="18" extrusionOk="0">
                  <a:moveTo>
                    <a:pt x="1"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3" name="Google Shape;1563;p37"/>
            <p:cNvSpPr/>
            <p:nvPr/>
          </p:nvSpPr>
          <p:spPr>
            <a:xfrm>
              <a:off x="1984217" y="1844736"/>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4" name="Google Shape;1564;p37"/>
            <p:cNvSpPr/>
            <p:nvPr/>
          </p:nvSpPr>
          <p:spPr>
            <a:xfrm>
              <a:off x="1984271" y="184458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5" name="Google Shape;1565;p37"/>
            <p:cNvSpPr/>
            <p:nvPr/>
          </p:nvSpPr>
          <p:spPr>
            <a:xfrm>
              <a:off x="1984366" y="184373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6" name="Google Shape;1566;p37"/>
            <p:cNvSpPr/>
            <p:nvPr/>
          </p:nvSpPr>
          <p:spPr>
            <a:xfrm>
              <a:off x="1984366" y="184397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7" name="Google Shape;1567;p37"/>
            <p:cNvSpPr/>
            <p:nvPr/>
          </p:nvSpPr>
          <p:spPr>
            <a:xfrm>
              <a:off x="1984407" y="184278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8" name="Google Shape;1568;p37"/>
            <p:cNvSpPr/>
            <p:nvPr/>
          </p:nvSpPr>
          <p:spPr>
            <a:xfrm>
              <a:off x="1984312" y="184439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69" name="Google Shape;1569;p37"/>
            <p:cNvSpPr/>
            <p:nvPr/>
          </p:nvSpPr>
          <p:spPr>
            <a:xfrm>
              <a:off x="1984176" y="1844967"/>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0" name="Google Shape;1570;p37"/>
            <p:cNvSpPr/>
            <p:nvPr/>
          </p:nvSpPr>
          <p:spPr>
            <a:xfrm>
              <a:off x="1983986" y="184530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1" name="Google Shape;1571;p37"/>
            <p:cNvSpPr/>
            <p:nvPr/>
          </p:nvSpPr>
          <p:spPr>
            <a:xfrm>
              <a:off x="1984176" y="1844831"/>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2" name="Google Shape;1572;p37"/>
            <p:cNvSpPr/>
            <p:nvPr/>
          </p:nvSpPr>
          <p:spPr>
            <a:xfrm>
              <a:off x="1984407" y="1842971"/>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3" name="Google Shape;1573;p37"/>
            <p:cNvSpPr/>
            <p:nvPr/>
          </p:nvSpPr>
          <p:spPr>
            <a:xfrm>
              <a:off x="1984407" y="1840785"/>
              <a:ext cx="14" cy="353"/>
            </a:xfrm>
            <a:custGeom>
              <a:avLst/>
              <a:gdLst/>
              <a:ahLst/>
              <a:cxnLst/>
              <a:rect l="l" t="t" r="r" b="b"/>
              <a:pathLst>
                <a:path w="1" h="26" extrusionOk="0">
                  <a:moveTo>
                    <a:pt x="1" y="1"/>
                  </a:moveTo>
                  <a:lnTo>
                    <a:pt x="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4" name="Google Shape;1574;p37"/>
            <p:cNvSpPr/>
            <p:nvPr/>
          </p:nvSpPr>
          <p:spPr>
            <a:xfrm>
              <a:off x="1984407" y="1837459"/>
              <a:ext cx="68" cy="2729"/>
            </a:xfrm>
            <a:custGeom>
              <a:avLst/>
              <a:gdLst/>
              <a:ahLst/>
              <a:cxnLst/>
              <a:rect l="l" t="t" r="r" b="b"/>
              <a:pathLst>
                <a:path w="5" h="201" extrusionOk="0">
                  <a:moveTo>
                    <a:pt x="1" y="1"/>
                  </a:moveTo>
                  <a:cubicBezTo>
                    <a:pt x="1" y="78"/>
                    <a:pt x="1" y="144"/>
                    <a:pt x="4" y="200"/>
                  </a:cubicBezTo>
                  <a:cubicBezTo>
                    <a:pt x="4" y="144"/>
                    <a:pt x="4" y="7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5" name="Google Shape;1575;p37"/>
            <p:cNvSpPr/>
            <p:nvPr/>
          </p:nvSpPr>
          <p:spPr>
            <a:xfrm>
              <a:off x="1984407" y="1841315"/>
              <a:ext cx="14" cy="299"/>
            </a:xfrm>
            <a:custGeom>
              <a:avLst/>
              <a:gdLst/>
              <a:ahLst/>
              <a:cxnLst/>
              <a:rect l="l" t="t" r="r" b="b"/>
              <a:pathLst>
                <a:path w="1" h="22" extrusionOk="0">
                  <a:moveTo>
                    <a:pt x="1" y="2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6" name="Google Shape;1576;p37"/>
            <p:cNvSpPr/>
            <p:nvPr/>
          </p:nvSpPr>
          <p:spPr>
            <a:xfrm>
              <a:off x="1984407" y="1842211"/>
              <a:ext cx="14" cy="258"/>
            </a:xfrm>
            <a:custGeom>
              <a:avLst/>
              <a:gdLst/>
              <a:ahLst/>
              <a:cxnLst/>
              <a:rect l="l" t="t" r="r" b="b"/>
              <a:pathLst>
                <a:path w="1" h="19" extrusionOk="0">
                  <a:moveTo>
                    <a:pt x="1" y="1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7" name="Google Shape;1577;p37"/>
            <p:cNvSpPr/>
            <p:nvPr/>
          </p:nvSpPr>
          <p:spPr>
            <a:xfrm>
              <a:off x="1984366" y="1836128"/>
              <a:ext cx="14" cy="1344"/>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78" name="Google Shape;1578;p37"/>
            <p:cNvSpPr/>
            <p:nvPr/>
          </p:nvSpPr>
          <p:spPr>
            <a:xfrm>
              <a:off x="1957170" y="1853426"/>
              <a:ext cx="121505" cy="113481"/>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1579" name="Google Shape;1579;p37"/>
            <p:cNvSpPr/>
            <p:nvPr/>
          </p:nvSpPr>
          <p:spPr>
            <a:xfrm>
              <a:off x="2072674" y="1899590"/>
              <a:ext cx="14" cy="204"/>
            </a:xfrm>
            <a:custGeom>
              <a:avLst/>
              <a:gdLst/>
              <a:ahLst/>
              <a:cxnLst/>
              <a:rect l="l" t="t" r="r" b="b"/>
              <a:pathLst>
                <a:path w="1" h="15" extrusionOk="0">
                  <a:moveTo>
                    <a:pt x="1" y="14"/>
                  </a:moveTo>
                  <a:lnTo>
                    <a:pt x="1" y="0"/>
                  </a:lnTo>
                  <a:cubicBezTo>
                    <a:pt x="1" y="4"/>
                    <a:pt x="1" y="11"/>
                    <a:pt x="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0" name="Google Shape;1580;p37"/>
            <p:cNvSpPr/>
            <p:nvPr/>
          </p:nvSpPr>
          <p:spPr>
            <a:xfrm>
              <a:off x="2072729" y="1900635"/>
              <a:ext cx="14" cy="1154"/>
            </a:xfrm>
            <a:custGeom>
              <a:avLst/>
              <a:gdLst/>
              <a:ahLst/>
              <a:cxnLst/>
              <a:rect l="l" t="t" r="r" b="b"/>
              <a:pathLst>
                <a:path w="1" h="85" extrusionOk="0">
                  <a:moveTo>
                    <a:pt x="0" y="0"/>
                  </a:moveTo>
                  <a:lnTo>
                    <a:pt x="0" y="84"/>
                  </a:lnTo>
                  <a:lnTo>
                    <a:pt x="0" y="8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1" name="Google Shape;1581;p37"/>
            <p:cNvSpPr/>
            <p:nvPr/>
          </p:nvSpPr>
          <p:spPr>
            <a:xfrm>
              <a:off x="2055607" y="1883514"/>
              <a:ext cx="299" cy="204"/>
            </a:xfrm>
            <a:custGeom>
              <a:avLst/>
              <a:gdLst/>
              <a:ahLst/>
              <a:cxnLst/>
              <a:rect l="l" t="t" r="r" b="b"/>
              <a:pathLst>
                <a:path w="22" h="15" extrusionOk="0">
                  <a:moveTo>
                    <a:pt x="22"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2" name="Google Shape;1582;p37"/>
            <p:cNvSpPr/>
            <p:nvPr/>
          </p:nvSpPr>
          <p:spPr>
            <a:xfrm>
              <a:off x="2070298" y="1894172"/>
              <a:ext cx="299" cy="244"/>
            </a:xfrm>
            <a:custGeom>
              <a:avLst/>
              <a:gdLst/>
              <a:ahLst/>
              <a:cxnLst/>
              <a:rect l="l" t="t" r="r" b="b"/>
              <a:pathLst>
                <a:path w="22" h="18" extrusionOk="0">
                  <a:moveTo>
                    <a:pt x="1" y="0"/>
                  </a:moveTo>
                  <a:cubicBezTo>
                    <a:pt x="8" y="7"/>
                    <a:pt x="15" y="11"/>
                    <a:pt x="22" y="18"/>
                  </a:cubicBezTo>
                  <a:cubicBezTo>
                    <a:pt x="15" y="11"/>
                    <a:pt x="8"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3" name="Google Shape;1583;p37"/>
            <p:cNvSpPr/>
            <p:nvPr/>
          </p:nvSpPr>
          <p:spPr>
            <a:xfrm>
              <a:off x="2072104" y="1897023"/>
              <a:ext cx="68" cy="204"/>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4" name="Google Shape;1584;p37"/>
            <p:cNvSpPr/>
            <p:nvPr/>
          </p:nvSpPr>
          <p:spPr>
            <a:xfrm>
              <a:off x="2056042" y="1883799"/>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5" name="Google Shape;1585;p37"/>
            <p:cNvSpPr/>
            <p:nvPr/>
          </p:nvSpPr>
          <p:spPr>
            <a:xfrm>
              <a:off x="2072443" y="1898164"/>
              <a:ext cx="54" cy="204"/>
            </a:xfrm>
            <a:custGeom>
              <a:avLst/>
              <a:gdLst/>
              <a:ahLst/>
              <a:cxnLst/>
              <a:rect l="l" t="t" r="r" b="b"/>
              <a:pathLst>
                <a:path w="4" h="15" extrusionOk="0">
                  <a:moveTo>
                    <a:pt x="4"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6" name="Google Shape;1586;p37"/>
            <p:cNvSpPr/>
            <p:nvPr/>
          </p:nvSpPr>
          <p:spPr>
            <a:xfrm>
              <a:off x="2072633" y="1899155"/>
              <a:ext cx="14" cy="204"/>
            </a:xfrm>
            <a:custGeom>
              <a:avLst/>
              <a:gdLst/>
              <a:ahLst/>
              <a:cxnLst/>
              <a:rect l="l" t="t" r="r" b="b"/>
              <a:pathLst>
                <a:path w="1" h="15" extrusionOk="0">
                  <a:moveTo>
                    <a:pt x="0" y="15"/>
                  </a:moveTo>
                  <a:lnTo>
                    <a:pt x="0" y="1"/>
                  </a:lnTo>
                  <a:cubicBezTo>
                    <a:pt x="0" y="4"/>
                    <a:pt x="0" y="11"/>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7" name="Google Shape;1587;p37"/>
            <p:cNvSpPr/>
            <p:nvPr/>
          </p:nvSpPr>
          <p:spPr>
            <a:xfrm>
              <a:off x="2071588" y="1895829"/>
              <a:ext cx="109" cy="204"/>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8" name="Google Shape;1588;p37"/>
            <p:cNvSpPr/>
            <p:nvPr/>
          </p:nvSpPr>
          <p:spPr>
            <a:xfrm>
              <a:off x="2071208" y="1895218"/>
              <a:ext cx="204" cy="244"/>
            </a:xfrm>
            <a:custGeom>
              <a:avLst/>
              <a:gdLst/>
              <a:ahLst/>
              <a:cxnLst/>
              <a:rect l="l" t="t" r="r" b="b"/>
              <a:pathLst>
                <a:path w="15" h="18" extrusionOk="0">
                  <a:moveTo>
                    <a:pt x="14" y="18"/>
                  </a:moveTo>
                  <a:cubicBezTo>
                    <a:pt x="11" y="11"/>
                    <a:pt x="4" y="7"/>
                    <a:pt x="0" y="0"/>
                  </a:cubicBezTo>
                  <a:cubicBezTo>
                    <a:pt x="4" y="7"/>
                    <a:pt x="11" y="11"/>
                    <a:pt x="14"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89" name="Google Shape;1589;p37"/>
            <p:cNvSpPr/>
            <p:nvPr/>
          </p:nvSpPr>
          <p:spPr>
            <a:xfrm>
              <a:off x="2072253" y="1897594"/>
              <a:ext cx="109" cy="204"/>
            </a:xfrm>
            <a:custGeom>
              <a:avLst/>
              <a:gdLst/>
              <a:ahLst/>
              <a:cxnLst/>
              <a:rect l="l" t="t" r="r" b="b"/>
              <a:pathLst>
                <a:path w="8" h="15" extrusionOk="0">
                  <a:moveTo>
                    <a:pt x="7"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0" name="Google Shape;1590;p37"/>
            <p:cNvSpPr/>
            <p:nvPr/>
          </p:nvSpPr>
          <p:spPr>
            <a:xfrm>
              <a:off x="2060848" y="1890642"/>
              <a:ext cx="679" cy="448"/>
            </a:xfrm>
            <a:custGeom>
              <a:avLst/>
              <a:gdLst/>
              <a:ahLst/>
              <a:cxnLst/>
              <a:rect l="l" t="t" r="r" b="b"/>
              <a:pathLst>
                <a:path w="50" h="33" extrusionOk="0">
                  <a:moveTo>
                    <a:pt x="0" y="1"/>
                  </a:moveTo>
                  <a:lnTo>
                    <a:pt x="18" y="29"/>
                  </a:lnTo>
                  <a:lnTo>
                    <a:pt x="49" y="33"/>
                  </a:lnTo>
                  <a:lnTo>
                    <a:pt x="18"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1" name="Google Shape;1591;p37"/>
            <p:cNvSpPr/>
            <p:nvPr/>
          </p:nvSpPr>
          <p:spPr>
            <a:xfrm>
              <a:off x="2072729" y="1899915"/>
              <a:ext cx="14" cy="204"/>
            </a:xfrm>
            <a:custGeom>
              <a:avLst/>
              <a:gdLst/>
              <a:ahLst/>
              <a:cxnLst/>
              <a:rect l="l" t="t" r="r" b="b"/>
              <a:pathLst>
                <a:path w="1" h="15" extrusionOk="0">
                  <a:moveTo>
                    <a:pt x="0" y="15"/>
                  </a:moveTo>
                  <a:lnTo>
                    <a:pt x="0" y="1"/>
                  </a:lnTo>
                  <a:cubicBezTo>
                    <a:pt x="0" y="8"/>
                    <a:pt x="0" y="11"/>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2" name="Google Shape;1592;p37"/>
            <p:cNvSpPr/>
            <p:nvPr/>
          </p:nvSpPr>
          <p:spPr>
            <a:xfrm>
              <a:off x="2073815" y="1900445"/>
              <a:ext cx="5010" cy="1100"/>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3" name="Google Shape;1593;p37"/>
            <p:cNvSpPr/>
            <p:nvPr/>
          </p:nvSpPr>
          <p:spPr>
            <a:xfrm>
              <a:off x="2010883" y="1853426"/>
              <a:ext cx="44738" cy="30101"/>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4" name="Google Shape;1594;p37"/>
            <p:cNvSpPr/>
            <p:nvPr/>
          </p:nvSpPr>
          <p:spPr>
            <a:xfrm>
              <a:off x="2069538" y="1893602"/>
              <a:ext cx="584" cy="394"/>
            </a:xfrm>
            <a:custGeom>
              <a:avLst/>
              <a:gdLst/>
              <a:ahLst/>
              <a:cxnLst/>
              <a:rect l="l" t="t" r="r" b="b"/>
              <a:pathLst>
                <a:path w="43" h="29" extrusionOk="0">
                  <a:moveTo>
                    <a:pt x="43" y="28"/>
                  </a:moveTo>
                  <a:cubicBezTo>
                    <a:pt x="29" y="18"/>
                    <a:pt x="15" y="7"/>
                    <a:pt x="1" y="0"/>
                  </a:cubicBezTo>
                  <a:cubicBezTo>
                    <a:pt x="15" y="7"/>
                    <a:pt x="29" y="18"/>
                    <a:pt x="43"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5" name="Google Shape;1595;p37"/>
            <p:cNvSpPr/>
            <p:nvPr/>
          </p:nvSpPr>
          <p:spPr>
            <a:xfrm>
              <a:off x="2070828" y="1894647"/>
              <a:ext cx="204" cy="299"/>
            </a:xfrm>
            <a:custGeom>
              <a:avLst/>
              <a:gdLst/>
              <a:ahLst/>
              <a:cxnLst/>
              <a:rect l="l" t="t" r="r" b="b"/>
              <a:pathLst>
                <a:path w="15" h="22" extrusionOk="0">
                  <a:moveTo>
                    <a:pt x="0" y="0"/>
                  </a:moveTo>
                  <a:cubicBezTo>
                    <a:pt x="4" y="11"/>
                    <a:pt x="7" y="14"/>
                    <a:pt x="14" y="21"/>
                  </a:cubicBezTo>
                  <a:cubicBezTo>
                    <a:pt x="7"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6" name="Google Shape;1596;p37"/>
            <p:cNvSpPr/>
            <p:nvPr/>
          </p:nvSpPr>
          <p:spPr>
            <a:xfrm>
              <a:off x="2072729" y="1900255"/>
              <a:ext cx="14" cy="149"/>
            </a:xfrm>
            <a:custGeom>
              <a:avLst/>
              <a:gdLst/>
              <a:ahLst/>
              <a:cxnLst/>
              <a:rect l="l" t="t" r="r" b="b"/>
              <a:pathLst>
                <a:path w="1" h="11" extrusionOk="0">
                  <a:moveTo>
                    <a:pt x="0" y="11"/>
                  </a:moveTo>
                  <a:lnTo>
                    <a:pt x="0" y="0"/>
                  </a:lnTo>
                  <a:cubicBezTo>
                    <a:pt x="0" y="4"/>
                    <a:pt x="0" y="7"/>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7" name="Google Shape;1597;p37"/>
            <p:cNvSpPr/>
            <p:nvPr/>
          </p:nvSpPr>
          <p:spPr>
            <a:xfrm>
              <a:off x="2072729" y="1900486"/>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8" name="Google Shape;1598;p37"/>
            <p:cNvSpPr/>
            <p:nvPr/>
          </p:nvSpPr>
          <p:spPr>
            <a:xfrm>
              <a:off x="2079042" y="1900391"/>
              <a:ext cx="68" cy="14"/>
            </a:xfrm>
            <a:custGeom>
              <a:avLst/>
              <a:gdLst/>
              <a:ahLst/>
              <a:cxnLst/>
              <a:rect l="l" t="t" r="r" b="b"/>
              <a:pathLst>
                <a:path w="5" h="1" extrusionOk="0">
                  <a:moveTo>
                    <a:pt x="1" y="1"/>
                  </a:moveTo>
                  <a:lnTo>
                    <a:pt x="4" y="1"/>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599" name="Google Shape;1599;p37"/>
            <p:cNvSpPr/>
            <p:nvPr/>
          </p:nvSpPr>
          <p:spPr>
            <a:xfrm>
              <a:off x="2072538" y="1898680"/>
              <a:ext cx="54" cy="204"/>
            </a:xfrm>
            <a:custGeom>
              <a:avLst/>
              <a:gdLst/>
              <a:ahLst/>
              <a:cxnLst/>
              <a:rect l="l" t="t" r="r" b="b"/>
              <a:pathLst>
                <a:path w="4" h="15" extrusionOk="0">
                  <a:moveTo>
                    <a:pt x="0" y="1"/>
                  </a:moveTo>
                  <a:cubicBezTo>
                    <a:pt x="0" y="4"/>
                    <a:pt x="0" y="11"/>
                    <a:pt x="4" y="15"/>
                  </a:cubicBezTo>
                  <a:cubicBezTo>
                    <a:pt x="4" y="11"/>
                    <a:pt x="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0" name="Google Shape;1600;p37"/>
            <p:cNvSpPr/>
            <p:nvPr/>
          </p:nvSpPr>
          <p:spPr>
            <a:xfrm>
              <a:off x="2071873" y="1896453"/>
              <a:ext cx="109" cy="149"/>
            </a:xfrm>
            <a:custGeom>
              <a:avLst/>
              <a:gdLst/>
              <a:ahLst/>
              <a:cxnLst/>
              <a:rect l="l" t="t" r="r" b="b"/>
              <a:pathLst>
                <a:path w="8" h="11" extrusionOk="0">
                  <a:moveTo>
                    <a:pt x="7"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1" name="Google Shape;1601;p37"/>
            <p:cNvSpPr/>
            <p:nvPr/>
          </p:nvSpPr>
          <p:spPr>
            <a:xfrm>
              <a:off x="1964013" y="1946120"/>
              <a:ext cx="109" cy="1534"/>
            </a:xfrm>
            <a:custGeom>
              <a:avLst/>
              <a:gdLst/>
              <a:ahLst/>
              <a:cxnLst/>
              <a:rect l="l" t="t" r="r" b="b"/>
              <a:pathLst>
                <a:path w="8" h="113" extrusionOk="0">
                  <a:moveTo>
                    <a:pt x="1" y="0"/>
                  </a:moveTo>
                  <a:cubicBezTo>
                    <a:pt x="4" y="35"/>
                    <a:pt x="8" y="74"/>
                    <a:pt x="8" y="113"/>
                  </a:cubicBezTo>
                  <a:cubicBezTo>
                    <a:pt x="8" y="70"/>
                    <a:pt x="4" y="2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2" name="Google Shape;1602;p37"/>
            <p:cNvSpPr/>
            <p:nvPr/>
          </p:nvSpPr>
          <p:spPr>
            <a:xfrm>
              <a:off x="1964013" y="1950872"/>
              <a:ext cx="14" cy="543"/>
            </a:xfrm>
            <a:custGeom>
              <a:avLst/>
              <a:gdLst/>
              <a:ahLst/>
              <a:cxnLst/>
              <a:rect l="l" t="t" r="r" b="b"/>
              <a:pathLst>
                <a:path w="1" h="40" extrusionOk="0">
                  <a:moveTo>
                    <a:pt x="1" y="3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3" name="Google Shape;1603;p37"/>
            <p:cNvSpPr/>
            <p:nvPr/>
          </p:nvSpPr>
          <p:spPr>
            <a:xfrm>
              <a:off x="1957361" y="1933683"/>
              <a:ext cx="1629" cy="2702"/>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4" name="Google Shape;1604;p37"/>
            <p:cNvSpPr/>
            <p:nvPr/>
          </p:nvSpPr>
          <p:spPr>
            <a:xfrm>
              <a:off x="1992866" y="1964748"/>
              <a:ext cx="204" cy="163"/>
            </a:xfrm>
            <a:custGeom>
              <a:avLst/>
              <a:gdLst/>
              <a:ahLst/>
              <a:cxnLst/>
              <a:rect l="l" t="t" r="r" b="b"/>
              <a:pathLst>
                <a:path w="15" h="12" extrusionOk="0">
                  <a:moveTo>
                    <a:pt x="15"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5" name="Google Shape;1605;p37"/>
            <p:cNvSpPr/>
            <p:nvPr/>
          </p:nvSpPr>
          <p:spPr>
            <a:xfrm>
              <a:off x="1994631" y="1966269"/>
              <a:ext cx="109" cy="163"/>
            </a:xfrm>
            <a:custGeom>
              <a:avLst/>
              <a:gdLst/>
              <a:ahLst/>
              <a:cxnLst/>
              <a:rect l="l" t="t" r="r" b="b"/>
              <a:pathLst>
                <a:path w="8" h="12" extrusionOk="0">
                  <a:moveTo>
                    <a:pt x="7"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6" name="Google Shape;1606;p37"/>
            <p:cNvSpPr/>
            <p:nvPr/>
          </p:nvSpPr>
          <p:spPr>
            <a:xfrm>
              <a:off x="2004325" y="1964843"/>
              <a:ext cx="448" cy="258"/>
            </a:xfrm>
            <a:custGeom>
              <a:avLst/>
              <a:gdLst/>
              <a:ahLst/>
              <a:cxnLst/>
              <a:rect l="l" t="t" r="r" b="b"/>
              <a:pathLst>
                <a:path w="33" h="19" extrusionOk="0">
                  <a:moveTo>
                    <a:pt x="32" y="1"/>
                  </a:moveTo>
                  <a:cubicBezTo>
                    <a:pt x="22" y="4"/>
                    <a:pt x="11" y="11"/>
                    <a:pt x="1" y="18"/>
                  </a:cubicBezTo>
                  <a:cubicBezTo>
                    <a:pt x="11" y="11"/>
                    <a:pt x="22" y="4"/>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7" name="Google Shape;1607;p37"/>
            <p:cNvSpPr/>
            <p:nvPr/>
          </p:nvSpPr>
          <p:spPr>
            <a:xfrm>
              <a:off x="1988589" y="1966133"/>
              <a:ext cx="733" cy="299"/>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8" name="Google Shape;1608;p37"/>
            <p:cNvSpPr/>
            <p:nvPr/>
          </p:nvSpPr>
          <p:spPr>
            <a:xfrm>
              <a:off x="1989634" y="1964558"/>
              <a:ext cx="1494" cy="1534"/>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09" name="Google Shape;1609;p37"/>
            <p:cNvSpPr/>
            <p:nvPr/>
          </p:nvSpPr>
          <p:spPr>
            <a:xfrm>
              <a:off x="1992390" y="1964612"/>
              <a:ext cx="204" cy="54"/>
            </a:xfrm>
            <a:custGeom>
              <a:avLst/>
              <a:gdLst/>
              <a:ahLst/>
              <a:cxnLst/>
              <a:rect l="l" t="t" r="r" b="b"/>
              <a:pathLst>
                <a:path w="15" h="4" extrusionOk="0">
                  <a:moveTo>
                    <a:pt x="15"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0" name="Google Shape;1610;p37"/>
            <p:cNvSpPr/>
            <p:nvPr/>
          </p:nvSpPr>
          <p:spPr>
            <a:xfrm>
              <a:off x="1989539" y="1966133"/>
              <a:ext cx="68" cy="109"/>
            </a:xfrm>
            <a:custGeom>
              <a:avLst/>
              <a:gdLst/>
              <a:ahLst/>
              <a:cxnLst/>
              <a:rect l="l" t="t" r="r" b="b"/>
              <a:pathLst>
                <a:path w="5" h="8" extrusionOk="0">
                  <a:moveTo>
                    <a:pt x="4"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1" name="Google Shape;1611;p37"/>
            <p:cNvSpPr/>
            <p:nvPr/>
          </p:nvSpPr>
          <p:spPr>
            <a:xfrm>
              <a:off x="1994196" y="1965848"/>
              <a:ext cx="163" cy="149"/>
            </a:xfrm>
            <a:custGeom>
              <a:avLst/>
              <a:gdLst/>
              <a:ahLst/>
              <a:cxnLst/>
              <a:rect l="l" t="t" r="r" b="b"/>
              <a:pathLst>
                <a:path w="12" h="11" extrusionOk="0">
                  <a:moveTo>
                    <a:pt x="11"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2" name="Google Shape;1612;p37"/>
            <p:cNvSpPr/>
            <p:nvPr/>
          </p:nvSpPr>
          <p:spPr>
            <a:xfrm>
              <a:off x="1993816" y="1965468"/>
              <a:ext cx="163" cy="149"/>
            </a:xfrm>
            <a:custGeom>
              <a:avLst/>
              <a:gdLst/>
              <a:ahLst/>
              <a:cxnLst/>
              <a:rect l="l" t="t" r="r" b="b"/>
              <a:pathLst>
                <a:path w="12" h="11" extrusionOk="0">
                  <a:moveTo>
                    <a:pt x="1" y="0"/>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3" name="Google Shape;1613;p37"/>
            <p:cNvSpPr/>
            <p:nvPr/>
          </p:nvSpPr>
          <p:spPr>
            <a:xfrm>
              <a:off x="1991875" y="1964517"/>
              <a:ext cx="244" cy="14"/>
            </a:xfrm>
            <a:custGeom>
              <a:avLst/>
              <a:gdLst/>
              <a:ahLst/>
              <a:cxnLst/>
              <a:rect l="l" t="t" r="r" b="b"/>
              <a:pathLst>
                <a:path w="18" h="1" extrusionOk="0">
                  <a:moveTo>
                    <a:pt x="18"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4" name="Google Shape;1614;p37"/>
            <p:cNvSpPr/>
            <p:nvPr/>
          </p:nvSpPr>
          <p:spPr>
            <a:xfrm>
              <a:off x="1989349" y="1966364"/>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5" name="Google Shape;1615;p37"/>
            <p:cNvSpPr/>
            <p:nvPr/>
          </p:nvSpPr>
          <p:spPr>
            <a:xfrm>
              <a:off x="2003035" y="1965087"/>
              <a:ext cx="1303" cy="720"/>
            </a:xfrm>
            <a:custGeom>
              <a:avLst/>
              <a:gdLst/>
              <a:ahLst/>
              <a:cxnLst/>
              <a:rect l="l" t="t" r="r" b="b"/>
              <a:pathLst>
                <a:path w="96" h="53" extrusionOk="0">
                  <a:moveTo>
                    <a:pt x="96" y="0"/>
                  </a:moveTo>
                  <a:cubicBezTo>
                    <a:pt x="68" y="21"/>
                    <a:pt x="36" y="39"/>
                    <a:pt x="1" y="53"/>
                  </a:cubicBezTo>
                  <a:cubicBezTo>
                    <a:pt x="36" y="39"/>
                    <a:pt x="68" y="21"/>
                    <a:pt x="9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6" name="Google Shape;1616;p37"/>
            <p:cNvSpPr/>
            <p:nvPr/>
          </p:nvSpPr>
          <p:spPr>
            <a:xfrm>
              <a:off x="2004800" y="1964463"/>
              <a:ext cx="1494" cy="353"/>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7" name="Google Shape;1617;p37"/>
            <p:cNvSpPr/>
            <p:nvPr/>
          </p:nvSpPr>
          <p:spPr>
            <a:xfrm>
              <a:off x="1993341" y="1965087"/>
              <a:ext cx="204" cy="149"/>
            </a:xfrm>
            <a:custGeom>
              <a:avLst/>
              <a:gdLst/>
              <a:ahLst/>
              <a:cxnLst/>
              <a:rect l="l" t="t" r="r" b="b"/>
              <a:pathLst>
                <a:path w="15" h="11" extrusionOk="0">
                  <a:moveTo>
                    <a:pt x="15"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8" name="Google Shape;1618;p37"/>
            <p:cNvSpPr/>
            <p:nvPr/>
          </p:nvSpPr>
          <p:spPr>
            <a:xfrm>
              <a:off x="1964068" y="1949446"/>
              <a:ext cx="54" cy="1208"/>
            </a:xfrm>
            <a:custGeom>
              <a:avLst/>
              <a:gdLst/>
              <a:ahLst/>
              <a:cxnLst/>
              <a:rect l="l" t="t" r="r" b="b"/>
              <a:pathLst>
                <a:path w="4" h="89" extrusionOk="0">
                  <a:moveTo>
                    <a:pt x="4" y="1"/>
                  </a:moveTo>
                  <a:lnTo>
                    <a:pt x="0" y="88"/>
                  </a:lnTo>
                  <a:cubicBezTo>
                    <a:pt x="4" y="60"/>
                    <a:pt x="4" y="32"/>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19" name="Google Shape;1619;p37"/>
            <p:cNvSpPr/>
            <p:nvPr/>
          </p:nvSpPr>
          <p:spPr>
            <a:xfrm>
              <a:off x="1987788" y="1965318"/>
              <a:ext cx="815" cy="828"/>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0" name="Google Shape;1620;p37"/>
            <p:cNvSpPr/>
            <p:nvPr/>
          </p:nvSpPr>
          <p:spPr>
            <a:xfrm>
              <a:off x="1964013" y="1951876"/>
              <a:ext cx="299" cy="869"/>
            </a:xfrm>
            <a:custGeom>
              <a:avLst/>
              <a:gdLst/>
              <a:ahLst/>
              <a:cxnLst/>
              <a:rect l="l" t="t" r="r" b="b"/>
              <a:pathLst>
                <a:path w="22" h="64" extrusionOk="0">
                  <a:moveTo>
                    <a:pt x="1" y="0"/>
                  </a:moveTo>
                  <a:cubicBezTo>
                    <a:pt x="4" y="21"/>
                    <a:pt x="11" y="42"/>
                    <a:pt x="22" y="63"/>
                  </a:cubicBezTo>
                  <a:cubicBezTo>
                    <a:pt x="11" y="42"/>
                    <a:pt x="4" y="2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1" name="Google Shape;1621;p37"/>
            <p:cNvSpPr/>
            <p:nvPr/>
          </p:nvSpPr>
          <p:spPr>
            <a:xfrm>
              <a:off x="1964299" y="1952732"/>
              <a:ext cx="353" cy="679"/>
            </a:xfrm>
            <a:custGeom>
              <a:avLst/>
              <a:gdLst/>
              <a:ahLst/>
              <a:cxnLst/>
              <a:rect l="l" t="t" r="r" b="b"/>
              <a:pathLst>
                <a:path w="26" h="50" extrusionOk="0">
                  <a:moveTo>
                    <a:pt x="25" y="49"/>
                  </a:moveTo>
                  <a:cubicBezTo>
                    <a:pt x="15" y="35"/>
                    <a:pt x="8" y="18"/>
                    <a:pt x="1" y="0"/>
                  </a:cubicBezTo>
                  <a:cubicBezTo>
                    <a:pt x="8" y="18"/>
                    <a:pt x="15" y="35"/>
                    <a:pt x="25"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2" name="Google Shape;1622;p37"/>
            <p:cNvSpPr/>
            <p:nvPr/>
          </p:nvSpPr>
          <p:spPr>
            <a:xfrm>
              <a:off x="1988358" y="1965983"/>
              <a:ext cx="394" cy="299"/>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3" name="Google Shape;1623;p37"/>
            <p:cNvSpPr/>
            <p:nvPr/>
          </p:nvSpPr>
          <p:spPr>
            <a:xfrm>
              <a:off x="1957415" y="1933479"/>
              <a:ext cx="720" cy="149"/>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4" name="Google Shape;1624;p37"/>
            <p:cNvSpPr/>
            <p:nvPr/>
          </p:nvSpPr>
          <p:spPr>
            <a:xfrm>
              <a:off x="1959506" y="1932569"/>
              <a:ext cx="434" cy="353"/>
            </a:xfrm>
            <a:custGeom>
              <a:avLst/>
              <a:gdLst/>
              <a:ahLst/>
              <a:cxnLst/>
              <a:rect l="l" t="t" r="r" b="b"/>
              <a:pathLst>
                <a:path w="32" h="26" extrusionOk="0">
                  <a:moveTo>
                    <a:pt x="0" y="25"/>
                  </a:moveTo>
                  <a:cubicBezTo>
                    <a:pt x="11" y="18"/>
                    <a:pt x="21" y="11"/>
                    <a:pt x="32" y="1"/>
                  </a:cubicBezTo>
                  <a:cubicBezTo>
                    <a:pt x="21" y="11"/>
                    <a:pt x="11" y="18"/>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5" name="Google Shape;1625;p37"/>
            <p:cNvSpPr/>
            <p:nvPr/>
          </p:nvSpPr>
          <p:spPr>
            <a:xfrm>
              <a:off x="1958175" y="1933289"/>
              <a:ext cx="584" cy="204"/>
            </a:xfrm>
            <a:custGeom>
              <a:avLst/>
              <a:gdLst/>
              <a:ahLst/>
              <a:cxnLst/>
              <a:rect l="l" t="t" r="r" b="b"/>
              <a:pathLst>
                <a:path w="43" h="15" extrusionOk="0">
                  <a:moveTo>
                    <a:pt x="0" y="14"/>
                  </a:moveTo>
                  <a:cubicBezTo>
                    <a:pt x="14" y="11"/>
                    <a:pt x="28" y="4"/>
                    <a:pt x="42" y="0"/>
                  </a:cubicBezTo>
                  <a:cubicBezTo>
                    <a:pt x="28" y="4"/>
                    <a:pt x="14"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6" name="Google Shape;1626;p37"/>
            <p:cNvSpPr/>
            <p:nvPr/>
          </p:nvSpPr>
          <p:spPr>
            <a:xfrm>
              <a:off x="1958881" y="1932949"/>
              <a:ext cx="543" cy="299"/>
            </a:xfrm>
            <a:custGeom>
              <a:avLst/>
              <a:gdLst/>
              <a:ahLst/>
              <a:cxnLst/>
              <a:rect l="l" t="t" r="r" b="b"/>
              <a:pathLst>
                <a:path w="40" h="22" extrusionOk="0">
                  <a:moveTo>
                    <a:pt x="1" y="22"/>
                  </a:moveTo>
                  <a:cubicBezTo>
                    <a:pt x="11" y="15"/>
                    <a:pt x="25" y="8"/>
                    <a:pt x="39" y="1"/>
                  </a:cubicBezTo>
                  <a:cubicBezTo>
                    <a:pt x="25" y="8"/>
                    <a:pt x="11" y="15"/>
                    <a:pt x="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7" name="Google Shape;1627;p37"/>
            <p:cNvSpPr/>
            <p:nvPr/>
          </p:nvSpPr>
          <p:spPr>
            <a:xfrm>
              <a:off x="1959981" y="1932148"/>
              <a:ext cx="339" cy="394"/>
            </a:xfrm>
            <a:custGeom>
              <a:avLst/>
              <a:gdLst/>
              <a:ahLst/>
              <a:cxnLst/>
              <a:rect l="l" t="t" r="r" b="b"/>
              <a:pathLst>
                <a:path w="25" h="29" extrusionOk="0">
                  <a:moveTo>
                    <a:pt x="25" y="0"/>
                  </a:moveTo>
                  <a:cubicBezTo>
                    <a:pt x="18" y="11"/>
                    <a:pt x="7" y="21"/>
                    <a:pt x="0" y="28"/>
                  </a:cubicBezTo>
                  <a:cubicBezTo>
                    <a:pt x="7" y="21"/>
                    <a:pt x="18" y="11"/>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8" name="Google Shape;1628;p37"/>
            <p:cNvSpPr/>
            <p:nvPr/>
          </p:nvSpPr>
          <p:spPr>
            <a:xfrm>
              <a:off x="1960646" y="1931103"/>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29" name="Google Shape;1629;p37"/>
            <p:cNvSpPr/>
            <p:nvPr/>
          </p:nvSpPr>
          <p:spPr>
            <a:xfrm>
              <a:off x="1969051" y="1928673"/>
              <a:ext cx="1398" cy="204"/>
            </a:xfrm>
            <a:custGeom>
              <a:avLst/>
              <a:gdLst/>
              <a:ahLst/>
              <a:cxnLst/>
              <a:rect l="l" t="t" r="r" b="b"/>
              <a:pathLst>
                <a:path w="103" h="15" extrusionOk="0">
                  <a:moveTo>
                    <a:pt x="102" y="15"/>
                  </a:moveTo>
                  <a:cubicBezTo>
                    <a:pt x="71" y="4"/>
                    <a:pt x="36" y="1"/>
                    <a:pt x="1" y="1"/>
                  </a:cubicBezTo>
                  <a:cubicBezTo>
                    <a:pt x="36" y="1"/>
                    <a:pt x="71" y="4"/>
                    <a:pt x="102"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0" name="Google Shape;1630;p37"/>
            <p:cNvSpPr/>
            <p:nvPr/>
          </p:nvSpPr>
          <p:spPr>
            <a:xfrm>
              <a:off x="1960836" y="1930438"/>
              <a:ext cx="54" cy="584"/>
            </a:xfrm>
            <a:custGeom>
              <a:avLst/>
              <a:gdLst/>
              <a:ahLst/>
              <a:cxnLst/>
              <a:rect l="l" t="t" r="r" b="b"/>
              <a:pathLst>
                <a:path w="4" h="43" extrusionOk="0">
                  <a:moveTo>
                    <a:pt x="0" y="42"/>
                  </a:moveTo>
                  <a:cubicBezTo>
                    <a:pt x="4" y="28"/>
                    <a:pt x="4" y="14"/>
                    <a:pt x="4" y="0"/>
                  </a:cubicBezTo>
                  <a:cubicBezTo>
                    <a:pt x="4" y="14"/>
                    <a:pt x="4" y="28"/>
                    <a:pt x="0"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1" name="Google Shape;1631;p37"/>
            <p:cNvSpPr/>
            <p:nvPr/>
          </p:nvSpPr>
          <p:spPr>
            <a:xfrm>
              <a:off x="1960361" y="1931673"/>
              <a:ext cx="299" cy="434"/>
            </a:xfrm>
            <a:custGeom>
              <a:avLst/>
              <a:gdLst/>
              <a:ahLst/>
              <a:cxnLst/>
              <a:rect l="l" t="t" r="r" b="b"/>
              <a:pathLst>
                <a:path w="22" h="32" extrusionOk="0">
                  <a:moveTo>
                    <a:pt x="0" y="32"/>
                  </a:moveTo>
                  <a:cubicBezTo>
                    <a:pt x="7" y="21"/>
                    <a:pt x="14" y="11"/>
                    <a:pt x="21" y="0"/>
                  </a:cubicBezTo>
                  <a:cubicBezTo>
                    <a:pt x="14" y="11"/>
                    <a:pt x="7" y="21"/>
                    <a:pt x="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2" name="Google Shape;1632;p37"/>
            <p:cNvSpPr/>
            <p:nvPr/>
          </p:nvSpPr>
          <p:spPr>
            <a:xfrm>
              <a:off x="2008222" y="1930981"/>
              <a:ext cx="58533" cy="39592"/>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3" name="Google Shape;1633;p37"/>
            <p:cNvSpPr/>
            <p:nvPr/>
          </p:nvSpPr>
          <p:spPr>
            <a:xfrm>
              <a:off x="2054236" y="1960186"/>
              <a:ext cx="679" cy="14"/>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4" name="Google Shape;1634;p37"/>
            <p:cNvSpPr/>
            <p:nvPr/>
          </p:nvSpPr>
          <p:spPr>
            <a:xfrm>
              <a:off x="2066782" y="1954388"/>
              <a:ext cx="68" cy="109"/>
            </a:xfrm>
            <a:custGeom>
              <a:avLst/>
              <a:gdLst/>
              <a:ahLst/>
              <a:cxnLst/>
              <a:rect l="l" t="t" r="r" b="b"/>
              <a:pathLst>
                <a:path w="5" h="8" extrusionOk="0">
                  <a:moveTo>
                    <a:pt x="1" y="1"/>
                  </a:moveTo>
                  <a:cubicBezTo>
                    <a:pt x="4" y="1"/>
                    <a:pt x="4" y="4"/>
                    <a:pt x="1" y="8"/>
                  </a:cubicBezTo>
                  <a:cubicBezTo>
                    <a:pt x="4" y="4"/>
                    <a:pt x="4"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5" name="Google Shape;1635;p37"/>
            <p:cNvSpPr/>
            <p:nvPr/>
          </p:nvSpPr>
          <p:spPr>
            <a:xfrm>
              <a:off x="2066782" y="1954673"/>
              <a:ext cx="14" cy="68"/>
            </a:xfrm>
            <a:custGeom>
              <a:avLst/>
              <a:gdLst/>
              <a:ahLst/>
              <a:cxnLst/>
              <a:rect l="l" t="t" r="r" b="b"/>
              <a:pathLst>
                <a:path w="1" h="5" extrusionOk="0">
                  <a:moveTo>
                    <a:pt x="1" y="1"/>
                  </a:moveTo>
                  <a:lnTo>
                    <a:pt x="1" y="4"/>
                  </a:lnTo>
                  <a:cubicBezTo>
                    <a:pt x="1" y="1"/>
                    <a:pt x="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6" name="Google Shape;1636;p37"/>
            <p:cNvSpPr/>
            <p:nvPr/>
          </p:nvSpPr>
          <p:spPr>
            <a:xfrm>
              <a:off x="2066836" y="1954538"/>
              <a:ext cx="14" cy="109"/>
            </a:xfrm>
            <a:custGeom>
              <a:avLst/>
              <a:gdLst/>
              <a:ahLst/>
              <a:cxnLst/>
              <a:rect l="l" t="t" r="r" b="b"/>
              <a:pathLst>
                <a:path w="1" h="8" extrusionOk="0">
                  <a:moveTo>
                    <a:pt x="0" y="0"/>
                  </a:moveTo>
                  <a:cubicBezTo>
                    <a:pt x="0" y="4"/>
                    <a:pt x="0" y="4"/>
                    <a:pt x="0" y="7"/>
                  </a:cubicBezTo>
                  <a:cubicBezTo>
                    <a:pt x="0" y="4"/>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7" name="Google Shape;1637;p37"/>
            <p:cNvSpPr/>
            <p:nvPr/>
          </p:nvSpPr>
          <p:spPr>
            <a:xfrm>
              <a:off x="2066591" y="1954864"/>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8" name="Google Shape;1638;p37"/>
            <p:cNvSpPr/>
            <p:nvPr/>
          </p:nvSpPr>
          <p:spPr>
            <a:xfrm>
              <a:off x="2066401" y="1954959"/>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39" name="Google Shape;1639;p37"/>
            <p:cNvSpPr/>
            <p:nvPr/>
          </p:nvSpPr>
          <p:spPr>
            <a:xfrm>
              <a:off x="2066687" y="1954768"/>
              <a:ext cx="68" cy="68"/>
            </a:xfrm>
            <a:custGeom>
              <a:avLst/>
              <a:gdLst/>
              <a:ahLst/>
              <a:cxnLst/>
              <a:rect l="l" t="t" r="r" b="b"/>
              <a:pathLst>
                <a:path w="5" h="5" extrusionOk="0">
                  <a:moveTo>
                    <a:pt x="4"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0" name="Google Shape;1640;p37"/>
            <p:cNvSpPr/>
            <p:nvPr/>
          </p:nvSpPr>
          <p:spPr>
            <a:xfrm>
              <a:off x="2055037" y="196014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1" name="Google Shape;1641;p37"/>
            <p:cNvSpPr/>
            <p:nvPr/>
          </p:nvSpPr>
          <p:spPr>
            <a:xfrm>
              <a:off x="2066171" y="1955108"/>
              <a:ext cx="204" cy="149"/>
            </a:xfrm>
            <a:custGeom>
              <a:avLst/>
              <a:gdLst/>
              <a:ahLst/>
              <a:cxnLst/>
              <a:rect l="l" t="t" r="r" b="b"/>
              <a:pathLst>
                <a:path w="15" h="11" extrusionOk="0">
                  <a:moveTo>
                    <a:pt x="14"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2" name="Google Shape;1642;p37"/>
            <p:cNvSpPr/>
            <p:nvPr/>
          </p:nvSpPr>
          <p:spPr>
            <a:xfrm>
              <a:off x="2051439" y="1959711"/>
              <a:ext cx="2811" cy="489"/>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3" name="Google Shape;1643;p37"/>
            <p:cNvSpPr/>
            <p:nvPr/>
          </p:nvSpPr>
          <p:spPr>
            <a:xfrm>
              <a:off x="2046633" y="1959575"/>
              <a:ext cx="339" cy="244"/>
            </a:xfrm>
            <a:custGeom>
              <a:avLst/>
              <a:gdLst/>
              <a:ahLst/>
              <a:cxnLst/>
              <a:rect l="l" t="t" r="r" b="b"/>
              <a:pathLst>
                <a:path w="25" h="18" extrusionOk="0">
                  <a:moveTo>
                    <a:pt x="25" y="0"/>
                  </a:moveTo>
                  <a:lnTo>
                    <a:pt x="0" y="11"/>
                  </a:lnTo>
                  <a:lnTo>
                    <a:pt x="0" y="18"/>
                  </a:lnTo>
                  <a:cubicBezTo>
                    <a:pt x="7" y="11"/>
                    <a:pt x="14" y="7"/>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4" name="Google Shape;1644;p37"/>
            <p:cNvSpPr/>
            <p:nvPr/>
          </p:nvSpPr>
          <p:spPr>
            <a:xfrm>
              <a:off x="2048343" y="195919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5" name="Google Shape;1645;p37"/>
            <p:cNvSpPr/>
            <p:nvPr/>
          </p:nvSpPr>
          <p:spPr>
            <a:xfrm>
              <a:off x="2053856" y="1960186"/>
              <a:ext cx="625" cy="14"/>
            </a:xfrm>
            <a:custGeom>
              <a:avLst/>
              <a:gdLst/>
              <a:ahLst/>
              <a:cxnLst/>
              <a:rect l="l" t="t" r="r" b="b"/>
              <a:pathLst>
                <a:path w="46" h="1" extrusionOk="0">
                  <a:moveTo>
                    <a:pt x="25" y="1"/>
                  </a:moveTo>
                  <a:lnTo>
                    <a:pt x="0" y="1"/>
                  </a:lnTo>
                  <a:cubicBezTo>
                    <a:pt x="14" y="1"/>
                    <a:pt x="32" y="1"/>
                    <a:pt x="46" y="1"/>
                  </a:cubicBez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6" name="Google Shape;1646;p37"/>
            <p:cNvSpPr/>
            <p:nvPr/>
          </p:nvSpPr>
          <p:spPr>
            <a:xfrm>
              <a:off x="2011263" y="1967273"/>
              <a:ext cx="1208" cy="1385"/>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7" name="Google Shape;1647;p37"/>
            <p:cNvSpPr/>
            <p:nvPr/>
          </p:nvSpPr>
          <p:spPr>
            <a:xfrm>
              <a:off x="2008086" y="1964748"/>
              <a:ext cx="2770" cy="1914"/>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8" name="Google Shape;1648;p37"/>
            <p:cNvSpPr/>
            <p:nvPr/>
          </p:nvSpPr>
          <p:spPr>
            <a:xfrm>
              <a:off x="2022818" y="1968074"/>
              <a:ext cx="3720" cy="1059"/>
            </a:xfrm>
            <a:custGeom>
              <a:avLst/>
              <a:gdLst/>
              <a:ahLst/>
              <a:cxnLst/>
              <a:rect l="l" t="t" r="r" b="b"/>
              <a:pathLst>
                <a:path w="274" h="78" extrusionOk="0">
                  <a:moveTo>
                    <a:pt x="0" y="1"/>
                  </a:moveTo>
                  <a:cubicBezTo>
                    <a:pt x="77" y="1"/>
                    <a:pt x="207" y="11"/>
                    <a:pt x="273" y="78"/>
                  </a:cubicBezTo>
                  <a:cubicBezTo>
                    <a:pt x="207" y="11"/>
                    <a:pt x="8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49" name="Google Shape;1649;p37"/>
            <p:cNvSpPr/>
            <p:nvPr/>
          </p:nvSpPr>
          <p:spPr>
            <a:xfrm>
              <a:off x="2026524" y="1969120"/>
              <a:ext cx="679" cy="489"/>
            </a:xfrm>
            <a:custGeom>
              <a:avLst/>
              <a:gdLst/>
              <a:ahLst/>
              <a:cxnLst/>
              <a:rect l="l" t="t" r="r" b="b"/>
              <a:pathLst>
                <a:path w="50" h="36" extrusionOk="0">
                  <a:moveTo>
                    <a:pt x="0" y="1"/>
                  </a:moveTo>
                  <a:cubicBezTo>
                    <a:pt x="14" y="18"/>
                    <a:pt x="32" y="29"/>
                    <a:pt x="49" y="36"/>
                  </a:cubicBezTo>
                  <a:cubicBezTo>
                    <a:pt x="32" y="29"/>
                    <a:pt x="14"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0" name="Google Shape;1650;p37"/>
            <p:cNvSpPr/>
            <p:nvPr/>
          </p:nvSpPr>
          <p:spPr>
            <a:xfrm>
              <a:off x="2010842" y="1966703"/>
              <a:ext cx="244" cy="299"/>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1" name="Google Shape;1651;p37"/>
            <p:cNvSpPr/>
            <p:nvPr/>
          </p:nvSpPr>
          <p:spPr>
            <a:xfrm>
              <a:off x="2045397" y="1961001"/>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2" name="Google Shape;1652;p37"/>
            <p:cNvSpPr/>
            <p:nvPr/>
          </p:nvSpPr>
          <p:spPr>
            <a:xfrm>
              <a:off x="2045058" y="1960905"/>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3" name="Google Shape;1653;p37"/>
            <p:cNvSpPr/>
            <p:nvPr/>
          </p:nvSpPr>
          <p:spPr>
            <a:xfrm>
              <a:off x="2044677" y="1960810"/>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4" name="Google Shape;1654;p37"/>
            <p:cNvSpPr/>
            <p:nvPr/>
          </p:nvSpPr>
          <p:spPr>
            <a:xfrm>
              <a:off x="2027190" y="1968984"/>
              <a:ext cx="244" cy="625"/>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5" name="Google Shape;1655;p37"/>
            <p:cNvSpPr/>
            <p:nvPr/>
          </p:nvSpPr>
          <p:spPr>
            <a:xfrm>
              <a:off x="2026280" y="1960023"/>
              <a:ext cx="9287" cy="1086"/>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6" name="Google Shape;1656;p37"/>
            <p:cNvSpPr/>
            <p:nvPr/>
          </p:nvSpPr>
          <p:spPr>
            <a:xfrm>
              <a:off x="2047583" y="1958950"/>
              <a:ext cx="774" cy="353"/>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7" name="Google Shape;1657;p37"/>
            <p:cNvSpPr/>
            <p:nvPr/>
          </p:nvSpPr>
          <p:spPr>
            <a:xfrm>
              <a:off x="2044257" y="196071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8" name="Google Shape;1658;p37"/>
            <p:cNvSpPr/>
            <p:nvPr/>
          </p:nvSpPr>
          <p:spPr>
            <a:xfrm>
              <a:off x="2048153" y="195919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59" name="Google Shape;1659;p37"/>
            <p:cNvSpPr/>
            <p:nvPr/>
          </p:nvSpPr>
          <p:spPr>
            <a:xfrm>
              <a:off x="2027190" y="1969595"/>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0" name="Google Shape;1660;p37"/>
            <p:cNvSpPr/>
            <p:nvPr/>
          </p:nvSpPr>
          <p:spPr>
            <a:xfrm>
              <a:off x="2043971" y="1930954"/>
              <a:ext cx="869" cy="258"/>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1" name="Google Shape;1661;p37"/>
            <p:cNvSpPr/>
            <p:nvPr/>
          </p:nvSpPr>
          <p:spPr>
            <a:xfrm>
              <a:off x="2009036" y="196189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2" name="Google Shape;1662;p37"/>
            <p:cNvSpPr/>
            <p:nvPr/>
          </p:nvSpPr>
          <p:spPr>
            <a:xfrm>
              <a:off x="2008276" y="1963947"/>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3" name="Google Shape;1663;p37"/>
            <p:cNvSpPr/>
            <p:nvPr/>
          </p:nvSpPr>
          <p:spPr>
            <a:xfrm>
              <a:off x="2008561" y="1963187"/>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4" name="Google Shape;1664;p37"/>
            <p:cNvSpPr/>
            <p:nvPr/>
          </p:nvSpPr>
          <p:spPr>
            <a:xfrm>
              <a:off x="2028805" y="1937607"/>
              <a:ext cx="964" cy="163"/>
            </a:xfrm>
            <a:custGeom>
              <a:avLst/>
              <a:gdLst/>
              <a:ahLst/>
              <a:cxnLst/>
              <a:rect l="l" t="t" r="r" b="b"/>
              <a:pathLst>
                <a:path w="71" h="12" extrusionOk="0">
                  <a:moveTo>
                    <a:pt x="0" y="11"/>
                  </a:moveTo>
                  <a:cubicBezTo>
                    <a:pt x="21" y="1"/>
                    <a:pt x="46" y="1"/>
                    <a:pt x="70" y="8"/>
                  </a:cubicBezTo>
                  <a:cubicBezTo>
                    <a:pt x="46" y="1"/>
                    <a:pt x="21" y="1"/>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5" name="Google Shape;1665;p37"/>
            <p:cNvSpPr/>
            <p:nvPr/>
          </p:nvSpPr>
          <p:spPr>
            <a:xfrm>
              <a:off x="2008846" y="1962521"/>
              <a:ext cx="14" cy="54"/>
            </a:xfrm>
            <a:custGeom>
              <a:avLst/>
              <a:gdLst/>
              <a:ahLst/>
              <a:cxnLst/>
              <a:rect l="l" t="t" r="r" b="b"/>
              <a:pathLst>
                <a:path w="1" h="4" extrusionOk="0">
                  <a:moveTo>
                    <a:pt x="0"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6" name="Google Shape;1666;p37"/>
            <p:cNvSpPr/>
            <p:nvPr/>
          </p:nvSpPr>
          <p:spPr>
            <a:xfrm>
              <a:off x="2009647" y="1960335"/>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7" name="Google Shape;1667;p37"/>
            <p:cNvSpPr/>
            <p:nvPr/>
          </p:nvSpPr>
          <p:spPr>
            <a:xfrm>
              <a:off x="2029796" y="193770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8" name="Google Shape;1668;p37"/>
            <p:cNvSpPr/>
            <p:nvPr/>
          </p:nvSpPr>
          <p:spPr>
            <a:xfrm>
              <a:off x="2009267" y="1961286"/>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69" name="Google Shape;1669;p37"/>
            <p:cNvSpPr/>
            <p:nvPr/>
          </p:nvSpPr>
          <p:spPr>
            <a:xfrm>
              <a:off x="2009457" y="1960756"/>
              <a:ext cx="68" cy="109"/>
            </a:xfrm>
            <a:custGeom>
              <a:avLst/>
              <a:gdLst/>
              <a:ahLst/>
              <a:cxnLst/>
              <a:rect l="l" t="t" r="r" b="b"/>
              <a:pathLst>
                <a:path w="5" h="8" extrusionOk="0">
                  <a:moveTo>
                    <a:pt x="4"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0" name="Google Shape;1670;p37"/>
            <p:cNvSpPr/>
            <p:nvPr/>
          </p:nvSpPr>
          <p:spPr>
            <a:xfrm>
              <a:off x="2008086" y="196474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1" name="Google Shape;1671;p37"/>
            <p:cNvSpPr/>
            <p:nvPr/>
          </p:nvSpPr>
          <p:spPr>
            <a:xfrm>
              <a:off x="2008086" y="1964748"/>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2" name="Google Shape;1672;p37"/>
            <p:cNvSpPr/>
            <p:nvPr/>
          </p:nvSpPr>
          <p:spPr>
            <a:xfrm>
              <a:off x="2051520" y="1865551"/>
              <a:ext cx="112191" cy="87765"/>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673" name="Google Shape;1673;p37"/>
            <p:cNvSpPr/>
            <p:nvPr/>
          </p:nvSpPr>
          <p:spPr>
            <a:xfrm>
              <a:off x="2080902" y="1899970"/>
              <a:ext cx="244" cy="54"/>
            </a:xfrm>
            <a:custGeom>
              <a:avLst/>
              <a:gdLst/>
              <a:ahLst/>
              <a:cxnLst/>
              <a:rect l="l" t="t" r="r" b="b"/>
              <a:pathLst>
                <a:path w="18" h="4" extrusionOk="0">
                  <a:moveTo>
                    <a:pt x="18" y="0"/>
                  </a:moveTo>
                  <a:lnTo>
                    <a:pt x="0" y="4"/>
                  </a:lnTo>
                  <a:lnTo>
                    <a:pt x="4" y="4"/>
                  </a:ln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4" name="Google Shape;1674;p37"/>
            <p:cNvSpPr/>
            <p:nvPr/>
          </p:nvSpPr>
          <p:spPr>
            <a:xfrm>
              <a:off x="2147120" y="1866841"/>
              <a:ext cx="299" cy="109"/>
            </a:xfrm>
            <a:custGeom>
              <a:avLst/>
              <a:gdLst/>
              <a:ahLst/>
              <a:cxnLst/>
              <a:rect l="l" t="t" r="r" b="b"/>
              <a:pathLst>
                <a:path w="22" h="8" extrusionOk="0">
                  <a:moveTo>
                    <a:pt x="0" y="0"/>
                  </a:moveTo>
                  <a:lnTo>
                    <a:pt x="2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5" name="Google Shape;1675;p37"/>
            <p:cNvSpPr/>
            <p:nvPr/>
          </p:nvSpPr>
          <p:spPr>
            <a:xfrm>
              <a:off x="2138131" y="1865510"/>
              <a:ext cx="2525" cy="149"/>
            </a:xfrm>
            <a:custGeom>
              <a:avLst/>
              <a:gdLst/>
              <a:ahLst/>
              <a:cxnLst/>
              <a:rect l="l" t="t" r="r" b="b"/>
              <a:pathLst>
                <a:path w="186" h="11" extrusionOk="0">
                  <a:moveTo>
                    <a:pt x="0" y="0"/>
                  </a:moveTo>
                  <a:cubicBezTo>
                    <a:pt x="46" y="0"/>
                    <a:pt x="112" y="4"/>
                    <a:pt x="186" y="11"/>
                  </a:cubicBezTo>
                  <a:cubicBezTo>
                    <a:pt x="119" y="4"/>
                    <a:pt x="56"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6" name="Google Shape;1676;p37"/>
            <p:cNvSpPr/>
            <p:nvPr/>
          </p:nvSpPr>
          <p:spPr>
            <a:xfrm>
              <a:off x="2140888" y="1865646"/>
              <a:ext cx="339" cy="68"/>
            </a:xfrm>
            <a:custGeom>
              <a:avLst/>
              <a:gdLst/>
              <a:ahLst/>
              <a:cxnLst/>
              <a:rect l="l" t="t" r="r" b="b"/>
              <a:pathLst>
                <a:path w="25" h="5" extrusionOk="0">
                  <a:moveTo>
                    <a:pt x="0" y="1"/>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7" name="Google Shape;1677;p37"/>
            <p:cNvSpPr/>
            <p:nvPr/>
          </p:nvSpPr>
          <p:spPr>
            <a:xfrm>
              <a:off x="2145219" y="1866311"/>
              <a:ext cx="339" cy="68"/>
            </a:xfrm>
            <a:custGeom>
              <a:avLst/>
              <a:gdLst/>
              <a:ahLst/>
              <a:cxnLst/>
              <a:rect l="l" t="t" r="r" b="b"/>
              <a:pathLst>
                <a:path w="25" h="5" extrusionOk="0">
                  <a:moveTo>
                    <a:pt x="0" y="1"/>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8" name="Google Shape;1678;p37"/>
            <p:cNvSpPr/>
            <p:nvPr/>
          </p:nvSpPr>
          <p:spPr>
            <a:xfrm>
              <a:off x="2147690" y="1867071"/>
              <a:ext cx="204" cy="163"/>
            </a:xfrm>
            <a:custGeom>
              <a:avLst/>
              <a:gdLst/>
              <a:ahLst/>
              <a:cxnLst/>
              <a:rect l="l" t="t" r="r" b="b"/>
              <a:pathLst>
                <a:path w="15" h="12" extrusionOk="0">
                  <a:moveTo>
                    <a:pt x="0" y="1"/>
                  </a:moveTo>
                  <a:lnTo>
                    <a:pt x="1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79" name="Google Shape;1679;p37"/>
            <p:cNvSpPr/>
            <p:nvPr/>
          </p:nvSpPr>
          <p:spPr>
            <a:xfrm>
              <a:off x="2144554" y="1866175"/>
              <a:ext cx="285" cy="54"/>
            </a:xfrm>
            <a:custGeom>
              <a:avLst/>
              <a:gdLst/>
              <a:ahLst/>
              <a:cxnLst/>
              <a:rect l="l" t="t" r="r" b="b"/>
              <a:pathLst>
                <a:path w="21" h="4" extrusionOk="0">
                  <a:moveTo>
                    <a:pt x="0" y="0"/>
                  </a:moveTo>
                  <a:lnTo>
                    <a:pt x="2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0" name="Google Shape;1680;p37"/>
            <p:cNvSpPr/>
            <p:nvPr/>
          </p:nvSpPr>
          <p:spPr>
            <a:xfrm>
              <a:off x="2146495" y="1866650"/>
              <a:ext cx="353" cy="109"/>
            </a:xfrm>
            <a:custGeom>
              <a:avLst/>
              <a:gdLst/>
              <a:ahLst/>
              <a:cxnLst/>
              <a:rect l="l" t="t" r="r" b="b"/>
              <a:pathLst>
                <a:path w="26" h="8" extrusionOk="0">
                  <a:moveTo>
                    <a:pt x="1" y="0"/>
                  </a:moveTo>
                  <a:lnTo>
                    <a:pt x="25"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1" name="Google Shape;1681;p37"/>
            <p:cNvSpPr/>
            <p:nvPr/>
          </p:nvSpPr>
          <p:spPr>
            <a:xfrm>
              <a:off x="2145884" y="1866460"/>
              <a:ext cx="339" cy="109"/>
            </a:xfrm>
            <a:custGeom>
              <a:avLst/>
              <a:gdLst/>
              <a:ahLst/>
              <a:cxnLst/>
              <a:rect l="l" t="t" r="r" b="b"/>
              <a:pathLst>
                <a:path w="25" h="8" extrusionOk="0">
                  <a:moveTo>
                    <a:pt x="0" y="0"/>
                  </a:moveTo>
                  <a:lnTo>
                    <a:pt x="25"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2" name="Google Shape;1682;p37"/>
            <p:cNvSpPr/>
            <p:nvPr/>
          </p:nvSpPr>
          <p:spPr>
            <a:xfrm>
              <a:off x="2153202" y="1872014"/>
              <a:ext cx="1059" cy="584"/>
            </a:xfrm>
            <a:custGeom>
              <a:avLst/>
              <a:gdLst/>
              <a:ahLst/>
              <a:cxnLst/>
              <a:rect l="l" t="t" r="r" b="b"/>
              <a:pathLst>
                <a:path w="78" h="43" extrusionOk="0">
                  <a:moveTo>
                    <a:pt x="77" y="1"/>
                  </a:moveTo>
                  <a:lnTo>
                    <a:pt x="0" y="43"/>
                  </a:lnTo>
                  <a:lnTo>
                    <a:pt x="0" y="4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3" name="Google Shape;1683;p37"/>
            <p:cNvSpPr/>
            <p:nvPr/>
          </p:nvSpPr>
          <p:spPr>
            <a:xfrm>
              <a:off x="2143875" y="1866026"/>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4" name="Google Shape;1684;p37"/>
            <p:cNvSpPr/>
            <p:nvPr/>
          </p:nvSpPr>
          <p:spPr>
            <a:xfrm>
              <a:off x="2143169" y="1865931"/>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5" name="Google Shape;1685;p37"/>
            <p:cNvSpPr/>
            <p:nvPr/>
          </p:nvSpPr>
          <p:spPr>
            <a:xfrm>
              <a:off x="2141648" y="1865741"/>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6" name="Google Shape;1686;p37"/>
            <p:cNvSpPr/>
            <p:nvPr/>
          </p:nvSpPr>
          <p:spPr>
            <a:xfrm>
              <a:off x="2142449" y="1865836"/>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7" name="Google Shape;1687;p37"/>
            <p:cNvSpPr/>
            <p:nvPr/>
          </p:nvSpPr>
          <p:spPr>
            <a:xfrm>
              <a:off x="2122300" y="1942359"/>
              <a:ext cx="4481" cy="2539"/>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8" name="Google Shape;1688;p37"/>
            <p:cNvSpPr/>
            <p:nvPr/>
          </p:nvSpPr>
          <p:spPr>
            <a:xfrm>
              <a:off x="2074860" y="1952637"/>
              <a:ext cx="14" cy="244"/>
            </a:xfrm>
            <a:custGeom>
              <a:avLst/>
              <a:gdLst/>
              <a:ahLst/>
              <a:cxnLst/>
              <a:rect l="l" t="t" r="r" b="b"/>
              <a:pathLst>
                <a:path w="1" h="18" extrusionOk="0">
                  <a:moveTo>
                    <a:pt x="1" y="0"/>
                  </a:moveTo>
                  <a:cubicBezTo>
                    <a:pt x="1" y="7"/>
                    <a:pt x="1" y="11"/>
                    <a:pt x="1" y="18"/>
                  </a:cubicBezTo>
                  <a:cubicBezTo>
                    <a:pt x="1" y="11"/>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89" name="Google Shape;1689;p37"/>
            <p:cNvSpPr/>
            <p:nvPr/>
          </p:nvSpPr>
          <p:spPr>
            <a:xfrm>
              <a:off x="2074575" y="1952868"/>
              <a:ext cx="299" cy="489"/>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0" name="Google Shape;1690;p37"/>
            <p:cNvSpPr/>
            <p:nvPr/>
          </p:nvSpPr>
          <p:spPr>
            <a:xfrm>
              <a:off x="2066741" y="1951822"/>
              <a:ext cx="54" cy="258"/>
            </a:xfrm>
            <a:custGeom>
              <a:avLst/>
              <a:gdLst/>
              <a:ahLst/>
              <a:cxnLst/>
              <a:rect l="l" t="t" r="r" b="b"/>
              <a:pathLst>
                <a:path w="4" h="19" extrusionOk="0">
                  <a:moveTo>
                    <a:pt x="4" y="1"/>
                  </a:moveTo>
                  <a:cubicBezTo>
                    <a:pt x="4" y="4"/>
                    <a:pt x="0" y="11"/>
                    <a:pt x="0" y="18"/>
                  </a:cubicBezTo>
                  <a:cubicBezTo>
                    <a:pt x="0" y="15"/>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1" name="Google Shape;1691;p37"/>
            <p:cNvSpPr/>
            <p:nvPr/>
          </p:nvSpPr>
          <p:spPr>
            <a:xfrm>
              <a:off x="2067732" y="1949881"/>
              <a:ext cx="394" cy="299"/>
            </a:xfrm>
            <a:custGeom>
              <a:avLst/>
              <a:gdLst/>
              <a:ahLst/>
              <a:cxnLst/>
              <a:rect l="l" t="t" r="r" b="b"/>
              <a:pathLst>
                <a:path w="29" h="22" extrusionOk="0">
                  <a:moveTo>
                    <a:pt x="29" y="0"/>
                  </a:moveTo>
                  <a:cubicBezTo>
                    <a:pt x="18" y="7"/>
                    <a:pt x="11" y="11"/>
                    <a:pt x="1" y="21"/>
                  </a:cubicBezTo>
                  <a:cubicBezTo>
                    <a:pt x="11" y="11"/>
                    <a:pt x="18" y="7"/>
                    <a:pt x="2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2" name="Google Shape;1692;p37"/>
            <p:cNvSpPr/>
            <p:nvPr/>
          </p:nvSpPr>
          <p:spPr>
            <a:xfrm>
              <a:off x="2067121" y="1950777"/>
              <a:ext cx="109" cy="258"/>
            </a:xfrm>
            <a:custGeom>
              <a:avLst/>
              <a:gdLst/>
              <a:ahLst/>
              <a:cxnLst/>
              <a:rect l="l" t="t" r="r" b="b"/>
              <a:pathLst>
                <a:path w="8" h="19" extrusionOk="0">
                  <a:moveTo>
                    <a:pt x="7" y="1"/>
                  </a:moveTo>
                  <a:cubicBezTo>
                    <a:pt x="4" y="8"/>
                    <a:pt x="0" y="11"/>
                    <a:pt x="0" y="18"/>
                  </a:cubicBezTo>
                  <a:cubicBezTo>
                    <a:pt x="4" y="11"/>
                    <a:pt x="7" y="8"/>
                    <a:pt x="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3" name="Google Shape;1693;p37"/>
            <p:cNvSpPr/>
            <p:nvPr/>
          </p:nvSpPr>
          <p:spPr>
            <a:xfrm>
              <a:off x="2066877" y="1951347"/>
              <a:ext cx="109" cy="163"/>
            </a:xfrm>
            <a:custGeom>
              <a:avLst/>
              <a:gdLst/>
              <a:ahLst/>
              <a:cxnLst/>
              <a:rect l="l" t="t" r="r" b="b"/>
              <a:pathLst>
                <a:path w="8" h="12" extrusionOk="0">
                  <a:moveTo>
                    <a:pt x="8" y="1"/>
                  </a:moveTo>
                  <a:lnTo>
                    <a:pt x="1" y="11"/>
                  </a:lnTo>
                  <a:cubicBezTo>
                    <a:pt x="4" y="8"/>
                    <a:pt x="8" y="4"/>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4" name="Google Shape;1694;p37"/>
            <p:cNvSpPr/>
            <p:nvPr/>
          </p:nvSpPr>
          <p:spPr>
            <a:xfrm>
              <a:off x="2073530" y="1953343"/>
              <a:ext cx="1059" cy="122"/>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5" name="Google Shape;1695;p37"/>
            <p:cNvSpPr/>
            <p:nvPr/>
          </p:nvSpPr>
          <p:spPr>
            <a:xfrm>
              <a:off x="2067352" y="1950166"/>
              <a:ext cx="394" cy="394"/>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6" name="Google Shape;1696;p37"/>
            <p:cNvSpPr/>
            <p:nvPr/>
          </p:nvSpPr>
          <p:spPr>
            <a:xfrm>
              <a:off x="2073054" y="1953153"/>
              <a:ext cx="489" cy="204"/>
            </a:xfrm>
            <a:custGeom>
              <a:avLst/>
              <a:gdLst/>
              <a:ahLst/>
              <a:cxnLst/>
              <a:rect l="l" t="t" r="r" b="b"/>
              <a:pathLst>
                <a:path w="36" h="15" extrusionOk="0">
                  <a:moveTo>
                    <a:pt x="36" y="15"/>
                  </a:moveTo>
                  <a:cubicBezTo>
                    <a:pt x="22" y="8"/>
                    <a:pt x="11" y="4"/>
                    <a:pt x="1" y="1"/>
                  </a:cubicBezTo>
                  <a:cubicBezTo>
                    <a:pt x="11" y="4"/>
                    <a:pt x="22" y="8"/>
                    <a:pt x="36"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7" name="Google Shape;1697;p37"/>
            <p:cNvSpPr/>
            <p:nvPr/>
          </p:nvSpPr>
          <p:spPr>
            <a:xfrm>
              <a:off x="2069633" y="1949446"/>
              <a:ext cx="353" cy="14"/>
            </a:xfrm>
            <a:custGeom>
              <a:avLst/>
              <a:gdLst/>
              <a:ahLst/>
              <a:cxnLst/>
              <a:rect l="l" t="t" r="r" b="b"/>
              <a:pathLst>
                <a:path w="26" h="1" extrusionOk="0">
                  <a:moveTo>
                    <a:pt x="1" y="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8" name="Google Shape;1698;p37"/>
            <p:cNvSpPr/>
            <p:nvPr/>
          </p:nvSpPr>
          <p:spPr>
            <a:xfrm>
              <a:off x="2069117" y="1949446"/>
              <a:ext cx="394" cy="14"/>
            </a:xfrm>
            <a:custGeom>
              <a:avLst/>
              <a:gdLst/>
              <a:ahLst/>
              <a:cxnLst/>
              <a:rect l="l" t="t" r="r" b="b"/>
              <a:pathLst>
                <a:path w="29" h="1" extrusionOk="0">
                  <a:moveTo>
                    <a:pt x="28" y="1"/>
                  </a:moveTo>
                  <a:cubicBezTo>
                    <a:pt x="18" y="1"/>
                    <a:pt x="11" y="1"/>
                    <a:pt x="0" y="1"/>
                  </a:cubicBezTo>
                  <a:cubicBezTo>
                    <a:pt x="11" y="1"/>
                    <a:pt x="18" y="1"/>
                    <a:pt x="2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699" name="Google Shape;1699;p37"/>
            <p:cNvSpPr/>
            <p:nvPr/>
          </p:nvSpPr>
          <p:spPr>
            <a:xfrm>
              <a:off x="2070067" y="1949500"/>
              <a:ext cx="2240" cy="1765"/>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0" name="Google Shape;1700;p37"/>
            <p:cNvSpPr/>
            <p:nvPr/>
          </p:nvSpPr>
          <p:spPr>
            <a:xfrm>
              <a:off x="2068207" y="1949636"/>
              <a:ext cx="353" cy="204"/>
            </a:xfrm>
            <a:custGeom>
              <a:avLst/>
              <a:gdLst/>
              <a:ahLst/>
              <a:cxnLst/>
              <a:rect l="l" t="t" r="r" b="b"/>
              <a:pathLst>
                <a:path w="26" h="15" extrusionOk="0">
                  <a:moveTo>
                    <a:pt x="25" y="1"/>
                  </a:moveTo>
                  <a:cubicBezTo>
                    <a:pt x="15" y="4"/>
                    <a:pt x="8" y="8"/>
                    <a:pt x="1" y="15"/>
                  </a:cubicBezTo>
                  <a:cubicBezTo>
                    <a:pt x="8" y="8"/>
                    <a:pt x="15" y="4"/>
                    <a:pt x="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1" name="Google Shape;1701;p37"/>
            <p:cNvSpPr/>
            <p:nvPr/>
          </p:nvSpPr>
          <p:spPr>
            <a:xfrm>
              <a:off x="2068587" y="1949500"/>
              <a:ext cx="489" cy="149"/>
            </a:xfrm>
            <a:custGeom>
              <a:avLst/>
              <a:gdLst/>
              <a:ahLst/>
              <a:cxnLst/>
              <a:rect l="l" t="t" r="r" b="b"/>
              <a:pathLst>
                <a:path w="36" h="11" extrusionOk="0">
                  <a:moveTo>
                    <a:pt x="36" y="0"/>
                  </a:moveTo>
                  <a:cubicBezTo>
                    <a:pt x="22" y="0"/>
                    <a:pt x="11" y="4"/>
                    <a:pt x="1" y="11"/>
                  </a:cubicBezTo>
                  <a:cubicBezTo>
                    <a:pt x="11" y="4"/>
                    <a:pt x="22" y="0"/>
                    <a:pt x="3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2" name="Google Shape;1702;p37"/>
            <p:cNvSpPr/>
            <p:nvPr/>
          </p:nvSpPr>
          <p:spPr>
            <a:xfrm>
              <a:off x="2074439" y="1953302"/>
              <a:ext cx="299" cy="149"/>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3" name="Google Shape;1703;p37"/>
            <p:cNvSpPr/>
            <p:nvPr/>
          </p:nvSpPr>
          <p:spPr>
            <a:xfrm>
              <a:off x="2080902" y="1902386"/>
              <a:ext cx="54" cy="584"/>
            </a:xfrm>
            <a:custGeom>
              <a:avLst/>
              <a:gdLst/>
              <a:ahLst/>
              <a:cxnLst/>
              <a:rect l="l" t="t" r="r" b="b"/>
              <a:pathLst>
                <a:path w="4" h="43" extrusionOk="0">
                  <a:moveTo>
                    <a:pt x="0" y="1"/>
                  </a:moveTo>
                  <a:lnTo>
                    <a:pt x="0" y="43"/>
                  </a:lnTo>
                  <a:cubicBezTo>
                    <a:pt x="4" y="29"/>
                    <a:pt x="4"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4" name="Google Shape;1704;p37"/>
            <p:cNvSpPr/>
            <p:nvPr/>
          </p:nvSpPr>
          <p:spPr>
            <a:xfrm>
              <a:off x="2080848" y="1900635"/>
              <a:ext cx="68" cy="679"/>
            </a:xfrm>
            <a:custGeom>
              <a:avLst/>
              <a:gdLst/>
              <a:ahLst/>
              <a:cxnLst/>
              <a:rect l="l" t="t" r="r" b="b"/>
              <a:pathLst>
                <a:path w="5" h="50" extrusionOk="0">
                  <a:moveTo>
                    <a:pt x="1" y="0"/>
                  </a:moveTo>
                  <a:lnTo>
                    <a:pt x="1" y="49"/>
                  </a:lnTo>
                  <a:cubicBezTo>
                    <a:pt x="4" y="35"/>
                    <a:pt x="4"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5" name="Google Shape;1705;p37"/>
            <p:cNvSpPr/>
            <p:nvPr/>
          </p:nvSpPr>
          <p:spPr>
            <a:xfrm>
              <a:off x="2080943" y="1903961"/>
              <a:ext cx="14" cy="530"/>
            </a:xfrm>
            <a:custGeom>
              <a:avLst/>
              <a:gdLst/>
              <a:ahLst/>
              <a:cxnLst/>
              <a:rect l="l" t="t" r="r" b="b"/>
              <a:pathLst>
                <a:path w="1" h="39" extrusionOk="0">
                  <a:moveTo>
                    <a:pt x="1" y="0"/>
                  </a:moveTo>
                  <a:lnTo>
                    <a:pt x="1"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6" name="Google Shape;1706;p37"/>
            <p:cNvSpPr/>
            <p:nvPr/>
          </p:nvSpPr>
          <p:spPr>
            <a:xfrm>
              <a:off x="2080753" y="1916032"/>
              <a:ext cx="68" cy="244"/>
            </a:xfrm>
            <a:custGeom>
              <a:avLst/>
              <a:gdLst/>
              <a:ahLst/>
              <a:cxnLst/>
              <a:rect l="l" t="t" r="r" b="b"/>
              <a:pathLst>
                <a:path w="5" h="18" extrusionOk="0">
                  <a:moveTo>
                    <a:pt x="4" y="0"/>
                  </a:moveTo>
                  <a:cubicBezTo>
                    <a:pt x="1" y="7"/>
                    <a:pt x="1" y="11"/>
                    <a:pt x="4" y="18"/>
                  </a:cubicBez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7" name="Google Shape;1707;p37"/>
            <p:cNvSpPr/>
            <p:nvPr/>
          </p:nvSpPr>
          <p:spPr>
            <a:xfrm>
              <a:off x="2080848" y="1914077"/>
              <a:ext cx="14" cy="258"/>
            </a:xfrm>
            <a:custGeom>
              <a:avLst/>
              <a:gdLst/>
              <a:ahLst/>
              <a:cxnLst/>
              <a:rect l="l" t="t" r="r" b="b"/>
              <a:pathLst>
                <a:path w="1" h="19" extrusionOk="0">
                  <a:moveTo>
                    <a:pt x="1" y="1"/>
                  </a:moveTo>
                  <a:lnTo>
                    <a:pt x="1" y="18"/>
                  </a:lnTo>
                  <a:cubicBezTo>
                    <a:pt x="1"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8" name="Google Shape;1708;p37"/>
            <p:cNvSpPr/>
            <p:nvPr/>
          </p:nvSpPr>
          <p:spPr>
            <a:xfrm>
              <a:off x="2080563" y="1918449"/>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09" name="Google Shape;1709;p37"/>
            <p:cNvSpPr/>
            <p:nvPr/>
          </p:nvSpPr>
          <p:spPr>
            <a:xfrm>
              <a:off x="2080617" y="1918164"/>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0" name="Google Shape;1710;p37"/>
            <p:cNvSpPr/>
            <p:nvPr/>
          </p:nvSpPr>
          <p:spPr>
            <a:xfrm>
              <a:off x="2080902" y="1913276"/>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1" name="Google Shape;1711;p37"/>
            <p:cNvSpPr/>
            <p:nvPr/>
          </p:nvSpPr>
          <p:spPr>
            <a:xfrm>
              <a:off x="2080658" y="1917838"/>
              <a:ext cx="14" cy="149"/>
            </a:xfrm>
            <a:custGeom>
              <a:avLst/>
              <a:gdLst/>
              <a:ahLst/>
              <a:cxnLst/>
              <a:rect l="l" t="t" r="r" b="b"/>
              <a:pathLst>
                <a:path w="1" h="11" extrusionOk="0">
                  <a:moveTo>
                    <a:pt x="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2" name="Google Shape;1712;p37"/>
            <p:cNvSpPr/>
            <p:nvPr/>
          </p:nvSpPr>
          <p:spPr>
            <a:xfrm>
              <a:off x="2080522" y="1918693"/>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3" name="Google Shape;1713;p37"/>
            <p:cNvSpPr/>
            <p:nvPr/>
          </p:nvSpPr>
          <p:spPr>
            <a:xfrm>
              <a:off x="2080373" y="1919209"/>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4" name="Google Shape;1714;p37"/>
            <p:cNvSpPr/>
            <p:nvPr/>
          </p:nvSpPr>
          <p:spPr>
            <a:xfrm>
              <a:off x="2080468" y="1918924"/>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5" name="Google Shape;1715;p37"/>
            <p:cNvSpPr/>
            <p:nvPr/>
          </p:nvSpPr>
          <p:spPr>
            <a:xfrm>
              <a:off x="2080427" y="1919073"/>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6" name="Google Shape;1716;p37"/>
            <p:cNvSpPr/>
            <p:nvPr/>
          </p:nvSpPr>
          <p:spPr>
            <a:xfrm>
              <a:off x="2080943" y="1910424"/>
              <a:ext cx="14" cy="394"/>
            </a:xfrm>
            <a:custGeom>
              <a:avLst/>
              <a:gdLst/>
              <a:ahLst/>
              <a:cxnLst/>
              <a:rect l="l" t="t" r="r" b="b"/>
              <a:pathLst>
                <a:path w="1" h="29" extrusionOk="0">
                  <a:moveTo>
                    <a:pt x="1" y="0"/>
                  </a:moveTo>
                  <a:lnTo>
                    <a:pt x="1"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7" name="Google Shape;1717;p37"/>
            <p:cNvSpPr/>
            <p:nvPr/>
          </p:nvSpPr>
          <p:spPr>
            <a:xfrm>
              <a:off x="2080943" y="191147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8" name="Google Shape;1718;p37"/>
            <p:cNvSpPr/>
            <p:nvPr/>
          </p:nvSpPr>
          <p:spPr>
            <a:xfrm>
              <a:off x="2080902" y="1912420"/>
              <a:ext cx="54" cy="339"/>
            </a:xfrm>
            <a:custGeom>
              <a:avLst/>
              <a:gdLst/>
              <a:ahLst/>
              <a:cxnLst/>
              <a:rect l="l" t="t" r="r" b="b"/>
              <a:pathLst>
                <a:path w="4" h="25" extrusionOk="0">
                  <a:moveTo>
                    <a:pt x="4" y="0"/>
                  </a:moveTo>
                  <a:cubicBezTo>
                    <a:pt x="4" y="7"/>
                    <a:pt x="0" y="14"/>
                    <a:pt x="4" y="25"/>
                  </a:cubicBez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19" name="Google Shape;1719;p37"/>
            <p:cNvSpPr/>
            <p:nvPr/>
          </p:nvSpPr>
          <p:spPr>
            <a:xfrm>
              <a:off x="2080848" y="1914796"/>
              <a:ext cx="14" cy="244"/>
            </a:xfrm>
            <a:custGeom>
              <a:avLst/>
              <a:gdLst/>
              <a:ahLst/>
              <a:cxnLst/>
              <a:rect l="l" t="t" r="r" b="b"/>
              <a:pathLst>
                <a:path w="1" h="18" extrusionOk="0">
                  <a:moveTo>
                    <a:pt x="1" y="0"/>
                  </a:moveTo>
                  <a:lnTo>
                    <a:pt x="1" y="18"/>
                  </a:lnTo>
                  <a:cubicBezTo>
                    <a:pt x="1" y="14"/>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0" name="Google Shape;1720;p37"/>
            <p:cNvSpPr/>
            <p:nvPr/>
          </p:nvSpPr>
          <p:spPr>
            <a:xfrm>
              <a:off x="2080753" y="1916548"/>
              <a:ext cx="14" cy="258"/>
            </a:xfrm>
            <a:custGeom>
              <a:avLst/>
              <a:gdLst/>
              <a:ahLst/>
              <a:cxnLst/>
              <a:rect l="l" t="t" r="r" b="b"/>
              <a:pathLst>
                <a:path w="1" h="19" extrusionOk="0">
                  <a:moveTo>
                    <a:pt x="1" y="1"/>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1" name="Google Shape;1721;p37"/>
            <p:cNvSpPr/>
            <p:nvPr/>
          </p:nvSpPr>
          <p:spPr>
            <a:xfrm>
              <a:off x="2080712" y="1917077"/>
              <a:ext cx="14" cy="149"/>
            </a:xfrm>
            <a:custGeom>
              <a:avLst/>
              <a:gdLst/>
              <a:ahLst/>
              <a:cxnLst/>
              <a:rect l="l" t="t" r="r" b="b"/>
              <a:pathLst>
                <a:path w="1" h="11" extrusionOk="0">
                  <a:moveTo>
                    <a:pt x="0" y="0"/>
                  </a:moveTo>
                  <a:lnTo>
                    <a:pt x="0" y="11"/>
                  </a:lnTo>
                  <a:cubicBezTo>
                    <a:pt x="0" y="7"/>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2" name="Google Shape;1722;p37"/>
            <p:cNvSpPr/>
            <p:nvPr/>
          </p:nvSpPr>
          <p:spPr>
            <a:xfrm>
              <a:off x="2080807" y="1915462"/>
              <a:ext cx="14" cy="244"/>
            </a:xfrm>
            <a:custGeom>
              <a:avLst/>
              <a:gdLst/>
              <a:ahLst/>
              <a:cxnLst/>
              <a:rect l="l" t="t" r="r" b="b"/>
              <a:pathLst>
                <a:path w="1" h="18" extrusionOk="0">
                  <a:moveTo>
                    <a:pt x="0" y="0"/>
                  </a:moveTo>
                  <a:lnTo>
                    <a:pt x="0" y="18"/>
                  </a:lnTo>
                  <a:cubicBezTo>
                    <a:pt x="0" y="11"/>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3" name="Google Shape;1723;p37"/>
            <p:cNvSpPr/>
            <p:nvPr/>
          </p:nvSpPr>
          <p:spPr>
            <a:xfrm>
              <a:off x="2080658" y="1917457"/>
              <a:ext cx="14" cy="204"/>
            </a:xfrm>
            <a:custGeom>
              <a:avLst/>
              <a:gdLst/>
              <a:ahLst/>
              <a:cxnLst/>
              <a:rect l="l" t="t" r="r" b="b"/>
              <a:pathLst>
                <a:path w="1" h="15" extrusionOk="0">
                  <a:moveTo>
                    <a:pt x="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4" name="Google Shape;1724;p37"/>
            <p:cNvSpPr/>
            <p:nvPr/>
          </p:nvSpPr>
          <p:spPr>
            <a:xfrm>
              <a:off x="2050855" y="1932094"/>
              <a:ext cx="1629" cy="68"/>
            </a:xfrm>
            <a:custGeom>
              <a:avLst/>
              <a:gdLst/>
              <a:ahLst/>
              <a:cxnLst/>
              <a:rect l="l" t="t" r="r" b="b"/>
              <a:pathLst>
                <a:path w="120" h="5" extrusionOk="0">
                  <a:moveTo>
                    <a:pt x="120" y="1"/>
                  </a:moveTo>
                  <a:cubicBezTo>
                    <a:pt x="78" y="1"/>
                    <a:pt x="39" y="4"/>
                    <a:pt x="1" y="4"/>
                  </a:cubicBezTo>
                  <a:cubicBezTo>
                    <a:pt x="39" y="4"/>
                    <a:pt x="81" y="4"/>
                    <a:pt x="12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5" name="Google Shape;1725;p37"/>
            <p:cNvSpPr/>
            <p:nvPr/>
          </p:nvSpPr>
          <p:spPr>
            <a:xfrm>
              <a:off x="2080943" y="1905482"/>
              <a:ext cx="14" cy="434"/>
            </a:xfrm>
            <a:custGeom>
              <a:avLst/>
              <a:gdLst/>
              <a:ahLst/>
              <a:cxnLst/>
              <a:rect l="l" t="t" r="r" b="b"/>
              <a:pathLst>
                <a:path w="1" h="32" extrusionOk="0">
                  <a:moveTo>
                    <a:pt x="1" y="0"/>
                  </a:moveTo>
                  <a:lnTo>
                    <a:pt x="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6" name="Google Shape;1726;p37"/>
            <p:cNvSpPr/>
            <p:nvPr/>
          </p:nvSpPr>
          <p:spPr>
            <a:xfrm>
              <a:off x="2080943" y="1906813"/>
              <a:ext cx="14" cy="489"/>
            </a:xfrm>
            <a:custGeom>
              <a:avLst/>
              <a:gdLst/>
              <a:ahLst/>
              <a:cxnLst/>
              <a:rect l="l" t="t" r="r" b="b"/>
              <a:pathLst>
                <a:path w="1" h="36" extrusionOk="0">
                  <a:moveTo>
                    <a:pt x="1" y="0"/>
                  </a:moveTo>
                  <a:lnTo>
                    <a:pt x="1" y="3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7" name="Google Shape;1727;p37"/>
            <p:cNvSpPr/>
            <p:nvPr/>
          </p:nvSpPr>
          <p:spPr>
            <a:xfrm>
              <a:off x="2054996" y="1931714"/>
              <a:ext cx="244" cy="109"/>
            </a:xfrm>
            <a:custGeom>
              <a:avLst/>
              <a:gdLst/>
              <a:ahLst/>
              <a:cxnLst/>
              <a:rect l="l" t="t" r="r" b="b"/>
              <a:pathLst>
                <a:path w="18" h="8" extrusionOk="0">
                  <a:moveTo>
                    <a:pt x="18"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8" name="Google Shape;1728;p37"/>
            <p:cNvSpPr/>
            <p:nvPr/>
          </p:nvSpPr>
          <p:spPr>
            <a:xfrm>
              <a:off x="2080943" y="1909325"/>
              <a:ext cx="14" cy="394"/>
            </a:xfrm>
            <a:custGeom>
              <a:avLst/>
              <a:gdLst/>
              <a:ahLst/>
              <a:cxnLst/>
              <a:rect l="l" t="t" r="r" b="b"/>
              <a:pathLst>
                <a:path w="1" h="29" extrusionOk="0">
                  <a:moveTo>
                    <a:pt x="1" y="1"/>
                  </a:moveTo>
                  <a:lnTo>
                    <a:pt x="1"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29" name="Google Shape;1729;p37"/>
            <p:cNvSpPr/>
            <p:nvPr/>
          </p:nvSpPr>
          <p:spPr>
            <a:xfrm>
              <a:off x="2080943" y="190808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0" name="Google Shape;1730;p37"/>
            <p:cNvSpPr/>
            <p:nvPr/>
          </p:nvSpPr>
          <p:spPr>
            <a:xfrm>
              <a:off x="2062124" y="1929243"/>
              <a:ext cx="5906" cy="638"/>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1" name="Google Shape;1731;p37"/>
            <p:cNvSpPr/>
            <p:nvPr/>
          </p:nvSpPr>
          <p:spPr>
            <a:xfrm>
              <a:off x="2080237" y="1919548"/>
              <a:ext cx="14" cy="54"/>
            </a:xfrm>
            <a:custGeom>
              <a:avLst/>
              <a:gdLst/>
              <a:ahLst/>
              <a:cxnLst/>
              <a:rect l="l" t="t" r="r" b="b"/>
              <a:pathLst>
                <a:path w="1" h="4" extrusionOk="0">
                  <a:moveTo>
                    <a:pt x="0"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2" name="Google Shape;1732;p37"/>
            <p:cNvSpPr/>
            <p:nvPr/>
          </p:nvSpPr>
          <p:spPr>
            <a:xfrm>
              <a:off x="2080332" y="1919358"/>
              <a:ext cx="14" cy="54"/>
            </a:xfrm>
            <a:custGeom>
              <a:avLst/>
              <a:gdLst/>
              <a:ahLst/>
              <a:cxnLst/>
              <a:rect l="l" t="t" r="r" b="b"/>
              <a:pathLst>
                <a:path w="1" h="4" extrusionOk="0">
                  <a:moveTo>
                    <a:pt x="0"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3" name="Google Shape;1733;p37"/>
            <p:cNvSpPr/>
            <p:nvPr/>
          </p:nvSpPr>
          <p:spPr>
            <a:xfrm>
              <a:off x="2080278" y="1919453"/>
              <a:ext cx="14" cy="54"/>
            </a:xfrm>
            <a:custGeom>
              <a:avLst/>
              <a:gdLst/>
              <a:ahLst/>
              <a:cxnLst/>
              <a:rect l="l" t="t" r="r" b="b"/>
              <a:pathLst>
                <a:path w="1" h="4"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4" name="Google Shape;1734;p37"/>
            <p:cNvSpPr/>
            <p:nvPr/>
          </p:nvSpPr>
          <p:spPr>
            <a:xfrm>
              <a:off x="2080183" y="1919603"/>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5" name="Google Shape;1735;p37"/>
            <p:cNvSpPr/>
            <p:nvPr/>
          </p:nvSpPr>
          <p:spPr>
            <a:xfrm>
              <a:off x="2080142" y="191964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6" name="Google Shape;1736;p37"/>
            <p:cNvSpPr/>
            <p:nvPr/>
          </p:nvSpPr>
          <p:spPr>
            <a:xfrm>
              <a:off x="2079992" y="1919739"/>
              <a:ext cx="109" cy="54"/>
            </a:xfrm>
            <a:custGeom>
              <a:avLst/>
              <a:gdLst/>
              <a:ahLst/>
              <a:cxnLst/>
              <a:rect l="l" t="t" r="r" b="b"/>
              <a:pathLst>
                <a:path w="8" h="4"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7" name="Google Shape;1737;p37"/>
            <p:cNvSpPr/>
            <p:nvPr/>
          </p:nvSpPr>
          <p:spPr>
            <a:xfrm>
              <a:off x="2060658" y="1947735"/>
              <a:ext cx="1914" cy="407"/>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8" name="Google Shape;1738;p37"/>
            <p:cNvSpPr/>
            <p:nvPr/>
          </p:nvSpPr>
          <p:spPr>
            <a:xfrm>
              <a:off x="2050855" y="193214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39" name="Google Shape;1739;p37"/>
            <p:cNvSpPr/>
            <p:nvPr/>
          </p:nvSpPr>
          <p:spPr>
            <a:xfrm>
              <a:off x="2050719" y="1933900"/>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0" name="Google Shape;1740;p37"/>
            <p:cNvSpPr/>
            <p:nvPr/>
          </p:nvSpPr>
          <p:spPr>
            <a:xfrm>
              <a:off x="2066401" y="1952067"/>
              <a:ext cx="299" cy="149"/>
            </a:xfrm>
            <a:custGeom>
              <a:avLst/>
              <a:gdLst/>
              <a:ahLst/>
              <a:cxnLst/>
              <a:rect l="l" t="t" r="r" b="b"/>
              <a:pathLst>
                <a:path w="22" h="11" extrusionOk="0">
                  <a:moveTo>
                    <a:pt x="22"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1" name="Google Shape;1741;p37"/>
            <p:cNvSpPr/>
            <p:nvPr/>
          </p:nvSpPr>
          <p:spPr>
            <a:xfrm>
              <a:off x="2050760" y="193275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2" name="Google Shape;1742;p37"/>
            <p:cNvSpPr/>
            <p:nvPr/>
          </p:nvSpPr>
          <p:spPr>
            <a:xfrm>
              <a:off x="2065981" y="1951917"/>
              <a:ext cx="299" cy="109"/>
            </a:xfrm>
            <a:custGeom>
              <a:avLst/>
              <a:gdLst/>
              <a:ahLst/>
              <a:cxnLst/>
              <a:rect l="l" t="t" r="r" b="b"/>
              <a:pathLst>
                <a:path w="22" h="8" extrusionOk="0">
                  <a:moveTo>
                    <a:pt x="2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3" name="Google Shape;1743;p37"/>
            <p:cNvSpPr/>
            <p:nvPr/>
          </p:nvSpPr>
          <p:spPr>
            <a:xfrm>
              <a:off x="2050719" y="193418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4" name="Google Shape;1744;p37"/>
            <p:cNvSpPr/>
            <p:nvPr/>
          </p:nvSpPr>
          <p:spPr>
            <a:xfrm>
              <a:off x="2050719" y="193437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5" name="Google Shape;1745;p37"/>
            <p:cNvSpPr/>
            <p:nvPr/>
          </p:nvSpPr>
          <p:spPr>
            <a:xfrm>
              <a:off x="2050719" y="193452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6" name="Google Shape;1746;p37"/>
            <p:cNvSpPr/>
            <p:nvPr/>
          </p:nvSpPr>
          <p:spPr>
            <a:xfrm>
              <a:off x="2065166" y="1951686"/>
              <a:ext cx="353" cy="109"/>
            </a:xfrm>
            <a:custGeom>
              <a:avLst/>
              <a:gdLst/>
              <a:ahLst/>
              <a:cxnLst/>
              <a:rect l="l" t="t" r="r" b="b"/>
              <a:pathLst>
                <a:path w="26" h="8" extrusionOk="0">
                  <a:moveTo>
                    <a:pt x="25"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7" name="Google Shape;1747;p37"/>
            <p:cNvSpPr/>
            <p:nvPr/>
          </p:nvSpPr>
          <p:spPr>
            <a:xfrm>
              <a:off x="2050719" y="193361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8" name="Google Shape;1748;p37"/>
            <p:cNvSpPr/>
            <p:nvPr/>
          </p:nvSpPr>
          <p:spPr>
            <a:xfrm>
              <a:off x="2065600" y="1951822"/>
              <a:ext cx="299" cy="68"/>
            </a:xfrm>
            <a:custGeom>
              <a:avLst/>
              <a:gdLst/>
              <a:ahLst/>
              <a:cxnLst/>
              <a:rect l="l" t="t" r="r" b="b"/>
              <a:pathLst>
                <a:path w="22" h="5" extrusionOk="0">
                  <a:moveTo>
                    <a:pt x="2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49" name="Google Shape;1749;p37"/>
            <p:cNvSpPr/>
            <p:nvPr/>
          </p:nvSpPr>
          <p:spPr>
            <a:xfrm>
              <a:off x="2050719" y="193323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0" name="Google Shape;1750;p37"/>
            <p:cNvSpPr/>
            <p:nvPr/>
          </p:nvSpPr>
          <p:spPr>
            <a:xfrm>
              <a:off x="2149346" y="1865605"/>
              <a:ext cx="72640" cy="121356"/>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1751" name="Google Shape;1751;p37"/>
            <p:cNvSpPr/>
            <p:nvPr/>
          </p:nvSpPr>
          <p:spPr>
            <a:xfrm>
              <a:off x="2163888" y="1986811"/>
              <a:ext cx="394" cy="149"/>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2" name="Google Shape;1752;p37"/>
            <p:cNvSpPr/>
            <p:nvPr/>
          </p:nvSpPr>
          <p:spPr>
            <a:xfrm>
              <a:off x="2163467" y="1986282"/>
              <a:ext cx="339" cy="489"/>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3" name="Google Shape;1753;p37"/>
            <p:cNvSpPr/>
            <p:nvPr/>
          </p:nvSpPr>
          <p:spPr>
            <a:xfrm>
              <a:off x="2212943" y="1959331"/>
              <a:ext cx="258" cy="109"/>
            </a:xfrm>
            <a:custGeom>
              <a:avLst/>
              <a:gdLst/>
              <a:ahLst/>
              <a:cxnLst/>
              <a:rect l="l" t="t" r="r" b="b"/>
              <a:pathLst>
                <a:path w="19" h="8" extrusionOk="0">
                  <a:moveTo>
                    <a:pt x="1" y="1"/>
                  </a:moveTo>
                  <a:cubicBezTo>
                    <a:pt x="4" y="4"/>
                    <a:pt x="11" y="4"/>
                    <a:pt x="18" y="8"/>
                  </a:cubicBezTo>
                  <a:cubicBezTo>
                    <a:pt x="11" y="4"/>
                    <a:pt x="4"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4" name="Google Shape;1754;p37"/>
            <p:cNvSpPr/>
            <p:nvPr/>
          </p:nvSpPr>
          <p:spPr>
            <a:xfrm>
              <a:off x="2212468" y="1959235"/>
              <a:ext cx="299" cy="68"/>
            </a:xfrm>
            <a:custGeom>
              <a:avLst/>
              <a:gdLst/>
              <a:ahLst/>
              <a:cxnLst/>
              <a:rect l="l" t="t" r="r" b="b"/>
              <a:pathLst>
                <a:path w="22" h="5" extrusionOk="0">
                  <a:moveTo>
                    <a:pt x="1" y="1"/>
                  </a:moveTo>
                  <a:cubicBezTo>
                    <a:pt x="8" y="1"/>
                    <a:pt x="15" y="4"/>
                    <a:pt x="22" y="4"/>
                  </a:cubicBezTo>
                  <a:cubicBezTo>
                    <a:pt x="15" y="1"/>
                    <a:pt x="8"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5" name="Google Shape;1755;p37"/>
            <p:cNvSpPr/>
            <p:nvPr/>
          </p:nvSpPr>
          <p:spPr>
            <a:xfrm>
              <a:off x="2206195" y="1959235"/>
              <a:ext cx="5295" cy="2865"/>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6" name="Google Shape;1756;p37"/>
            <p:cNvSpPr/>
            <p:nvPr/>
          </p:nvSpPr>
          <p:spPr>
            <a:xfrm>
              <a:off x="2211993" y="1959195"/>
              <a:ext cx="353" cy="14"/>
            </a:xfrm>
            <a:custGeom>
              <a:avLst/>
              <a:gdLst/>
              <a:ahLst/>
              <a:cxnLst/>
              <a:rect l="l" t="t" r="r" b="b"/>
              <a:pathLst>
                <a:path w="26" h="1" extrusionOk="0">
                  <a:moveTo>
                    <a:pt x="1" y="0"/>
                  </a:moveTo>
                  <a:cubicBezTo>
                    <a:pt x="8" y="0"/>
                    <a:pt x="15" y="0"/>
                    <a:pt x="25" y="0"/>
                  </a:cubicBezTo>
                  <a:cubicBezTo>
                    <a:pt x="15" y="0"/>
                    <a:pt x="8"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7" name="Google Shape;1757;p37"/>
            <p:cNvSpPr/>
            <p:nvPr/>
          </p:nvSpPr>
          <p:spPr>
            <a:xfrm>
              <a:off x="2211477" y="1959195"/>
              <a:ext cx="434" cy="54"/>
            </a:xfrm>
            <a:custGeom>
              <a:avLst/>
              <a:gdLst/>
              <a:ahLst/>
              <a:cxnLst/>
              <a:rect l="l" t="t" r="r" b="b"/>
              <a:pathLst>
                <a:path w="32" h="4" extrusionOk="0">
                  <a:moveTo>
                    <a:pt x="0" y="4"/>
                  </a:moveTo>
                  <a:cubicBezTo>
                    <a:pt x="11" y="0"/>
                    <a:pt x="21" y="0"/>
                    <a:pt x="32" y="4"/>
                  </a:cubicBezTo>
                  <a:cubicBezTo>
                    <a:pt x="21" y="0"/>
                    <a:pt x="11" y="0"/>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8" name="Google Shape;1758;p37"/>
            <p:cNvSpPr/>
            <p:nvPr/>
          </p:nvSpPr>
          <p:spPr>
            <a:xfrm>
              <a:off x="2154153" y="194416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59" name="Google Shape;1759;p37"/>
            <p:cNvSpPr/>
            <p:nvPr/>
          </p:nvSpPr>
          <p:spPr>
            <a:xfrm>
              <a:off x="2149536" y="1939752"/>
              <a:ext cx="1303" cy="1480"/>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0" name="Google Shape;1760;p37"/>
            <p:cNvSpPr/>
            <p:nvPr/>
          </p:nvSpPr>
          <p:spPr>
            <a:xfrm>
              <a:off x="2150826" y="1941218"/>
              <a:ext cx="2675" cy="2824"/>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1" name="Google Shape;1761;p37"/>
            <p:cNvSpPr/>
            <p:nvPr/>
          </p:nvSpPr>
          <p:spPr>
            <a:xfrm>
              <a:off x="2158905" y="1969785"/>
              <a:ext cx="1100" cy="68"/>
            </a:xfrm>
            <a:custGeom>
              <a:avLst/>
              <a:gdLst/>
              <a:ahLst/>
              <a:cxnLst/>
              <a:rect l="l" t="t" r="r" b="b"/>
              <a:pathLst>
                <a:path w="81" h="5" extrusionOk="0">
                  <a:moveTo>
                    <a:pt x="0" y="1"/>
                  </a:moveTo>
                  <a:cubicBezTo>
                    <a:pt x="21" y="4"/>
                    <a:pt x="49" y="4"/>
                    <a:pt x="81" y="4"/>
                  </a:cubicBezTo>
                  <a:cubicBezTo>
                    <a:pt x="49" y="4"/>
                    <a:pt x="2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2" name="Google Shape;1762;p37"/>
            <p:cNvSpPr/>
            <p:nvPr/>
          </p:nvSpPr>
          <p:spPr>
            <a:xfrm>
              <a:off x="2161376" y="1981150"/>
              <a:ext cx="2105" cy="514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3" name="Google Shape;1763;p37"/>
            <p:cNvSpPr/>
            <p:nvPr/>
          </p:nvSpPr>
          <p:spPr>
            <a:xfrm>
              <a:off x="2163277" y="1985997"/>
              <a:ext cx="339" cy="543"/>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4" name="Google Shape;1764;p37"/>
            <p:cNvSpPr/>
            <p:nvPr/>
          </p:nvSpPr>
          <p:spPr>
            <a:xfrm>
              <a:off x="2152917" y="1943974"/>
              <a:ext cx="584" cy="109"/>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5" name="Google Shape;1765;p37"/>
            <p:cNvSpPr/>
            <p:nvPr/>
          </p:nvSpPr>
          <p:spPr>
            <a:xfrm>
              <a:off x="2160711" y="1877105"/>
              <a:ext cx="14" cy="149"/>
            </a:xfrm>
            <a:custGeom>
              <a:avLst/>
              <a:gdLst/>
              <a:ahLst/>
              <a:cxnLst/>
              <a:rect l="l" t="t" r="r" b="b"/>
              <a:pathLst>
                <a:path w="1" h="11" extrusionOk="0">
                  <a:moveTo>
                    <a:pt x="0" y="0"/>
                  </a:moveTo>
                  <a:lnTo>
                    <a:pt x="0" y="11"/>
                  </a:lnTo>
                  <a:cubicBezTo>
                    <a:pt x="0" y="7"/>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6" name="Google Shape;1766;p37"/>
            <p:cNvSpPr/>
            <p:nvPr/>
          </p:nvSpPr>
          <p:spPr>
            <a:xfrm>
              <a:off x="2160656" y="1875680"/>
              <a:ext cx="14" cy="394"/>
            </a:xfrm>
            <a:custGeom>
              <a:avLst/>
              <a:gdLst/>
              <a:ahLst/>
              <a:cxnLst/>
              <a:rect l="l" t="t" r="r" b="b"/>
              <a:pathLst>
                <a:path w="1" h="29" extrusionOk="0">
                  <a:moveTo>
                    <a:pt x="1" y="0"/>
                  </a:moveTo>
                  <a:lnTo>
                    <a:pt x="1" y="28"/>
                  </a:lnTo>
                  <a:cubicBezTo>
                    <a:pt x="1" y="18"/>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7" name="Google Shape;1767;p37"/>
            <p:cNvSpPr/>
            <p:nvPr/>
          </p:nvSpPr>
          <p:spPr>
            <a:xfrm>
              <a:off x="2160751" y="187743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8" name="Google Shape;1768;p37"/>
            <p:cNvSpPr/>
            <p:nvPr/>
          </p:nvSpPr>
          <p:spPr>
            <a:xfrm>
              <a:off x="2160656" y="1875055"/>
              <a:ext cx="14" cy="489"/>
            </a:xfrm>
            <a:custGeom>
              <a:avLst/>
              <a:gdLst/>
              <a:ahLst/>
              <a:cxnLst/>
              <a:rect l="l" t="t" r="r" b="b"/>
              <a:pathLst>
                <a:path w="1" h="36" extrusionOk="0">
                  <a:moveTo>
                    <a:pt x="1" y="1"/>
                  </a:moveTo>
                  <a:lnTo>
                    <a:pt x="1" y="3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69" name="Google Shape;1769;p37"/>
            <p:cNvSpPr/>
            <p:nvPr/>
          </p:nvSpPr>
          <p:spPr>
            <a:xfrm>
              <a:off x="2160711" y="1876671"/>
              <a:ext cx="14" cy="258"/>
            </a:xfrm>
            <a:custGeom>
              <a:avLst/>
              <a:gdLst/>
              <a:ahLst/>
              <a:cxnLst/>
              <a:rect l="l" t="t" r="r" b="b"/>
              <a:pathLst>
                <a:path w="1" h="19" extrusionOk="0">
                  <a:moveTo>
                    <a:pt x="0" y="1"/>
                  </a:moveTo>
                  <a:lnTo>
                    <a:pt x="0" y="18"/>
                  </a:lnTo>
                  <a:cubicBezTo>
                    <a:pt x="0" y="11"/>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0" name="Google Shape;1770;p37"/>
            <p:cNvSpPr/>
            <p:nvPr/>
          </p:nvSpPr>
          <p:spPr>
            <a:xfrm>
              <a:off x="2149536" y="1937946"/>
              <a:ext cx="14" cy="815"/>
            </a:xfrm>
            <a:custGeom>
              <a:avLst/>
              <a:gdLst/>
              <a:ahLst/>
              <a:cxnLst/>
              <a:rect l="l" t="t" r="r" b="b"/>
              <a:pathLst>
                <a:path w="1" h="60" extrusionOk="0">
                  <a:moveTo>
                    <a:pt x="1" y="0"/>
                  </a:moveTo>
                  <a:lnTo>
                    <a:pt x="1" y="60"/>
                  </a:lnTo>
                  <a:cubicBezTo>
                    <a:pt x="1" y="39"/>
                    <a:pt x="1"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1" name="Google Shape;1771;p37"/>
            <p:cNvSpPr/>
            <p:nvPr/>
          </p:nvSpPr>
          <p:spPr>
            <a:xfrm>
              <a:off x="2149536" y="1938896"/>
              <a:ext cx="14" cy="869"/>
            </a:xfrm>
            <a:custGeom>
              <a:avLst/>
              <a:gdLst/>
              <a:ahLst/>
              <a:cxnLst/>
              <a:rect l="l" t="t" r="r" b="b"/>
              <a:pathLst>
                <a:path w="1" h="64" extrusionOk="0">
                  <a:moveTo>
                    <a:pt x="1" y="63"/>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2" name="Google Shape;1772;p37"/>
            <p:cNvSpPr/>
            <p:nvPr/>
          </p:nvSpPr>
          <p:spPr>
            <a:xfrm>
              <a:off x="2160616" y="1874444"/>
              <a:ext cx="14" cy="584"/>
            </a:xfrm>
            <a:custGeom>
              <a:avLst/>
              <a:gdLst/>
              <a:ahLst/>
              <a:cxnLst/>
              <a:rect l="l" t="t" r="r" b="b"/>
              <a:pathLst>
                <a:path w="1" h="43" extrusionOk="0">
                  <a:moveTo>
                    <a:pt x="0" y="0"/>
                  </a:moveTo>
                  <a:lnTo>
                    <a:pt x="0"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3" name="Google Shape;1773;p37"/>
            <p:cNvSpPr/>
            <p:nvPr/>
          </p:nvSpPr>
          <p:spPr>
            <a:xfrm>
              <a:off x="2160711" y="1876195"/>
              <a:ext cx="14" cy="299"/>
            </a:xfrm>
            <a:custGeom>
              <a:avLst/>
              <a:gdLst/>
              <a:ahLst/>
              <a:cxnLst/>
              <a:rect l="l" t="t" r="r" b="b"/>
              <a:pathLst>
                <a:path w="1" h="22" extrusionOk="0">
                  <a:moveTo>
                    <a:pt x="0"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4" name="Google Shape;1774;p37"/>
            <p:cNvSpPr/>
            <p:nvPr/>
          </p:nvSpPr>
          <p:spPr>
            <a:xfrm>
              <a:off x="2160331" y="1868741"/>
              <a:ext cx="299" cy="5716"/>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5" name="Google Shape;1775;p37"/>
            <p:cNvSpPr/>
            <p:nvPr/>
          </p:nvSpPr>
          <p:spPr>
            <a:xfrm>
              <a:off x="2149631" y="1932379"/>
              <a:ext cx="1344" cy="3910"/>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6" name="Google Shape;1776;p37"/>
            <p:cNvSpPr/>
            <p:nvPr/>
          </p:nvSpPr>
          <p:spPr>
            <a:xfrm>
              <a:off x="2149536" y="193975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7" name="Google Shape;1777;p37"/>
            <p:cNvSpPr/>
            <p:nvPr/>
          </p:nvSpPr>
          <p:spPr>
            <a:xfrm>
              <a:off x="2229209" y="1797813"/>
              <a:ext cx="78193" cy="78641"/>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8" name="Google Shape;1778;p37"/>
            <p:cNvSpPr/>
            <p:nvPr/>
          </p:nvSpPr>
          <p:spPr>
            <a:xfrm>
              <a:off x="2231531" y="1797813"/>
              <a:ext cx="109" cy="258"/>
            </a:xfrm>
            <a:custGeom>
              <a:avLst/>
              <a:gdLst/>
              <a:ahLst/>
              <a:cxnLst/>
              <a:rect l="l" t="t" r="r" b="b"/>
              <a:pathLst>
                <a:path w="8" h="19" extrusionOk="0">
                  <a:moveTo>
                    <a:pt x="8" y="1"/>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79" name="Google Shape;1779;p37"/>
            <p:cNvSpPr/>
            <p:nvPr/>
          </p:nvSpPr>
          <p:spPr>
            <a:xfrm>
              <a:off x="2115742" y="2027164"/>
              <a:ext cx="39035" cy="44263"/>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0" name="Google Shape;1780;p37"/>
            <p:cNvSpPr/>
            <p:nvPr/>
          </p:nvSpPr>
          <p:spPr>
            <a:xfrm>
              <a:off x="2135375" y="2027164"/>
              <a:ext cx="9952" cy="434"/>
            </a:xfrm>
            <a:custGeom>
              <a:avLst/>
              <a:gdLst/>
              <a:ahLst/>
              <a:cxnLst/>
              <a:rect l="l" t="t" r="r" b="b"/>
              <a:pathLst>
                <a:path w="733" h="32" extrusionOk="0">
                  <a:moveTo>
                    <a:pt x="0" y="0"/>
                  </a:moveTo>
                  <a:cubicBezTo>
                    <a:pt x="63" y="4"/>
                    <a:pt x="399" y="21"/>
                    <a:pt x="732" y="32"/>
                  </a:cubicBezTo>
                  <a:cubicBezTo>
                    <a:pt x="410" y="21"/>
                    <a:pt x="88"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1" name="Google Shape;1781;p37"/>
            <p:cNvSpPr/>
            <p:nvPr/>
          </p:nvSpPr>
          <p:spPr>
            <a:xfrm>
              <a:off x="2119218" y="2027924"/>
              <a:ext cx="13605" cy="8147"/>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2" name="Google Shape;1782;p37"/>
            <p:cNvSpPr/>
            <p:nvPr/>
          </p:nvSpPr>
          <p:spPr>
            <a:xfrm>
              <a:off x="2132184" y="2028019"/>
              <a:ext cx="163" cy="54"/>
            </a:xfrm>
            <a:custGeom>
              <a:avLst/>
              <a:gdLst/>
              <a:ahLst/>
              <a:cxnLst/>
              <a:rect l="l" t="t" r="r" b="b"/>
              <a:pathLst>
                <a:path w="12" h="4" extrusionOk="0">
                  <a:moveTo>
                    <a:pt x="11" y="0"/>
                  </a:moveTo>
                  <a:lnTo>
                    <a:pt x="1" y="4"/>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3" name="Google Shape;1783;p37"/>
            <p:cNvSpPr/>
            <p:nvPr/>
          </p:nvSpPr>
          <p:spPr>
            <a:xfrm>
              <a:off x="2133040" y="2031576"/>
              <a:ext cx="14" cy="394"/>
            </a:xfrm>
            <a:custGeom>
              <a:avLst/>
              <a:gdLst/>
              <a:ahLst/>
              <a:cxnLst/>
              <a:rect l="l" t="t" r="r" b="b"/>
              <a:pathLst>
                <a:path w="1" h="29" extrusionOk="0">
                  <a:moveTo>
                    <a:pt x="1" y="1"/>
                  </a:moveTo>
                  <a:lnTo>
                    <a:pt x="1" y="29"/>
                  </a:lnTo>
                  <a:cubicBezTo>
                    <a:pt x="1" y="18"/>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4" name="Google Shape;1784;p37"/>
            <p:cNvSpPr/>
            <p:nvPr/>
          </p:nvSpPr>
          <p:spPr>
            <a:xfrm>
              <a:off x="2133040" y="2027870"/>
              <a:ext cx="14" cy="163"/>
            </a:xfrm>
            <a:custGeom>
              <a:avLst/>
              <a:gdLst/>
              <a:ahLst/>
              <a:cxnLst/>
              <a:rect l="l" t="t" r="r" b="b"/>
              <a:pathLst>
                <a:path w="1" h="12" extrusionOk="0">
                  <a:moveTo>
                    <a:pt x="1" y="1"/>
                  </a:moveTo>
                  <a:lnTo>
                    <a:pt x="1" y="1"/>
                  </a:ln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5" name="Google Shape;1785;p37"/>
            <p:cNvSpPr/>
            <p:nvPr/>
          </p:nvSpPr>
          <p:spPr>
            <a:xfrm>
              <a:off x="2133094" y="2030246"/>
              <a:ext cx="14" cy="299"/>
            </a:xfrm>
            <a:custGeom>
              <a:avLst/>
              <a:gdLst/>
              <a:ahLst/>
              <a:cxnLst/>
              <a:rect l="l" t="t" r="r" b="b"/>
              <a:pathLst>
                <a:path w="1" h="22" extrusionOk="0">
                  <a:moveTo>
                    <a:pt x="0"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6" name="Google Shape;1786;p37"/>
            <p:cNvSpPr/>
            <p:nvPr/>
          </p:nvSpPr>
          <p:spPr>
            <a:xfrm>
              <a:off x="2133094" y="2028345"/>
              <a:ext cx="14" cy="299"/>
            </a:xfrm>
            <a:custGeom>
              <a:avLst/>
              <a:gdLst/>
              <a:ahLst/>
              <a:cxnLst/>
              <a:rect l="l" t="t" r="r" b="b"/>
              <a:pathLst>
                <a:path w="1" h="22" extrusionOk="0">
                  <a:moveTo>
                    <a:pt x="0" y="1"/>
                  </a:moveTo>
                  <a:lnTo>
                    <a:pt x="0" y="22"/>
                  </a:ln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7" name="Google Shape;1787;p37"/>
            <p:cNvSpPr/>
            <p:nvPr/>
          </p:nvSpPr>
          <p:spPr>
            <a:xfrm>
              <a:off x="2133094" y="2029010"/>
              <a:ext cx="14" cy="258"/>
            </a:xfrm>
            <a:custGeom>
              <a:avLst/>
              <a:gdLst/>
              <a:ahLst/>
              <a:cxnLst/>
              <a:rect l="l" t="t" r="r" b="b"/>
              <a:pathLst>
                <a:path w="1" h="19" extrusionOk="0">
                  <a:moveTo>
                    <a:pt x="0"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8" name="Google Shape;1788;p37"/>
            <p:cNvSpPr/>
            <p:nvPr/>
          </p:nvSpPr>
          <p:spPr>
            <a:xfrm>
              <a:off x="2133094" y="2030816"/>
              <a:ext cx="14" cy="584"/>
            </a:xfrm>
            <a:custGeom>
              <a:avLst/>
              <a:gdLst/>
              <a:ahLst/>
              <a:cxnLst/>
              <a:rect l="l" t="t" r="r" b="b"/>
              <a:pathLst>
                <a:path w="1" h="43" extrusionOk="0">
                  <a:moveTo>
                    <a:pt x="0" y="1"/>
                  </a:moveTo>
                  <a:lnTo>
                    <a:pt x="0" y="43"/>
                  </a:lnTo>
                  <a:cubicBezTo>
                    <a:pt x="0" y="29"/>
                    <a:pt x="0"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89" name="Google Shape;1789;p37"/>
            <p:cNvSpPr/>
            <p:nvPr/>
          </p:nvSpPr>
          <p:spPr>
            <a:xfrm>
              <a:off x="2133094" y="2029635"/>
              <a:ext cx="14" cy="299"/>
            </a:xfrm>
            <a:custGeom>
              <a:avLst/>
              <a:gdLst/>
              <a:ahLst/>
              <a:cxnLst/>
              <a:rect l="l" t="t" r="r" b="b"/>
              <a:pathLst>
                <a:path w="1" h="22" extrusionOk="0">
                  <a:moveTo>
                    <a:pt x="0" y="0"/>
                  </a:moveTo>
                  <a:lnTo>
                    <a:pt x="0" y="21"/>
                  </a:lnTo>
                  <a:cubicBezTo>
                    <a:pt x="0" y="14"/>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0" name="Google Shape;1790;p37"/>
            <p:cNvSpPr/>
            <p:nvPr/>
          </p:nvSpPr>
          <p:spPr>
            <a:xfrm>
              <a:off x="2133040" y="2032160"/>
              <a:ext cx="14" cy="339"/>
            </a:xfrm>
            <a:custGeom>
              <a:avLst/>
              <a:gdLst/>
              <a:ahLst/>
              <a:cxnLst/>
              <a:rect l="l" t="t" r="r" b="b"/>
              <a:pathLst>
                <a:path w="1" h="25" extrusionOk="0">
                  <a:moveTo>
                    <a:pt x="1" y="0"/>
                  </a:moveTo>
                  <a:lnTo>
                    <a:pt x="1" y="25"/>
                  </a:lnTo>
                  <a:cubicBezTo>
                    <a:pt x="1" y="18"/>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1" name="Google Shape;1791;p37"/>
            <p:cNvSpPr/>
            <p:nvPr/>
          </p:nvSpPr>
          <p:spPr>
            <a:xfrm>
              <a:off x="2132809" y="2034767"/>
              <a:ext cx="54" cy="353"/>
            </a:xfrm>
            <a:custGeom>
              <a:avLst/>
              <a:gdLst/>
              <a:ahLst/>
              <a:cxnLst/>
              <a:rect l="l" t="t" r="r" b="b"/>
              <a:pathLst>
                <a:path w="4" h="26" extrusionOk="0">
                  <a:moveTo>
                    <a:pt x="4" y="1"/>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2" name="Google Shape;1792;p37"/>
            <p:cNvSpPr/>
            <p:nvPr/>
          </p:nvSpPr>
          <p:spPr>
            <a:xfrm>
              <a:off x="2132809" y="2035107"/>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3" name="Google Shape;1793;p37"/>
            <p:cNvSpPr/>
            <p:nvPr/>
          </p:nvSpPr>
          <p:spPr>
            <a:xfrm>
              <a:off x="2122680" y="2035867"/>
              <a:ext cx="204" cy="14"/>
            </a:xfrm>
            <a:custGeom>
              <a:avLst/>
              <a:gdLst/>
              <a:ahLst/>
              <a:cxnLst/>
              <a:rect l="l" t="t" r="r" b="b"/>
              <a:pathLst>
                <a:path w="15" h="1" extrusionOk="0">
                  <a:moveTo>
                    <a:pt x="1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4" name="Google Shape;1794;p37"/>
            <p:cNvSpPr/>
            <p:nvPr/>
          </p:nvSpPr>
          <p:spPr>
            <a:xfrm>
              <a:off x="2132904" y="2034441"/>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5" name="Google Shape;1795;p37"/>
            <p:cNvSpPr/>
            <p:nvPr/>
          </p:nvSpPr>
          <p:spPr>
            <a:xfrm>
              <a:off x="2132904" y="2034061"/>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6" name="Google Shape;1796;p37"/>
            <p:cNvSpPr/>
            <p:nvPr/>
          </p:nvSpPr>
          <p:spPr>
            <a:xfrm>
              <a:off x="2123400" y="203581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7" name="Google Shape;1797;p37"/>
            <p:cNvSpPr/>
            <p:nvPr/>
          </p:nvSpPr>
          <p:spPr>
            <a:xfrm>
              <a:off x="2123495" y="203581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8" name="Google Shape;1798;p37"/>
            <p:cNvSpPr/>
            <p:nvPr/>
          </p:nvSpPr>
          <p:spPr>
            <a:xfrm>
              <a:off x="2122925" y="2035813"/>
              <a:ext cx="204" cy="14"/>
            </a:xfrm>
            <a:custGeom>
              <a:avLst/>
              <a:gdLst/>
              <a:ahLst/>
              <a:cxnLst/>
              <a:rect l="l" t="t" r="r" b="b"/>
              <a:pathLst>
                <a:path w="15" h="1" extrusionOk="0">
                  <a:moveTo>
                    <a:pt x="1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799" name="Google Shape;1799;p37"/>
            <p:cNvSpPr/>
            <p:nvPr/>
          </p:nvSpPr>
          <p:spPr>
            <a:xfrm>
              <a:off x="2123115" y="2035813"/>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0" name="Google Shape;1800;p37"/>
            <p:cNvSpPr/>
            <p:nvPr/>
          </p:nvSpPr>
          <p:spPr>
            <a:xfrm>
              <a:off x="2132999" y="2032676"/>
              <a:ext cx="14" cy="353"/>
            </a:xfrm>
            <a:custGeom>
              <a:avLst/>
              <a:gdLst/>
              <a:ahLst/>
              <a:cxnLst/>
              <a:rect l="l" t="t" r="r" b="b"/>
              <a:pathLst>
                <a:path w="1" h="26" extrusionOk="0">
                  <a:moveTo>
                    <a:pt x="0" y="1"/>
                  </a:moveTo>
                  <a:lnTo>
                    <a:pt x="0" y="25"/>
                  </a:lnTo>
                  <a:cubicBezTo>
                    <a:pt x="0" y="18"/>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1" name="Google Shape;1801;p37"/>
            <p:cNvSpPr/>
            <p:nvPr/>
          </p:nvSpPr>
          <p:spPr>
            <a:xfrm>
              <a:off x="2121974" y="2035908"/>
              <a:ext cx="299" cy="68"/>
            </a:xfrm>
            <a:custGeom>
              <a:avLst/>
              <a:gdLst/>
              <a:ahLst/>
              <a:cxnLst/>
              <a:rect l="l" t="t" r="r" b="b"/>
              <a:pathLst>
                <a:path w="22" h="5" extrusionOk="0">
                  <a:moveTo>
                    <a:pt x="2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2" name="Google Shape;1802;p37"/>
            <p:cNvSpPr/>
            <p:nvPr/>
          </p:nvSpPr>
          <p:spPr>
            <a:xfrm>
              <a:off x="2132945" y="2033627"/>
              <a:ext cx="14" cy="299"/>
            </a:xfrm>
            <a:custGeom>
              <a:avLst/>
              <a:gdLst/>
              <a:ahLst/>
              <a:cxnLst/>
              <a:rect l="l" t="t" r="r" b="b"/>
              <a:pathLst>
                <a:path w="1" h="22" extrusionOk="0">
                  <a:moveTo>
                    <a:pt x="1" y="1"/>
                  </a:moveTo>
                  <a:lnTo>
                    <a:pt x="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3" name="Google Shape;1803;p37"/>
            <p:cNvSpPr/>
            <p:nvPr/>
          </p:nvSpPr>
          <p:spPr>
            <a:xfrm>
              <a:off x="2121499" y="2035962"/>
              <a:ext cx="394" cy="54"/>
            </a:xfrm>
            <a:custGeom>
              <a:avLst/>
              <a:gdLst/>
              <a:ahLst/>
              <a:cxnLst/>
              <a:rect l="l" t="t" r="r" b="b"/>
              <a:pathLst>
                <a:path w="29" h="4" extrusionOk="0">
                  <a:moveTo>
                    <a:pt x="28"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4" name="Google Shape;1804;p37"/>
            <p:cNvSpPr/>
            <p:nvPr/>
          </p:nvSpPr>
          <p:spPr>
            <a:xfrm>
              <a:off x="2132945" y="2033151"/>
              <a:ext cx="68" cy="353"/>
            </a:xfrm>
            <a:custGeom>
              <a:avLst/>
              <a:gdLst/>
              <a:ahLst/>
              <a:cxnLst/>
              <a:rect l="l" t="t" r="r" b="b"/>
              <a:pathLst>
                <a:path w="5" h="26" extrusionOk="0">
                  <a:moveTo>
                    <a:pt x="4" y="1"/>
                  </a:moveTo>
                  <a:cubicBezTo>
                    <a:pt x="4" y="8"/>
                    <a:pt x="1" y="18"/>
                    <a:pt x="4" y="25"/>
                  </a:cubicBez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5" name="Google Shape;1805;p37"/>
            <p:cNvSpPr/>
            <p:nvPr/>
          </p:nvSpPr>
          <p:spPr>
            <a:xfrm>
              <a:off x="2122354" y="2035867"/>
              <a:ext cx="299" cy="54"/>
            </a:xfrm>
            <a:custGeom>
              <a:avLst/>
              <a:gdLst/>
              <a:ahLst/>
              <a:cxnLst/>
              <a:rect l="l" t="t" r="r" b="b"/>
              <a:pathLst>
                <a:path w="22" h="4" extrusionOk="0">
                  <a:moveTo>
                    <a:pt x="21"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6" name="Google Shape;1806;p37"/>
            <p:cNvSpPr/>
            <p:nvPr/>
          </p:nvSpPr>
          <p:spPr>
            <a:xfrm>
              <a:off x="2132279" y="2016560"/>
              <a:ext cx="49884" cy="63380"/>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7" name="Google Shape;1807;p37"/>
            <p:cNvSpPr/>
            <p:nvPr/>
          </p:nvSpPr>
          <p:spPr>
            <a:xfrm>
              <a:off x="2168070" y="2023593"/>
              <a:ext cx="394" cy="638"/>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8" name="Google Shape;1808;p37"/>
            <p:cNvSpPr/>
            <p:nvPr/>
          </p:nvSpPr>
          <p:spPr>
            <a:xfrm>
              <a:off x="2166359" y="2024217"/>
              <a:ext cx="1724" cy="6191"/>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09" name="Google Shape;1809;p37"/>
            <p:cNvSpPr/>
            <p:nvPr/>
          </p:nvSpPr>
          <p:spPr>
            <a:xfrm>
              <a:off x="2147065" y="2027639"/>
              <a:ext cx="1779" cy="54"/>
            </a:xfrm>
            <a:custGeom>
              <a:avLst/>
              <a:gdLst/>
              <a:ahLst/>
              <a:cxnLst/>
              <a:rect l="l" t="t" r="r" b="b"/>
              <a:pathLst>
                <a:path w="131" h="4" extrusionOk="0">
                  <a:moveTo>
                    <a:pt x="1" y="0"/>
                  </a:moveTo>
                  <a:lnTo>
                    <a:pt x="13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0" name="Google Shape;1810;p37"/>
            <p:cNvSpPr/>
            <p:nvPr/>
          </p:nvSpPr>
          <p:spPr>
            <a:xfrm>
              <a:off x="2149306" y="202773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1" name="Google Shape;1811;p37"/>
            <p:cNvSpPr/>
            <p:nvPr/>
          </p:nvSpPr>
          <p:spPr>
            <a:xfrm>
              <a:off x="2167934" y="2023837"/>
              <a:ext cx="394" cy="679"/>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2" name="Google Shape;1812;p37"/>
            <p:cNvSpPr/>
            <p:nvPr/>
          </p:nvSpPr>
          <p:spPr>
            <a:xfrm>
              <a:off x="2132184" y="2072553"/>
              <a:ext cx="68" cy="68"/>
            </a:xfrm>
            <a:custGeom>
              <a:avLst/>
              <a:gdLst/>
              <a:ahLst/>
              <a:cxnLst/>
              <a:rect l="l" t="t" r="r" b="b"/>
              <a:pathLst>
                <a:path w="5" h="5" extrusionOk="0">
                  <a:moveTo>
                    <a:pt x="1" y="4"/>
                  </a:moveTo>
                  <a:lnTo>
                    <a:pt x="1" y="4"/>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3" name="Google Shape;1813;p37"/>
            <p:cNvSpPr/>
            <p:nvPr/>
          </p:nvSpPr>
          <p:spPr>
            <a:xfrm>
              <a:off x="2146400" y="2033532"/>
              <a:ext cx="68" cy="489"/>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4" name="Google Shape;1814;p37"/>
            <p:cNvSpPr/>
            <p:nvPr/>
          </p:nvSpPr>
          <p:spPr>
            <a:xfrm>
              <a:off x="2132660" y="2071983"/>
              <a:ext cx="299" cy="204"/>
            </a:xfrm>
            <a:custGeom>
              <a:avLst/>
              <a:gdLst/>
              <a:ahLst/>
              <a:cxnLst/>
              <a:rect l="l" t="t" r="r" b="b"/>
              <a:pathLst>
                <a:path w="22" h="15" extrusionOk="0">
                  <a:moveTo>
                    <a:pt x="1" y="15"/>
                  </a:moveTo>
                  <a:cubicBezTo>
                    <a:pt x="8" y="11"/>
                    <a:pt x="15" y="4"/>
                    <a:pt x="22" y="1"/>
                  </a:cubicBezTo>
                  <a:cubicBezTo>
                    <a:pt x="15" y="4"/>
                    <a:pt x="8" y="11"/>
                    <a:pt x="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5" name="Google Shape;1815;p37"/>
            <p:cNvSpPr/>
            <p:nvPr/>
          </p:nvSpPr>
          <p:spPr>
            <a:xfrm>
              <a:off x="2133759" y="2071603"/>
              <a:ext cx="244" cy="68"/>
            </a:xfrm>
            <a:custGeom>
              <a:avLst/>
              <a:gdLst/>
              <a:ahLst/>
              <a:cxnLst/>
              <a:rect l="l" t="t" r="r" b="b"/>
              <a:pathLst>
                <a:path w="18" h="5" extrusionOk="0">
                  <a:moveTo>
                    <a:pt x="0" y="4"/>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6" name="Google Shape;1816;p37"/>
            <p:cNvSpPr/>
            <p:nvPr/>
          </p:nvSpPr>
          <p:spPr>
            <a:xfrm>
              <a:off x="2132334" y="2072268"/>
              <a:ext cx="244" cy="204"/>
            </a:xfrm>
            <a:custGeom>
              <a:avLst/>
              <a:gdLst/>
              <a:ahLst/>
              <a:cxnLst/>
              <a:rect l="l" t="t" r="r" b="b"/>
              <a:pathLst>
                <a:path w="18" h="15" extrusionOk="0">
                  <a:moveTo>
                    <a:pt x="0" y="15"/>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7" name="Google Shape;1817;p37"/>
            <p:cNvSpPr/>
            <p:nvPr/>
          </p:nvSpPr>
          <p:spPr>
            <a:xfrm>
              <a:off x="2133379" y="2071657"/>
              <a:ext cx="244" cy="109"/>
            </a:xfrm>
            <a:custGeom>
              <a:avLst/>
              <a:gdLst/>
              <a:ahLst/>
              <a:cxnLst/>
              <a:rect l="l" t="t" r="r" b="b"/>
              <a:pathLst>
                <a:path w="18" h="8" extrusionOk="0">
                  <a:moveTo>
                    <a:pt x="0" y="7"/>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8" name="Google Shape;1818;p37"/>
            <p:cNvSpPr/>
            <p:nvPr/>
          </p:nvSpPr>
          <p:spPr>
            <a:xfrm>
              <a:off x="2134140" y="2071562"/>
              <a:ext cx="394" cy="14"/>
            </a:xfrm>
            <a:custGeom>
              <a:avLst/>
              <a:gdLst/>
              <a:ahLst/>
              <a:cxnLst/>
              <a:rect l="l" t="t" r="r" b="b"/>
              <a:pathLst>
                <a:path w="29" h="1" extrusionOk="0">
                  <a:moveTo>
                    <a:pt x="0" y="0"/>
                  </a:moveTo>
                  <a:cubicBezTo>
                    <a:pt x="7" y="0"/>
                    <a:pt x="18" y="0"/>
                    <a:pt x="28" y="0"/>
                  </a:cubicBezTo>
                  <a:cubicBezTo>
                    <a:pt x="18" y="0"/>
                    <a:pt x="7"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19" name="Google Shape;1819;p37"/>
            <p:cNvSpPr/>
            <p:nvPr/>
          </p:nvSpPr>
          <p:spPr>
            <a:xfrm>
              <a:off x="2143359" y="2058297"/>
              <a:ext cx="1100" cy="1819"/>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0" name="Google Shape;1820;p37"/>
            <p:cNvSpPr/>
            <p:nvPr/>
          </p:nvSpPr>
          <p:spPr>
            <a:xfrm>
              <a:off x="2146685" y="2030436"/>
              <a:ext cx="109" cy="774"/>
            </a:xfrm>
            <a:custGeom>
              <a:avLst/>
              <a:gdLst/>
              <a:ahLst/>
              <a:cxnLst/>
              <a:rect l="l" t="t" r="r" b="b"/>
              <a:pathLst>
                <a:path w="8" h="57" extrusionOk="0">
                  <a:moveTo>
                    <a:pt x="8" y="1"/>
                  </a:moveTo>
                  <a:cubicBezTo>
                    <a:pt x="4" y="18"/>
                    <a:pt x="1" y="39"/>
                    <a:pt x="1" y="57"/>
                  </a:cubicBez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1" name="Google Shape;1821;p37"/>
            <p:cNvSpPr/>
            <p:nvPr/>
          </p:nvSpPr>
          <p:spPr>
            <a:xfrm>
              <a:off x="2146780" y="2029350"/>
              <a:ext cx="109" cy="910"/>
            </a:xfrm>
            <a:custGeom>
              <a:avLst/>
              <a:gdLst/>
              <a:ahLst/>
              <a:cxnLst/>
              <a:rect l="l" t="t" r="r" b="b"/>
              <a:pathLst>
                <a:path w="8" h="67" extrusionOk="0">
                  <a:moveTo>
                    <a:pt x="1" y="67"/>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2" name="Google Shape;1822;p37"/>
            <p:cNvSpPr/>
            <p:nvPr/>
          </p:nvSpPr>
          <p:spPr>
            <a:xfrm>
              <a:off x="2132945" y="2071793"/>
              <a:ext cx="353" cy="204"/>
            </a:xfrm>
            <a:custGeom>
              <a:avLst/>
              <a:gdLst/>
              <a:ahLst/>
              <a:cxnLst/>
              <a:rect l="l" t="t" r="r" b="b"/>
              <a:pathLst>
                <a:path w="26" h="15" extrusionOk="0">
                  <a:moveTo>
                    <a:pt x="1" y="15"/>
                  </a:moveTo>
                  <a:cubicBezTo>
                    <a:pt x="8" y="8"/>
                    <a:pt x="18" y="4"/>
                    <a:pt x="25" y="1"/>
                  </a:cubicBezTo>
                  <a:cubicBezTo>
                    <a:pt x="18" y="4"/>
                    <a:pt x="8" y="8"/>
                    <a:pt x="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3" name="Google Shape;1823;p37"/>
            <p:cNvSpPr/>
            <p:nvPr/>
          </p:nvSpPr>
          <p:spPr>
            <a:xfrm>
              <a:off x="2146590" y="2031386"/>
              <a:ext cx="68" cy="638"/>
            </a:xfrm>
            <a:custGeom>
              <a:avLst/>
              <a:gdLst/>
              <a:ahLst/>
              <a:cxnLst/>
              <a:rect l="l" t="t" r="r" b="b"/>
              <a:pathLst>
                <a:path w="5" h="47" extrusionOk="0">
                  <a:moveTo>
                    <a:pt x="1" y="47"/>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4" name="Google Shape;1824;p37"/>
            <p:cNvSpPr/>
            <p:nvPr/>
          </p:nvSpPr>
          <p:spPr>
            <a:xfrm>
              <a:off x="2146930" y="2027639"/>
              <a:ext cx="149" cy="1575"/>
            </a:xfrm>
            <a:custGeom>
              <a:avLst/>
              <a:gdLst/>
              <a:ahLst/>
              <a:cxnLst/>
              <a:rect l="l" t="t" r="r" b="b"/>
              <a:pathLst>
                <a:path w="11" h="116" extrusionOk="0">
                  <a:moveTo>
                    <a:pt x="11" y="0"/>
                  </a:moveTo>
                  <a:cubicBezTo>
                    <a:pt x="7" y="42"/>
                    <a:pt x="4" y="81"/>
                    <a:pt x="0" y="116"/>
                  </a:cubicBezTo>
                  <a:cubicBezTo>
                    <a:pt x="4" y="81"/>
                    <a:pt x="7" y="42"/>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5" name="Google Shape;1825;p37"/>
            <p:cNvSpPr/>
            <p:nvPr/>
          </p:nvSpPr>
          <p:spPr>
            <a:xfrm>
              <a:off x="2146549" y="2032201"/>
              <a:ext cx="54" cy="584"/>
            </a:xfrm>
            <a:custGeom>
              <a:avLst/>
              <a:gdLst/>
              <a:ahLst/>
              <a:cxnLst/>
              <a:rect l="l" t="t" r="r" b="b"/>
              <a:pathLst>
                <a:path w="4" h="43" extrusionOk="0">
                  <a:moveTo>
                    <a:pt x="4" y="1"/>
                  </a:moveTo>
                  <a:cubicBezTo>
                    <a:pt x="0" y="18"/>
                    <a:pt x="0" y="29"/>
                    <a:pt x="0" y="43"/>
                  </a:cubicBezTo>
                  <a:cubicBezTo>
                    <a:pt x="0" y="32"/>
                    <a:pt x="0" y="1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6" name="Google Shape;1826;p37"/>
            <p:cNvSpPr/>
            <p:nvPr/>
          </p:nvSpPr>
          <p:spPr>
            <a:xfrm>
              <a:off x="2136135" y="2062329"/>
              <a:ext cx="3150" cy="543"/>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7" name="Google Shape;1827;p37"/>
            <p:cNvSpPr/>
            <p:nvPr/>
          </p:nvSpPr>
          <p:spPr>
            <a:xfrm>
              <a:off x="2146454" y="2032921"/>
              <a:ext cx="54" cy="489"/>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28" name="Google Shape;1828;p37"/>
            <p:cNvSpPr/>
            <p:nvPr/>
          </p:nvSpPr>
          <p:spPr>
            <a:xfrm>
              <a:off x="2208721" y="1867452"/>
              <a:ext cx="119645" cy="148131"/>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1829" name="Google Shape;1829;p37"/>
            <p:cNvSpPr/>
            <p:nvPr/>
          </p:nvSpPr>
          <p:spPr>
            <a:xfrm>
              <a:off x="2215129" y="1960186"/>
              <a:ext cx="5295" cy="7196"/>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0" name="Google Shape;1830;p37"/>
            <p:cNvSpPr/>
            <p:nvPr/>
          </p:nvSpPr>
          <p:spPr>
            <a:xfrm>
              <a:off x="2245217" y="1998977"/>
              <a:ext cx="394" cy="625"/>
            </a:xfrm>
            <a:custGeom>
              <a:avLst/>
              <a:gdLst/>
              <a:ahLst/>
              <a:cxnLst/>
              <a:rect l="l" t="t" r="r" b="b"/>
              <a:pathLst>
                <a:path w="29" h="46" extrusionOk="0">
                  <a:moveTo>
                    <a:pt x="29" y="46"/>
                  </a:moveTo>
                  <a:lnTo>
                    <a:pt x="15" y="4"/>
                  </a:lnTo>
                  <a:lnTo>
                    <a:pt x="1" y="0"/>
                  </a:ln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1" name="Google Shape;1831;p37"/>
            <p:cNvSpPr/>
            <p:nvPr/>
          </p:nvSpPr>
          <p:spPr>
            <a:xfrm>
              <a:off x="2212183" y="1952922"/>
              <a:ext cx="68" cy="149"/>
            </a:xfrm>
            <a:custGeom>
              <a:avLst/>
              <a:gdLst/>
              <a:ahLst/>
              <a:cxnLst/>
              <a:rect l="l" t="t" r="r" b="b"/>
              <a:pathLst>
                <a:path w="5" h="11" extrusionOk="0">
                  <a:moveTo>
                    <a:pt x="1" y="0"/>
                  </a:moveTo>
                  <a:cubicBezTo>
                    <a:pt x="1" y="4"/>
                    <a:pt x="1" y="7"/>
                    <a:pt x="4" y="11"/>
                  </a:cubicBezTo>
                  <a:cubicBezTo>
                    <a:pt x="4" y="7"/>
                    <a:pt x="4"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2" name="Google Shape;1832;p37"/>
            <p:cNvSpPr/>
            <p:nvPr/>
          </p:nvSpPr>
          <p:spPr>
            <a:xfrm>
              <a:off x="2214994" y="1959385"/>
              <a:ext cx="244" cy="720"/>
            </a:xfrm>
            <a:custGeom>
              <a:avLst/>
              <a:gdLst/>
              <a:ahLst/>
              <a:cxnLst/>
              <a:rect l="l" t="t" r="r" b="b"/>
              <a:pathLst>
                <a:path w="18" h="53" extrusionOk="0">
                  <a:moveTo>
                    <a:pt x="0" y="53"/>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3" name="Google Shape;1833;p37"/>
            <p:cNvSpPr/>
            <p:nvPr/>
          </p:nvSpPr>
          <p:spPr>
            <a:xfrm>
              <a:off x="2208761" y="1945210"/>
              <a:ext cx="14" cy="258"/>
            </a:xfrm>
            <a:custGeom>
              <a:avLst/>
              <a:gdLst/>
              <a:ahLst/>
              <a:cxnLst/>
              <a:rect l="l" t="t" r="r" b="b"/>
              <a:pathLst>
                <a:path w="1" h="19" extrusionOk="0">
                  <a:moveTo>
                    <a:pt x="1" y="18"/>
                  </a:moveTo>
                  <a:cubicBezTo>
                    <a:pt x="1" y="11"/>
                    <a:pt x="1" y="8"/>
                    <a:pt x="1" y="1"/>
                  </a:cubicBezTo>
                  <a:cubicBezTo>
                    <a:pt x="1" y="8"/>
                    <a:pt x="1"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4" name="Google Shape;1834;p37"/>
            <p:cNvSpPr/>
            <p:nvPr/>
          </p:nvSpPr>
          <p:spPr>
            <a:xfrm>
              <a:off x="2212563" y="1953872"/>
              <a:ext cx="964" cy="1195"/>
            </a:xfrm>
            <a:custGeom>
              <a:avLst/>
              <a:gdLst/>
              <a:ahLst/>
              <a:cxnLst/>
              <a:rect l="l" t="t" r="r" b="b"/>
              <a:pathLst>
                <a:path w="71" h="88" extrusionOk="0">
                  <a:moveTo>
                    <a:pt x="71" y="88"/>
                  </a:moveTo>
                  <a:cubicBezTo>
                    <a:pt x="43" y="60"/>
                    <a:pt x="18" y="32"/>
                    <a:pt x="1" y="0"/>
                  </a:cubicBezTo>
                  <a:cubicBezTo>
                    <a:pt x="18" y="32"/>
                    <a:pt x="43" y="60"/>
                    <a:pt x="71"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5" name="Google Shape;1835;p37"/>
            <p:cNvSpPr/>
            <p:nvPr/>
          </p:nvSpPr>
          <p:spPr>
            <a:xfrm>
              <a:off x="2215279" y="1956343"/>
              <a:ext cx="54" cy="14"/>
            </a:xfrm>
            <a:custGeom>
              <a:avLst/>
              <a:gdLst/>
              <a:ahLst/>
              <a:cxnLst/>
              <a:rect l="l" t="t" r="r" b="b"/>
              <a:pathLst>
                <a:path w="4" h="1" extrusionOk="0">
                  <a:moveTo>
                    <a:pt x="4" y="0"/>
                  </a:moveTo>
                  <a:lnTo>
                    <a:pt x="4"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6" name="Google Shape;1836;p37"/>
            <p:cNvSpPr/>
            <p:nvPr/>
          </p:nvSpPr>
          <p:spPr>
            <a:xfrm>
              <a:off x="2212427" y="1953533"/>
              <a:ext cx="109" cy="299"/>
            </a:xfrm>
            <a:custGeom>
              <a:avLst/>
              <a:gdLst/>
              <a:ahLst/>
              <a:cxnLst/>
              <a:rect l="l" t="t" r="r" b="b"/>
              <a:pathLst>
                <a:path w="8" h="22" extrusionOk="0">
                  <a:moveTo>
                    <a:pt x="0" y="1"/>
                  </a:moveTo>
                  <a:cubicBezTo>
                    <a:pt x="4" y="8"/>
                    <a:pt x="4" y="15"/>
                    <a:pt x="7" y="22"/>
                  </a:cubicBezTo>
                  <a:cubicBezTo>
                    <a:pt x="4" y="15"/>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7" name="Google Shape;1837;p37"/>
            <p:cNvSpPr/>
            <p:nvPr/>
          </p:nvSpPr>
          <p:spPr>
            <a:xfrm>
              <a:off x="2212278" y="1953248"/>
              <a:ext cx="109" cy="258"/>
            </a:xfrm>
            <a:custGeom>
              <a:avLst/>
              <a:gdLst/>
              <a:ahLst/>
              <a:cxnLst/>
              <a:rect l="l" t="t" r="r" b="b"/>
              <a:pathLst>
                <a:path w="8" h="19" extrusionOk="0">
                  <a:moveTo>
                    <a:pt x="1" y="1"/>
                  </a:moveTo>
                  <a:cubicBezTo>
                    <a:pt x="1" y="4"/>
                    <a:pt x="4" y="11"/>
                    <a:pt x="8" y="18"/>
                  </a:cubicBezTo>
                  <a:cubicBezTo>
                    <a:pt x="4" y="11"/>
                    <a:pt x="4"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8" name="Google Shape;1838;p37"/>
            <p:cNvSpPr/>
            <p:nvPr/>
          </p:nvSpPr>
          <p:spPr>
            <a:xfrm>
              <a:off x="2216080" y="1961421"/>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39" name="Google Shape;1839;p37"/>
            <p:cNvSpPr/>
            <p:nvPr/>
          </p:nvSpPr>
          <p:spPr>
            <a:xfrm>
              <a:off x="2307348" y="1867601"/>
              <a:ext cx="394" cy="489"/>
            </a:xfrm>
            <a:custGeom>
              <a:avLst/>
              <a:gdLst/>
              <a:ahLst/>
              <a:cxnLst/>
              <a:rect l="l" t="t" r="r" b="b"/>
              <a:pathLst>
                <a:path w="29" h="36" extrusionOk="0">
                  <a:moveTo>
                    <a:pt x="0" y="35"/>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0" name="Google Shape;1840;p37"/>
            <p:cNvSpPr/>
            <p:nvPr/>
          </p:nvSpPr>
          <p:spPr>
            <a:xfrm>
              <a:off x="2305583" y="1869312"/>
              <a:ext cx="353" cy="109"/>
            </a:xfrm>
            <a:custGeom>
              <a:avLst/>
              <a:gdLst/>
              <a:ahLst/>
              <a:cxnLst/>
              <a:rect l="l" t="t" r="r" b="b"/>
              <a:pathLst>
                <a:path w="26" h="8" extrusionOk="0">
                  <a:moveTo>
                    <a:pt x="1" y="7"/>
                  </a:moveTo>
                  <a:cubicBezTo>
                    <a:pt x="11" y="4"/>
                    <a:pt x="18" y="4"/>
                    <a:pt x="25" y="0"/>
                  </a:cubicBezTo>
                  <a:cubicBezTo>
                    <a:pt x="18" y="4"/>
                    <a:pt x="11" y="4"/>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1" name="Google Shape;1841;p37"/>
            <p:cNvSpPr/>
            <p:nvPr/>
          </p:nvSpPr>
          <p:spPr>
            <a:xfrm>
              <a:off x="2306302" y="1868932"/>
              <a:ext cx="299" cy="204"/>
            </a:xfrm>
            <a:custGeom>
              <a:avLst/>
              <a:gdLst/>
              <a:ahLst/>
              <a:cxnLst/>
              <a:rect l="l" t="t" r="r" b="b"/>
              <a:pathLst>
                <a:path w="22" h="15" extrusionOk="0">
                  <a:moveTo>
                    <a:pt x="0" y="14"/>
                  </a:moveTo>
                  <a:cubicBezTo>
                    <a:pt x="7" y="11"/>
                    <a:pt x="14" y="4"/>
                    <a:pt x="21" y="0"/>
                  </a:cubicBezTo>
                  <a:cubicBezTo>
                    <a:pt x="14" y="4"/>
                    <a:pt x="7"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2" name="Google Shape;1842;p37"/>
            <p:cNvSpPr/>
            <p:nvPr/>
          </p:nvSpPr>
          <p:spPr>
            <a:xfrm>
              <a:off x="2305963" y="1869162"/>
              <a:ext cx="353" cy="163"/>
            </a:xfrm>
            <a:custGeom>
              <a:avLst/>
              <a:gdLst/>
              <a:ahLst/>
              <a:cxnLst/>
              <a:rect l="l" t="t" r="r" b="b"/>
              <a:pathLst>
                <a:path w="26" h="12" extrusionOk="0">
                  <a:moveTo>
                    <a:pt x="1" y="11"/>
                  </a:moveTo>
                  <a:cubicBezTo>
                    <a:pt x="11" y="8"/>
                    <a:pt x="18" y="4"/>
                    <a:pt x="25" y="1"/>
                  </a:cubicBezTo>
                  <a:cubicBezTo>
                    <a:pt x="18" y="4"/>
                    <a:pt x="11" y="8"/>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3" name="Google Shape;1843;p37"/>
            <p:cNvSpPr/>
            <p:nvPr/>
          </p:nvSpPr>
          <p:spPr>
            <a:xfrm>
              <a:off x="2306628" y="1868646"/>
              <a:ext cx="299" cy="299"/>
            </a:xfrm>
            <a:custGeom>
              <a:avLst/>
              <a:gdLst/>
              <a:ahLst/>
              <a:cxnLst/>
              <a:rect l="l" t="t" r="r" b="b"/>
              <a:pathLst>
                <a:path w="22" h="22" extrusionOk="0">
                  <a:moveTo>
                    <a:pt x="22" y="0"/>
                  </a:moveTo>
                  <a:cubicBezTo>
                    <a:pt x="15" y="7"/>
                    <a:pt x="8" y="14"/>
                    <a:pt x="1" y="21"/>
                  </a:cubicBezTo>
                  <a:cubicBezTo>
                    <a:pt x="8" y="14"/>
                    <a:pt x="15" y="7"/>
                    <a:pt x="2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4" name="Google Shape;1844;p37"/>
            <p:cNvSpPr/>
            <p:nvPr/>
          </p:nvSpPr>
          <p:spPr>
            <a:xfrm>
              <a:off x="2306968" y="1868171"/>
              <a:ext cx="339" cy="394"/>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5" name="Google Shape;1845;p37"/>
            <p:cNvSpPr/>
            <p:nvPr/>
          </p:nvSpPr>
          <p:spPr>
            <a:xfrm>
              <a:off x="2305162" y="1869407"/>
              <a:ext cx="394" cy="54"/>
            </a:xfrm>
            <a:custGeom>
              <a:avLst/>
              <a:gdLst/>
              <a:ahLst/>
              <a:cxnLst/>
              <a:rect l="l" t="t" r="r" b="b"/>
              <a:pathLst>
                <a:path w="29" h="4" extrusionOk="0">
                  <a:moveTo>
                    <a:pt x="0" y="4"/>
                  </a:moveTo>
                  <a:cubicBezTo>
                    <a:pt x="7" y="4"/>
                    <a:pt x="18" y="0"/>
                    <a:pt x="28" y="0"/>
                  </a:cubicBezTo>
                  <a:cubicBezTo>
                    <a:pt x="18" y="0"/>
                    <a:pt x="7" y="4"/>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6" name="Google Shape;1846;p37"/>
            <p:cNvSpPr/>
            <p:nvPr/>
          </p:nvSpPr>
          <p:spPr>
            <a:xfrm>
              <a:off x="2305067" y="186944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7" name="Google Shape;1847;p37"/>
            <p:cNvSpPr/>
            <p:nvPr/>
          </p:nvSpPr>
          <p:spPr>
            <a:xfrm>
              <a:off x="2353593" y="1948930"/>
              <a:ext cx="11799" cy="11704"/>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8" name="Google Shape;1848;p37"/>
            <p:cNvSpPr/>
            <p:nvPr/>
          </p:nvSpPr>
          <p:spPr>
            <a:xfrm>
              <a:off x="2361481" y="1958570"/>
              <a:ext cx="1779" cy="2064"/>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49" name="Google Shape;1849;p37"/>
            <p:cNvSpPr/>
            <p:nvPr/>
          </p:nvSpPr>
          <p:spPr>
            <a:xfrm>
              <a:off x="2314910" y="1908374"/>
              <a:ext cx="47019" cy="40325"/>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0" name="Google Shape;1850;p37"/>
            <p:cNvSpPr/>
            <p:nvPr/>
          </p:nvSpPr>
          <p:spPr>
            <a:xfrm>
              <a:off x="2327266" y="1910329"/>
              <a:ext cx="625" cy="679"/>
            </a:xfrm>
            <a:custGeom>
              <a:avLst/>
              <a:gdLst/>
              <a:ahLst/>
              <a:cxnLst/>
              <a:rect l="l" t="t" r="r" b="b"/>
              <a:pathLst>
                <a:path w="46" h="50" extrusionOk="0">
                  <a:moveTo>
                    <a:pt x="46" y="0"/>
                  </a:moveTo>
                  <a:cubicBezTo>
                    <a:pt x="32" y="18"/>
                    <a:pt x="14" y="32"/>
                    <a:pt x="0" y="49"/>
                  </a:cubicBezTo>
                  <a:cubicBezTo>
                    <a:pt x="14" y="35"/>
                    <a:pt x="32" y="18"/>
                    <a:pt x="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1" name="Google Shape;1851;p37"/>
            <p:cNvSpPr/>
            <p:nvPr/>
          </p:nvSpPr>
          <p:spPr>
            <a:xfrm>
              <a:off x="2324034" y="1913126"/>
              <a:ext cx="489" cy="353"/>
            </a:xfrm>
            <a:custGeom>
              <a:avLst/>
              <a:gdLst/>
              <a:ahLst/>
              <a:cxnLst/>
              <a:rect l="l" t="t" r="r" b="b"/>
              <a:pathLst>
                <a:path w="36" h="26" extrusionOk="0">
                  <a:moveTo>
                    <a:pt x="0" y="25"/>
                  </a:moveTo>
                  <a:lnTo>
                    <a:pt x="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2" name="Google Shape;1852;p37"/>
            <p:cNvSpPr/>
            <p:nvPr/>
          </p:nvSpPr>
          <p:spPr>
            <a:xfrm>
              <a:off x="2325881" y="1911660"/>
              <a:ext cx="638" cy="489"/>
            </a:xfrm>
            <a:custGeom>
              <a:avLst/>
              <a:gdLst/>
              <a:ahLst/>
              <a:cxnLst/>
              <a:rect l="l" t="t" r="r" b="b"/>
              <a:pathLst>
                <a:path w="47" h="36" extrusionOk="0">
                  <a:moveTo>
                    <a:pt x="1" y="35"/>
                  </a:moveTo>
                  <a:cubicBezTo>
                    <a:pt x="15" y="25"/>
                    <a:pt x="32" y="11"/>
                    <a:pt x="46" y="0"/>
                  </a:cubicBezTo>
                  <a:cubicBezTo>
                    <a:pt x="32" y="11"/>
                    <a:pt x="15" y="25"/>
                    <a:pt x="1"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3" name="Google Shape;1853;p37"/>
            <p:cNvSpPr/>
            <p:nvPr/>
          </p:nvSpPr>
          <p:spPr>
            <a:xfrm>
              <a:off x="2324605" y="1912705"/>
              <a:ext cx="530" cy="394"/>
            </a:xfrm>
            <a:custGeom>
              <a:avLst/>
              <a:gdLst/>
              <a:ahLst/>
              <a:cxnLst/>
              <a:rect l="l" t="t" r="r" b="b"/>
              <a:pathLst>
                <a:path w="39" h="29" extrusionOk="0">
                  <a:moveTo>
                    <a:pt x="0" y="28"/>
                  </a:moveTo>
                  <a:lnTo>
                    <a:pt x="3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4" name="Google Shape;1854;p37"/>
            <p:cNvSpPr/>
            <p:nvPr/>
          </p:nvSpPr>
          <p:spPr>
            <a:xfrm>
              <a:off x="2325216" y="1912230"/>
              <a:ext cx="584" cy="434"/>
            </a:xfrm>
            <a:custGeom>
              <a:avLst/>
              <a:gdLst/>
              <a:ahLst/>
              <a:cxnLst/>
              <a:rect l="l" t="t" r="r" b="b"/>
              <a:pathLst>
                <a:path w="43" h="32" extrusionOk="0">
                  <a:moveTo>
                    <a:pt x="1" y="32"/>
                  </a:moveTo>
                  <a:lnTo>
                    <a:pt x="43"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5" name="Google Shape;1855;p37"/>
            <p:cNvSpPr/>
            <p:nvPr/>
          </p:nvSpPr>
          <p:spPr>
            <a:xfrm>
              <a:off x="2328026" y="1909515"/>
              <a:ext cx="625" cy="733"/>
            </a:xfrm>
            <a:custGeom>
              <a:avLst/>
              <a:gdLst/>
              <a:ahLst/>
              <a:cxnLst/>
              <a:rect l="l" t="t" r="r" b="b"/>
              <a:pathLst>
                <a:path w="46" h="54" extrusionOk="0">
                  <a:moveTo>
                    <a:pt x="0" y="53"/>
                  </a:moveTo>
                  <a:cubicBezTo>
                    <a:pt x="14" y="36"/>
                    <a:pt x="32" y="18"/>
                    <a:pt x="46" y="1"/>
                  </a:cubicBezTo>
                  <a:cubicBezTo>
                    <a:pt x="32" y="18"/>
                    <a:pt x="14" y="36"/>
                    <a:pt x="0" y="5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6" name="Google Shape;1856;p37"/>
            <p:cNvSpPr/>
            <p:nvPr/>
          </p:nvSpPr>
          <p:spPr>
            <a:xfrm>
              <a:off x="2326546" y="1911035"/>
              <a:ext cx="679" cy="584"/>
            </a:xfrm>
            <a:custGeom>
              <a:avLst/>
              <a:gdLst/>
              <a:ahLst/>
              <a:cxnLst/>
              <a:rect l="l" t="t" r="r" b="b"/>
              <a:pathLst>
                <a:path w="50" h="43" extrusionOk="0">
                  <a:moveTo>
                    <a:pt x="1" y="43"/>
                  </a:moveTo>
                  <a:cubicBezTo>
                    <a:pt x="15" y="29"/>
                    <a:pt x="32" y="15"/>
                    <a:pt x="50" y="1"/>
                  </a:cubicBezTo>
                  <a:cubicBezTo>
                    <a:pt x="32" y="15"/>
                    <a:pt x="15" y="29"/>
                    <a:pt x="1"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7" name="Google Shape;1857;p37"/>
            <p:cNvSpPr/>
            <p:nvPr/>
          </p:nvSpPr>
          <p:spPr>
            <a:xfrm>
              <a:off x="2328732" y="1908619"/>
              <a:ext cx="679" cy="774"/>
            </a:xfrm>
            <a:custGeom>
              <a:avLst/>
              <a:gdLst/>
              <a:ahLst/>
              <a:cxnLst/>
              <a:rect l="l" t="t" r="r" b="b"/>
              <a:pathLst>
                <a:path w="50" h="57" extrusionOk="0">
                  <a:moveTo>
                    <a:pt x="50" y="0"/>
                  </a:moveTo>
                  <a:cubicBezTo>
                    <a:pt x="32" y="18"/>
                    <a:pt x="18" y="39"/>
                    <a:pt x="1" y="56"/>
                  </a:cubicBezTo>
                  <a:cubicBezTo>
                    <a:pt x="18" y="39"/>
                    <a:pt x="32" y="21"/>
                    <a:pt x="5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8" name="Google Shape;1858;p37"/>
            <p:cNvSpPr/>
            <p:nvPr/>
          </p:nvSpPr>
          <p:spPr>
            <a:xfrm>
              <a:off x="2315196" y="1925726"/>
              <a:ext cx="869" cy="1629"/>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59" name="Google Shape;1859;p37"/>
            <p:cNvSpPr/>
            <p:nvPr/>
          </p:nvSpPr>
          <p:spPr>
            <a:xfrm>
              <a:off x="2315481" y="1933384"/>
              <a:ext cx="204" cy="869"/>
            </a:xfrm>
            <a:custGeom>
              <a:avLst/>
              <a:gdLst/>
              <a:ahLst/>
              <a:cxnLst/>
              <a:rect l="l" t="t" r="r" b="b"/>
              <a:pathLst>
                <a:path w="15" h="64" extrusionOk="0">
                  <a:moveTo>
                    <a:pt x="0" y="0"/>
                  </a:moveTo>
                  <a:cubicBezTo>
                    <a:pt x="7" y="21"/>
                    <a:pt x="11" y="46"/>
                    <a:pt x="14" y="63"/>
                  </a:cubicBezTo>
                  <a:cubicBezTo>
                    <a:pt x="11" y="42"/>
                    <a:pt x="7" y="18"/>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0" name="Google Shape;1860;p37"/>
            <p:cNvSpPr/>
            <p:nvPr/>
          </p:nvSpPr>
          <p:spPr>
            <a:xfrm>
              <a:off x="2315046" y="1928062"/>
              <a:ext cx="14" cy="204"/>
            </a:xfrm>
            <a:custGeom>
              <a:avLst/>
              <a:gdLst/>
              <a:ahLst/>
              <a:cxnLst/>
              <a:rect l="l" t="t" r="r" b="b"/>
              <a:pathLst>
                <a:path w="1" h="15" extrusionOk="0">
                  <a:moveTo>
                    <a:pt x="1" y="14"/>
                  </a:moveTo>
                  <a:cubicBezTo>
                    <a:pt x="1" y="7"/>
                    <a:pt x="1" y="4"/>
                    <a:pt x="1" y="0"/>
                  </a:cubicBezTo>
                  <a:cubicBezTo>
                    <a:pt x="1" y="4"/>
                    <a:pt x="1" y="7"/>
                    <a:pt x="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1" name="Google Shape;1861;p37"/>
            <p:cNvSpPr/>
            <p:nvPr/>
          </p:nvSpPr>
          <p:spPr>
            <a:xfrm>
              <a:off x="2315100" y="1927396"/>
              <a:ext cx="109" cy="394"/>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2" name="Google Shape;1862;p37"/>
            <p:cNvSpPr/>
            <p:nvPr/>
          </p:nvSpPr>
          <p:spPr>
            <a:xfrm>
              <a:off x="2361250" y="1948170"/>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3" name="Google Shape;1863;p37"/>
            <p:cNvSpPr/>
            <p:nvPr/>
          </p:nvSpPr>
          <p:spPr>
            <a:xfrm>
              <a:off x="2361861" y="1947735"/>
              <a:ext cx="109" cy="109"/>
            </a:xfrm>
            <a:custGeom>
              <a:avLst/>
              <a:gdLst/>
              <a:ahLst/>
              <a:cxnLst/>
              <a:rect l="l" t="t" r="r" b="b"/>
              <a:pathLst>
                <a:path w="8" h="8" extrusionOk="0">
                  <a:moveTo>
                    <a:pt x="8" y="1"/>
                  </a:moveTo>
                  <a:lnTo>
                    <a:pt x="8" y="1"/>
                  </a:ln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4" name="Google Shape;1864;p37"/>
            <p:cNvSpPr/>
            <p:nvPr/>
          </p:nvSpPr>
          <p:spPr>
            <a:xfrm>
              <a:off x="2360870" y="1948496"/>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5" name="Google Shape;1865;p37"/>
            <p:cNvSpPr/>
            <p:nvPr/>
          </p:nvSpPr>
          <p:spPr>
            <a:xfrm>
              <a:off x="2361481" y="1947980"/>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6" name="Google Shape;1866;p37"/>
            <p:cNvSpPr/>
            <p:nvPr/>
          </p:nvSpPr>
          <p:spPr>
            <a:xfrm>
              <a:off x="2361060" y="194836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7" name="Google Shape;1867;p37"/>
            <p:cNvSpPr/>
            <p:nvPr/>
          </p:nvSpPr>
          <p:spPr>
            <a:xfrm>
              <a:off x="2360721" y="1948645"/>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68" name="Google Shape;1868;p37"/>
            <p:cNvSpPr/>
            <p:nvPr/>
          </p:nvSpPr>
          <p:spPr>
            <a:xfrm>
              <a:off x="2289045" y="1932474"/>
              <a:ext cx="108104" cy="83909"/>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1869" name="Google Shape;1869;p37"/>
            <p:cNvSpPr/>
            <p:nvPr/>
          </p:nvSpPr>
          <p:spPr>
            <a:xfrm>
              <a:off x="2360015" y="1962711"/>
              <a:ext cx="149" cy="204"/>
            </a:xfrm>
            <a:custGeom>
              <a:avLst/>
              <a:gdLst/>
              <a:ahLst/>
              <a:cxnLst/>
              <a:rect l="l" t="t" r="r" b="b"/>
              <a:pathLst>
                <a:path w="11" h="15" extrusionOk="0">
                  <a:moveTo>
                    <a:pt x="11"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0" name="Google Shape;1870;p37"/>
            <p:cNvSpPr/>
            <p:nvPr/>
          </p:nvSpPr>
          <p:spPr>
            <a:xfrm>
              <a:off x="2360965" y="1967409"/>
              <a:ext cx="3761" cy="4861"/>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1" name="Google Shape;1871;p37"/>
            <p:cNvSpPr/>
            <p:nvPr/>
          </p:nvSpPr>
          <p:spPr>
            <a:xfrm>
              <a:off x="2359580" y="196470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2" name="Google Shape;1872;p37"/>
            <p:cNvSpPr/>
            <p:nvPr/>
          </p:nvSpPr>
          <p:spPr>
            <a:xfrm>
              <a:off x="2360205" y="1962087"/>
              <a:ext cx="299" cy="489"/>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3" name="Google Shape;1873;p37"/>
            <p:cNvSpPr/>
            <p:nvPr/>
          </p:nvSpPr>
          <p:spPr>
            <a:xfrm>
              <a:off x="2354027" y="2011522"/>
              <a:ext cx="149" cy="14"/>
            </a:xfrm>
            <a:custGeom>
              <a:avLst/>
              <a:gdLst/>
              <a:ahLst/>
              <a:cxnLst/>
              <a:rect l="l" t="t" r="r" b="b"/>
              <a:pathLst>
                <a:path w="11" h="1" extrusionOk="0">
                  <a:moveTo>
                    <a:pt x="0" y="1"/>
                  </a:moveTo>
                  <a:lnTo>
                    <a:pt x="7" y="1"/>
                  </a:ln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4" name="Google Shape;1874;p37"/>
            <p:cNvSpPr/>
            <p:nvPr/>
          </p:nvSpPr>
          <p:spPr>
            <a:xfrm>
              <a:off x="2353647" y="2011577"/>
              <a:ext cx="299" cy="54"/>
            </a:xfrm>
            <a:custGeom>
              <a:avLst/>
              <a:gdLst/>
              <a:ahLst/>
              <a:cxnLst/>
              <a:rect l="l" t="t" r="r" b="b"/>
              <a:pathLst>
                <a:path w="22" h="4" extrusionOk="0">
                  <a:moveTo>
                    <a:pt x="0" y="4"/>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5" name="Google Shape;1875;p37"/>
            <p:cNvSpPr/>
            <p:nvPr/>
          </p:nvSpPr>
          <p:spPr>
            <a:xfrm>
              <a:off x="2356159" y="2010572"/>
              <a:ext cx="3815" cy="543"/>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6" name="Google Shape;1876;p37"/>
            <p:cNvSpPr/>
            <p:nvPr/>
          </p:nvSpPr>
          <p:spPr>
            <a:xfrm>
              <a:off x="2314720" y="1939562"/>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7" name="Google Shape;1877;p37"/>
            <p:cNvSpPr/>
            <p:nvPr/>
          </p:nvSpPr>
          <p:spPr>
            <a:xfrm>
              <a:off x="2314381" y="1940268"/>
              <a:ext cx="258" cy="543"/>
            </a:xfrm>
            <a:custGeom>
              <a:avLst/>
              <a:gdLst/>
              <a:ahLst/>
              <a:cxnLst/>
              <a:rect l="l" t="t" r="r" b="b"/>
              <a:pathLst>
                <a:path w="19" h="40" extrusionOk="0">
                  <a:moveTo>
                    <a:pt x="1" y="39"/>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8" name="Google Shape;1878;p37"/>
            <p:cNvSpPr/>
            <p:nvPr/>
          </p:nvSpPr>
          <p:spPr>
            <a:xfrm>
              <a:off x="2315005" y="1938896"/>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79" name="Google Shape;1879;p37"/>
            <p:cNvSpPr/>
            <p:nvPr/>
          </p:nvSpPr>
          <p:spPr>
            <a:xfrm>
              <a:off x="2315236" y="1938231"/>
              <a:ext cx="204" cy="625"/>
            </a:xfrm>
            <a:custGeom>
              <a:avLst/>
              <a:gdLst/>
              <a:ahLst/>
              <a:cxnLst/>
              <a:rect l="l" t="t" r="r" b="b"/>
              <a:pathLst>
                <a:path w="15" h="46" extrusionOk="0">
                  <a:moveTo>
                    <a:pt x="1" y="46"/>
                  </a:moveTo>
                  <a:cubicBezTo>
                    <a:pt x="8" y="28"/>
                    <a:pt x="11" y="14"/>
                    <a:pt x="15" y="0"/>
                  </a:cubicBezTo>
                  <a:cubicBezTo>
                    <a:pt x="11" y="14"/>
                    <a:pt x="8" y="28"/>
                    <a:pt x="1" y="4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0" name="Google Shape;1880;p37"/>
            <p:cNvSpPr/>
            <p:nvPr/>
          </p:nvSpPr>
          <p:spPr>
            <a:xfrm>
              <a:off x="2314055" y="1940933"/>
              <a:ext cx="244" cy="489"/>
            </a:xfrm>
            <a:custGeom>
              <a:avLst/>
              <a:gdLst/>
              <a:ahLst/>
              <a:cxnLst/>
              <a:rect l="l" t="t" r="r" b="b"/>
              <a:pathLst>
                <a:path w="18" h="36" extrusionOk="0">
                  <a:moveTo>
                    <a:pt x="0" y="36"/>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1" name="Google Shape;1881;p37"/>
            <p:cNvSpPr/>
            <p:nvPr/>
          </p:nvSpPr>
          <p:spPr>
            <a:xfrm>
              <a:off x="2315481" y="1937511"/>
              <a:ext cx="204" cy="584"/>
            </a:xfrm>
            <a:custGeom>
              <a:avLst/>
              <a:gdLst/>
              <a:ahLst/>
              <a:cxnLst/>
              <a:rect l="l" t="t" r="r" b="b"/>
              <a:pathLst>
                <a:path w="15" h="43" extrusionOk="0">
                  <a:moveTo>
                    <a:pt x="0" y="43"/>
                  </a:moveTo>
                  <a:cubicBezTo>
                    <a:pt x="4" y="29"/>
                    <a:pt x="11" y="15"/>
                    <a:pt x="14" y="1"/>
                  </a:cubicBezTo>
                  <a:cubicBezTo>
                    <a:pt x="11" y="15"/>
                    <a:pt x="4" y="29"/>
                    <a:pt x="0"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2" name="Google Shape;1882;p37"/>
            <p:cNvSpPr/>
            <p:nvPr/>
          </p:nvSpPr>
          <p:spPr>
            <a:xfrm>
              <a:off x="2296038" y="1987707"/>
              <a:ext cx="1955" cy="2444"/>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3" name="Google Shape;1883;p37"/>
            <p:cNvSpPr/>
            <p:nvPr/>
          </p:nvSpPr>
          <p:spPr>
            <a:xfrm>
              <a:off x="2315807" y="1936086"/>
              <a:ext cx="68" cy="584"/>
            </a:xfrm>
            <a:custGeom>
              <a:avLst/>
              <a:gdLst/>
              <a:ahLst/>
              <a:cxnLst/>
              <a:rect l="l" t="t" r="r" b="b"/>
              <a:pathLst>
                <a:path w="5" h="43" extrusionOk="0">
                  <a:moveTo>
                    <a:pt x="1" y="43"/>
                  </a:moveTo>
                  <a:cubicBezTo>
                    <a:pt x="1" y="29"/>
                    <a:pt x="4" y="15"/>
                    <a:pt x="4" y="1"/>
                  </a:cubicBezTo>
                  <a:cubicBezTo>
                    <a:pt x="4" y="15"/>
                    <a:pt x="1" y="29"/>
                    <a:pt x="1"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4" name="Google Shape;1884;p37"/>
            <p:cNvSpPr/>
            <p:nvPr/>
          </p:nvSpPr>
          <p:spPr>
            <a:xfrm>
              <a:off x="2315671" y="1936751"/>
              <a:ext cx="149" cy="638"/>
            </a:xfrm>
            <a:custGeom>
              <a:avLst/>
              <a:gdLst/>
              <a:ahLst/>
              <a:cxnLst/>
              <a:rect l="l" t="t" r="r" b="b"/>
              <a:pathLst>
                <a:path w="11" h="47" extrusionOk="0">
                  <a:moveTo>
                    <a:pt x="0" y="46"/>
                  </a:moveTo>
                  <a:cubicBezTo>
                    <a:pt x="4" y="32"/>
                    <a:pt x="7" y="15"/>
                    <a:pt x="11" y="1"/>
                  </a:cubicBezTo>
                  <a:cubicBezTo>
                    <a:pt x="7" y="15"/>
                    <a:pt x="4" y="32"/>
                    <a:pt x="0" y="4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5" name="Google Shape;1885;p37"/>
            <p:cNvSpPr/>
            <p:nvPr/>
          </p:nvSpPr>
          <p:spPr>
            <a:xfrm>
              <a:off x="2309534" y="2006390"/>
              <a:ext cx="54" cy="258"/>
            </a:xfrm>
            <a:custGeom>
              <a:avLst/>
              <a:gdLst/>
              <a:ahLst/>
              <a:cxnLst/>
              <a:rect l="l" t="t" r="r" b="b"/>
              <a:pathLst>
                <a:path w="4" h="19" extrusionOk="0">
                  <a:moveTo>
                    <a:pt x="0"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6" name="Google Shape;1886;p37"/>
            <p:cNvSpPr/>
            <p:nvPr/>
          </p:nvSpPr>
          <p:spPr>
            <a:xfrm>
              <a:off x="2308909" y="2000973"/>
              <a:ext cx="1344" cy="3775"/>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7" name="Google Shape;1887;p37"/>
            <p:cNvSpPr/>
            <p:nvPr/>
          </p:nvSpPr>
          <p:spPr>
            <a:xfrm>
              <a:off x="2309344" y="200777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8" name="Google Shape;1888;p37"/>
            <p:cNvSpPr/>
            <p:nvPr/>
          </p:nvSpPr>
          <p:spPr>
            <a:xfrm>
              <a:off x="2300029" y="196404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89" name="Google Shape;1889;p37"/>
            <p:cNvSpPr/>
            <p:nvPr/>
          </p:nvSpPr>
          <p:spPr>
            <a:xfrm>
              <a:off x="2359064" y="196132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0" name="Google Shape;1890;p37"/>
            <p:cNvSpPr/>
            <p:nvPr/>
          </p:nvSpPr>
          <p:spPr>
            <a:xfrm>
              <a:off x="2354407" y="1952868"/>
              <a:ext cx="149" cy="204"/>
            </a:xfrm>
            <a:custGeom>
              <a:avLst/>
              <a:gdLst/>
              <a:ahLst/>
              <a:cxnLst/>
              <a:rect l="l" t="t" r="r" b="b"/>
              <a:pathLst>
                <a:path w="11" h="15" extrusionOk="0">
                  <a:moveTo>
                    <a:pt x="11"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1" name="Google Shape;1891;p37"/>
            <p:cNvSpPr/>
            <p:nvPr/>
          </p:nvSpPr>
          <p:spPr>
            <a:xfrm>
              <a:off x="2355779" y="1950967"/>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2" name="Google Shape;1892;p37"/>
            <p:cNvSpPr/>
            <p:nvPr/>
          </p:nvSpPr>
          <p:spPr>
            <a:xfrm>
              <a:off x="2353932" y="1953533"/>
              <a:ext cx="109" cy="163"/>
            </a:xfrm>
            <a:custGeom>
              <a:avLst/>
              <a:gdLst/>
              <a:ahLst/>
              <a:cxnLst/>
              <a:rect l="l" t="t" r="r" b="b"/>
              <a:pathLst>
                <a:path w="8" h="12" extrusionOk="0">
                  <a:moveTo>
                    <a:pt x="7"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3" name="Google Shape;1893;p37"/>
            <p:cNvSpPr/>
            <p:nvPr/>
          </p:nvSpPr>
          <p:spPr>
            <a:xfrm>
              <a:off x="2358915" y="1961326"/>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4" name="Google Shape;1894;p37"/>
            <p:cNvSpPr/>
            <p:nvPr/>
          </p:nvSpPr>
          <p:spPr>
            <a:xfrm>
              <a:off x="2354828" y="1952297"/>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5" name="Google Shape;1895;p37"/>
            <p:cNvSpPr/>
            <p:nvPr/>
          </p:nvSpPr>
          <p:spPr>
            <a:xfrm>
              <a:off x="2358779" y="196138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6" name="Google Shape;1896;p37"/>
            <p:cNvSpPr/>
            <p:nvPr/>
          </p:nvSpPr>
          <p:spPr>
            <a:xfrm>
              <a:off x="2359445" y="196138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7" name="Google Shape;1897;p37"/>
            <p:cNvSpPr/>
            <p:nvPr/>
          </p:nvSpPr>
          <p:spPr>
            <a:xfrm>
              <a:off x="2356118" y="1950451"/>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8" name="Google Shape;1898;p37"/>
            <p:cNvSpPr/>
            <p:nvPr/>
          </p:nvSpPr>
          <p:spPr>
            <a:xfrm>
              <a:off x="2360056" y="1961761"/>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899" name="Google Shape;1899;p37"/>
            <p:cNvSpPr/>
            <p:nvPr/>
          </p:nvSpPr>
          <p:spPr>
            <a:xfrm>
              <a:off x="2359730" y="1961516"/>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0" name="Google Shape;1900;p37"/>
            <p:cNvSpPr/>
            <p:nvPr/>
          </p:nvSpPr>
          <p:spPr>
            <a:xfrm>
              <a:off x="2355263" y="1951591"/>
              <a:ext cx="204" cy="244"/>
            </a:xfrm>
            <a:custGeom>
              <a:avLst/>
              <a:gdLst/>
              <a:ahLst/>
              <a:cxnLst/>
              <a:rect l="l" t="t" r="r" b="b"/>
              <a:pathLst>
                <a:path w="15" h="18" extrusionOk="0">
                  <a:moveTo>
                    <a:pt x="14"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1" name="Google Shape;1901;p37"/>
            <p:cNvSpPr/>
            <p:nvPr/>
          </p:nvSpPr>
          <p:spPr>
            <a:xfrm>
              <a:off x="2356539" y="194992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2" name="Google Shape;1902;p37"/>
            <p:cNvSpPr/>
            <p:nvPr/>
          </p:nvSpPr>
          <p:spPr>
            <a:xfrm>
              <a:off x="2360490" y="1962087"/>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3" name="Google Shape;1903;p37"/>
            <p:cNvSpPr/>
            <p:nvPr/>
          </p:nvSpPr>
          <p:spPr>
            <a:xfrm>
              <a:off x="2319703" y="1935991"/>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4" name="Google Shape;1904;p37"/>
            <p:cNvSpPr/>
            <p:nvPr/>
          </p:nvSpPr>
          <p:spPr>
            <a:xfrm>
              <a:off x="2355113" y="1947735"/>
              <a:ext cx="1724" cy="1779"/>
            </a:xfrm>
            <a:custGeom>
              <a:avLst/>
              <a:gdLst/>
              <a:ahLst/>
              <a:cxnLst/>
              <a:rect l="l" t="t" r="r" b="b"/>
              <a:pathLst>
                <a:path w="127" h="131" extrusionOk="0">
                  <a:moveTo>
                    <a:pt x="127" y="130"/>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5" name="Google Shape;1905;p37"/>
            <p:cNvSpPr/>
            <p:nvPr/>
          </p:nvSpPr>
          <p:spPr>
            <a:xfrm>
              <a:off x="2320464" y="1936140"/>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6" name="Google Shape;1906;p37"/>
            <p:cNvSpPr/>
            <p:nvPr/>
          </p:nvSpPr>
          <p:spPr>
            <a:xfrm>
              <a:off x="2320423" y="1936140"/>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7" name="Google Shape;1907;p37"/>
            <p:cNvSpPr/>
            <p:nvPr/>
          </p:nvSpPr>
          <p:spPr>
            <a:xfrm>
              <a:off x="2320233" y="1936086"/>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8" name="Google Shape;1908;p37"/>
            <p:cNvSpPr/>
            <p:nvPr/>
          </p:nvSpPr>
          <p:spPr>
            <a:xfrm>
              <a:off x="2315861" y="1935950"/>
              <a:ext cx="1860" cy="54"/>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09" name="Google Shape;1909;p37"/>
            <p:cNvSpPr/>
            <p:nvPr/>
          </p:nvSpPr>
          <p:spPr>
            <a:xfrm>
              <a:off x="2319893" y="1936045"/>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0" name="Google Shape;1910;p37"/>
            <p:cNvSpPr/>
            <p:nvPr/>
          </p:nvSpPr>
          <p:spPr>
            <a:xfrm>
              <a:off x="2320369" y="1936086"/>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1" name="Google Shape;1911;p37"/>
            <p:cNvSpPr/>
            <p:nvPr/>
          </p:nvSpPr>
          <p:spPr>
            <a:xfrm>
              <a:off x="2320083" y="1936045"/>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2" name="Google Shape;1912;p37"/>
            <p:cNvSpPr/>
            <p:nvPr/>
          </p:nvSpPr>
          <p:spPr>
            <a:xfrm>
              <a:off x="2341998" y="1935000"/>
              <a:ext cx="12994" cy="12600"/>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3" name="Google Shape;1913;p37"/>
            <p:cNvSpPr/>
            <p:nvPr/>
          </p:nvSpPr>
          <p:spPr>
            <a:xfrm>
              <a:off x="2325121" y="1932284"/>
              <a:ext cx="923" cy="448"/>
            </a:xfrm>
            <a:custGeom>
              <a:avLst/>
              <a:gdLst/>
              <a:ahLst/>
              <a:cxnLst/>
              <a:rect l="l" t="t" r="r" b="b"/>
              <a:pathLst>
                <a:path w="68" h="33" extrusionOk="0">
                  <a:moveTo>
                    <a:pt x="1" y="1"/>
                  </a:moveTo>
                  <a:cubicBezTo>
                    <a:pt x="25" y="4"/>
                    <a:pt x="50" y="15"/>
                    <a:pt x="67" y="32"/>
                  </a:cubicBezTo>
                  <a:cubicBezTo>
                    <a:pt x="50" y="15"/>
                    <a:pt x="25"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4" name="Google Shape;1914;p37"/>
            <p:cNvSpPr/>
            <p:nvPr/>
          </p:nvSpPr>
          <p:spPr>
            <a:xfrm>
              <a:off x="2318753" y="193595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5" name="Google Shape;1915;p37"/>
            <p:cNvSpPr/>
            <p:nvPr/>
          </p:nvSpPr>
          <p:spPr>
            <a:xfrm>
              <a:off x="2319133" y="1935950"/>
              <a:ext cx="204" cy="14"/>
            </a:xfrm>
            <a:custGeom>
              <a:avLst/>
              <a:gdLst/>
              <a:ahLst/>
              <a:cxnLst/>
              <a:rect l="l" t="t" r="r" b="b"/>
              <a:pathLst>
                <a:path w="15" h="1" extrusionOk="0">
                  <a:moveTo>
                    <a:pt x="1" y="0"/>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6" name="Google Shape;1916;p37"/>
            <p:cNvSpPr/>
            <p:nvPr/>
          </p:nvSpPr>
          <p:spPr>
            <a:xfrm>
              <a:off x="2318332" y="193595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7" name="Google Shape;1917;p37"/>
            <p:cNvSpPr/>
            <p:nvPr/>
          </p:nvSpPr>
          <p:spPr>
            <a:xfrm>
              <a:off x="2317762" y="193595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8" name="Google Shape;1918;p37"/>
            <p:cNvSpPr/>
            <p:nvPr/>
          </p:nvSpPr>
          <p:spPr>
            <a:xfrm>
              <a:off x="2338902" y="1934945"/>
              <a:ext cx="2539" cy="109"/>
            </a:xfrm>
            <a:custGeom>
              <a:avLst/>
              <a:gdLst/>
              <a:ahLst/>
              <a:cxnLst/>
              <a:rect l="l" t="t" r="r" b="b"/>
              <a:pathLst>
                <a:path w="187" h="8" extrusionOk="0">
                  <a:moveTo>
                    <a:pt x="1" y="8"/>
                  </a:moveTo>
                  <a:cubicBezTo>
                    <a:pt x="67" y="4"/>
                    <a:pt x="134" y="1"/>
                    <a:pt x="186" y="1"/>
                  </a:cubicBezTo>
                  <a:cubicBezTo>
                    <a:pt x="134" y="1"/>
                    <a:pt x="67" y="4"/>
                    <a:pt x="1"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19" name="Google Shape;1919;p37"/>
            <p:cNvSpPr/>
            <p:nvPr/>
          </p:nvSpPr>
          <p:spPr>
            <a:xfrm>
              <a:off x="2319418" y="1935991"/>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0" name="Google Shape;1920;p37"/>
            <p:cNvSpPr/>
            <p:nvPr/>
          </p:nvSpPr>
          <p:spPr>
            <a:xfrm>
              <a:off x="2306153" y="1772952"/>
              <a:ext cx="8296" cy="11568"/>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1" name="Google Shape;1921;p37"/>
            <p:cNvSpPr/>
            <p:nvPr/>
          </p:nvSpPr>
          <p:spPr>
            <a:xfrm>
              <a:off x="2309669" y="1752192"/>
              <a:ext cx="47929" cy="38750"/>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2" name="Google Shape;1922;p37"/>
            <p:cNvSpPr/>
            <p:nvPr/>
          </p:nvSpPr>
          <p:spPr>
            <a:xfrm>
              <a:off x="2314625" y="1772192"/>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3" name="Google Shape;1923;p37"/>
            <p:cNvSpPr/>
            <p:nvPr/>
          </p:nvSpPr>
          <p:spPr>
            <a:xfrm>
              <a:off x="2313770" y="1779334"/>
              <a:ext cx="190" cy="204"/>
            </a:xfrm>
            <a:custGeom>
              <a:avLst/>
              <a:gdLst/>
              <a:ahLst/>
              <a:cxnLst/>
              <a:rect l="l" t="t" r="r" b="b"/>
              <a:pathLst>
                <a:path w="14" h="15" extrusionOk="0">
                  <a:moveTo>
                    <a:pt x="0" y="1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4" name="Google Shape;1924;p37"/>
            <p:cNvSpPr/>
            <p:nvPr/>
          </p:nvSpPr>
          <p:spPr>
            <a:xfrm>
              <a:off x="2315671" y="1773427"/>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5" name="Google Shape;1925;p37"/>
            <p:cNvSpPr/>
            <p:nvPr/>
          </p:nvSpPr>
          <p:spPr>
            <a:xfrm>
              <a:off x="2315521" y="1773237"/>
              <a:ext cx="68" cy="68"/>
            </a:xfrm>
            <a:custGeom>
              <a:avLst/>
              <a:gdLst/>
              <a:ahLst/>
              <a:cxnLst/>
              <a:rect l="l" t="t" r="r" b="b"/>
              <a:pathLst>
                <a:path w="5" h="5" extrusionOk="0">
                  <a:moveTo>
                    <a:pt x="4"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6" name="Google Shape;1926;p37"/>
            <p:cNvSpPr/>
            <p:nvPr/>
          </p:nvSpPr>
          <p:spPr>
            <a:xfrm>
              <a:off x="2313485" y="1771527"/>
              <a:ext cx="244" cy="163"/>
            </a:xfrm>
            <a:custGeom>
              <a:avLst/>
              <a:gdLst/>
              <a:ahLst/>
              <a:cxnLst/>
              <a:rect l="l" t="t" r="r" b="b"/>
              <a:pathLst>
                <a:path w="18" h="12" extrusionOk="0">
                  <a:moveTo>
                    <a:pt x="18"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7" name="Google Shape;1927;p37"/>
            <p:cNvSpPr/>
            <p:nvPr/>
          </p:nvSpPr>
          <p:spPr>
            <a:xfrm>
              <a:off x="2314055" y="1779048"/>
              <a:ext cx="149" cy="149"/>
            </a:xfrm>
            <a:custGeom>
              <a:avLst/>
              <a:gdLst/>
              <a:ahLst/>
              <a:cxnLst/>
              <a:rect l="l" t="t" r="r" b="b"/>
              <a:pathLst>
                <a:path w="11" h="11" extrusionOk="0">
                  <a:moveTo>
                    <a:pt x="0" y="1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8" name="Google Shape;1928;p37"/>
            <p:cNvSpPr/>
            <p:nvPr/>
          </p:nvSpPr>
          <p:spPr>
            <a:xfrm>
              <a:off x="2314530" y="1778519"/>
              <a:ext cx="204" cy="149"/>
            </a:xfrm>
            <a:custGeom>
              <a:avLst/>
              <a:gdLst/>
              <a:ahLst/>
              <a:cxnLst/>
              <a:rect l="l" t="t" r="r" b="b"/>
              <a:pathLst>
                <a:path w="15" h="11" extrusionOk="0">
                  <a:moveTo>
                    <a:pt x="0" y="1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29" name="Google Shape;1929;p37"/>
            <p:cNvSpPr/>
            <p:nvPr/>
          </p:nvSpPr>
          <p:spPr>
            <a:xfrm>
              <a:off x="2313811" y="1771676"/>
              <a:ext cx="244" cy="149"/>
            </a:xfrm>
            <a:custGeom>
              <a:avLst/>
              <a:gdLst/>
              <a:ahLst/>
              <a:cxnLst/>
              <a:rect l="l" t="t" r="r" b="b"/>
              <a:pathLst>
                <a:path w="18" h="11" extrusionOk="0">
                  <a:moveTo>
                    <a:pt x="18"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0" name="Google Shape;1930;p37"/>
            <p:cNvSpPr/>
            <p:nvPr/>
          </p:nvSpPr>
          <p:spPr>
            <a:xfrm>
              <a:off x="2314096" y="1771866"/>
              <a:ext cx="448" cy="299"/>
            </a:xfrm>
            <a:custGeom>
              <a:avLst/>
              <a:gdLst/>
              <a:ahLst/>
              <a:cxnLst/>
              <a:rect l="l" t="t" r="r" b="b"/>
              <a:pathLst>
                <a:path w="33" h="22" extrusionOk="0">
                  <a:moveTo>
                    <a:pt x="32" y="21"/>
                  </a:moveTo>
                  <a:cubicBezTo>
                    <a:pt x="22" y="11"/>
                    <a:pt x="11" y="4"/>
                    <a:pt x="1" y="0"/>
                  </a:cubicBezTo>
                  <a:cubicBezTo>
                    <a:pt x="11" y="4"/>
                    <a:pt x="22" y="11"/>
                    <a:pt x="32"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1" name="Google Shape;1931;p37"/>
            <p:cNvSpPr/>
            <p:nvPr/>
          </p:nvSpPr>
          <p:spPr>
            <a:xfrm>
              <a:off x="2315386" y="1773006"/>
              <a:ext cx="54" cy="109"/>
            </a:xfrm>
            <a:custGeom>
              <a:avLst/>
              <a:gdLst/>
              <a:ahLst/>
              <a:cxnLst/>
              <a:rect l="l" t="t" r="r" b="b"/>
              <a:pathLst>
                <a:path w="4" h="8" extrusionOk="0">
                  <a:moveTo>
                    <a:pt x="4"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2" name="Google Shape;1932;p37"/>
            <p:cNvSpPr/>
            <p:nvPr/>
          </p:nvSpPr>
          <p:spPr>
            <a:xfrm>
              <a:off x="2315236" y="1772816"/>
              <a:ext cx="109" cy="109"/>
            </a:xfrm>
            <a:custGeom>
              <a:avLst/>
              <a:gdLst/>
              <a:ahLst/>
              <a:cxnLst/>
              <a:rect l="l" t="t" r="r" b="b"/>
              <a:pathLst>
                <a:path w="8" h="8" extrusionOk="0">
                  <a:moveTo>
                    <a:pt x="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3" name="Google Shape;1933;p37"/>
            <p:cNvSpPr/>
            <p:nvPr/>
          </p:nvSpPr>
          <p:spPr>
            <a:xfrm>
              <a:off x="2315046" y="1772572"/>
              <a:ext cx="109" cy="109"/>
            </a:xfrm>
            <a:custGeom>
              <a:avLst/>
              <a:gdLst/>
              <a:ahLst/>
              <a:cxnLst/>
              <a:rect l="l" t="t" r="r" b="b"/>
              <a:pathLst>
                <a:path w="8" h="8" extrusionOk="0">
                  <a:moveTo>
                    <a:pt x="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4" name="Google Shape;1934;p37"/>
            <p:cNvSpPr/>
            <p:nvPr/>
          </p:nvSpPr>
          <p:spPr>
            <a:xfrm>
              <a:off x="2314286" y="1778709"/>
              <a:ext cx="204" cy="204"/>
            </a:xfrm>
            <a:custGeom>
              <a:avLst/>
              <a:gdLst/>
              <a:ahLst/>
              <a:cxnLst/>
              <a:rect l="l" t="t" r="r" b="b"/>
              <a:pathLst>
                <a:path w="15" h="15" extrusionOk="0">
                  <a:moveTo>
                    <a:pt x="1" y="15"/>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5" name="Google Shape;1935;p37"/>
            <p:cNvSpPr/>
            <p:nvPr/>
          </p:nvSpPr>
          <p:spPr>
            <a:xfrm>
              <a:off x="2310769" y="1783081"/>
              <a:ext cx="339" cy="543"/>
            </a:xfrm>
            <a:custGeom>
              <a:avLst/>
              <a:gdLst/>
              <a:ahLst/>
              <a:cxnLst/>
              <a:rect l="l" t="t" r="r" b="b"/>
              <a:pathLst>
                <a:path w="25" h="40" extrusionOk="0">
                  <a:moveTo>
                    <a:pt x="0" y="39"/>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6" name="Google Shape;1936;p37"/>
            <p:cNvSpPr/>
            <p:nvPr/>
          </p:nvSpPr>
          <p:spPr>
            <a:xfrm>
              <a:off x="2310335" y="1783651"/>
              <a:ext cx="394" cy="638"/>
            </a:xfrm>
            <a:custGeom>
              <a:avLst/>
              <a:gdLst/>
              <a:ahLst/>
              <a:cxnLst/>
              <a:rect l="l" t="t" r="r" b="b"/>
              <a:pathLst>
                <a:path w="29" h="47" extrusionOk="0">
                  <a:moveTo>
                    <a:pt x="1" y="46"/>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7" name="Google Shape;1937;p37"/>
            <p:cNvSpPr/>
            <p:nvPr/>
          </p:nvSpPr>
          <p:spPr>
            <a:xfrm>
              <a:off x="2309669" y="1784982"/>
              <a:ext cx="258" cy="394"/>
            </a:xfrm>
            <a:custGeom>
              <a:avLst/>
              <a:gdLst/>
              <a:ahLst/>
              <a:cxnLst/>
              <a:rect l="l" t="t" r="r" b="b"/>
              <a:pathLst>
                <a:path w="19" h="29" extrusionOk="0">
                  <a:moveTo>
                    <a:pt x="1" y="29"/>
                  </a:moveTo>
                  <a:lnTo>
                    <a:pt x="1" y="29"/>
                  </a:ln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8" name="Google Shape;1938;p37"/>
            <p:cNvSpPr/>
            <p:nvPr/>
          </p:nvSpPr>
          <p:spPr>
            <a:xfrm>
              <a:off x="2313430" y="1779659"/>
              <a:ext cx="204" cy="258"/>
            </a:xfrm>
            <a:custGeom>
              <a:avLst/>
              <a:gdLst/>
              <a:ahLst/>
              <a:cxnLst/>
              <a:rect l="l" t="t" r="r" b="b"/>
              <a:pathLst>
                <a:path w="15" h="19" extrusionOk="0">
                  <a:moveTo>
                    <a:pt x="1" y="1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39" name="Google Shape;1939;p37"/>
            <p:cNvSpPr/>
            <p:nvPr/>
          </p:nvSpPr>
          <p:spPr>
            <a:xfrm>
              <a:off x="2311190" y="1782511"/>
              <a:ext cx="299" cy="394"/>
            </a:xfrm>
            <a:custGeom>
              <a:avLst/>
              <a:gdLst/>
              <a:ahLst/>
              <a:cxnLst/>
              <a:rect l="l" t="t" r="r" b="b"/>
              <a:pathLst>
                <a:path w="22" h="29" extrusionOk="0">
                  <a:moveTo>
                    <a:pt x="1" y="29"/>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0" name="Google Shape;1940;p37"/>
            <p:cNvSpPr/>
            <p:nvPr/>
          </p:nvSpPr>
          <p:spPr>
            <a:xfrm>
              <a:off x="2314856" y="1772382"/>
              <a:ext cx="109" cy="109"/>
            </a:xfrm>
            <a:custGeom>
              <a:avLst/>
              <a:gdLst/>
              <a:ahLst/>
              <a:cxnLst/>
              <a:rect l="l" t="t" r="r" b="b"/>
              <a:pathLst>
                <a:path w="8" h="8" extrusionOk="0">
                  <a:moveTo>
                    <a:pt x="1" y="1"/>
                  </a:moveTo>
                  <a:lnTo>
                    <a:pt x="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1" name="Google Shape;1941;p37"/>
            <p:cNvSpPr/>
            <p:nvPr/>
          </p:nvSpPr>
          <p:spPr>
            <a:xfrm>
              <a:off x="2313091" y="1780094"/>
              <a:ext cx="258" cy="244"/>
            </a:xfrm>
            <a:custGeom>
              <a:avLst/>
              <a:gdLst/>
              <a:ahLst/>
              <a:cxnLst/>
              <a:rect l="l" t="t" r="r" b="b"/>
              <a:pathLst>
                <a:path w="19" h="18" extrusionOk="0">
                  <a:moveTo>
                    <a:pt x="1" y="18"/>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2" name="Google Shape;1942;p37"/>
            <p:cNvSpPr/>
            <p:nvPr/>
          </p:nvSpPr>
          <p:spPr>
            <a:xfrm>
              <a:off x="2312765" y="1780515"/>
              <a:ext cx="244" cy="299"/>
            </a:xfrm>
            <a:custGeom>
              <a:avLst/>
              <a:gdLst/>
              <a:ahLst/>
              <a:cxnLst/>
              <a:rect l="l" t="t" r="r" b="b"/>
              <a:pathLst>
                <a:path w="18" h="22" extrusionOk="0">
                  <a:moveTo>
                    <a:pt x="0" y="22"/>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3" name="Google Shape;1943;p37"/>
            <p:cNvSpPr/>
            <p:nvPr/>
          </p:nvSpPr>
          <p:spPr>
            <a:xfrm>
              <a:off x="2312385" y="1780990"/>
              <a:ext cx="244" cy="299"/>
            </a:xfrm>
            <a:custGeom>
              <a:avLst/>
              <a:gdLst/>
              <a:ahLst/>
              <a:cxnLst/>
              <a:rect l="l" t="t" r="r" b="b"/>
              <a:pathLst>
                <a:path w="18" h="22" extrusionOk="0">
                  <a:moveTo>
                    <a:pt x="0" y="22"/>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4" name="Google Shape;1944;p37"/>
            <p:cNvSpPr/>
            <p:nvPr/>
          </p:nvSpPr>
          <p:spPr>
            <a:xfrm>
              <a:off x="2312005" y="1781465"/>
              <a:ext cx="244" cy="353"/>
            </a:xfrm>
            <a:custGeom>
              <a:avLst/>
              <a:gdLst/>
              <a:ahLst/>
              <a:cxnLst/>
              <a:rect l="l" t="t" r="r" b="b"/>
              <a:pathLst>
                <a:path w="18" h="26" extrusionOk="0">
                  <a:moveTo>
                    <a:pt x="0" y="25"/>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5" name="Google Shape;1945;p37"/>
            <p:cNvSpPr/>
            <p:nvPr/>
          </p:nvSpPr>
          <p:spPr>
            <a:xfrm>
              <a:off x="2311625" y="1781995"/>
              <a:ext cx="244" cy="339"/>
            </a:xfrm>
            <a:custGeom>
              <a:avLst/>
              <a:gdLst/>
              <a:ahLst/>
              <a:cxnLst/>
              <a:rect l="l" t="t" r="r" b="b"/>
              <a:pathLst>
                <a:path w="18" h="25" extrusionOk="0">
                  <a:moveTo>
                    <a:pt x="0" y="25"/>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6" name="Google Shape;1946;p37"/>
            <p:cNvSpPr/>
            <p:nvPr/>
          </p:nvSpPr>
          <p:spPr>
            <a:xfrm>
              <a:off x="2309955" y="1784276"/>
              <a:ext cx="394" cy="584"/>
            </a:xfrm>
            <a:custGeom>
              <a:avLst/>
              <a:gdLst/>
              <a:ahLst/>
              <a:cxnLst/>
              <a:rect l="l" t="t" r="r" b="b"/>
              <a:pathLst>
                <a:path w="29" h="43" extrusionOk="0">
                  <a:moveTo>
                    <a:pt x="1" y="42"/>
                  </a:moveTo>
                  <a:lnTo>
                    <a:pt x="2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7" name="Google Shape;1947;p37"/>
            <p:cNvSpPr/>
            <p:nvPr/>
          </p:nvSpPr>
          <p:spPr>
            <a:xfrm>
              <a:off x="2312141" y="1771241"/>
              <a:ext cx="394" cy="68"/>
            </a:xfrm>
            <a:custGeom>
              <a:avLst/>
              <a:gdLst/>
              <a:ahLst/>
              <a:cxnLst/>
              <a:rect l="l" t="t" r="r" b="b"/>
              <a:pathLst>
                <a:path w="29" h="5" extrusionOk="0">
                  <a:moveTo>
                    <a:pt x="29"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8" name="Google Shape;1948;p37"/>
            <p:cNvSpPr/>
            <p:nvPr/>
          </p:nvSpPr>
          <p:spPr>
            <a:xfrm>
              <a:off x="2312616" y="1771296"/>
              <a:ext cx="353" cy="109"/>
            </a:xfrm>
            <a:custGeom>
              <a:avLst/>
              <a:gdLst/>
              <a:ahLst/>
              <a:cxnLst/>
              <a:rect l="l" t="t" r="r" b="b"/>
              <a:pathLst>
                <a:path w="26" h="8" extrusionOk="0">
                  <a:moveTo>
                    <a:pt x="25"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49" name="Google Shape;1949;p37"/>
            <p:cNvSpPr/>
            <p:nvPr/>
          </p:nvSpPr>
          <p:spPr>
            <a:xfrm>
              <a:off x="2311665" y="1771146"/>
              <a:ext cx="394" cy="68"/>
            </a:xfrm>
            <a:custGeom>
              <a:avLst/>
              <a:gdLst/>
              <a:ahLst/>
              <a:cxnLst/>
              <a:rect l="l" t="t" r="r" b="b"/>
              <a:pathLst>
                <a:path w="29" h="5" extrusionOk="0">
                  <a:moveTo>
                    <a:pt x="29"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0" name="Google Shape;1950;p37"/>
            <p:cNvSpPr/>
            <p:nvPr/>
          </p:nvSpPr>
          <p:spPr>
            <a:xfrm>
              <a:off x="2313050" y="1771431"/>
              <a:ext cx="299" cy="109"/>
            </a:xfrm>
            <a:custGeom>
              <a:avLst/>
              <a:gdLst/>
              <a:ahLst/>
              <a:cxnLst/>
              <a:rect l="l" t="t" r="r" b="b"/>
              <a:pathLst>
                <a:path w="22" h="8" extrusionOk="0">
                  <a:moveTo>
                    <a:pt x="2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1" name="Google Shape;1951;p37"/>
            <p:cNvSpPr/>
            <p:nvPr/>
          </p:nvSpPr>
          <p:spPr>
            <a:xfrm>
              <a:off x="2978891" y="1743340"/>
              <a:ext cx="24684" cy="32355"/>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2" name="Google Shape;1952;p37"/>
            <p:cNvSpPr/>
            <p:nvPr/>
          </p:nvSpPr>
          <p:spPr>
            <a:xfrm>
              <a:off x="2700253" y="1844234"/>
              <a:ext cx="29287" cy="39198"/>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3" name="Google Shape;1953;p37"/>
            <p:cNvSpPr/>
            <p:nvPr/>
          </p:nvSpPr>
          <p:spPr>
            <a:xfrm>
              <a:off x="2556128" y="1768064"/>
              <a:ext cx="203975" cy="215624"/>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1954" name="Google Shape;1954;p37"/>
            <p:cNvSpPr/>
            <p:nvPr/>
          </p:nvSpPr>
          <p:spPr>
            <a:xfrm>
              <a:off x="2702915" y="1869217"/>
              <a:ext cx="109" cy="394"/>
            </a:xfrm>
            <a:custGeom>
              <a:avLst/>
              <a:gdLst/>
              <a:ahLst/>
              <a:cxnLst/>
              <a:rect l="l" t="t" r="r" b="b"/>
              <a:pathLst>
                <a:path w="8" h="29" extrusionOk="0">
                  <a:moveTo>
                    <a:pt x="0" y="0"/>
                  </a:moveTo>
                  <a:lnTo>
                    <a:pt x="7"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5" name="Google Shape;1955;p37"/>
            <p:cNvSpPr/>
            <p:nvPr/>
          </p:nvSpPr>
          <p:spPr>
            <a:xfrm>
              <a:off x="2730382" y="1871783"/>
              <a:ext cx="204" cy="1290"/>
            </a:xfrm>
            <a:custGeom>
              <a:avLst/>
              <a:gdLst/>
              <a:ahLst/>
              <a:cxnLst/>
              <a:rect l="l" t="t" r="r" b="b"/>
              <a:pathLst>
                <a:path w="15" h="95" extrusionOk="0">
                  <a:moveTo>
                    <a:pt x="15" y="9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6" name="Google Shape;1956;p37"/>
            <p:cNvSpPr/>
            <p:nvPr/>
          </p:nvSpPr>
          <p:spPr>
            <a:xfrm>
              <a:off x="2703105" y="1870018"/>
              <a:ext cx="109" cy="448"/>
            </a:xfrm>
            <a:custGeom>
              <a:avLst/>
              <a:gdLst/>
              <a:ahLst/>
              <a:cxnLst/>
              <a:rect l="l" t="t" r="r" b="b"/>
              <a:pathLst>
                <a:path w="8" h="33" extrusionOk="0">
                  <a:moveTo>
                    <a:pt x="0" y="1"/>
                  </a:moveTo>
                  <a:lnTo>
                    <a:pt x="7"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7" name="Google Shape;1957;p37"/>
            <p:cNvSpPr/>
            <p:nvPr/>
          </p:nvSpPr>
          <p:spPr>
            <a:xfrm>
              <a:off x="2702480" y="1867737"/>
              <a:ext cx="109" cy="394"/>
            </a:xfrm>
            <a:custGeom>
              <a:avLst/>
              <a:gdLst/>
              <a:ahLst/>
              <a:cxnLst/>
              <a:rect l="l" t="t" r="r" b="b"/>
              <a:pathLst>
                <a:path w="8" h="29" extrusionOk="0">
                  <a:moveTo>
                    <a:pt x="1" y="1"/>
                  </a:moveTo>
                  <a:lnTo>
                    <a:pt x="8"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8" name="Google Shape;1958;p37"/>
            <p:cNvSpPr/>
            <p:nvPr/>
          </p:nvSpPr>
          <p:spPr>
            <a:xfrm>
              <a:off x="2701774" y="1865795"/>
              <a:ext cx="204" cy="489"/>
            </a:xfrm>
            <a:custGeom>
              <a:avLst/>
              <a:gdLst/>
              <a:ahLst/>
              <a:cxnLst/>
              <a:rect l="l" t="t" r="r" b="b"/>
              <a:pathLst>
                <a:path w="15" h="36" extrusionOk="0">
                  <a:moveTo>
                    <a:pt x="0" y="0"/>
                  </a:moveTo>
                  <a:cubicBezTo>
                    <a:pt x="4" y="11"/>
                    <a:pt x="11" y="21"/>
                    <a:pt x="14" y="35"/>
                  </a:cubicBezTo>
                  <a:cubicBezTo>
                    <a:pt x="11" y="21"/>
                    <a:pt x="7"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59" name="Google Shape;1959;p37"/>
            <p:cNvSpPr/>
            <p:nvPr/>
          </p:nvSpPr>
          <p:spPr>
            <a:xfrm>
              <a:off x="2730667" y="1873439"/>
              <a:ext cx="163" cy="964"/>
            </a:xfrm>
            <a:custGeom>
              <a:avLst/>
              <a:gdLst/>
              <a:ahLst/>
              <a:cxnLst/>
              <a:rect l="l" t="t" r="r" b="b"/>
              <a:pathLst>
                <a:path w="12" h="71" extrusionOk="0">
                  <a:moveTo>
                    <a:pt x="11" y="7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0" name="Google Shape;1960;p37"/>
            <p:cNvSpPr/>
            <p:nvPr/>
          </p:nvSpPr>
          <p:spPr>
            <a:xfrm>
              <a:off x="2730911" y="1874919"/>
              <a:ext cx="149" cy="1005"/>
            </a:xfrm>
            <a:custGeom>
              <a:avLst/>
              <a:gdLst/>
              <a:ahLst/>
              <a:cxnLst/>
              <a:rect l="l" t="t" r="r" b="b"/>
              <a:pathLst>
                <a:path w="11" h="74" extrusionOk="0">
                  <a:moveTo>
                    <a:pt x="11" y="7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1" name="Google Shape;1961;p37"/>
            <p:cNvSpPr/>
            <p:nvPr/>
          </p:nvSpPr>
          <p:spPr>
            <a:xfrm>
              <a:off x="2702290" y="1867071"/>
              <a:ext cx="109" cy="353"/>
            </a:xfrm>
            <a:custGeom>
              <a:avLst/>
              <a:gdLst/>
              <a:ahLst/>
              <a:cxnLst/>
              <a:rect l="l" t="t" r="r" b="b"/>
              <a:pathLst>
                <a:path w="8" h="26" extrusionOk="0">
                  <a:moveTo>
                    <a:pt x="1" y="1"/>
                  </a:moveTo>
                  <a:lnTo>
                    <a:pt x="8"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2" name="Google Shape;1962;p37"/>
            <p:cNvSpPr/>
            <p:nvPr/>
          </p:nvSpPr>
          <p:spPr>
            <a:xfrm>
              <a:off x="2703675" y="1872638"/>
              <a:ext cx="54" cy="434"/>
            </a:xfrm>
            <a:custGeom>
              <a:avLst/>
              <a:gdLst/>
              <a:ahLst/>
              <a:cxnLst/>
              <a:rect l="l" t="t" r="r" b="b"/>
              <a:pathLst>
                <a:path w="4" h="32" extrusionOk="0">
                  <a:moveTo>
                    <a:pt x="0" y="0"/>
                  </a:moveTo>
                  <a:lnTo>
                    <a:pt x="4"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3" name="Google Shape;1963;p37"/>
            <p:cNvSpPr/>
            <p:nvPr/>
          </p:nvSpPr>
          <p:spPr>
            <a:xfrm>
              <a:off x="2703485" y="1871728"/>
              <a:ext cx="109" cy="448"/>
            </a:xfrm>
            <a:custGeom>
              <a:avLst/>
              <a:gdLst/>
              <a:ahLst/>
              <a:cxnLst/>
              <a:rect l="l" t="t" r="r" b="b"/>
              <a:pathLst>
                <a:path w="8" h="33" extrusionOk="0">
                  <a:moveTo>
                    <a:pt x="0" y="1"/>
                  </a:moveTo>
                  <a:lnTo>
                    <a:pt x="7"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4" name="Google Shape;1964;p37"/>
            <p:cNvSpPr/>
            <p:nvPr/>
          </p:nvSpPr>
          <p:spPr>
            <a:xfrm>
              <a:off x="2702670" y="1868497"/>
              <a:ext cx="163" cy="353"/>
            </a:xfrm>
            <a:custGeom>
              <a:avLst/>
              <a:gdLst/>
              <a:ahLst/>
              <a:cxnLst/>
              <a:rect l="l" t="t" r="r" b="b"/>
              <a:pathLst>
                <a:path w="12" h="26" extrusionOk="0">
                  <a:moveTo>
                    <a:pt x="1" y="1"/>
                  </a:moveTo>
                  <a:lnTo>
                    <a:pt x="1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5" name="Google Shape;1965;p37"/>
            <p:cNvSpPr/>
            <p:nvPr/>
          </p:nvSpPr>
          <p:spPr>
            <a:xfrm>
              <a:off x="2731142" y="1876345"/>
              <a:ext cx="14" cy="109"/>
            </a:xfrm>
            <a:custGeom>
              <a:avLst/>
              <a:gdLst/>
              <a:ahLst/>
              <a:cxnLst/>
              <a:rect l="l" t="t" r="r" b="b"/>
              <a:pathLst>
                <a:path w="1" h="8" extrusionOk="0">
                  <a:moveTo>
                    <a:pt x="1" y="7"/>
                  </a:moveTo>
                  <a:lnTo>
                    <a:pt x="1" y="7"/>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6" name="Google Shape;1966;p37"/>
            <p:cNvSpPr/>
            <p:nvPr/>
          </p:nvSpPr>
          <p:spPr>
            <a:xfrm>
              <a:off x="2699819" y="1855802"/>
              <a:ext cx="1969" cy="10007"/>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7" name="Google Shape;1967;p37"/>
            <p:cNvSpPr/>
            <p:nvPr/>
          </p:nvSpPr>
          <p:spPr>
            <a:xfrm>
              <a:off x="2704191" y="1876345"/>
              <a:ext cx="68" cy="530"/>
            </a:xfrm>
            <a:custGeom>
              <a:avLst/>
              <a:gdLst/>
              <a:ahLst/>
              <a:cxnLst/>
              <a:rect l="l" t="t" r="r" b="b"/>
              <a:pathLst>
                <a:path w="5" h="39" extrusionOk="0">
                  <a:moveTo>
                    <a:pt x="1" y="0"/>
                  </a:moveTo>
                  <a:cubicBezTo>
                    <a:pt x="1" y="11"/>
                    <a:pt x="1" y="25"/>
                    <a:pt x="4" y="39"/>
                  </a:cubicBezTo>
                  <a:cubicBezTo>
                    <a:pt x="4" y="25"/>
                    <a:pt x="1"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8" name="Google Shape;1968;p37"/>
            <p:cNvSpPr/>
            <p:nvPr/>
          </p:nvSpPr>
          <p:spPr>
            <a:xfrm>
              <a:off x="2698543" y="1845022"/>
              <a:ext cx="299" cy="1195"/>
            </a:xfrm>
            <a:custGeom>
              <a:avLst/>
              <a:gdLst/>
              <a:ahLst/>
              <a:cxnLst/>
              <a:rect l="l" t="t" r="r" b="b"/>
              <a:pathLst>
                <a:path w="22" h="88" extrusionOk="0">
                  <a:moveTo>
                    <a:pt x="0" y="88"/>
                  </a:moveTo>
                  <a:cubicBezTo>
                    <a:pt x="0" y="56"/>
                    <a:pt x="7" y="28"/>
                    <a:pt x="21" y="0"/>
                  </a:cubicBezTo>
                  <a:cubicBezTo>
                    <a:pt x="7" y="28"/>
                    <a:pt x="0" y="56"/>
                    <a:pt x="0"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69" name="Google Shape;1969;p37"/>
            <p:cNvSpPr/>
            <p:nvPr/>
          </p:nvSpPr>
          <p:spPr>
            <a:xfrm>
              <a:off x="2703295" y="1870873"/>
              <a:ext cx="109" cy="448"/>
            </a:xfrm>
            <a:custGeom>
              <a:avLst/>
              <a:gdLst/>
              <a:ahLst/>
              <a:cxnLst/>
              <a:rect l="l" t="t" r="r" b="b"/>
              <a:pathLst>
                <a:path w="8" h="33" extrusionOk="0">
                  <a:moveTo>
                    <a:pt x="0" y="1"/>
                  </a:moveTo>
                  <a:lnTo>
                    <a:pt x="7"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0" name="Google Shape;1970;p37"/>
            <p:cNvSpPr/>
            <p:nvPr/>
          </p:nvSpPr>
          <p:spPr>
            <a:xfrm>
              <a:off x="2703960" y="1874485"/>
              <a:ext cx="54" cy="489"/>
            </a:xfrm>
            <a:custGeom>
              <a:avLst/>
              <a:gdLst/>
              <a:ahLst/>
              <a:cxnLst/>
              <a:rect l="l" t="t" r="r" b="b"/>
              <a:pathLst>
                <a:path w="4" h="36" extrusionOk="0">
                  <a:moveTo>
                    <a:pt x="0" y="1"/>
                  </a:moveTo>
                  <a:cubicBezTo>
                    <a:pt x="0" y="11"/>
                    <a:pt x="4" y="22"/>
                    <a:pt x="4" y="36"/>
                  </a:cubicBezTo>
                  <a:cubicBezTo>
                    <a:pt x="4" y="22"/>
                    <a:pt x="0"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1" name="Google Shape;1971;p37"/>
            <p:cNvSpPr/>
            <p:nvPr/>
          </p:nvSpPr>
          <p:spPr>
            <a:xfrm>
              <a:off x="2704245" y="1877241"/>
              <a:ext cx="54" cy="543"/>
            </a:xfrm>
            <a:custGeom>
              <a:avLst/>
              <a:gdLst/>
              <a:ahLst/>
              <a:cxnLst/>
              <a:rect l="l" t="t" r="r" b="b"/>
              <a:pathLst>
                <a:path w="4" h="40" extrusionOk="0">
                  <a:moveTo>
                    <a:pt x="0" y="1"/>
                  </a:moveTo>
                  <a:cubicBezTo>
                    <a:pt x="0" y="15"/>
                    <a:pt x="0" y="29"/>
                    <a:pt x="4" y="39"/>
                  </a:cubicBezTo>
                  <a:cubicBezTo>
                    <a:pt x="4" y="29"/>
                    <a:pt x="4"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2" name="Google Shape;1972;p37"/>
            <p:cNvSpPr/>
            <p:nvPr/>
          </p:nvSpPr>
          <p:spPr>
            <a:xfrm>
              <a:off x="2704055" y="1875394"/>
              <a:ext cx="109" cy="489"/>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3" name="Google Shape;1973;p37"/>
            <p:cNvSpPr/>
            <p:nvPr/>
          </p:nvSpPr>
          <p:spPr>
            <a:xfrm>
              <a:off x="2704286" y="1878151"/>
              <a:ext cx="14" cy="109"/>
            </a:xfrm>
            <a:custGeom>
              <a:avLst/>
              <a:gdLst/>
              <a:ahLst/>
              <a:cxnLst/>
              <a:rect l="l" t="t" r="r" b="b"/>
              <a:pathLst>
                <a:path w="1" h="8" extrusionOk="0">
                  <a:moveTo>
                    <a:pt x="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4" name="Google Shape;1974;p37"/>
            <p:cNvSpPr/>
            <p:nvPr/>
          </p:nvSpPr>
          <p:spPr>
            <a:xfrm>
              <a:off x="2703811" y="1873534"/>
              <a:ext cx="68" cy="489"/>
            </a:xfrm>
            <a:custGeom>
              <a:avLst/>
              <a:gdLst/>
              <a:ahLst/>
              <a:cxnLst/>
              <a:rect l="l" t="t" r="r" b="b"/>
              <a:pathLst>
                <a:path w="5" h="36" extrusionOk="0">
                  <a:moveTo>
                    <a:pt x="1" y="1"/>
                  </a:moveTo>
                  <a:cubicBezTo>
                    <a:pt x="1" y="11"/>
                    <a:pt x="4" y="25"/>
                    <a:pt x="4" y="36"/>
                  </a:cubicBezTo>
                  <a:cubicBezTo>
                    <a:pt x="4" y="25"/>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5" name="Google Shape;1975;p37"/>
            <p:cNvSpPr/>
            <p:nvPr/>
          </p:nvSpPr>
          <p:spPr>
            <a:xfrm>
              <a:off x="2702059" y="1866460"/>
              <a:ext cx="149" cy="339"/>
            </a:xfrm>
            <a:custGeom>
              <a:avLst/>
              <a:gdLst/>
              <a:ahLst/>
              <a:cxnLst/>
              <a:rect l="l" t="t" r="r" b="b"/>
              <a:pathLst>
                <a:path w="11" h="25" extrusionOk="0">
                  <a:moveTo>
                    <a:pt x="0" y="0"/>
                  </a:moveTo>
                  <a:lnTo>
                    <a:pt x="1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6" name="Google Shape;1976;p37"/>
            <p:cNvSpPr/>
            <p:nvPr/>
          </p:nvSpPr>
          <p:spPr>
            <a:xfrm>
              <a:off x="2698923" y="1616037"/>
              <a:ext cx="231211" cy="97731"/>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7" name="Google Shape;1977;p37"/>
            <p:cNvSpPr/>
            <p:nvPr/>
          </p:nvSpPr>
          <p:spPr>
            <a:xfrm>
              <a:off x="2305162" y="1791540"/>
              <a:ext cx="1914" cy="7047"/>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8" name="Google Shape;1978;p37"/>
            <p:cNvSpPr/>
            <p:nvPr/>
          </p:nvSpPr>
          <p:spPr>
            <a:xfrm>
              <a:off x="2298930" y="1785457"/>
              <a:ext cx="8853" cy="26449"/>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79" name="Google Shape;1979;p37"/>
            <p:cNvSpPr/>
            <p:nvPr/>
          </p:nvSpPr>
          <p:spPr>
            <a:xfrm>
              <a:off x="2298889" y="1800908"/>
              <a:ext cx="4426" cy="10848"/>
            </a:xfrm>
            <a:custGeom>
              <a:avLst/>
              <a:gdLst/>
              <a:ahLst/>
              <a:cxnLst/>
              <a:rect l="l" t="t" r="r" b="b"/>
              <a:pathLst>
                <a:path w="326" h="799" extrusionOk="0">
                  <a:moveTo>
                    <a:pt x="0" y="0"/>
                  </a:moveTo>
                  <a:lnTo>
                    <a:pt x="326" y="799"/>
                  </a:lnTo>
                  <a:lnTo>
                    <a:pt x="326" y="79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0" name="Google Shape;1980;p37"/>
            <p:cNvSpPr/>
            <p:nvPr/>
          </p:nvSpPr>
          <p:spPr>
            <a:xfrm>
              <a:off x="2303397" y="1796441"/>
              <a:ext cx="163" cy="434"/>
            </a:xfrm>
            <a:custGeom>
              <a:avLst/>
              <a:gdLst/>
              <a:ahLst/>
              <a:cxnLst/>
              <a:rect l="l" t="t" r="r" b="b"/>
              <a:pathLst>
                <a:path w="12" h="32" extrusionOk="0">
                  <a:moveTo>
                    <a:pt x="11" y="32"/>
                  </a:moveTo>
                  <a:cubicBezTo>
                    <a:pt x="8" y="21"/>
                    <a:pt x="4" y="11"/>
                    <a:pt x="1" y="0"/>
                  </a:cubicBezTo>
                  <a:cubicBezTo>
                    <a:pt x="4" y="11"/>
                    <a:pt x="8" y="21"/>
                    <a:pt x="11"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1" name="Google Shape;1981;p37"/>
            <p:cNvSpPr/>
            <p:nvPr/>
          </p:nvSpPr>
          <p:spPr>
            <a:xfrm>
              <a:off x="2307063" y="178973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2" name="Google Shape;1982;p37"/>
            <p:cNvSpPr/>
            <p:nvPr/>
          </p:nvSpPr>
          <p:spPr>
            <a:xfrm>
              <a:off x="2305542" y="1789924"/>
              <a:ext cx="54" cy="14"/>
            </a:xfrm>
            <a:custGeom>
              <a:avLst/>
              <a:gdLst/>
              <a:ahLst/>
              <a:cxnLst/>
              <a:rect l="l" t="t" r="r" b="b"/>
              <a:pathLst>
                <a:path w="4" h="1" extrusionOk="0">
                  <a:moveTo>
                    <a:pt x="0" y="1"/>
                  </a:moveTo>
                  <a:lnTo>
                    <a:pt x="0" y="1"/>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3" name="Google Shape;1983;p37"/>
            <p:cNvSpPr/>
            <p:nvPr/>
          </p:nvSpPr>
          <p:spPr>
            <a:xfrm>
              <a:off x="2305827" y="1789829"/>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4" name="Google Shape;1984;p37"/>
            <p:cNvSpPr/>
            <p:nvPr/>
          </p:nvSpPr>
          <p:spPr>
            <a:xfrm>
              <a:off x="2304021" y="1798193"/>
              <a:ext cx="339" cy="584"/>
            </a:xfrm>
            <a:custGeom>
              <a:avLst/>
              <a:gdLst/>
              <a:ahLst/>
              <a:cxnLst/>
              <a:rect l="l" t="t" r="r" b="b"/>
              <a:pathLst>
                <a:path w="25" h="43" extrusionOk="0">
                  <a:moveTo>
                    <a:pt x="25" y="43"/>
                  </a:moveTo>
                  <a:cubicBezTo>
                    <a:pt x="18" y="29"/>
                    <a:pt x="7" y="11"/>
                    <a:pt x="0" y="1"/>
                  </a:cubicBezTo>
                  <a:cubicBezTo>
                    <a:pt x="7" y="11"/>
                    <a:pt x="18" y="29"/>
                    <a:pt x="25"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5" name="Google Shape;1985;p37"/>
            <p:cNvSpPr/>
            <p:nvPr/>
          </p:nvSpPr>
          <p:spPr>
            <a:xfrm>
              <a:off x="2303546" y="1796916"/>
              <a:ext cx="204" cy="530"/>
            </a:xfrm>
            <a:custGeom>
              <a:avLst/>
              <a:gdLst/>
              <a:ahLst/>
              <a:cxnLst/>
              <a:rect l="l" t="t" r="r" b="b"/>
              <a:pathLst>
                <a:path w="15" h="39" extrusionOk="0">
                  <a:moveTo>
                    <a:pt x="0" y="0"/>
                  </a:moveTo>
                  <a:cubicBezTo>
                    <a:pt x="4" y="14"/>
                    <a:pt x="7" y="25"/>
                    <a:pt x="14" y="39"/>
                  </a:cubicBezTo>
                  <a:cubicBezTo>
                    <a:pt x="11" y="25"/>
                    <a:pt x="4" y="1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6" name="Google Shape;1986;p37"/>
            <p:cNvSpPr/>
            <p:nvPr/>
          </p:nvSpPr>
          <p:spPr>
            <a:xfrm>
              <a:off x="2304877" y="1799618"/>
              <a:ext cx="530" cy="679"/>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7" name="Google Shape;1987;p37"/>
            <p:cNvSpPr/>
            <p:nvPr/>
          </p:nvSpPr>
          <p:spPr>
            <a:xfrm>
              <a:off x="2305447" y="1800379"/>
              <a:ext cx="625" cy="733"/>
            </a:xfrm>
            <a:custGeom>
              <a:avLst/>
              <a:gdLst/>
              <a:ahLst/>
              <a:cxnLst/>
              <a:rect l="l" t="t" r="r" b="b"/>
              <a:pathLst>
                <a:path w="46" h="54" extrusionOk="0">
                  <a:moveTo>
                    <a:pt x="0" y="1"/>
                  </a:moveTo>
                  <a:cubicBezTo>
                    <a:pt x="14" y="18"/>
                    <a:pt x="28" y="39"/>
                    <a:pt x="46" y="53"/>
                  </a:cubicBezTo>
                  <a:cubicBezTo>
                    <a:pt x="28" y="36"/>
                    <a:pt x="14" y="1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8" name="Google Shape;1988;p37"/>
            <p:cNvSpPr/>
            <p:nvPr/>
          </p:nvSpPr>
          <p:spPr>
            <a:xfrm>
              <a:off x="2304401" y="1798858"/>
              <a:ext cx="434" cy="679"/>
            </a:xfrm>
            <a:custGeom>
              <a:avLst/>
              <a:gdLst/>
              <a:ahLst/>
              <a:cxnLst/>
              <a:rect l="l" t="t" r="r" b="b"/>
              <a:pathLst>
                <a:path w="32" h="50" extrusionOk="0">
                  <a:moveTo>
                    <a:pt x="32" y="50"/>
                  </a:moveTo>
                  <a:cubicBezTo>
                    <a:pt x="21" y="32"/>
                    <a:pt x="11" y="18"/>
                    <a:pt x="0" y="1"/>
                  </a:cubicBezTo>
                  <a:cubicBezTo>
                    <a:pt x="11" y="18"/>
                    <a:pt x="21" y="32"/>
                    <a:pt x="32" y="5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89" name="Google Shape;1989;p37"/>
            <p:cNvSpPr/>
            <p:nvPr/>
          </p:nvSpPr>
          <p:spPr>
            <a:xfrm>
              <a:off x="2305637" y="1789883"/>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0" name="Google Shape;1990;p37"/>
            <p:cNvSpPr/>
            <p:nvPr/>
          </p:nvSpPr>
          <p:spPr>
            <a:xfrm>
              <a:off x="2306017" y="178978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1" name="Google Shape;1991;p37"/>
            <p:cNvSpPr/>
            <p:nvPr/>
          </p:nvSpPr>
          <p:spPr>
            <a:xfrm>
              <a:off x="2303397" y="1796102"/>
              <a:ext cx="14" cy="353"/>
            </a:xfrm>
            <a:custGeom>
              <a:avLst/>
              <a:gdLst/>
              <a:ahLst/>
              <a:cxnLst/>
              <a:rect l="l" t="t" r="r" b="b"/>
              <a:pathLst>
                <a:path w="1" h="26" extrusionOk="0">
                  <a:moveTo>
                    <a:pt x="1" y="25"/>
                  </a:moveTo>
                  <a:cubicBezTo>
                    <a:pt x="1" y="18"/>
                    <a:pt x="1" y="8"/>
                    <a:pt x="1" y="1"/>
                  </a:cubicBezTo>
                  <a:cubicBezTo>
                    <a:pt x="1" y="8"/>
                    <a:pt x="1"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2" name="Google Shape;1992;p37"/>
            <p:cNvSpPr/>
            <p:nvPr/>
          </p:nvSpPr>
          <p:spPr>
            <a:xfrm>
              <a:off x="2303736" y="1797487"/>
              <a:ext cx="299" cy="584"/>
            </a:xfrm>
            <a:custGeom>
              <a:avLst/>
              <a:gdLst/>
              <a:ahLst/>
              <a:cxnLst/>
              <a:rect l="l" t="t" r="r" b="b"/>
              <a:pathLst>
                <a:path w="22" h="43" extrusionOk="0">
                  <a:moveTo>
                    <a:pt x="21" y="42"/>
                  </a:moveTo>
                  <a:cubicBezTo>
                    <a:pt x="14" y="28"/>
                    <a:pt x="7" y="14"/>
                    <a:pt x="0" y="0"/>
                  </a:cubicBezTo>
                  <a:cubicBezTo>
                    <a:pt x="7" y="14"/>
                    <a:pt x="14" y="28"/>
                    <a:pt x="21"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3" name="Google Shape;1993;p37"/>
            <p:cNvSpPr/>
            <p:nvPr/>
          </p:nvSpPr>
          <p:spPr>
            <a:xfrm>
              <a:off x="2304917" y="1785036"/>
              <a:ext cx="29300" cy="32097"/>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4" name="Google Shape;1994;p37"/>
            <p:cNvSpPr/>
            <p:nvPr/>
          </p:nvSpPr>
          <p:spPr>
            <a:xfrm>
              <a:off x="2328977" y="1785036"/>
              <a:ext cx="3001" cy="1534"/>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5" name="Google Shape;1995;p37"/>
            <p:cNvSpPr/>
            <p:nvPr/>
          </p:nvSpPr>
          <p:spPr>
            <a:xfrm>
              <a:off x="2317422" y="1791784"/>
              <a:ext cx="584" cy="394"/>
            </a:xfrm>
            <a:custGeom>
              <a:avLst/>
              <a:gdLst/>
              <a:ahLst/>
              <a:cxnLst/>
              <a:rect l="l" t="t" r="r" b="b"/>
              <a:pathLst>
                <a:path w="43" h="29" extrusionOk="0">
                  <a:moveTo>
                    <a:pt x="1" y="28"/>
                  </a:moveTo>
                  <a:lnTo>
                    <a:pt x="43"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6" name="Google Shape;1996;p37"/>
            <p:cNvSpPr/>
            <p:nvPr/>
          </p:nvSpPr>
          <p:spPr>
            <a:xfrm>
              <a:off x="2308773" y="1792069"/>
              <a:ext cx="14" cy="54"/>
            </a:xfrm>
            <a:custGeom>
              <a:avLst/>
              <a:gdLst/>
              <a:ahLst/>
              <a:cxnLst/>
              <a:rect l="l" t="t" r="r" b="b"/>
              <a:pathLst>
                <a:path w="1" h="4" extrusionOk="0">
                  <a:moveTo>
                    <a:pt x="0"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7" name="Google Shape;1997;p37"/>
            <p:cNvSpPr/>
            <p:nvPr/>
          </p:nvSpPr>
          <p:spPr>
            <a:xfrm>
              <a:off x="2308013" y="1799293"/>
              <a:ext cx="54" cy="625"/>
            </a:xfrm>
            <a:custGeom>
              <a:avLst/>
              <a:gdLst/>
              <a:ahLst/>
              <a:cxnLst/>
              <a:rect l="l" t="t" r="r" b="b"/>
              <a:pathLst>
                <a:path w="4" h="46" extrusionOk="0">
                  <a:moveTo>
                    <a:pt x="4" y="0"/>
                  </a:moveTo>
                  <a:cubicBezTo>
                    <a:pt x="4" y="18"/>
                    <a:pt x="4" y="32"/>
                    <a:pt x="0" y="46"/>
                  </a:cubicBezTo>
                  <a:cubicBezTo>
                    <a:pt x="4" y="32"/>
                    <a:pt x="4" y="18"/>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8" name="Google Shape;1998;p37"/>
            <p:cNvSpPr/>
            <p:nvPr/>
          </p:nvSpPr>
          <p:spPr>
            <a:xfrm>
              <a:off x="2309058" y="1789829"/>
              <a:ext cx="54" cy="394"/>
            </a:xfrm>
            <a:custGeom>
              <a:avLst/>
              <a:gdLst/>
              <a:ahLst/>
              <a:cxnLst/>
              <a:rect l="l" t="t" r="r" b="b"/>
              <a:pathLst>
                <a:path w="4" h="29" extrusionOk="0">
                  <a:moveTo>
                    <a:pt x="4" y="1"/>
                  </a:moveTo>
                  <a:lnTo>
                    <a:pt x="4" y="1"/>
                  </a:lnTo>
                  <a:lnTo>
                    <a:pt x="0"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1999" name="Google Shape;1999;p37"/>
            <p:cNvSpPr/>
            <p:nvPr/>
          </p:nvSpPr>
          <p:spPr>
            <a:xfrm>
              <a:off x="2308339" y="1792300"/>
              <a:ext cx="353" cy="3815"/>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0" name="Google Shape;2000;p37"/>
            <p:cNvSpPr/>
            <p:nvPr/>
          </p:nvSpPr>
          <p:spPr>
            <a:xfrm>
              <a:off x="2307633" y="1800949"/>
              <a:ext cx="299" cy="1819"/>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1" name="Google Shape;2001;p37"/>
            <p:cNvSpPr/>
            <p:nvPr/>
          </p:nvSpPr>
          <p:spPr>
            <a:xfrm>
              <a:off x="2308244" y="1796767"/>
              <a:ext cx="68" cy="638"/>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2" name="Google Shape;2002;p37"/>
            <p:cNvSpPr/>
            <p:nvPr/>
          </p:nvSpPr>
          <p:spPr>
            <a:xfrm>
              <a:off x="2308108" y="1797772"/>
              <a:ext cx="109" cy="1005"/>
            </a:xfrm>
            <a:custGeom>
              <a:avLst/>
              <a:gdLst/>
              <a:ahLst/>
              <a:cxnLst/>
              <a:rect l="l" t="t" r="r" b="b"/>
              <a:pathLst>
                <a:path w="8" h="74" extrusionOk="0">
                  <a:moveTo>
                    <a:pt x="7" y="0"/>
                  </a:moveTo>
                  <a:cubicBezTo>
                    <a:pt x="7" y="25"/>
                    <a:pt x="4" y="49"/>
                    <a:pt x="0" y="74"/>
                  </a:cubicBezTo>
                  <a:cubicBezTo>
                    <a:pt x="4" y="49"/>
                    <a:pt x="7" y="25"/>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3" name="Google Shape;2003;p37"/>
            <p:cNvSpPr/>
            <p:nvPr/>
          </p:nvSpPr>
          <p:spPr>
            <a:xfrm>
              <a:off x="2306397" y="1805701"/>
              <a:ext cx="54" cy="258"/>
            </a:xfrm>
            <a:custGeom>
              <a:avLst/>
              <a:gdLst/>
              <a:ahLst/>
              <a:cxnLst/>
              <a:rect l="l" t="t" r="r" b="b"/>
              <a:pathLst>
                <a:path w="4" h="19" extrusionOk="0">
                  <a:moveTo>
                    <a:pt x="0"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4" name="Google Shape;2004;p37"/>
            <p:cNvSpPr/>
            <p:nvPr/>
          </p:nvSpPr>
          <p:spPr>
            <a:xfrm>
              <a:off x="2307918" y="1800528"/>
              <a:ext cx="54" cy="434"/>
            </a:xfrm>
            <a:custGeom>
              <a:avLst/>
              <a:gdLst/>
              <a:ahLst/>
              <a:cxnLst/>
              <a:rect l="l" t="t" r="r" b="b"/>
              <a:pathLst>
                <a:path w="4" h="32" extrusionOk="0">
                  <a:moveTo>
                    <a:pt x="4" y="0"/>
                  </a:moveTo>
                  <a:lnTo>
                    <a:pt x="0" y="18"/>
                  </a:lnTo>
                  <a:lnTo>
                    <a:pt x="0" y="32"/>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5" name="Google Shape;2005;p37"/>
            <p:cNvSpPr/>
            <p:nvPr/>
          </p:nvSpPr>
          <p:spPr>
            <a:xfrm>
              <a:off x="2307388" y="1803284"/>
              <a:ext cx="109" cy="299"/>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6" name="Google Shape;2006;p37"/>
            <p:cNvSpPr/>
            <p:nvPr/>
          </p:nvSpPr>
          <p:spPr>
            <a:xfrm>
              <a:off x="2306587" y="1805131"/>
              <a:ext cx="109" cy="204"/>
            </a:xfrm>
            <a:custGeom>
              <a:avLst/>
              <a:gdLst/>
              <a:ahLst/>
              <a:cxnLst/>
              <a:rect l="l" t="t" r="r" b="b"/>
              <a:pathLst>
                <a:path w="8" h="15" extrusionOk="0">
                  <a:moveTo>
                    <a:pt x="0" y="15"/>
                  </a:moveTo>
                  <a:cubicBezTo>
                    <a:pt x="4" y="8"/>
                    <a:pt x="7" y="4"/>
                    <a:pt x="7" y="1"/>
                  </a:cubicBezTo>
                  <a:cubicBezTo>
                    <a:pt x="7" y="4"/>
                    <a:pt x="4" y="8"/>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7" name="Google Shape;2007;p37"/>
            <p:cNvSpPr/>
            <p:nvPr/>
          </p:nvSpPr>
          <p:spPr>
            <a:xfrm>
              <a:off x="2308868" y="1791404"/>
              <a:ext cx="14" cy="244"/>
            </a:xfrm>
            <a:custGeom>
              <a:avLst/>
              <a:gdLst/>
              <a:ahLst/>
              <a:cxnLst/>
              <a:rect l="l" t="t" r="r" b="b"/>
              <a:pathLst>
                <a:path w="1" h="18" extrusionOk="0">
                  <a:moveTo>
                    <a:pt x="0"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8" name="Google Shape;2008;p37"/>
            <p:cNvSpPr/>
            <p:nvPr/>
          </p:nvSpPr>
          <p:spPr>
            <a:xfrm>
              <a:off x="2307538" y="1802809"/>
              <a:ext cx="54" cy="299"/>
            </a:xfrm>
            <a:custGeom>
              <a:avLst/>
              <a:gdLst/>
              <a:ahLst/>
              <a:cxnLst/>
              <a:rect l="l" t="t" r="r" b="b"/>
              <a:pathLst>
                <a:path w="4" h="22" extrusionOk="0">
                  <a:moveTo>
                    <a:pt x="0" y="21"/>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09" name="Google Shape;2009;p37"/>
            <p:cNvSpPr/>
            <p:nvPr/>
          </p:nvSpPr>
          <p:spPr>
            <a:xfrm>
              <a:off x="2307253" y="1803705"/>
              <a:ext cx="109" cy="353"/>
            </a:xfrm>
            <a:custGeom>
              <a:avLst/>
              <a:gdLst/>
              <a:ahLst/>
              <a:cxnLst/>
              <a:rect l="l" t="t" r="r" b="b"/>
              <a:pathLst>
                <a:path w="8" h="26" extrusionOk="0">
                  <a:moveTo>
                    <a:pt x="7" y="1"/>
                  </a:moveTo>
                  <a:cubicBezTo>
                    <a:pt x="4" y="8"/>
                    <a:pt x="4" y="15"/>
                    <a:pt x="0" y="25"/>
                  </a:cubicBezTo>
                  <a:cubicBezTo>
                    <a:pt x="4" y="18"/>
                    <a:pt x="7" y="8"/>
                    <a:pt x="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0" name="Google Shape;2010;p37"/>
            <p:cNvSpPr/>
            <p:nvPr/>
          </p:nvSpPr>
          <p:spPr>
            <a:xfrm>
              <a:off x="2307103" y="1804045"/>
              <a:ext cx="163" cy="339"/>
            </a:xfrm>
            <a:custGeom>
              <a:avLst/>
              <a:gdLst/>
              <a:ahLst/>
              <a:cxnLst/>
              <a:rect l="l" t="t" r="r" b="b"/>
              <a:pathLst>
                <a:path w="12" h="25" extrusionOk="0">
                  <a:moveTo>
                    <a:pt x="1" y="25"/>
                  </a:moveTo>
                  <a:cubicBezTo>
                    <a:pt x="4" y="18"/>
                    <a:pt x="8" y="11"/>
                    <a:pt x="11" y="0"/>
                  </a:cubicBezTo>
                  <a:cubicBezTo>
                    <a:pt x="8" y="11"/>
                    <a:pt x="4"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1" name="Google Shape;2011;p37"/>
            <p:cNvSpPr/>
            <p:nvPr/>
          </p:nvSpPr>
          <p:spPr>
            <a:xfrm>
              <a:off x="2306248" y="1806041"/>
              <a:ext cx="109" cy="299"/>
            </a:xfrm>
            <a:custGeom>
              <a:avLst/>
              <a:gdLst/>
              <a:ahLst/>
              <a:cxnLst/>
              <a:rect l="l" t="t" r="r" b="b"/>
              <a:pathLst>
                <a:path w="8" h="22" extrusionOk="0">
                  <a:moveTo>
                    <a:pt x="1" y="2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2" name="Google Shape;2012;p37"/>
            <p:cNvSpPr/>
            <p:nvPr/>
          </p:nvSpPr>
          <p:spPr>
            <a:xfrm>
              <a:off x="2306492" y="1805375"/>
              <a:ext cx="109" cy="244"/>
            </a:xfrm>
            <a:custGeom>
              <a:avLst/>
              <a:gdLst/>
              <a:ahLst/>
              <a:cxnLst/>
              <a:rect l="l" t="t" r="r" b="b"/>
              <a:pathLst>
                <a:path w="8" h="18" extrusionOk="0">
                  <a:moveTo>
                    <a:pt x="0" y="18"/>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3" name="Google Shape;2013;p37"/>
            <p:cNvSpPr/>
            <p:nvPr/>
          </p:nvSpPr>
          <p:spPr>
            <a:xfrm>
              <a:off x="2305393" y="1809652"/>
              <a:ext cx="109" cy="489"/>
            </a:xfrm>
            <a:custGeom>
              <a:avLst/>
              <a:gdLst/>
              <a:ahLst/>
              <a:cxnLst/>
              <a:rect l="l" t="t" r="r" b="b"/>
              <a:pathLst>
                <a:path w="8" h="36" extrusionOk="0">
                  <a:moveTo>
                    <a:pt x="1" y="36"/>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4" name="Google Shape;2014;p37"/>
            <p:cNvSpPr/>
            <p:nvPr/>
          </p:nvSpPr>
          <p:spPr>
            <a:xfrm>
              <a:off x="2304687" y="1814404"/>
              <a:ext cx="14" cy="299"/>
            </a:xfrm>
            <a:custGeom>
              <a:avLst/>
              <a:gdLst/>
              <a:ahLst/>
              <a:cxnLst/>
              <a:rect l="l" t="t" r="r" b="b"/>
              <a:pathLst>
                <a:path w="1" h="22" extrusionOk="0">
                  <a:moveTo>
                    <a:pt x="0" y="22"/>
                  </a:moveTo>
                  <a:lnTo>
                    <a:pt x="0" y="22"/>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5" name="Google Shape;2015;p37"/>
            <p:cNvSpPr/>
            <p:nvPr/>
          </p:nvSpPr>
          <p:spPr>
            <a:xfrm>
              <a:off x="2304917" y="1812313"/>
              <a:ext cx="109" cy="584"/>
            </a:xfrm>
            <a:custGeom>
              <a:avLst/>
              <a:gdLst/>
              <a:ahLst/>
              <a:cxnLst/>
              <a:rect l="l" t="t" r="r" b="b"/>
              <a:pathLst>
                <a:path w="8" h="43" extrusionOk="0">
                  <a:moveTo>
                    <a:pt x="1" y="43"/>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6" name="Google Shape;2016;p37"/>
            <p:cNvSpPr/>
            <p:nvPr/>
          </p:nvSpPr>
          <p:spPr>
            <a:xfrm>
              <a:off x="2305868" y="1807561"/>
              <a:ext cx="109" cy="394"/>
            </a:xfrm>
            <a:custGeom>
              <a:avLst/>
              <a:gdLst/>
              <a:ahLst/>
              <a:cxnLst/>
              <a:rect l="l" t="t" r="r" b="b"/>
              <a:pathLst>
                <a:path w="8" h="29" extrusionOk="0">
                  <a:moveTo>
                    <a:pt x="1" y="29"/>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7" name="Google Shape;2017;p37"/>
            <p:cNvSpPr/>
            <p:nvPr/>
          </p:nvSpPr>
          <p:spPr>
            <a:xfrm>
              <a:off x="2305732" y="1808186"/>
              <a:ext cx="109" cy="434"/>
            </a:xfrm>
            <a:custGeom>
              <a:avLst/>
              <a:gdLst/>
              <a:ahLst/>
              <a:cxnLst/>
              <a:rect l="l" t="t" r="r" b="b"/>
              <a:pathLst>
                <a:path w="8" h="32" extrusionOk="0">
                  <a:moveTo>
                    <a:pt x="0" y="32"/>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8" name="Google Shape;2018;p37"/>
            <p:cNvSpPr/>
            <p:nvPr/>
          </p:nvSpPr>
          <p:spPr>
            <a:xfrm>
              <a:off x="2305107" y="1811363"/>
              <a:ext cx="109" cy="584"/>
            </a:xfrm>
            <a:custGeom>
              <a:avLst/>
              <a:gdLst/>
              <a:ahLst/>
              <a:cxnLst/>
              <a:rect l="l" t="t" r="r" b="b"/>
              <a:pathLst>
                <a:path w="8" h="43" extrusionOk="0">
                  <a:moveTo>
                    <a:pt x="1" y="43"/>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19" name="Google Shape;2019;p37"/>
            <p:cNvSpPr/>
            <p:nvPr/>
          </p:nvSpPr>
          <p:spPr>
            <a:xfrm>
              <a:off x="2304782" y="1813359"/>
              <a:ext cx="109" cy="638"/>
            </a:xfrm>
            <a:custGeom>
              <a:avLst/>
              <a:gdLst/>
              <a:ahLst/>
              <a:cxnLst/>
              <a:rect l="l" t="t" r="r" b="b"/>
              <a:pathLst>
                <a:path w="8" h="47" extrusionOk="0">
                  <a:moveTo>
                    <a:pt x="0" y="46"/>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0" name="Google Shape;2020;p37"/>
            <p:cNvSpPr/>
            <p:nvPr/>
          </p:nvSpPr>
          <p:spPr>
            <a:xfrm>
              <a:off x="2305257" y="1810467"/>
              <a:ext cx="109" cy="530"/>
            </a:xfrm>
            <a:custGeom>
              <a:avLst/>
              <a:gdLst/>
              <a:ahLst/>
              <a:cxnLst/>
              <a:rect l="l" t="t" r="r" b="b"/>
              <a:pathLst>
                <a:path w="8" h="39" extrusionOk="0">
                  <a:moveTo>
                    <a:pt x="0" y="39"/>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1" name="Google Shape;2021;p37"/>
            <p:cNvSpPr/>
            <p:nvPr/>
          </p:nvSpPr>
          <p:spPr>
            <a:xfrm>
              <a:off x="2305542" y="1808892"/>
              <a:ext cx="109" cy="489"/>
            </a:xfrm>
            <a:custGeom>
              <a:avLst/>
              <a:gdLst/>
              <a:ahLst/>
              <a:cxnLst/>
              <a:rect l="l" t="t" r="r" b="b"/>
              <a:pathLst>
                <a:path w="8" h="36" extrusionOk="0">
                  <a:moveTo>
                    <a:pt x="0" y="36"/>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2" name="Google Shape;2022;p37"/>
            <p:cNvSpPr/>
            <p:nvPr/>
          </p:nvSpPr>
          <p:spPr>
            <a:xfrm>
              <a:off x="2306112" y="1806516"/>
              <a:ext cx="109" cy="339"/>
            </a:xfrm>
            <a:custGeom>
              <a:avLst/>
              <a:gdLst/>
              <a:ahLst/>
              <a:cxnLst/>
              <a:rect l="l" t="t" r="r" b="b"/>
              <a:pathLst>
                <a:path w="8" h="25" extrusionOk="0">
                  <a:moveTo>
                    <a:pt x="0" y="25"/>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3" name="Google Shape;2023;p37"/>
            <p:cNvSpPr/>
            <p:nvPr/>
          </p:nvSpPr>
          <p:spPr>
            <a:xfrm>
              <a:off x="2306017" y="1806991"/>
              <a:ext cx="54" cy="394"/>
            </a:xfrm>
            <a:custGeom>
              <a:avLst/>
              <a:gdLst/>
              <a:ahLst/>
              <a:cxnLst/>
              <a:rect l="l" t="t" r="r" b="b"/>
              <a:pathLst>
                <a:path w="4" h="29" extrusionOk="0">
                  <a:moveTo>
                    <a:pt x="0" y="29"/>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4" name="Google Shape;2024;p37"/>
            <p:cNvSpPr/>
            <p:nvPr/>
          </p:nvSpPr>
          <p:spPr>
            <a:xfrm>
              <a:off x="2306682" y="1804370"/>
              <a:ext cx="434" cy="774"/>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5" name="Google Shape;2025;p37"/>
            <p:cNvSpPr/>
            <p:nvPr/>
          </p:nvSpPr>
          <p:spPr>
            <a:xfrm>
              <a:off x="2307633" y="1802280"/>
              <a:ext cx="54" cy="258"/>
            </a:xfrm>
            <a:custGeom>
              <a:avLst/>
              <a:gdLst/>
              <a:ahLst/>
              <a:cxnLst/>
              <a:rect l="l" t="t" r="r" b="b"/>
              <a:pathLst>
                <a:path w="4" h="19" extrusionOk="0">
                  <a:moveTo>
                    <a:pt x="0"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6" name="Google Shape;2026;p37"/>
            <p:cNvSpPr/>
            <p:nvPr/>
          </p:nvSpPr>
          <p:spPr>
            <a:xfrm>
              <a:off x="2307769" y="1801614"/>
              <a:ext cx="68" cy="258"/>
            </a:xfrm>
            <a:custGeom>
              <a:avLst/>
              <a:gdLst/>
              <a:ahLst/>
              <a:cxnLst/>
              <a:rect l="l" t="t" r="r" b="b"/>
              <a:pathLst>
                <a:path w="5" h="19" extrusionOk="0">
                  <a:moveTo>
                    <a:pt x="1"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7" name="Google Shape;2027;p37"/>
            <p:cNvSpPr/>
            <p:nvPr/>
          </p:nvSpPr>
          <p:spPr>
            <a:xfrm>
              <a:off x="2307823" y="1800759"/>
              <a:ext cx="109" cy="448"/>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8" name="Google Shape;2028;p37"/>
            <p:cNvSpPr/>
            <p:nvPr/>
          </p:nvSpPr>
          <p:spPr>
            <a:xfrm>
              <a:off x="2564356" y="1700353"/>
              <a:ext cx="79157" cy="32179"/>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29" name="Google Shape;2029;p37"/>
            <p:cNvSpPr/>
            <p:nvPr/>
          </p:nvSpPr>
          <p:spPr>
            <a:xfrm>
              <a:off x="2342432" y="1695723"/>
              <a:ext cx="47874" cy="20841"/>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0" name="Google Shape;2030;p37"/>
            <p:cNvSpPr/>
            <p:nvPr/>
          </p:nvSpPr>
          <p:spPr>
            <a:xfrm>
              <a:off x="2240180" y="1709559"/>
              <a:ext cx="19076" cy="11745"/>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1" name="Google Shape;2031;p37"/>
            <p:cNvSpPr/>
            <p:nvPr/>
          </p:nvSpPr>
          <p:spPr>
            <a:xfrm>
              <a:off x="2239949" y="1709871"/>
              <a:ext cx="136291" cy="51934"/>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2032" name="Google Shape;2032;p37"/>
            <p:cNvSpPr/>
            <p:nvPr/>
          </p:nvSpPr>
          <p:spPr>
            <a:xfrm>
              <a:off x="2314381" y="1759456"/>
              <a:ext cx="68" cy="204"/>
            </a:xfrm>
            <a:custGeom>
              <a:avLst/>
              <a:gdLst/>
              <a:ahLst/>
              <a:cxnLst/>
              <a:rect l="l" t="t" r="r" b="b"/>
              <a:pathLst>
                <a:path w="5" h="15" extrusionOk="0">
                  <a:moveTo>
                    <a:pt x="4" y="1"/>
                  </a:moveTo>
                  <a:cubicBezTo>
                    <a:pt x="4" y="4"/>
                    <a:pt x="1" y="8"/>
                    <a:pt x="1" y="15"/>
                  </a:cubicBezTo>
                  <a:cubicBezTo>
                    <a:pt x="1" y="8"/>
                    <a:pt x="4" y="4"/>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3" name="Google Shape;2033;p37"/>
            <p:cNvSpPr/>
            <p:nvPr/>
          </p:nvSpPr>
          <p:spPr>
            <a:xfrm>
              <a:off x="2314530" y="1758886"/>
              <a:ext cx="14" cy="204"/>
            </a:xfrm>
            <a:custGeom>
              <a:avLst/>
              <a:gdLst/>
              <a:ahLst/>
              <a:cxnLst/>
              <a:rect l="l" t="t" r="r" b="b"/>
              <a:pathLst>
                <a:path w="1" h="15" extrusionOk="0">
                  <a:moveTo>
                    <a:pt x="0"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4" name="Google Shape;2034;p37"/>
            <p:cNvSpPr/>
            <p:nvPr/>
          </p:nvSpPr>
          <p:spPr>
            <a:xfrm>
              <a:off x="2314625" y="1758275"/>
              <a:ext cx="14" cy="244"/>
            </a:xfrm>
            <a:custGeom>
              <a:avLst/>
              <a:gdLst/>
              <a:ahLst/>
              <a:cxnLst/>
              <a:rect l="l" t="t" r="r" b="b"/>
              <a:pathLst>
                <a:path w="1" h="18" extrusionOk="0">
                  <a:moveTo>
                    <a:pt x="0"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5" name="Google Shape;2035;p37"/>
            <p:cNvSpPr/>
            <p:nvPr/>
          </p:nvSpPr>
          <p:spPr>
            <a:xfrm>
              <a:off x="2314571" y="1758601"/>
              <a:ext cx="14" cy="204"/>
            </a:xfrm>
            <a:custGeom>
              <a:avLst/>
              <a:gdLst/>
              <a:ahLst/>
              <a:cxnLst/>
              <a:rect l="l" t="t" r="r" b="b"/>
              <a:pathLst>
                <a:path w="1" h="15" extrusionOk="0">
                  <a:moveTo>
                    <a:pt x="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6" name="Google Shape;2036;p37"/>
            <p:cNvSpPr/>
            <p:nvPr/>
          </p:nvSpPr>
          <p:spPr>
            <a:xfrm>
              <a:off x="2314435" y="1759171"/>
              <a:ext cx="54" cy="204"/>
            </a:xfrm>
            <a:custGeom>
              <a:avLst/>
              <a:gdLst/>
              <a:ahLst/>
              <a:cxnLst/>
              <a:rect l="l" t="t" r="r" b="b"/>
              <a:pathLst>
                <a:path w="4" h="15" extrusionOk="0">
                  <a:moveTo>
                    <a:pt x="4"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7" name="Google Shape;2037;p37"/>
            <p:cNvSpPr/>
            <p:nvPr/>
          </p:nvSpPr>
          <p:spPr>
            <a:xfrm>
              <a:off x="2314150" y="1759701"/>
              <a:ext cx="204" cy="530"/>
            </a:xfrm>
            <a:custGeom>
              <a:avLst/>
              <a:gdLst/>
              <a:ahLst/>
              <a:cxnLst/>
              <a:rect l="l" t="t" r="r" b="b"/>
              <a:pathLst>
                <a:path w="15" h="39" extrusionOk="0">
                  <a:moveTo>
                    <a:pt x="14" y="0"/>
                  </a:moveTo>
                  <a:cubicBezTo>
                    <a:pt x="11" y="14"/>
                    <a:pt x="7" y="28"/>
                    <a:pt x="0" y="39"/>
                  </a:cubicBezTo>
                  <a:cubicBezTo>
                    <a:pt x="7" y="28"/>
                    <a:pt x="11" y="14"/>
                    <a:pt x="1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8" name="Google Shape;2038;p37"/>
            <p:cNvSpPr/>
            <p:nvPr/>
          </p:nvSpPr>
          <p:spPr>
            <a:xfrm>
              <a:off x="2312575" y="1761411"/>
              <a:ext cx="394" cy="149"/>
            </a:xfrm>
            <a:custGeom>
              <a:avLst/>
              <a:gdLst/>
              <a:ahLst/>
              <a:cxnLst/>
              <a:rect l="l" t="t" r="r" b="b"/>
              <a:pathLst>
                <a:path w="29" h="11" extrusionOk="0">
                  <a:moveTo>
                    <a:pt x="28" y="0"/>
                  </a:moveTo>
                  <a:cubicBezTo>
                    <a:pt x="18" y="4"/>
                    <a:pt x="11" y="7"/>
                    <a:pt x="0" y="11"/>
                  </a:cubicBezTo>
                  <a:cubicBezTo>
                    <a:pt x="11" y="7"/>
                    <a:pt x="18" y="4"/>
                    <a:pt x="2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39" name="Google Shape;2039;p37"/>
            <p:cNvSpPr/>
            <p:nvPr/>
          </p:nvSpPr>
          <p:spPr>
            <a:xfrm>
              <a:off x="2313811" y="1760556"/>
              <a:ext cx="149" cy="149"/>
            </a:xfrm>
            <a:custGeom>
              <a:avLst/>
              <a:gdLst/>
              <a:ahLst/>
              <a:cxnLst/>
              <a:rect l="l" t="t" r="r" b="b"/>
              <a:pathLst>
                <a:path w="11" h="11" extrusionOk="0">
                  <a:moveTo>
                    <a:pt x="1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0" name="Google Shape;2040;p37"/>
            <p:cNvSpPr/>
            <p:nvPr/>
          </p:nvSpPr>
          <p:spPr>
            <a:xfrm>
              <a:off x="2313580" y="1760787"/>
              <a:ext cx="149" cy="163"/>
            </a:xfrm>
            <a:custGeom>
              <a:avLst/>
              <a:gdLst/>
              <a:ahLst/>
              <a:cxnLst/>
              <a:rect l="l" t="t" r="r" b="b"/>
              <a:pathLst>
                <a:path w="11" h="12" extrusionOk="0">
                  <a:moveTo>
                    <a:pt x="1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1" name="Google Shape;2041;p37"/>
            <p:cNvSpPr/>
            <p:nvPr/>
          </p:nvSpPr>
          <p:spPr>
            <a:xfrm>
              <a:off x="2338427" y="1752993"/>
              <a:ext cx="4630" cy="1439"/>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2" name="Google Shape;2042;p37"/>
            <p:cNvSpPr/>
            <p:nvPr/>
          </p:nvSpPr>
          <p:spPr>
            <a:xfrm>
              <a:off x="2312236" y="1761601"/>
              <a:ext cx="258" cy="109"/>
            </a:xfrm>
            <a:custGeom>
              <a:avLst/>
              <a:gdLst/>
              <a:ahLst/>
              <a:cxnLst/>
              <a:rect l="l" t="t" r="r" b="b"/>
              <a:pathLst>
                <a:path w="19" h="8" extrusionOk="0">
                  <a:moveTo>
                    <a:pt x="1" y="7"/>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3" name="Google Shape;2043;p37"/>
            <p:cNvSpPr/>
            <p:nvPr/>
          </p:nvSpPr>
          <p:spPr>
            <a:xfrm>
              <a:off x="2314001" y="1760312"/>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4" name="Google Shape;2044;p37"/>
            <p:cNvSpPr/>
            <p:nvPr/>
          </p:nvSpPr>
          <p:spPr>
            <a:xfrm>
              <a:off x="2312955" y="1761221"/>
              <a:ext cx="299" cy="149"/>
            </a:xfrm>
            <a:custGeom>
              <a:avLst/>
              <a:gdLst/>
              <a:ahLst/>
              <a:cxnLst/>
              <a:rect l="l" t="t" r="r" b="b"/>
              <a:pathLst>
                <a:path w="22" h="11" extrusionOk="0">
                  <a:moveTo>
                    <a:pt x="21" y="0"/>
                  </a:moveTo>
                  <a:cubicBezTo>
                    <a:pt x="14" y="4"/>
                    <a:pt x="7" y="7"/>
                    <a:pt x="0" y="11"/>
                  </a:cubicBezTo>
                  <a:cubicBezTo>
                    <a:pt x="7" y="7"/>
                    <a:pt x="14" y="4"/>
                    <a:pt x="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5" name="Google Shape;2045;p37"/>
            <p:cNvSpPr/>
            <p:nvPr/>
          </p:nvSpPr>
          <p:spPr>
            <a:xfrm>
              <a:off x="2356254" y="1750291"/>
              <a:ext cx="1344" cy="285"/>
            </a:xfrm>
            <a:custGeom>
              <a:avLst/>
              <a:gdLst/>
              <a:ahLst/>
              <a:cxnLst/>
              <a:rect l="l" t="t" r="r" b="b"/>
              <a:pathLst>
                <a:path w="99" h="21" extrusionOk="0">
                  <a:moveTo>
                    <a:pt x="4" y="7"/>
                  </a:moveTo>
                  <a:lnTo>
                    <a:pt x="1" y="7"/>
                  </a:lnTo>
                  <a:lnTo>
                    <a:pt x="4" y="7"/>
                  </a:lnTo>
                  <a:lnTo>
                    <a:pt x="25" y="0"/>
                  </a:lnTo>
                  <a:lnTo>
                    <a:pt x="99" y="21"/>
                  </a:ln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6" name="Google Shape;2046;p37"/>
            <p:cNvSpPr/>
            <p:nvPr/>
          </p:nvSpPr>
          <p:spPr>
            <a:xfrm>
              <a:off x="2314720" y="1754758"/>
              <a:ext cx="2009" cy="2770"/>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7" name="Google Shape;2047;p37"/>
            <p:cNvSpPr/>
            <p:nvPr/>
          </p:nvSpPr>
          <p:spPr>
            <a:xfrm>
              <a:off x="2313335" y="1761031"/>
              <a:ext cx="204" cy="109"/>
            </a:xfrm>
            <a:custGeom>
              <a:avLst/>
              <a:gdLst/>
              <a:ahLst/>
              <a:cxnLst/>
              <a:rect l="l" t="t" r="r" b="b"/>
              <a:pathLst>
                <a:path w="15" h="8" extrusionOk="0">
                  <a:moveTo>
                    <a:pt x="15"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8" name="Google Shape;2048;p37"/>
            <p:cNvSpPr/>
            <p:nvPr/>
          </p:nvSpPr>
          <p:spPr>
            <a:xfrm>
              <a:off x="2360911" y="1713591"/>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49" name="Google Shape;2049;p37"/>
            <p:cNvSpPr/>
            <p:nvPr/>
          </p:nvSpPr>
          <p:spPr>
            <a:xfrm>
              <a:off x="2360531" y="1713686"/>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0" name="Google Shape;2050;p37"/>
            <p:cNvSpPr/>
            <p:nvPr/>
          </p:nvSpPr>
          <p:spPr>
            <a:xfrm>
              <a:off x="2361291" y="1713442"/>
              <a:ext cx="68" cy="14"/>
            </a:xfrm>
            <a:custGeom>
              <a:avLst/>
              <a:gdLst/>
              <a:ahLst/>
              <a:cxnLst/>
              <a:rect l="l" t="t" r="r" b="b"/>
              <a:pathLst>
                <a:path w="5" h="1" extrusionOk="0">
                  <a:moveTo>
                    <a:pt x="4"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1" name="Google Shape;2051;p37"/>
            <p:cNvSpPr/>
            <p:nvPr/>
          </p:nvSpPr>
          <p:spPr>
            <a:xfrm>
              <a:off x="2364332" y="1715628"/>
              <a:ext cx="1208" cy="1724"/>
            </a:xfrm>
            <a:custGeom>
              <a:avLst/>
              <a:gdLst/>
              <a:ahLst/>
              <a:cxnLst/>
              <a:rect l="l" t="t" r="r" b="b"/>
              <a:pathLst>
                <a:path w="89" h="127" extrusionOk="0">
                  <a:moveTo>
                    <a:pt x="1" y="1"/>
                  </a:moveTo>
                  <a:cubicBezTo>
                    <a:pt x="25" y="39"/>
                    <a:pt x="53" y="81"/>
                    <a:pt x="88" y="127"/>
                  </a:cubicBezTo>
                  <a:cubicBezTo>
                    <a:pt x="57" y="81"/>
                    <a:pt x="29" y="39"/>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2" name="Google Shape;2052;p37"/>
            <p:cNvSpPr/>
            <p:nvPr/>
          </p:nvSpPr>
          <p:spPr>
            <a:xfrm>
              <a:off x="2358725" y="1713917"/>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3" name="Google Shape;2053;p37"/>
            <p:cNvSpPr/>
            <p:nvPr/>
          </p:nvSpPr>
          <p:spPr>
            <a:xfrm>
              <a:off x="2354163" y="1713822"/>
              <a:ext cx="258" cy="14"/>
            </a:xfrm>
            <a:custGeom>
              <a:avLst/>
              <a:gdLst/>
              <a:ahLst/>
              <a:cxnLst/>
              <a:rect l="l" t="t" r="r" b="b"/>
              <a:pathLst>
                <a:path w="19" h="1" extrusionOk="0">
                  <a:moveTo>
                    <a:pt x="1"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4" name="Google Shape;2054;p37"/>
            <p:cNvSpPr/>
            <p:nvPr/>
          </p:nvSpPr>
          <p:spPr>
            <a:xfrm>
              <a:off x="2353552" y="1713781"/>
              <a:ext cx="394" cy="14"/>
            </a:xfrm>
            <a:custGeom>
              <a:avLst/>
              <a:gdLst/>
              <a:ahLst/>
              <a:cxnLst/>
              <a:rect l="l" t="t" r="r" b="b"/>
              <a:pathLst>
                <a:path w="29" h="1" extrusionOk="0">
                  <a:moveTo>
                    <a:pt x="0" y="0"/>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5" name="Google Shape;2055;p37"/>
            <p:cNvSpPr/>
            <p:nvPr/>
          </p:nvSpPr>
          <p:spPr>
            <a:xfrm>
              <a:off x="2359200" y="1713876"/>
              <a:ext cx="258" cy="14"/>
            </a:xfrm>
            <a:custGeom>
              <a:avLst/>
              <a:gdLst/>
              <a:ahLst/>
              <a:cxnLst/>
              <a:rect l="l" t="t" r="r" b="b"/>
              <a:pathLst>
                <a:path w="19" h="1" extrusionOk="0">
                  <a:moveTo>
                    <a:pt x="1" y="0"/>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6" name="Google Shape;2056;p37"/>
            <p:cNvSpPr/>
            <p:nvPr/>
          </p:nvSpPr>
          <p:spPr>
            <a:xfrm>
              <a:off x="2365812" y="1717814"/>
              <a:ext cx="14" cy="14"/>
            </a:xfrm>
            <a:custGeom>
              <a:avLst/>
              <a:gdLst/>
              <a:ahLst/>
              <a:cxnLst/>
              <a:rect l="l" t="t" r="r" b="b"/>
              <a:pathLst>
                <a:path w="1" h="1" extrusionOk="0">
                  <a:moveTo>
                    <a:pt x="0" y="1"/>
                  </a:moveTo>
                  <a:lnTo>
                    <a:pt x="0" y="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7" name="Google Shape;2057;p37"/>
            <p:cNvSpPr/>
            <p:nvPr/>
          </p:nvSpPr>
          <p:spPr>
            <a:xfrm>
              <a:off x="2354788" y="1713876"/>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8" name="Google Shape;2058;p37"/>
            <p:cNvSpPr/>
            <p:nvPr/>
          </p:nvSpPr>
          <p:spPr>
            <a:xfrm>
              <a:off x="2355358" y="171391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59" name="Google Shape;2059;p37"/>
            <p:cNvSpPr/>
            <p:nvPr/>
          </p:nvSpPr>
          <p:spPr>
            <a:xfrm>
              <a:off x="2357680" y="171397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0" name="Google Shape;2060;p37"/>
            <p:cNvSpPr/>
            <p:nvPr/>
          </p:nvSpPr>
          <p:spPr>
            <a:xfrm>
              <a:off x="2359675" y="1713822"/>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1" name="Google Shape;2061;p37"/>
            <p:cNvSpPr/>
            <p:nvPr/>
          </p:nvSpPr>
          <p:spPr>
            <a:xfrm>
              <a:off x="2358209" y="171391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2" name="Google Shape;2062;p37"/>
            <p:cNvSpPr/>
            <p:nvPr/>
          </p:nvSpPr>
          <p:spPr>
            <a:xfrm>
              <a:off x="2356539" y="171391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3" name="Google Shape;2063;p37"/>
            <p:cNvSpPr/>
            <p:nvPr/>
          </p:nvSpPr>
          <p:spPr>
            <a:xfrm>
              <a:off x="2360110" y="1713781"/>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4" name="Google Shape;2064;p37"/>
            <p:cNvSpPr/>
            <p:nvPr/>
          </p:nvSpPr>
          <p:spPr>
            <a:xfrm>
              <a:off x="2357299" y="171397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5" name="Google Shape;2065;p37"/>
            <p:cNvSpPr/>
            <p:nvPr/>
          </p:nvSpPr>
          <p:spPr>
            <a:xfrm>
              <a:off x="2355969" y="171391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6" name="Google Shape;2066;p37"/>
            <p:cNvSpPr/>
            <p:nvPr/>
          </p:nvSpPr>
          <p:spPr>
            <a:xfrm>
              <a:off x="2628523" y="1764588"/>
              <a:ext cx="15085" cy="14419"/>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7" name="Google Shape;2067;p37"/>
            <p:cNvSpPr/>
            <p:nvPr/>
          </p:nvSpPr>
          <p:spPr>
            <a:xfrm>
              <a:off x="2634090" y="1775192"/>
              <a:ext cx="964" cy="2620"/>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8" name="Google Shape;2068;p37"/>
            <p:cNvSpPr/>
            <p:nvPr/>
          </p:nvSpPr>
          <p:spPr>
            <a:xfrm>
              <a:off x="2633846" y="1775002"/>
              <a:ext cx="163" cy="109"/>
            </a:xfrm>
            <a:custGeom>
              <a:avLst/>
              <a:gdLst/>
              <a:ahLst/>
              <a:cxnLst/>
              <a:rect l="l" t="t" r="r" b="b"/>
              <a:pathLst>
                <a:path w="12" h="8" extrusionOk="0">
                  <a:moveTo>
                    <a:pt x="1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69" name="Google Shape;2069;p37"/>
            <p:cNvSpPr/>
            <p:nvPr/>
          </p:nvSpPr>
          <p:spPr>
            <a:xfrm>
              <a:off x="2628483" y="1768349"/>
              <a:ext cx="339" cy="489"/>
            </a:xfrm>
            <a:custGeom>
              <a:avLst/>
              <a:gdLst/>
              <a:ahLst/>
              <a:cxnLst/>
              <a:rect l="l" t="t" r="r" b="b"/>
              <a:pathLst>
                <a:path w="25" h="36" extrusionOk="0">
                  <a:moveTo>
                    <a:pt x="0" y="0"/>
                  </a:moveTo>
                  <a:cubicBezTo>
                    <a:pt x="11" y="11"/>
                    <a:pt x="18" y="21"/>
                    <a:pt x="25" y="35"/>
                  </a:cubicBezTo>
                  <a:cubicBezTo>
                    <a:pt x="21" y="21"/>
                    <a:pt x="11"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0" name="Google Shape;2070;p37"/>
            <p:cNvSpPr/>
            <p:nvPr/>
          </p:nvSpPr>
          <p:spPr>
            <a:xfrm>
              <a:off x="2634891" y="1778858"/>
              <a:ext cx="14" cy="95"/>
            </a:xfrm>
            <a:custGeom>
              <a:avLst/>
              <a:gdLst/>
              <a:ahLst/>
              <a:cxnLst/>
              <a:rect l="l" t="t" r="r" b="b"/>
              <a:pathLst>
                <a:path w="1" h="7" extrusionOk="0">
                  <a:moveTo>
                    <a:pt x="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1" name="Google Shape;2071;p37"/>
            <p:cNvSpPr/>
            <p:nvPr/>
          </p:nvSpPr>
          <p:spPr>
            <a:xfrm>
              <a:off x="2629148" y="1769341"/>
              <a:ext cx="204" cy="394"/>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2" name="Google Shape;2072;p37"/>
            <p:cNvSpPr/>
            <p:nvPr/>
          </p:nvSpPr>
          <p:spPr>
            <a:xfrm>
              <a:off x="2634986" y="1777894"/>
              <a:ext cx="14" cy="204"/>
            </a:xfrm>
            <a:custGeom>
              <a:avLst/>
              <a:gdLst/>
              <a:ahLst/>
              <a:cxnLst/>
              <a:rect l="l" t="t" r="r" b="b"/>
              <a:pathLst>
                <a:path w="1" h="15" extrusionOk="0">
                  <a:moveTo>
                    <a:pt x="1" y="1"/>
                  </a:moveTo>
                  <a:lnTo>
                    <a:pt x="1" y="15"/>
                  </a:lnTo>
                  <a:cubicBezTo>
                    <a:pt x="1"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3" name="Google Shape;2073;p37"/>
            <p:cNvSpPr/>
            <p:nvPr/>
          </p:nvSpPr>
          <p:spPr>
            <a:xfrm>
              <a:off x="2628904" y="1768865"/>
              <a:ext cx="204" cy="394"/>
            </a:xfrm>
            <a:custGeom>
              <a:avLst/>
              <a:gdLst/>
              <a:ahLst/>
              <a:cxnLst/>
              <a:rect l="l" t="t" r="r" b="b"/>
              <a:pathLst>
                <a:path w="15" h="29" extrusionOk="0">
                  <a:moveTo>
                    <a:pt x="15" y="29"/>
                  </a:moveTo>
                  <a:cubicBezTo>
                    <a:pt x="11" y="18"/>
                    <a:pt x="4" y="11"/>
                    <a:pt x="1" y="1"/>
                  </a:cubicBezTo>
                  <a:cubicBezTo>
                    <a:pt x="4" y="11"/>
                    <a:pt x="11" y="18"/>
                    <a:pt x="15"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4" name="Google Shape;2074;p37"/>
            <p:cNvSpPr/>
            <p:nvPr/>
          </p:nvSpPr>
          <p:spPr>
            <a:xfrm>
              <a:off x="2629379" y="1769816"/>
              <a:ext cx="204" cy="489"/>
            </a:xfrm>
            <a:custGeom>
              <a:avLst/>
              <a:gdLst/>
              <a:ahLst/>
              <a:cxnLst/>
              <a:rect l="l" t="t" r="r" b="b"/>
              <a:pathLst>
                <a:path w="15" h="36" extrusionOk="0">
                  <a:moveTo>
                    <a:pt x="15" y="36"/>
                  </a:moveTo>
                  <a:cubicBezTo>
                    <a:pt x="11" y="25"/>
                    <a:pt x="4" y="15"/>
                    <a:pt x="1" y="1"/>
                  </a:cubicBezTo>
                  <a:cubicBezTo>
                    <a:pt x="4" y="15"/>
                    <a:pt x="11" y="25"/>
                    <a:pt x="15"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5" name="Google Shape;2075;p37"/>
            <p:cNvSpPr/>
            <p:nvPr/>
          </p:nvSpPr>
          <p:spPr>
            <a:xfrm>
              <a:off x="2964159" y="1702797"/>
              <a:ext cx="47345" cy="45539"/>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6" name="Google Shape;2076;p37"/>
            <p:cNvSpPr/>
            <p:nvPr/>
          </p:nvSpPr>
          <p:spPr>
            <a:xfrm>
              <a:off x="2991817" y="1742539"/>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7" name="Google Shape;2077;p37"/>
            <p:cNvSpPr/>
            <p:nvPr/>
          </p:nvSpPr>
          <p:spPr>
            <a:xfrm>
              <a:off x="2987920" y="1742769"/>
              <a:ext cx="625" cy="68"/>
            </a:xfrm>
            <a:custGeom>
              <a:avLst/>
              <a:gdLst/>
              <a:ahLst/>
              <a:cxnLst/>
              <a:rect l="l" t="t" r="r" b="b"/>
              <a:pathLst>
                <a:path w="46" h="5" extrusionOk="0">
                  <a:moveTo>
                    <a:pt x="46"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8" name="Google Shape;2078;p37"/>
            <p:cNvSpPr/>
            <p:nvPr/>
          </p:nvSpPr>
          <p:spPr>
            <a:xfrm>
              <a:off x="2992387" y="1742294"/>
              <a:ext cx="163" cy="68"/>
            </a:xfrm>
            <a:custGeom>
              <a:avLst/>
              <a:gdLst/>
              <a:ahLst/>
              <a:cxnLst/>
              <a:rect l="l" t="t" r="r" b="b"/>
              <a:pathLst>
                <a:path w="12" h="5" extrusionOk="0">
                  <a:moveTo>
                    <a:pt x="1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79" name="Google Shape;2079;p37"/>
            <p:cNvSpPr/>
            <p:nvPr/>
          </p:nvSpPr>
          <p:spPr>
            <a:xfrm>
              <a:off x="2980547" y="1745770"/>
              <a:ext cx="774" cy="584"/>
            </a:xfrm>
            <a:custGeom>
              <a:avLst/>
              <a:gdLst/>
              <a:ahLst/>
              <a:cxnLst/>
              <a:rect l="l" t="t" r="r" b="b"/>
              <a:pathLst>
                <a:path w="57" h="43" extrusionOk="0">
                  <a:moveTo>
                    <a:pt x="57" y="0"/>
                  </a:moveTo>
                  <a:lnTo>
                    <a:pt x="1"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0" name="Google Shape;2080;p37"/>
            <p:cNvSpPr/>
            <p:nvPr/>
          </p:nvSpPr>
          <p:spPr>
            <a:xfrm>
              <a:off x="2979556" y="1746476"/>
              <a:ext cx="815" cy="584"/>
            </a:xfrm>
            <a:custGeom>
              <a:avLst/>
              <a:gdLst/>
              <a:ahLst/>
              <a:cxnLst/>
              <a:rect l="l" t="t" r="r" b="b"/>
              <a:pathLst>
                <a:path w="60" h="43" extrusionOk="0">
                  <a:moveTo>
                    <a:pt x="60" y="1"/>
                  </a:moveTo>
                  <a:lnTo>
                    <a:pt x="0" y="4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1" name="Google Shape;2081;p37"/>
            <p:cNvSpPr/>
            <p:nvPr/>
          </p:nvSpPr>
          <p:spPr>
            <a:xfrm>
              <a:off x="2982312" y="1744100"/>
              <a:ext cx="1154" cy="964"/>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2" name="Google Shape;2082;p37"/>
            <p:cNvSpPr/>
            <p:nvPr/>
          </p:nvSpPr>
          <p:spPr>
            <a:xfrm>
              <a:off x="2989101" y="1742674"/>
              <a:ext cx="1398" cy="14"/>
            </a:xfrm>
            <a:custGeom>
              <a:avLst/>
              <a:gdLst/>
              <a:ahLst/>
              <a:cxnLst/>
              <a:rect l="l" t="t" r="r" b="b"/>
              <a:pathLst>
                <a:path w="103" h="1" extrusionOk="0">
                  <a:moveTo>
                    <a:pt x="103"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3" name="Google Shape;2083;p37"/>
            <p:cNvSpPr/>
            <p:nvPr/>
          </p:nvSpPr>
          <p:spPr>
            <a:xfrm>
              <a:off x="2993052" y="174196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4" name="Google Shape;2084;p37"/>
            <p:cNvSpPr/>
            <p:nvPr/>
          </p:nvSpPr>
          <p:spPr>
            <a:xfrm>
              <a:off x="2991111" y="1742674"/>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5" name="Google Shape;2085;p37"/>
            <p:cNvSpPr/>
            <p:nvPr/>
          </p:nvSpPr>
          <p:spPr>
            <a:xfrm>
              <a:off x="2643975" y="1811444"/>
              <a:ext cx="54487" cy="30006"/>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6" name="Google Shape;2086;p37"/>
            <p:cNvSpPr/>
            <p:nvPr/>
          </p:nvSpPr>
          <p:spPr>
            <a:xfrm>
              <a:off x="2645115" y="1813508"/>
              <a:ext cx="3001" cy="3381"/>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7" name="Google Shape;2087;p37"/>
            <p:cNvSpPr/>
            <p:nvPr/>
          </p:nvSpPr>
          <p:spPr>
            <a:xfrm>
              <a:off x="2697592" y="1832327"/>
              <a:ext cx="14" cy="394"/>
            </a:xfrm>
            <a:custGeom>
              <a:avLst/>
              <a:gdLst/>
              <a:ahLst/>
              <a:cxnLst/>
              <a:rect l="l" t="t" r="r" b="b"/>
              <a:pathLst>
                <a:path w="1" h="29" extrusionOk="0">
                  <a:moveTo>
                    <a:pt x="0" y="0"/>
                  </a:moveTo>
                  <a:lnTo>
                    <a:pt x="0" y="28"/>
                  </a:lnTo>
                  <a:cubicBezTo>
                    <a:pt x="0" y="18"/>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8" name="Google Shape;2088;p37"/>
            <p:cNvSpPr/>
            <p:nvPr/>
          </p:nvSpPr>
          <p:spPr>
            <a:xfrm>
              <a:off x="2650763" y="1826149"/>
              <a:ext cx="2878" cy="1955"/>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89" name="Google Shape;2089;p37"/>
            <p:cNvSpPr/>
            <p:nvPr/>
          </p:nvSpPr>
          <p:spPr>
            <a:xfrm>
              <a:off x="2697633" y="1831892"/>
              <a:ext cx="68" cy="353"/>
            </a:xfrm>
            <a:custGeom>
              <a:avLst/>
              <a:gdLst/>
              <a:ahLst/>
              <a:cxnLst/>
              <a:rect l="l" t="t" r="r" b="b"/>
              <a:pathLst>
                <a:path w="5" h="26" extrusionOk="0">
                  <a:moveTo>
                    <a:pt x="4" y="1"/>
                  </a:moveTo>
                  <a:cubicBezTo>
                    <a:pt x="4" y="8"/>
                    <a:pt x="1" y="15"/>
                    <a:pt x="1" y="25"/>
                  </a:cubicBezTo>
                  <a:cubicBezTo>
                    <a:pt x="4" y="15"/>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0" name="Google Shape;2090;p37"/>
            <p:cNvSpPr/>
            <p:nvPr/>
          </p:nvSpPr>
          <p:spPr>
            <a:xfrm>
              <a:off x="2658856" y="1830426"/>
              <a:ext cx="5811" cy="3381"/>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1" name="Google Shape;2091;p37"/>
            <p:cNvSpPr/>
            <p:nvPr/>
          </p:nvSpPr>
          <p:spPr>
            <a:xfrm>
              <a:off x="2726960" y="1826773"/>
              <a:ext cx="59904" cy="135897"/>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2" name="Google Shape;2092;p37"/>
            <p:cNvSpPr/>
            <p:nvPr/>
          </p:nvSpPr>
          <p:spPr>
            <a:xfrm>
              <a:off x="2728671" y="1883663"/>
              <a:ext cx="109" cy="109"/>
            </a:xfrm>
            <a:custGeom>
              <a:avLst/>
              <a:gdLst/>
              <a:ahLst/>
              <a:cxnLst/>
              <a:rect l="l" t="t" r="r" b="b"/>
              <a:pathLst>
                <a:path w="8" h="8" extrusionOk="0">
                  <a:moveTo>
                    <a:pt x="1" y="7"/>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3" name="Google Shape;2093;p37"/>
            <p:cNvSpPr/>
            <p:nvPr/>
          </p:nvSpPr>
          <p:spPr>
            <a:xfrm>
              <a:off x="2729241" y="1883039"/>
              <a:ext cx="14" cy="68"/>
            </a:xfrm>
            <a:custGeom>
              <a:avLst/>
              <a:gdLst/>
              <a:ahLst/>
              <a:cxnLst/>
              <a:rect l="l" t="t" r="r" b="b"/>
              <a:pathLst>
                <a:path w="1" h="5" extrusionOk="0">
                  <a:moveTo>
                    <a:pt x="1" y="1"/>
                  </a:moveTo>
                  <a:lnTo>
                    <a:pt x="1" y="4"/>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4" name="Google Shape;2094;p37"/>
            <p:cNvSpPr/>
            <p:nvPr/>
          </p:nvSpPr>
          <p:spPr>
            <a:xfrm>
              <a:off x="2728155" y="1883989"/>
              <a:ext cx="149" cy="163"/>
            </a:xfrm>
            <a:custGeom>
              <a:avLst/>
              <a:gdLst/>
              <a:ahLst/>
              <a:cxnLst/>
              <a:rect l="l" t="t" r="r" b="b"/>
              <a:pathLst>
                <a:path w="11" h="12" extrusionOk="0">
                  <a:moveTo>
                    <a:pt x="0"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5" name="Google Shape;2095;p37"/>
            <p:cNvSpPr/>
            <p:nvPr/>
          </p:nvSpPr>
          <p:spPr>
            <a:xfrm>
              <a:off x="2728820" y="1883568"/>
              <a:ext cx="54" cy="54"/>
            </a:xfrm>
            <a:custGeom>
              <a:avLst/>
              <a:gdLst/>
              <a:ahLst/>
              <a:cxnLst/>
              <a:rect l="l" t="t" r="r" b="b"/>
              <a:pathLst>
                <a:path w="4" h="4" extrusionOk="0">
                  <a:moveTo>
                    <a:pt x="0" y="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6" name="Google Shape;2096;p37"/>
            <p:cNvSpPr/>
            <p:nvPr/>
          </p:nvSpPr>
          <p:spPr>
            <a:xfrm>
              <a:off x="2728440" y="1883799"/>
              <a:ext cx="149" cy="109"/>
            </a:xfrm>
            <a:custGeom>
              <a:avLst/>
              <a:gdLst/>
              <a:ahLst/>
              <a:cxnLst/>
              <a:rect l="l" t="t" r="r" b="b"/>
              <a:pathLst>
                <a:path w="11" h="8" extrusionOk="0">
                  <a:moveTo>
                    <a:pt x="0" y="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7" name="Google Shape;2097;p37"/>
            <p:cNvSpPr/>
            <p:nvPr/>
          </p:nvSpPr>
          <p:spPr>
            <a:xfrm>
              <a:off x="2727341" y="1884518"/>
              <a:ext cx="299" cy="244"/>
            </a:xfrm>
            <a:custGeom>
              <a:avLst/>
              <a:gdLst/>
              <a:ahLst/>
              <a:cxnLst/>
              <a:rect l="l" t="t" r="r" b="b"/>
              <a:pathLst>
                <a:path w="22" h="18" extrusionOk="0">
                  <a:moveTo>
                    <a:pt x="1" y="18"/>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8" name="Google Shape;2098;p37"/>
            <p:cNvSpPr/>
            <p:nvPr/>
          </p:nvSpPr>
          <p:spPr>
            <a:xfrm>
              <a:off x="2727775" y="1884233"/>
              <a:ext cx="204" cy="204"/>
            </a:xfrm>
            <a:custGeom>
              <a:avLst/>
              <a:gdLst/>
              <a:ahLst/>
              <a:cxnLst/>
              <a:rect l="l" t="t" r="r" b="b"/>
              <a:pathLst>
                <a:path w="15" h="15" extrusionOk="0">
                  <a:moveTo>
                    <a:pt x="0" y="1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099" name="Google Shape;2099;p37"/>
            <p:cNvSpPr/>
            <p:nvPr/>
          </p:nvSpPr>
          <p:spPr>
            <a:xfrm>
              <a:off x="2726825" y="1884844"/>
              <a:ext cx="394" cy="394"/>
            </a:xfrm>
            <a:custGeom>
              <a:avLst/>
              <a:gdLst/>
              <a:ahLst/>
              <a:cxnLst/>
              <a:rect l="l" t="t" r="r" b="b"/>
              <a:pathLst>
                <a:path w="29" h="29" extrusionOk="0">
                  <a:moveTo>
                    <a:pt x="0" y="29"/>
                  </a:moveTo>
                  <a:lnTo>
                    <a:pt x="0" y="29"/>
                  </a:lnTo>
                  <a:lnTo>
                    <a:pt x="2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0" name="Google Shape;2100;p37"/>
            <p:cNvSpPr/>
            <p:nvPr/>
          </p:nvSpPr>
          <p:spPr>
            <a:xfrm>
              <a:off x="2729296" y="1878531"/>
              <a:ext cx="1914" cy="4331"/>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1" name="Google Shape;2101;p37"/>
            <p:cNvSpPr/>
            <p:nvPr/>
          </p:nvSpPr>
          <p:spPr>
            <a:xfrm>
              <a:off x="2733668" y="187467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2" name="Google Shape;2102;p37"/>
            <p:cNvSpPr/>
            <p:nvPr/>
          </p:nvSpPr>
          <p:spPr>
            <a:xfrm>
              <a:off x="2760334" y="1831037"/>
              <a:ext cx="109" cy="68"/>
            </a:xfrm>
            <a:custGeom>
              <a:avLst/>
              <a:gdLst/>
              <a:ahLst/>
              <a:cxnLst/>
              <a:rect l="l" t="t" r="r" b="b"/>
              <a:pathLst>
                <a:path w="8" h="5"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3" name="Google Shape;2103;p37"/>
            <p:cNvSpPr/>
            <p:nvPr/>
          </p:nvSpPr>
          <p:spPr>
            <a:xfrm>
              <a:off x="2760565" y="1830806"/>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4" name="Google Shape;2104;p37"/>
            <p:cNvSpPr/>
            <p:nvPr/>
          </p:nvSpPr>
          <p:spPr>
            <a:xfrm>
              <a:off x="2760945" y="1830236"/>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5" name="Google Shape;2105;p37"/>
            <p:cNvSpPr/>
            <p:nvPr/>
          </p:nvSpPr>
          <p:spPr>
            <a:xfrm>
              <a:off x="2760089" y="1831227"/>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6" name="Google Shape;2106;p37"/>
            <p:cNvSpPr/>
            <p:nvPr/>
          </p:nvSpPr>
          <p:spPr>
            <a:xfrm>
              <a:off x="2760755" y="1830521"/>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7" name="Google Shape;2107;p37"/>
            <p:cNvSpPr/>
            <p:nvPr/>
          </p:nvSpPr>
          <p:spPr>
            <a:xfrm>
              <a:off x="2761135" y="1829951"/>
              <a:ext cx="68" cy="109"/>
            </a:xfrm>
            <a:custGeom>
              <a:avLst/>
              <a:gdLst/>
              <a:ahLst/>
              <a:cxnLst/>
              <a:rect l="l" t="t" r="r" b="b"/>
              <a:pathLst>
                <a:path w="5" h="8" extrusionOk="0">
                  <a:moveTo>
                    <a:pt x="4"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8" name="Google Shape;2108;p37"/>
            <p:cNvSpPr/>
            <p:nvPr/>
          </p:nvSpPr>
          <p:spPr>
            <a:xfrm>
              <a:off x="2755297" y="183627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09" name="Google Shape;2109;p37"/>
            <p:cNvSpPr/>
            <p:nvPr/>
          </p:nvSpPr>
          <p:spPr>
            <a:xfrm>
              <a:off x="2734374" y="1864885"/>
              <a:ext cx="1059" cy="5010"/>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0" name="Google Shape;2110;p37"/>
            <p:cNvSpPr/>
            <p:nvPr/>
          </p:nvSpPr>
          <p:spPr>
            <a:xfrm>
              <a:off x="2731903" y="1878151"/>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1" name="Google Shape;2111;p37"/>
            <p:cNvSpPr/>
            <p:nvPr/>
          </p:nvSpPr>
          <p:spPr>
            <a:xfrm>
              <a:off x="2761135" y="1836658"/>
              <a:ext cx="204" cy="720"/>
            </a:xfrm>
            <a:custGeom>
              <a:avLst/>
              <a:gdLst/>
              <a:ahLst/>
              <a:cxnLst/>
              <a:rect l="l" t="t" r="r" b="b"/>
              <a:pathLst>
                <a:path w="15" h="53" extrusionOk="0">
                  <a:moveTo>
                    <a:pt x="15" y="0"/>
                  </a:moveTo>
                  <a:cubicBezTo>
                    <a:pt x="15" y="18"/>
                    <a:pt x="11" y="39"/>
                    <a:pt x="1" y="53"/>
                  </a:cubicBezTo>
                  <a:cubicBezTo>
                    <a:pt x="11" y="39"/>
                    <a:pt x="15" y="18"/>
                    <a:pt x="1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2" name="Google Shape;2112;p37"/>
            <p:cNvSpPr/>
            <p:nvPr/>
          </p:nvSpPr>
          <p:spPr>
            <a:xfrm>
              <a:off x="2755527" y="1836128"/>
              <a:ext cx="204" cy="68"/>
            </a:xfrm>
            <a:custGeom>
              <a:avLst/>
              <a:gdLst/>
              <a:ahLst/>
              <a:cxnLst/>
              <a:rect l="l" t="t" r="r" b="b"/>
              <a:pathLst>
                <a:path w="15" h="5" extrusionOk="0">
                  <a:moveTo>
                    <a:pt x="15"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3" name="Google Shape;2113;p37"/>
            <p:cNvSpPr/>
            <p:nvPr/>
          </p:nvSpPr>
          <p:spPr>
            <a:xfrm>
              <a:off x="2761990" y="1827805"/>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4" name="Google Shape;2114;p37"/>
            <p:cNvSpPr/>
            <p:nvPr/>
          </p:nvSpPr>
          <p:spPr>
            <a:xfrm>
              <a:off x="2762045" y="182761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5" name="Google Shape;2115;p37"/>
            <p:cNvSpPr/>
            <p:nvPr/>
          </p:nvSpPr>
          <p:spPr>
            <a:xfrm>
              <a:off x="2732717" y="1877716"/>
              <a:ext cx="14" cy="68"/>
            </a:xfrm>
            <a:custGeom>
              <a:avLst/>
              <a:gdLst/>
              <a:ahLst/>
              <a:cxnLst/>
              <a:rect l="l" t="t" r="r" b="b"/>
              <a:pathLst>
                <a:path w="1" h="5" extrusionOk="0">
                  <a:moveTo>
                    <a:pt x="0"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6" name="Google Shape;2116;p37"/>
            <p:cNvSpPr/>
            <p:nvPr/>
          </p:nvSpPr>
          <p:spPr>
            <a:xfrm>
              <a:off x="2761895" y="1828050"/>
              <a:ext cx="14" cy="109"/>
            </a:xfrm>
            <a:custGeom>
              <a:avLst/>
              <a:gdLst/>
              <a:ahLst/>
              <a:cxnLst/>
              <a:rect l="l" t="t" r="r" b="b"/>
              <a:pathLst>
                <a:path w="1" h="8" extrusionOk="0">
                  <a:moveTo>
                    <a:pt x="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7" name="Google Shape;2117;p37"/>
            <p:cNvSpPr/>
            <p:nvPr/>
          </p:nvSpPr>
          <p:spPr>
            <a:xfrm>
              <a:off x="2761325" y="1829665"/>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8" name="Google Shape;2118;p37"/>
            <p:cNvSpPr/>
            <p:nvPr/>
          </p:nvSpPr>
          <p:spPr>
            <a:xfrm>
              <a:off x="2732188" y="1878056"/>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19" name="Google Shape;2119;p37"/>
            <p:cNvSpPr/>
            <p:nvPr/>
          </p:nvSpPr>
          <p:spPr>
            <a:xfrm>
              <a:off x="2761855" y="1828335"/>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0" name="Google Shape;2120;p37"/>
            <p:cNvSpPr/>
            <p:nvPr/>
          </p:nvSpPr>
          <p:spPr>
            <a:xfrm>
              <a:off x="2761474" y="1829231"/>
              <a:ext cx="54" cy="109"/>
            </a:xfrm>
            <a:custGeom>
              <a:avLst/>
              <a:gdLst/>
              <a:ahLst/>
              <a:cxnLst/>
              <a:rect l="l" t="t" r="r" b="b"/>
              <a:pathLst>
                <a:path w="4" h="8" extrusionOk="0">
                  <a:moveTo>
                    <a:pt x="4"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1" name="Google Shape;2121;p37"/>
            <p:cNvSpPr/>
            <p:nvPr/>
          </p:nvSpPr>
          <p:spPr>
            <a:xfrm>
              <a:off x="2761610" y="1828905"/>
              <a:ext cx="68" cy="109"/>
            </a:xfrm>
            <a:custGeom>
              <a:avLst/>
              <a:gdLst/>
              <a:ahLst/>
              <a:cxnLst/>
              <a:rect l="l" t="t" r="r" b="b"/>
              <a:pathLst>
                <a:path w="5" h="8" extrusionOk="0">
                  <a:moveTo>
                    <a:pt x="4"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2" name="Google Shape;2122;p37"/>
            <p:cNvSpPr/>
            <p:nvPr/>
          </p:nvSpPr>
          <p:spPr>
            <a:xfrm>
              <a:off x="2761705" y="1828620"/>
              <a:ext cx="68" cy="109"/>
            </a:xfrm>
            <a:custGeom>
              <a:avLst/>
              <a:gdLst/>
              <a:ahLst/>
              <a:cxnLst/>
              <a:rect l="l" t="t" r="r" b="b"/>
              <a:pathLst>
                <a:path w="5" h="8" extrusionOk="0">
                  <a:moveTo>
                    <a:pt x="4"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3" name="Google Shape;2123;p37"/>
            <p:cNvSpPr/>
            <p:nvPr/>
          </p:nvSpPr>
          <p:spPr>
            <a:xfrm>
              <a:off x="2732473" y="1877906"/>
              <a:ext cx="68" cy="14"/>
            </a:xfrm>
            <a:custGeom>
              <a:avLst/>
              <a:gdLst/>
              <a:ahLst/>
              <a:cxnLst/>
              <a:rect l="l" t="t" r="r" b="b"/>
              <a:pathLst>
                <a:path w="5" h="1" extrusionOk="0">
                  <a:moveTo>
                    <a:pt x="4"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4" name="Google Shape;2124;p37"/>
            <p:cNvSpPr/>
            <p:nvPr/>
          </p:nvSpPr>
          <p:spPr>
            <a:xfrm>
              <a:off x="2731197" y="1878151"/>
              <a:ext cx="434" cy="394"/>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5" name="Google Shape;2125;p37"/>
            <p:cNvSpPr/>
            <p:nvPr/>
          </p:nvSpPr>
          <p:spPr>
            <a:xfrm>
              <a:off x="2755867" y="1836088"/>
              <a:ext cx="204" cy="14"/>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6" name="Google Shape;2126;p37"/>
            <p:cNvSpPr/>
            <p:nvPr/>
          </p:nvSpPr>
          <p:spPr>
            <a:xfrm>
              <a:off x="2730911" y="1878246"/>
              <a:ext cx="584" cy="625"/>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7" name="Google Shape;2127;p37"/>
            <p:cNvSpPr/>
            <p:nvPr/>
          </p:nvSpPr>
          <p:spPr>
            <a:xfrm>
              <a:off x="2705196" y="1828905"/>
              <a:ext cx="20163" cy="10197"/>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8" name="Google Shape;2128;p37"/>
            <p:cNvSpPr/>
            <p:nvPr/>
          </p:nvSpPr>
          <p:spPr>
            <a:xfrm>
              <a:off x="2713179" y="1838314"/>
              <a:ext cx="489" cy="163"/>
            </a:xfrm>
            <a:custGeom>
              <a:avLst/>
              <a:gdLst/>
              <a:ahLst/>
              <a:cxnLst/>
              <a:rect l="l" t="t" r="r" b="b"/>
              <a:pathLst>
                <a:path w="36" h="12" extrusionOk="0">
                  <a:moveTo>
                    <a:pt x="36"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29" name="Google Shape;2129;p37"/>
            <p:cNvSpPr/>
            <p:nvPr/>
          </p:nvSpPr>
          <p:spPr>
            <a:xfrm>
              <a:off x="2712039" y="1838178"/>
              <a:ext cx="489" cy="54"/>
            </a:xfrm>
            <a:custGeom>
              <a:avLst/>
              <a:gdLst/>
              <a:ahLst/>
              <a:cxnLst/>
              <a:rect l="l" t="t" r="r" b="b"/>
              <a:pathLst>
                <a:path w="36" h="4" extrusionOk="0">
                  <a:moveTo>
                    <a:pt x="1" y="0"/>
                  </a:moveTo>
                  <a:cubicBezTo>
                    <a:pt x="11" y="0"/>
                    <a:pt x="25" y="4"/>
                    <a:pt x="36" y="4"/>
                  </a:cubicBezTo>
                  <a:cubicBezTo>
                    <a:pt x="25" y="0"/>
                    <a:pt x="11"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0" name="Google Shape;2130;p37"/>
            <p:cNvSpPr/>
            <p:nvPr/>
          </p:nvSpPr>
          <p:spPr>
            <a:xfrm>
              <a:off x="2713804" y="1838504"/>
              <a:ext cx="489" cy="163"/>
            </a:xfrm>
            <a:custGeom>
              <a:avLst/>
              <a:gdLst/>
              <a:ahLst/>
              <a:cxnLst/>
              <a:rect l="l" t="t" r="r" b="b"/>
              <a:pathLst>
                <a:path w="36" h="12" extrusionOk="0">
                  <a:moveTo>
                    <a:pt x="35"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1" name="Google Shape;2131;p37"/>
            <p:cNvSpPr/>
            <p:nvPr/>
          </p:nvSpPr>
          <p:spPr>
            <a:xfrm>
              <a:off x="2711523" y="1838178"/>
              <a:ext cx="394" cy="14"/>
            </a:xfrm>
            <a:custGeom>
              <a:avLst/>
              <a:gdLst/>
              <a:ahLst/>
              <a:cxnLst/>
              <a:rect l="l" t="t" r="r" b="b"/>
              <a:pathLst>
                <a:path w="29" h="1" extrusionOk="0">
                  <a:moveTo>
                    <a:pt x="0" y="0"/>
                  </a:moveTo>
                  <a:lnTo>
                    <a:pt x="28" y="0"/>
                  </a:lnTo>
                  <a:cubicBezTo>
                    <a:pt x="18" y="0"/>
                    <a:pt x="11"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2" name="Google Shape;2132;p37"/>
            <p:cNvSpPr/>
            <p:nvPr/>
          </p:nvSpPr>
          <p:spPr>
            <a:xfrm>
              <a:off x="2723403" y="1831851"/>
              <a:ext cx="394" cy="679"/>
            </a:xfrm>
            <a:custGeom>
              <a:avLst/>
              <a:gdLst/>
              <a:ahLst/>
              <a:cxnLst/>
              <a:rect l="l" t="t" r="r" b="b"/>
              <a:pathLst>
                <a:path w="29" h="50" extrusionOk="0">
                  <a:moveTo>
                    <a:pt x="18" y="49"/>
                  </a:moveTo>
                  <a:lnTo>
                    <a:pt x="0" y="11"/>
                  </a:lnTo>
                  <a:lnTo>
                    <a:pt x="28" y="0"/>
                  </a:ln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3" name="Google Shape;2133;p37"/>
            <p:cNvSpPr/>
            <p:nvPr/>
          </p:nvSpPr>
          <p:spPr>
            <a:xfrm>
              <a:off x="2706051" y="1837079"/>
              <a:ext cx="2105" cy="638"/>
            </a:xfrm>
            <a:custGeom>
              <a:avLst/>
              <a:gdLst/>
              <a:ahLst/>
              <a:cxnLst/>
              <a:rect l="l" t="t" r="r" b="b"/>
              <a:pathLst>
                <a:path w="155" h="47" extrusionOk="0">
                  <a:moveTo>
                    <a:pt x="0" y="1"/>
                  </a:moveTo>
                  <a:cubicBezTo>
                    <a:pt x="56" y="1"/>
                    <a:pt x="109" y="15"/>
                    <a:pt x="154" y="46"/>
                  </a:cubicBezTo>
                  <a:cubicBezTo>
                    <a:pt x="109" y="15"/>
                    <a:pt x="56"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4" name="Google Shape;2134;p37"/>
            <p:cNvSpPr/>
            <p:nvPr/>
          </p:nvSpPr>
          <p:spPr>
            <a:xfrm>
              <a:off x="2710857" y="1838219"/>
              <a:ext cx="530" cy="109"/>
            </a:xfrm>
            <a:custGeom>
              <a:avLst/>
              <a:gdLst/>
              <a:ahLst/>
              <a:cxnLst/>
              <a:rect l="l" t="t" r="r" b="b"/>
              <a:pathLst>
                <a:path w="39" h="8" extrusionOk="0">
                  <a:moveTo>
                    <a:pt x="39" y="1"/>
                  </a:moveTo>
                  <a:cubicBezTo>
                    <a:pt x="28" y="1"/>
                    <a:pt x="14" y="4"/>
                    <a:pt x="0" y="8"/>
                  </a:cubicBezTo>
                  <a:cubicBezTo>
                    <a:pt x="14" y="4"/>
                    <a:pt x="28" y="1"/>
                    <a:pt x="3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5" name="Google Shape;2135;p37"/>
            <p:cNvSpPr/>
            <p:nvPr/>
          </p:nvSpPr>
          <p:spPr>
            <a:xfrm>
              <a:off x="2712568" y="1838219"/>
              <a:ext cx="584" cy="109"/>
            </a:xfrm>
            <a:custGeom>
              <a:avLst/>
              <a:gdLst/>
              <a:ahLst/>
              <a:cxnLst/>
              <a:rect l="l" t="t" r="r" b="b"/>
              <a:pathLst>
                <a:path w="43" h="8" extrusionOk="0">
                  <a:moveTo>
                    <a:pt x="42" y="8"/>
                  </a:moveTo>
                  <a:cubicBezTo>
                    <a:pt x="28" y="4"/>
                    <a:pt x="14" y="1"/>
                    <a:pt x="0" y="1"/>
                  </a:cubicBezTo>
                  <a:cubicBezTo>
                    <a:pt x="14" y="1"/>
                    <a:pt x="28" y="4"/>
                    <a:pt x="42"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6" name="Google Shape;2136;p37"/>
            <p:cNvSpPr/>
            <p:nvPr/>
          </p:nvSpPr>
          <p:spPr>
            <a:xfrm>
              <a:off x="2798745" y="1868022"/>
              <a:ext cx="52056" cy="110847"/>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7" name="Google Shape;2137;p37"/>
            <p:cNvSpPr/>
            <p:nvPr/>
          </p:nvSpPr>
          <p:spPr>
            <a:xfrm>
              <a:off x="2799356" y="1936670"/>
              <a:ext cx="40800" cy="29477"/>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8" name="Google Shape;2138;p37"/>
            <p:cNvSpPr/>
            <p:nvPr/>
          </p:nvSpPr>
          <p:spPr>
            <a:xfrm>
              <a:off x="2816708" y="1965033"/>
              <a:ext cx="204" cy="163"/>
            </a:xfrm>
            <a:custGeom>
              <a:avLst/>
              <a:gdLst/>
              <a:ahLst/>
              <a:cxnLst/>
              <a:rect l="l" t="t" r="r" b="b"/>
              <a:pathLst>
                <a:path w="15" h="12" extrusionOk="0">
                  <a:moveTo>
                    <a:pt x="14"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39" name="Google Shape;2139;p37"/>
            <p:cNvSpPr/>
            <p:nvPr/>
          </p:nvSpPr>
          <p:spPr>
            <a:xfrm>
              <a:off x="2815798" y="1965563"/>
              <a:ext cx="299" cy="149"/>
            </a:xfrm>
            <a:custGeom>
              <a:avLst/>
              <a:gdLst/>
              <a:ahLst/>
              <a:cxnLst/>
              <a:rect l="l" t="t" r="r" b="b"/>
              <a:pathLst>
                <a:path w="22" h="11" extrusionOk="0">
                  <a:moveTo>
                    <a:pt x="22"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0" name="Google Shape;2140;p37"/>
            <p:cNvSpPr/>
            <p:nvPr/>
          </p:nvSpPr>
          <p:spPr>
            <a:xfrm>
              <a:off x="2817033" y="1964802"/>
              <a:ext cx="204" cy="149"/>
            </a:xfrm>
            <a:custGeom>
              <a:avLst/>
              <a:gdLst/>
              <a:ahLst/>
              <a:cxnLst/>
              <a:rect l="l" t="t" r="r" b="b"/>
              <a:pathLst>
                <a:path w="15" h="11" extrusionOk="0">
                  <a:moveTo>
                    <a:pt x="15"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1" name="Google Shape;2141;p37"/>
            <p:cNvSpPr/>
            <p:nvPr/>
          </p:nvSpPr>
          <p:spPr>
            <a:xfrm>
              <a:off x="2815133" y="1965848"/>
              <a:ext cx="448" cy="204"/>
            </a:xfrm>
            <a:custGeom>
              <a:avLst/>
              <a:gdLst/>
              <a:ahLst/>
              <a:cxnLst/>
              <a:rect l="l" t="t" r="r" b="b"/>
              <a:pathLst>
                <a:path w="33" h="15" extrusionOk="0">
                  <a:moveTo>
                    <a:pt x="32"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2" name="Google Shape;2142;p37"/>
            <p:cNvSpPr/>
            <p:nvPr/>
          </p:nvSpPr>
          <p:spPr>
            <a:xfrm>
              <a:off x="2816273" y="1965277"/>
              <a:ext cx="258" cy="149"/>
            </a:xfrm>
            <a:custGeom>
              <a:avLst/>
              <a:gdLst/>
              <a:ahLst/>
              <a:cxnLst/>
              <a:rect l="l" t="t" r="r" b="b"/>
              <a:pathLst>
                <a:path w="19" h="11" extrusionOk="0">
                  <a:moveTo>
                    <a:pt x="1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3" name="Google Shape;2143;p37"/>
            <p:cNvSpPr/>
            <p:nvPr/>
          </p:nvSpPr>
          <p:spPr>
            <a:xfrm>
              <a:off x="2818364" y="196370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4" name="Google Shape;2144;p37"/>
            <p:cNvSpPr/>
            <p:nvPr/>
          </p:nvSpPr>
          <p:spPr>
            <a:xfrm>
              <a:off x="2838147" y="1943839"/>
              <a:ext cx="625" cy="1059"/>
            </a:xfrm>
            <a:custGeom>
              <a:avLst/>
              <a:gdLst/>
              <a:ahLst/>
              <a:cxnLst/>
              <a:rect l="l" t="t" r="r" b="b"/>
              <a:pathLst>
                <a:path w="46" h="78" extrusionOk="0">
                  <a:moveTo>
                    <a:pt x="0" y="0"/>
                  </a:moveTo>
                  <a:cubicBezTo>
                    <a:pt x="14" y="28"/>
                    <a:pt x="28" y="53"/>
                    <a:pt x="46" y="77"/>
                  </a:cubicBezTo>
                  <a:cubicBezTo>
                    <a:pt x="28" y="53"/>
                    <a:pt x="14" y="28"/>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5" name="Google Shape;2145;p37"/>
            <p:cNvSpPr/>
            <p:nvPr/>
          </p:nvSpPr>
          <p:spPr>
            <a:xfrm>
              <a:off x="2818364" y="1963702"/>
              <a:ext cx="14" cy="68"/>
            </a:xfrm>
            <a:custGeom>
              <a:avLst/>
              <a:gdLst/>
              <a:ahLst/>
              <a:cxnLst/>
              <a:rect l="l" t="t" r="r" b="b"/>
              <a:pathLst>
                <a:path w="1" h="5"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6" name="Google Shape;2146;p37"/>
            <p:cNvSpPr/>
            <p:nvPr/>
          </p:nvSpPr>
          <p:spPr>
            <a:xfrm>
              <a:off x="2818364" y="196370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7" name="Google Shape;2147;p37"/>
            <p:cNvSpPr/>
            <p:nvPr/>
          </p:nvSpPr>
          <p:spPr>
            <a:xfrm>
              <a:off x="2836096" y="1936710"/>
              <a:ext cx="2064" cy="7142"/>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8" name="Google Shape;2148;p37"/>
            <p:cNvSpPr/>
            <p:nvPr/>
          </p:nvSpPr>
          <p:spPr>
            <a:xfrm>
              <a:off x="2817373" y="1964612"/>
              <a:ext cx="149" cy="109"/>
            </a:xfrm>
            <a:custGeom>
              <a:avLst/>
              <a:gdLst/>
              <a:ahLst/>
              <a:cxnLst/>
              <a:rect l="l" t="t" r="r" b="b"/>
              <a:pathLst>
                <a:path w="11" h="8" extrusionOk="0">
                  <a:moveTo>
                    <a:pt x="1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49" name="Google Shape;2149;p37"/>
            <p:cNvSpPr/>
            <p:nvPr/>
          </p:nvSpPr>
          <p:spPr>
            <a:xfrm>
              <a:off x="2818364" y="1962616"/>
              <a:ext cx="543" cy="1005"/>
            </a:xfrm>
            <a:custGeom>
              <a:avLst/>
              <a:gdLst/>
              <a:ahLst/>
              <a:cxnLst/>
              <a:rect l="l" t="t" r="r" b="b"/>
              <a:pathLst>
                <a:path w="40" h="74" extrusionOk="0">
                  <a:moveTo>
                    <a:pt x="1" y="74"/>
                  </a:moveTo>
                  <a:cubicBezTo>
                    <a:pt x="4" y="46"/>
                    <a:pt x="15" y="18"/>
                    <a:pt x="39" y="0"/>
                  </a:cubicBezTo>
                  <a:cubicBezTo>
                    <a:pt x="15" y="18"/>
                    <a:pt x="4" y="46"/>
                    <a:pt x="1" y="7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0" name="Google Shape;2150;p37"/>
            <p:cNvSpPr/>
            <p:nvPr/>
          </p:nvSpPr>
          <p:spPr>
            <a:xfrm>
              <a:off x="2818133" y="1963947"/>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1" name="Google Shape;2151;p37"/>
            <p:cNvSpPr/>
            <p:nvPr/>
          </p:nvSpPr>
          <p:spPr>
            <a:xfrm>
              <a:off x="2817848" y="1964273"/>
              <a:ext cx="109" cy="109"/>
            </a:xfrm>
            <a:custGeom>
              <a:avLst/>
              <a:gdLst/>
              <a:ahLst/>
              <a:cxnLst/>
              <a:rect l="l" t="t" r="r" b="b"/>
              <a:pathLst>
                <a:path w="8" h="8" extrusionOk="0">
                  <a:moveTo>
                    <a:pt x="7"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2" name="Google Shape;2152;p37"/>
            <p:cNvSpPr/>
            <p:nvPr/>
          </p:nvSpPr>
          <p:spPr>
            <a:xfrm>
              <a:off x="2817604" y="1964422"/>
              <a:ext cx="163" cy="109"/>
            </a:xfrm>
            <a:custGeom>
              <a:avLst/>
              <a:gdLst/>
              <a:ahLst/>
              <a:cxnLst/>
              <a:rect l="l" t="t" r="r" b="b"/>
              <a:pathLst>
                <a:path w="12" h="8" extrusionOk="0">
                  <a:moveTo>
                    <a:pt x="1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3" name="Google Shape;2153;p37"/>
            <p:cNvSpPr/>
            <p:nvPr/>
          </p:nvSpPr>
          <p:spPr>
            <a:xfrm>
              <a:off x="2817984" y="1964083"/>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4" name="Google Shape;2154;p37"/>
            <p:cNvSpPr/>
            <p:nvPr/>
          </p:nvSpPr>
          <p:spPr>
            <a:xfrm>
              <a:off x="2818228" y="1963852"/>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5" name="Google Shape;2155;p37"/>
            <p:cNvSpPr/>
            <p:nvPr/>
          </p:nvSpPr>
          <p:spPr>
            <a:xfrm>
              <a:off x="2818323" y="1963757"/>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6" name="Google Shape;2156;p37"/>
            <p:cNvSpPr/>
            <p:nvPr/>
          </p:nvSpPr>
          <p:spPr>
            <a:xfrm>
              <a:off x="2784244" y="1875299"/>
              <a:ext cx="52436" cy="63936"/>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7" name="Google Shape;2157;p37"/>
            <p:cNvSpPr/>
            <p:nvPr/>
          </p:nvSpPr>
          <p:spPr>
            <a:xfrm>
              <a:off x="2786525" y="1885469"/>
              <a:ext cx="54" cy="204"/>
            </a:xfrm>
            <a:custGeom>
              <a:avLst/>
              <a:gdLst/>
              <a:ahLst/>
              <a:cxnLst/>
              <a:rect l="l" t="t" r="r" b="b"/>
              <a:pathLst>
                <a:path w="4" h="15" extrusionOk="0">
                  <a:moveTo>
                    <a:pt x="4"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8" name="Google Shape;2158;p37"/>
            <p:cNvSpPr/>
            <p:nvPr/>
          </p:nvSpPr>
          <p:spPr>
            <a:xfrm>
              <a:off x="2788086" y="1882998"/>
              <a:ext cx="163" cy="204"/>
            </a:xfrm>
            <a:custGeom>
              <a:avLst/>
              <a:gdLst/>
              <a:ahLst/>
              <a:cxnLst/>
              <a:rect l="l" t="t" r="r" b="b"/>
              <a:pathLst>
                <a:path w="12" h="15" extrusionOk="0">
                  <a:moveTo>
                    <a:pt x="1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59" name="Google Shape;2159;p37"/>
            <p:cNvSpPr/>
            <p:nvPr/>
          </p:nvSpPr>
          <p:spPr>
            <a:xfrm>
              <a:off x="2785615" y="1887981"/>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0" name="Google Shape;2160;p37"/>
            <p:cNvSpPr/>
            <p:nvPr/>
          </p:nvSpPr>
          <p:spPr>
            <a:xfrm>
              <a:off x="2788996" y="1881857"/>
              <a:ext cx="109" cy="149"/>
            </a:xfrm>
            <a:custGeom>
              <a:avLst/>
              <a:gdLst/>
              <a:ahLst/>
              <a:cxnLst/>
              <a:rect l="l" t="t" r="r" b="b"/>
              <a:pathLst>
                <a:path w="8" h="11" extrusionOk="0">
                  <a:moveTo>
                    <a:pt x="7"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1" name="Google Shape;2161;p37"/>
            <p:cNvSpPr/>
            <p:nvPr/>
          </p:nvSpPr>
          <p:spPr>
            <a:xfrm>
              <a:off x="2788371" y="1882618"/>
              <a:ext cx="163" cy="149"/>
            </a:xfrm>
            <a:custGeom>
              <a:avLst/>
              <a:gdLst/>
              <a:ahLst/>
              <a:cxnLst/>
              <a:rect l="l" t="t" r="r" b="b"/>
              <a:pathLst>
                <a:path w="12" h="11" extrusionOk="0">
                  <a:moveTo>
                    <a:pt x="1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2" name="Google Shape;2162;p37"/>
            <p:cNvSpPr/>
            <p:nvPr/>
          </p:nvSpPr>
          <p:spPr>
            <a:xfrm>
              <a:off x="2786185" y="1886514"/>
              <a:ext cx="14" cy="149"/>
            </a:xfrm>
            <a:custGeom>
              <a:avLst/>
              <a:gdLst/>
              <a:ahLst/>
              <a:cxnLst/>
              <a:rect l="l" t="t" r="r" b="b"/>
              <a:pathLst>
                <a:path w="1" h="11" extrusionOk="0">
                  <a:moveTo>
                    <a:pt x="1" y="0"/>
                  </a:moveTo>
                  <a:cubicBezTo>
                    <a:pt x="1" y="4"/>
                    <a:pt x="1" y="7"/>
                    <a:pt x="1" y="11"/>
                  </a:cubicBezTo>
                  <a:cubicBezTo>
                    <a:pt x="1" y="7"/>
                    <a:pt x="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3" name="Google Shape;2163;p37"/>
            <p:cNvSpPr/>
            <p:nvPr/>
          </p:nvSpPr>
          <p:spPr>
            <a:xfrm>
              <a:off x="2786376" y="1885795"/>
              <a:ext cx="68" cy="163"/>
            </a:xfrm>
            <a:custGeom>
              <a:avLst/>
              <a:gdLst/>
              <a:ahLst/>
              <a:cxnLst/>
              <a:rect l="l" t="t" r="r" b="b"/>
              <a:pathLst>
                <a:path w="5" h="12" extrusionOk="0">
                  <a:moveTo>
                    <a:pt x="4"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4" name="Google Shape;2164;p37"/>
            <p:cNvSpPr/>
            <p:nvPr/>
          </p:nvSpPr>
          <p:spPr>
            <a:xfrm>
              <a:off x="2786280" y="1886039"/>
              <a:ext cx="68" cy="149"/>
            </a:xfrm>
            <a:custGeom>
              <a:avLst/>
              <a:gdLst/>
              <a:ahLst/>
              <a:cxnLst/>
              <a:rect l="l" t="t" r="r" b="b"/>
              <a:pathLst>
                <a:path w="5" h="11" extrusionOk="0">
                  <a:moveTo>
                    <a:pt x="4"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5" name="Google Shape;2165;p37"/>
            <p:cNvSpPr/>
            <p:nvPr/>
          </p:nvSpPr>
          <p:spPr>
            <a:xfrm>
              <a:off x="2787801" y="1883378"/>
              <a:ext cx="163" cy="204"/>
            </a:xfrm>
            <a:custGeom>
              <a:avLst/>
              <a:gdLst/>
              <a:ahLst/>
              <a:cxnLst/>
              <a:rect l="l" t="t" r="r" b="b"/>
              <a:pathLst>
                <a:path w="12" h="15" extrusionOk="0">
                  <a:moveTo>
                    <a:pt x="1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6" name="Google Shape;2166;p37"/>
            <p:cNvSpPr/>
            <p:nvPr/>
          </p:nvSpPr>
          <p:spPr>
            <a:xfrm>
              <a:off x="2788657" y="1882237"/>
              <a:ext cx="163" cy="149"/>
            </a:xfrm>
            <a:custGeom>
              <a:avLst/>
              <a:gdLst/>
              <a:ahLst/>
              <a:cxnLst/>
              <a:rect l="l" t="t" r="r" b="b"/>
              <a:pathLst>
                <a:path w="12" h="11" extrusionOk="0">
                  <a:moveTo>
                    <a:pt x="1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7" name="Google Shape;2167;p37"/>
            <p:cNvSpPr/>
            <p:nvPr/>
          </p:nvSpPr>
          <p:spPr>
            <a:xfrm>
              <a:off x="2786185" y="1886270"/>
              <a:ext cx="68" cy="163"/>
            </a:xfrm>
            <a:custGeom>
              <a:avLst/>
              <a:gdLst/>
              <a:ahLst/>
              <a:cxnLst/>
              <a:rect l="l" t="t" r="r" b="b"/>
              <a:pathLst>
                <a:path w="5" h="12" extrusionOk="0">
                  <a:moveTo>
                    <a:pt x="4" y="1"/>
                  </a:moveTo>
                  <a:cubicBezTo>
                    <a:pt x="1" y="4"/>
                    <a:pt x="1" y="8"/>
                    <a:pt x="1" y="11"/>
                  </a:cubicBezTo>
                  <a:cubicBezTo>
                    <a:pt x="4" y="8"/>
                    <a:pt x="4" y="4"/>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8" name="Google Shape;2168;p37"/>
            <p:cNvSpPr/>
            <p:nvPr/>
          </p:nvSpPr>
          <p:spPr>
            <a:xfrm>
              <a:off x="2785289" y="1888320"/>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69" name="Google Shape;2169;p37"/>
            <p:cNvSpPr/>
            <p:nvPr/>
          </p:nvSpPr>
          <p:spPr>
            <a:xfrm>
              <a:off x="2786050" y="1887180"/>
              <a:ext cx="54" cy="149"/>
            </a:xfrm>
            <a:custGeom>
              <a:avLst/>
              <a:gdLst/>
              <a:ahLst/>
              <a:cxnLst/>
              <a:rect l="l" t="t" r="r" b="b"/>
              <a:pathLst>
                <a:path w="4" h="11" extrusionOk="0">
                  <a:moveTo>
                    <a:pt x="4" y="0"/>
                  </a:moveTo>
                  <a:cubicBezTo>
                    <a:pt x="4" y="4"/>
                    <a:pt x="0" y="7"/>
                    <a:pt x="0" y="11"/>
                  </a:cubicBezTo>
                  <a:cubicBezTo>
                    <a:pt x="0" y="7"/>
                    <a:pt x="4" y="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0" name="Google Shape;2170;p37"/>
            <p:cNvSpPr/>
            <p:nvPr/>
          </p:nvSpPr>
          <p:spPr>
            <a:xfrm>
              <a:off x="2785860" y="1887601"/>
              <a:ext cx="109" cy="163"/>
            </a:xfrm>
            <a:custGeom>
              <a:avLst/>
              <a:gdLst/>
              <a:ahLst/>
              <a:cxnLst/>
              <a:rect l="l" t="t" r="r" b="b"/>
              <a:pathLst>
                <a:path w="8" h="12" extrusionOk="0">
                  <a:moveTo>
                    <a:pt x="7"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1" name="Google Shape;2171;p37"/>
            <p:cNvSpPr/>
            <p:nvPr/>
          </p:nvSpPr>
          <p:spPr>
            <a:xfrm>
              <a:off x="2787570" y="1883758"/>
              <a:ext cx="109" cy="204"/>
            </a:xfrm>
            <a:custGeom>
              <a:avLst/>
              <a:gdLst/>
              <a:ahLst/>
              <a:cxnLst/>
              <a:rect l="l" t="t" r="r" b="b"/>
              <a:pathLst>
                <a:path w="8" h="15" extrusionOk="0">
                  <a:moveTo>
                    <a:pt x="7"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2" name="Google Shape;2172;p37"/>
            <p:cNvSpPr/>
            <p:nvPr/>
          </p:nvSpPr>
          <p:spPr>
            <a:xfrm>
              <a:off x="2789281" y="1881572"/>
              <a:ext cx="54" cy="109"/>
            </a:xfrm>
            <a:custGeom>
              <a:avLst/>
              <a:gdLst/>
              <a:ahLst/>
              <a:cxnLst/>
              <a:rect l="l" t="t" r="r" b="b"/>
              <a:pathLst>
                <a:path w="4" h="8" extrusionOk="0">
                  <a:moveTo>
                    <a:pt x="0" y="7"/>
                  </a:moveTo>
                  <a:lnTo>
                    <a:pt x="4" y="0"/>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3" name="Google Shape;2173;p37"/>
            <p:cNvSpPr/>
            <p:nvPr/>
          </p:nvSpPr>
          <p:spPr>
            <a:xfrm>
              <a:off x="2787285" y="1884138"/>
              <a:ext cx="149" cy="149"/>
            </a:xfrm>
            <a:custGeom>
              <a:avLst/>
              <a:gdLst/>
              <a:ahLst/>
              <a:cxnLst/>
              <a:rect l="l" t="t" r="r" b="b"/>
              <a:pathLst>
                <a:path w="11" h="11" extrusionOk="0">
                  <a:moveTo>
                    <a:pt x="11"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4" name="Google Shape;2174;p37"/>
            <p:cNvSpPr/>
            <p:nvPr/>
          </p:nvSpPr>
          <p:spPr>
            <a:xfrm>
              <a:off x="2787041" y="1884464"/>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5" name="Google Shape;2175;p37"/>
            <p:cNvSpPr/>
            <p:nvPr/>
          </p:nvSpPr>
          <p:spPr>
            <a:xfrm>
              <a:off x="2786851" y="1884844"/>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6" name="Google Shape;2176;p37"/>
            <p:cNvSpPr/>
            <p:nvPr/>
          </p:nvSpPr>
          <p:spPr>
            <a:xfrm>
              <a:off x="2786715" y="1885184"/>
              <a:ext cx="109" cy="149"/>
            </a:xfrm>
            <a:custGeom>
              <a:avLst/>
              <a:gdLst/>
              <a:ahLst/>
              <a:cxnLst/>
              <a:rect l="l" t="t" r="r" b="b"/>
              <a:pathLst>
                <a:path w="8" h="11" extrusionOk="0">
                  <a:moveTo>
                    <a:pt x="7"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7" name="Google Shape;2177;p37"/>
            <p:cNvSpPr/>
            <p:nvPr/>
          </p:nvSpPr>
          <p:spPr>
            <a:xfrm>
              <a:off x="2836191" y="1932053"/>
              <a:ext cx="109" cy="530"/>
            </a:xfrm>
            <a:custGeom>
              <a:avLst/>
              <a:gdLst/>
              <a:ahLst/>
              <a:cxnLst/>
              <a:rect l="l" t="t" r="r" b="b"/>
              <a:pathLst>
                <a:path w="8" h="39" extrusionOk="0">
                  <a:moveTo>
                    <a:pt x="8" y="0"/>
                  </a:moveTo>
                  <a:cubicBezTo>
                    <a:pt x="4" y="11"/>
                    <a:pt x="1" y="25"/>
                    <a:pt x="1" y="39"/>
                  </a:cubicBezTo>
                  <a:cubicBezTo>
                    <a:pt x="1" y="25"/>
                    <a:pt x="8" y="11"/>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8" name="Google Shape;2178;p37"/>
            <p:cNvSpPr/>
            <p:nvPr/>
          </p:nvSpPr>
          <p:spPr>
            <a:xfrm>
              <a:off x="2836056" y="1932664"/>
              <a:ext cx="149" cy="2064"/>
            </a:xfrm>
            <a:custGeom>
              <a:avLst/>
              <a:gdLst/>
              <a:ahLst/>
              <a:cxnLst/>
              <a:rect l="l" t="t" r="r" b="b"/>
              <a:pathLst>
                <a:path w="11" h="152" extrusionOk="0">
                  <a:moveTo>
                    <a:pt x="11" y="1"/>
                  </a:moveTo>
                  <a:cubicBezTo>
                    <a:pt x="4" y="46"/>
                    <a:pt x="0" y="99"/>
                    <a:pt x="0" y="151"/>
                  </a:cubicBezTo>
                  <a:cubicBezTo>
                    <a:pt x="0" y="102"/>
                    <a:pt x="4" y="50"/>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79" name="Google Shape;2179;p37"/>
            <p:cNvSpPr/>
            <p:nvPr/>
          </p:nvSpPr>
          <p:spPr>
            <a:xfrm>
              <a:off x="2797075" y="1875245"/>
              <a:ext cx="14" cy="14"/>
            </a:xfrm>
            <a:custGeom>
              <a:avLst/>
              <a:gdLst/>
              <a:ahLst/>
              <a:cxnLst/>
              <a:rect l="l" t="t" r="r" b="b"/>
              <a:pathLst>
                <a:path w="1" h="1" extrusionOk="0">
                  <a:moveTo>
                    <a:pt x="1" y="1"/>
                  </a:moveTo>
                  <a:lnTo>
                    <a:pt x="1" y="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0" name="Google Shape;2180;p37"/>
            <p:cNvSpPr/>
            <p:nvPr/>
          </p:nvSpPr>
          <p:spPr>
            <a:xfrm>
              <a:off x="2825316" y="1938231"/>
              <a:ext cx="339" cy="815"/>
            </a:xfrm>
            <a:custGeom>
              <a:avLst/>
              <a:gdLst/>
              <a:ahLst/>
              <a:cxnLst/>
              <a:rect l="l" t="t" r="r" b="b"/>
              <a:pathLst>
                <a:path w="25" h="60" extrusionOk="0">
                  <a:moveTo>
                    <a:pt x="25" y="0"/>
                  </a:moveTo>
                  <a:cubicBezTo>
                    <a:pt x="21" y="21"/>
                    <a:pt x="14" y="42"/>
                    <a:pt x="0" y="60"/>
                  </a:cubicBezTo>
                  <a:cubicBezTo>
                    <a:pt x="14" y="42"/>
                    <a:pt x="21" y="21"/>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1" name="Google Shape;2181;p37"/>
            <p:cNvSpPr/>
            <p:nvPr/>
          </p:nvSpPr>
          <p:spPr>
            <a:xfrm>
              <a:off x="2832009" y="1935380"/>
              <a:ext cx="353" cy="149"/>
            </a:xfrm>
            <a:custGeom>
              <a:avLst/>
              <a:gdLst/>
              <a:ahLst/>
              <a:cxnLst/>
              <a:rect l="l" t="t" r="r" b="b"/>
              <a:pathLst>
                <a:path w="26" h="11" extrusionOk="0">
                  <a:moveTo>
                    <a:pt x="25" y="11"/>
                  </a:moveTo>
                  <a:cubicBezTo>
                    <a:pt x="15" y="7"/>
                    <a:pt x="8" y="4"/>
                    <a:pt x="1" y="0"/>
                  </a:cubicBezTo>
                  <a:cubicBezTo>
                    <a:pt x="8" y="4"/>
                    <a:pt x="15" y="7"/>
                    <a:pt x="25"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2" name="Google Shape;2182;p37"/>
            <p:cNvSpPr/>
            <p:nvPr/>
          </p:nvSpPr>
          <p:spPr>
            <a:xfrm>
              <a:off x="2832960" y="1935570"/>
              <a:ext cx="353" cy="14"/>
            </a:xfrm>
            <a:custGeom>
              <a:avLst/>
              <a:gdLst/>
              <a:ahLst/>
              <a:cxnLst/>
              <a:rect l="l" t="t" r="r" b="b"/>
              <a:pathLst>
                <a:path w="26" h="1" extrusionOk="0">
                  <a:moveTo>
                    <a:pt x="2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3" name="Google Shape;2183;p37"/>
            <p:cNvSpPr/>
            <p:nvPr/>
          </p:nvSpPr>
          <p:spPr>
            <a:xfrm>
              <a:off x="2824881" y="1938516"/>
              <a:ext cx="394" cy="625"/>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4" name="Google Shape;2184;p37"/>
            <p:cNvSpPr/>
            <p:nvPr/>
          </p:nvSpPr>
          <p:spPr>
            <a:xfrm>
              <a:off x="2835865" y="1934714"/>
              <a:ext cx="149" cy="109"/>
            </a:xfrm>
            <a:custGeom>
              <a:avLst/>
              <a:gdLst/>
              <a:ahLst/>
              <a:cxnLst/>
              <a:rect l="l" t="t" r="r" b="b"/>
              <a:pathLst>
                <a:path w="11" h="8" extrusionOk="0">
                  <a:moveTo>
                    <a:pt x="0" y="7"/>
                  </a:moveTo>
                  <a:lnTo>
                    <a:pt x="11" y="0"/>
                  </a:ln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5" name="Google Shape;2185;p37"/>
            <p:cNvSpPr/>
            <p:nvPr/>
          </p:nvSpPr>
          <p:spPr>
            <a:xfrm>
              <a:off x="2833489" y="1935570"/>
              <a:ext cx="339" cy="14"/>
            </a:xfrm>
            <a:custGeom>
              <a:avLst/>
              <a:gdLst/>
              <a:ahLst/>
              <a:cxnLst/>
              <a:rect l="l" t="t" r="r" b="b"/>
              <a:pathLst>
                <a:path w="25" h="1" extrusionOk="0">
                  <a:moveTo>
                    <a:pt x="25"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6" name="Google Shape;2186;p37"/>
            <p:cNvSpPr/>
            <p:nvPr/>
          </p:nvSpPr>
          <p:spPr>
            <a:xfrm>
              <a:off x="2832444" y="1935516"/>
              <a:ext cx="339" cy="68"/>
            </a:xfrm>
            <a:custGeom>
              <a:avLst/>
              <a:gdLst/>
              <a:ahLst/>
              <a:cxnLst/>
              <a:rect l="l" t="t" r="r" b="b"/>
              <a:pathLst>
                <a:path w="25" h="5" extrusionOk="0">
                  <a:moveTo>
                    <a:pt x="0" y="1"/>
                  </a:moveTo>
                  <a:cubicBezTo>
                    <a:pt x="7" y="1"/>
                    <a:pt x="18" y="4"/>
                    <a:pt x="25" y="4"/>
                  </a:cubicBezTo>
                  <a:cubicBezTo>
                    <a:pt x="18" y="4"/>
                    <a:pt x="1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7" name="Google Shape;2187;p37"/>
            <p:cNvSpPr/>
            <p:nvPr/>
          </p:nvSpPr>
          <p:spPr>
            <a:xfrm>
              <a:off x="2834671" y="1935230"/>
              <a:ext cx="353" cy="163"/>
            </a:xfrm>
            <a:custGeom>
              <a:avLst/>
              <a:gdLst/>
              <a:ahLst/>
              <a:cxnLst/>
              <a:rect l="l" t="t" r="r" b="b"/>
              <a:pathLst>
                <a:path w="26" h="12" extrusionOk="0">
                  <a:moveTo>
                    <a:pt x="25"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8" name="Google Shape;2188;p37"/>
            <p:cNvSpPr/>
            <p:nvPr/>
          </p:nvSpPr>
          <p:spPr>
            <a:xfrm>
              <a:off x="2834060" y="1935421"/>
              <a:ext cx="339" cy="109"/>
            </a:xfrm>
            <a:custGeom>
              <a:avLst/>
              <a:gdLst/>
              <a:ahLst/>
              <a:cxnLst/>
              <a:rect l="l" t="t" r="r" b="b"/>
              <a:pathLst>
                <a:path w="25" h="8" extrusionOk="0">
                  <a:moveTo>
                    <a:pt x="25"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89" name="Google Shape;2189;p37"/>
            <p:cNvSpPr/>
            <p:nvPr/>
          </p:nvSpPr>
          <p:spPr>
            <a:xfrm>
              <a:off x="2835241" y="1934945"/>
              <a:ext cx="353" cy="204"/>
            </a:xfrm>
            <a:custGeom>
              <a:avLst/>
              <a:gdLst/>
              <a:ahLst/>
              <a:cxnLst/>
              <a:rect l="l" t="t" r="r" b="b"/>
              <a:pathLst>
                <a:path w="26" h="15" extrusionOk="0">
                  <a:moveTo>
                    <a:pt x="25"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0" name="Google Shape;2190;p37"/>
            <p:cNvSpPr/>
            <p:nvPr/>
          </p:nvSpPr>
          <p:spPr>
            <a:xfrm>
              <a:off x="2836056" y="1934714"/>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1" name="Google Shape;2191;p37"/>
            <p:cNvSpPr/>
            <p:nvPr/>
          </p:nvSpPr>
          <p:spPr>
            <a:xfrm>
              <a:off x="2764461" y="1889977"/>
              <a:ext cx="57148" cy="110439"/>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2" name="Google Shape;2192;p37"/>
            <p:cNvSpPr/>
            <p:nvPr/>
          </p:nvSpPr>
          <p:spPr>
            <a:xfrm>
              <a:off x="2774359" y="1962182"/>
              <a:ext cx="149" cy="258"/>
            </a:xfrm>
            <a:custGeom>
              <a:avLst/>
              <a:gdLst/>
              <a:ahLst/>
              <a:cxnLst/>
              <a:rect l="l" t="t" r="r" b="b"/>
              <a:pathLst>
                <a:path w="11" h="19" extrusionOk="0">
                  <a:moveTo>
                    <a:pt x="0" y="1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3" name="Google Shape;2193;p37"/>
            <p:cNvSpPr/>
            <p:nvPr/>
          </p:nvSpPr>
          <p:spPr>
            <a:xfrm>
              <a:off x="2774115" y="1962657"/>
              <a:ext cx="109" cy="204"/>
            </a:xfrm>
            <a:custGeom>
              <a:avLst/>
              <a:gdLst/>
              <a:ahLst/>
              <a:cxnLst/>
              <a:rect l="l" t="t" r="r" b="b"/>
              <a:pathLst>
                <a:path w="8" h="15" extrusionOk="0">
                  <a:moveTo>
                    <a:pt x="1" y="15"/>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4" name="Google Shape;2194;p37"/>
            <p:cNvSpPr/>
            <p:nvPr/>
          </p:nvSpPr>
          <p:spPr>
            <a:xfrm>
              <a:off x="2774590" y="1961761"/>
              <a:ext cx="163" cy="204"/>
            </a:xfrm>
            <a:custGeom>
              <a:avLst/>
              <a:gdLst/>
              <a:ahLst/>
              <a:cxnLst/>
              <a:rect l="l" t="t" r="r" b="b"/>
              <a:pathLst>
                <a:path w="12" h="15" extrusionOk="0">
                  <a:moveTo>
                    <a:pt x="1"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5" name="Google Shape;2195;p37"/>
            <p:cNvSpPr/>
            <p:nvPr/>
          </p:nvSpPr>
          <p:spPr>
            <a:xfrm>
              <a:off x="2775595" y="1959521"/>
              <a:ext cx="109" cy="258"/>
            </a:xfrm>
            <a:custGeom>
              <a:avLst/>
              <a:gdLst/>
              <a:ahLst/>
              <a:cxnLst/>
              <a:rect l="l" t="t" r="r" b="b"/>
              <a:pathLst>
                <a:path w="8" h="19" extrusionOk="0">
                  <a:moveTo>
                    <a:pt x="0" y="18"/>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6" name="Google Shape;2196;p37"/>
            <p:cNvSpPr/>
            <p:nvPr/>
          </p:nvSpPr>
          <p:spPr>
            <a:xfrm>
              <a:off x="2775310" y="1960145"/>
              <a:ext cx="149" cy="394"/>
            </a:xfrm>
            <a:custGeom>
              <a:avLst/>
              <a:gdLst/>
              <a:ahLst/>
              <a:cxnLst/>
              <a:rect l="l" t="t" r="r" b="b"/>
              <a:pathLst>
                <a:path w="11" h="29" extrusionOk="0">
                  <a:moveTo>
                    <a:pt x="0" y="28"/>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7" name="Google Shape;2197;p37"/>
            <p:cNvSpPr/>
            <p:nvPr/>
          </p:nvSpPr>
          <p:spPr>
            <a:xfrm>
              <a:off x="2775065" y="1960756"/>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8" name="Google Shape;2198;p37"/>
            <p:cNvSpPr/>
            <p:nvPr/>
          </p:nvSpPr>
          <p:spPr>
            <a:xfrm>
              <a:off x="2774835" y="1961286"/>
              <a:ext cx="149" cy="244"/>
            </a:xfrm>
            <a:custGeom>
              <a:avLst/>
              <a:gdLst/>
              <a:ahLst/>
              <a:cxnLst/>
              <a:rect l="l" t="t" r="r" b="b"/>
              <a:pathLst>
                <a:path w="11" h="18" extrusionOk="0">
                  <a:moveTo>
                    <a:pt x="0" y="18"/>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199" name="Google Shape;2199;p37"/>
            <p:cNvSpPr/>
            <p:nvPr/>
          </p:nvSpPr>
          <p:spPr>
            <a:xfrm>
              <a:off x="2773884" y="1963091"/>
              <a:ext cx="109" cy="204"/>
            </a:xfrm>
            <a:custGeom>
              <a:avLst/>
              <a:gdLst/>
              <a:ahLst/>
              <a:cxnLst/>
              <a:rect l="l" t="t" r="r" b="b"/>
              <a:pathLst>
                <a:path w="8" h="15" extrusionOk="0">
                  <a:moveTo>
                    <a:pt x="0" y="1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0" name="Google Shape;2200;p37"/>
            <p:cNvSpPr/>
            <p:nvPr/>
          </p:nvSpPr>
          <p:spPr>
            <a:xfrm>
              <a:off x="2772268" y="1965087"/>
              <a:ext cx="149" cy="109"/>
            </a:xfrm>
            <a:custGeom>
              <a:avLst/>
              <a:gdLst/>
              <a:ahLst/>
              <a:cxnLst/>
              <a:rect l="l" t="t" r="r" b="b"/>
              <a:pathLst>
                <a:path w="11" h="8" extrusionOk="0">
                  <a:moveTo>
                    <a:pt x="0" y="7"/>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1" name="Google Shape;2201;p37"/>
            <p:cNvSpPr/>
            <p:nvPr/>
          </p:nvSpPr>
          <p:spPr>
            <a:xfrm>
              <a:off x="2772839" y="1964517"/>
              <a:ext cx="109" cy="149"/>
            </a:xfrm>
            <a:custGeom>
              <a:avLst/>
              <a:gdLst/>
              <a:ahLst/>
              <a:cxnLst/>
              <a:rect l="l" t="t" r="r" b="b"/>
              <a:pathLst>
                <a:path w="8" h="11" extrusionOk="0">
                  <a:moveTo>
                    <a:pt x="0" y="11"/>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2" name="Google Shape;2202;p37"/>
            <p:cNvSpPr/>
            <p:nvPr/>
          </p:nvSpPr>
          <p:spPr>
            <a:xfrm>
              <a:off x="2771983" y="1965318"/>
              <a:ext cx="149" cy="68"/>
            </a:xfrm>
            <a:custGeom>
              <a:avLst/>
              <a:gdLst/>
              <a:ahLst/>
              <a:cxnLst/>
              <a:rect l="l" t="t" r="r" b="b"/>
              <a:pathLst>
                <a:path w="11" h="5" extrusionOk="0">
                  <a:moveTo>
                    <a:pt x="0" y="4"/>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3" name="Google Shape;2203;p37"/>
            <p:cNvSpPr/>
            <p:nvPr/>
          </p:nvSpPr>
          <p:spPr>
            <a:xfrm>
              <a:off x="2773599" y="1963512"/>
              <a:ext cx="149" cy="204"/>
            </a:xfrm>
            <a:custGeom>
              <a:avLst/>
              <a:gdLst/>
              <a:ahLst/>
              <a:cxnLst/>
              <a:rect l="l" t="t" r="r" b="b"/>
              <a:pathLst>
                <a:path w="11" h="15" extrusionOk="0">
                  <a:moveTo>
                    <a:pt x="0" y="15"/>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4" name="Google Shape;2204;p37"/>
            <p:cNvSpPr/>
            <p:nvPr/>
          </p:nvSpPr>
          <p:spPr>
            <a:xfrm>
              <a:off x="2773070" y="1964178"/>
              <a:ext cx="163" cy="204"/>
            </a:xfrm>
            <a:custGeom>
              <a:avLst/>
              <a:gdLst/>
              <a:ahLst/>
              <a:cxnLst/>
              <a:rect l="l" t="t" r="r" b="b"/>
              <a:pathLst>
                <a:path w="12" h="15" extrusionOk="0">
                  <a:moveTo>
                    <a:pt x="1" y="15"/>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5" name="Google Shape;2205;p37"/>
            <p:cNvSpPr/>
            <p:nvPr/>
          </p:nvSpPr>
          <p:spPr>
            <a:xfrm>
              <a:off x="2773355" y="1963852"/>
              <a:ext cx="109" cy="204"/>
            </a:xfrm>
            <a:custGeom>
              <a:avLst/>
              <a:gdLst/>
              <a:ahLst/>
              <a:cxnLst/>
              <a:rect l="l" t="t" r="r" b="b"/>
              <a:pathLst>
                <a:path w="8" h="15" extrusionOk="0">
                  <a:moveTo>
                    <a:pt x="1" y="1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6" name="Google Shape;2206;p37"/>
            <p:cNvSpPr/>
            <p:nvPr/>
          </p:nvSpPr>
          <p:spPr>
            <a:xfrm>
              <a:off x="2776776" y="1956384"/>
              <a:ext cx="68" cy="299"/>
            </a:xfrm>
            <a:custGeom>
              <a:avLst/>
              <a:gdLst/>
              <a:ahLst/>
              <a:cxnLst/>
              <a:rect l="l" t="t" r="r" b="b"/>
              <a:pathLst>
                <a:path w="5" h="22" extrusionOk="0">
                  <a:moveTo>
                    <a:pt x="1" y="22"/>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7" name="Google Shape;2207;p37"/>
            <p:cNvSpPr/>
            <p:nvPr/>
          </p:nvSpPr>
          <p:spPr>
            <a:xfrm>
              <a:off x="2777496" y="1954062"/>
              <a:ext cx="109" cy="204"/>
            </a:xfrm>
            <a:custGeom>
              <a:avLst/>
              <a:gdLst/>
              <a:ahLst/>
              <a:cxnLst/>
              <a:rect l="l" t="t" r="r" b="b"/>
              <a:pathLst>
                <a:path w="8" h="15" extrusionOk="0">
                  <a:moveTo>
                    <a:pt x="0" y="1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8" name="Google Shape;2208;p37"/>
            <p:cNvSpPr/>
            <p:nvPr/>
          </p:nvSpPr>
          <p:spPr>
            <a:xfrm>
              <a:off x="2777632" y="1953628"/>
              <a:ext cx="68" cy="204"/>
            </a:xfrm>
            <a:custGeom>
              <a:avLst/>
              <a:gdLst/>
              <a:ahLst/>
              <a:cxnLst/>
              <a:rect l="l" t="t" r="r" b="b"/>
              <a:pathLst>
                <a:path w="5" h="15" extrusionOk="0">
                  <a:moveTo>
                    <a:pt x="1"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09" name="Google Shape;2209;p37"/>
            <p:cNvSpPr/>
            <p:nvPr/>
          </p:nvSpPr>
          <p:spPr>
            <a:xfrm>
              <a:off x="2776926" y="1955909"/>
              <a:ext cx="109" cy="258"/>
            </a:xfrm>
            <a:custGeom>
              <a:avLst/>
              <a:gdLst/>
              <a:ahLst/>
              <a:cxnLst/>
              <a:rect l="l" t="t" r="r" b="b"/>
              <a:pathLst>
                <a:path w="8" h="19" extrusionOk="0">
                  <a:moveTo>
                    <a:pt x="0" y="18"/>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0" name="Google Shape;2210;p37"/>
            <p:cNvSpPr/>
            <p:nvPr/>
          </p:nvSpPr>
          <p:spPr>
            <a:xfrm>
              <a:off x="2777251" y="1954959"/>
              <a:ext cx="68" cy="204"/>
            </a:xfrm>
            <a:custGeom>
              <a:avLst/>
              <a:gdLst/>
              <a:ahLst/>
              <a:cxnLst/>
              <a:rect l="l" t="t" r="r" b="b"/>
              <a:pathLst>
                <a:path w="5" h="15" extrusionOk="0">
                  <a:moveTo>
                    <a:pt x="1"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1" name="Google Shape;2211;p37"/>
            <p:cNvSpPr/>
            <p:nvPr/>
          </p:nvSpPr>
          <p:spPr>
            <a:xfrm>
              <a:off x="2777781" y="1953248"/>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2" name="Google Shape;2212;p37"/>
            <p:cNvSpPr/>
            <p:nvPr/>
          </p:nvSpPr>
          <p:spPr>
            <a:xfrm>
              <a:off x="2777061" y="1955434"/>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3" name="Google Shape;2213;p37"/>
            <p:cNvSpPr/>
            <p:nvPr/>
          </p:nvSpPr>
          <p:spPr>
            <a:xfrm>
              <a:off x="2776586" y="1956914"/>
              <a:ext cx="109" cy="244"/>
            </a:xfrm>
            <a:custGeom>
              <a:avLst/>
              <a:gdLst/>
              <a:ahLst/>
              <a:cxnLst/>
              <a:rect l="l" t="t" r="r" b="b"/>
              <a:pathLst>
                <a:path w="8" h="18" extrusionOk="0">
                  <a:moveTo>
                    <a:pt x="1" y="18"/>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4" name="Google Shape;2214;p37"/>
            <p:cNvSpPr/>
            <p:nvPr/>
          </p:nvSpPr>
          <p:spPr>
            <a:xfrm>
              <a:off x="2776206" y="1957959"/>
              <a:ext cx="109" cy="244"/>
            </a:xfrm>
            <a:custGeom>
              <a:avLst/>
              <a:gdLst/>
              <a:ahLst/>
              <a:cxnLst/>
              <a:rect l="l" t="t" r="r" b="b"/>
              <a:pathLst>
                <a:path w="8" h="18" extrusionOk="0">
                  <a:moveTo>
                    <a:pt x="1" y="18"/>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5" name="Google Shape;2215;p37"/>
            <p:cNvSpPr/>
            <p:nvPr/>
          </p:nvSpPr>
          <p:spPr>
            <a:xfrm>
              <a:off x="2776016" y="1958475"/>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6" name="Google Shape;2216;p37"/>
            <p:cNvSpPr/>
            <p:nvPr/>
          </p:nvSpPr>
          <p:spPr>
            <a:xfrm>
              <a:off x="2776396" y="1957430"/>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7" name="Google Shape;2217;p37"/>
            <p:cNvSpPr/>
            <p:nvPr/>
          </p:nvSpPr>
          <p:spPr>
            <a:xfrm>
              <a:off x="2777401" y="1954483"/>
              <a:ext cx="54" cy="258"/>
            </a:xfrm>
            <a:custGeom>
              <a:avLst/>
              <a:gdLst/>
              <a:ahLst/>
              <a:cxnLst/>
              <a:rect l="l" t="t" r="r" b="b"/>
              <a:pathLst>
                <a:path w="4" h="19" extrusionOk="0">
                  <a:moveTo>
                    <a:pt x="0" y="1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8" name="Google Shape;2218;p37"/>
            <p:cNvSpPr/>
            <p:nvPr/>
          </p:nvSpPr>
          <p:spPr>
            <a:xfrm>
              <a:off x="2772554" y="1964802"/>
              <a:ext cx="149" cy="149"/>
            </a:xfrm>
            <a:custGeom>
              <a:avLst/>
              <a:gdLst/>
              <a:ahLst/>
              <a:cxnLst/>
              <a:rect l="l" t="t" r="r" b="b"/>
              <a:pathLst>
                <a:path w="11" h="11" extrusionOk="0">
                  <a:moveTo>
                    <a:pt x="11"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19" name="Google Shape;2219;p37"/>
            <p:cNvSpPr/>
            <p:nvPr/>
          </p:nvSpPr>
          <p:spPr>
            <a:xfrm>
              <a:off x="2775826" y="1959005"/>
              <a:ext cx="109" cy="244"/>
            </a:xfrm>
            <a:custGeom>
              <a:avLst/>
              <a:gdLst/>
              <a:ahLst/>
              <a:cxnLst/>
              <a:rect l="l" t="t" r="r" b="b"/>
              <a:pathLst>
                <a:path w="8" h="18" extrusionOk="0">
                  <a:moveTo>
                    <a:pt x="1" y="18"/>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0" name="Google Shape;2220;p37"/>
            <p:cNvSpPr/>
            <p:nvPr/>
          </p:nvSpPr>
          <p:spPr>
            <a:xfrm>
              <a:off x="2771698" y="1965508"/>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1" name="Google Shape;2221;p37"/>
            <p:cNvSpPr/>
            <p:nvPr/>
          </p:nvSpPr>
          <p:spPr>
            <a:xfrm>
              <a:off x="2800401" y="1951917"/>
              <a:ext cx="68" cy="68"/>
            </a:xfrm>
            <a:custGeom>
              <a:avLst/>
              <a:gdLst/>
              <a:ahLst/>
              <a:cxnLst/>
              <a:rect l="l" t="t" r="r" b="b"/>
              <a:pathLst>
                <a:path w="5" h="5" extrusionOk="0">
                  <a:moveTo>
                    <a:pt x="1" y="1"/>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2" name="Google Shape;2222;p37"/>
            <p:cNvSpPr/>
            <p:nvPr/>
          </p:nvSpPr>
          <p:spPr>
            <a:xfrm>
              <a:off x="2800591" y="1952582"/>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3" name="Google Shape;2223;p37"/>
            <p:cNvSpPr/>
            <p:nvPr/>
          </p:nvSpPr>
          <p:spPr>
            <a:xfrm>
              <a:off x="2800591" y="195301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4" name="Google Shape;2224;p37"/>
            <p:cNvSpPr/>
            <p:nvPr/>
          </p:nvSpPr>
          <p:spPr>
            <a:xfrm>
              <a:off x="2820930" y="1936276"/>
              <a:ext cx="109" cy="109"/>
            </a:xfrm>
            <a:custGeom>
              <a:avLst/>
              <a:gdLst/>
              <a:ahLst/>
              <a:cxnLst/>
              <a:rect l="l" t="t" r="r" b="b"/>
              <a:pathLst>
                <a:path w="8" h="8" extrusionOk="0">
                  <a:moveTo>
                    <a:pt x="1" y="1"/>
                  </a:moveTo>
                  <a:lnTo>
                    <a:pt x="8" y="8"/>
                  </a:lnTo>
                  <a:lnTo>
                    <a:pt x="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5" name="Google Shape;2225;p37"/>
            <p:cNvSpPr/>
            <p:nvPr/>
          </p:nvSpPr>
          <p:spPr>
            <a:xfrm>
              <a:off x="2800550" y="195229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6" name="Google Shape;2226;p37"/>
            <p:cNvSpPr/>
            <p:nvPr/>
          </p:nvSpPr>
          <p:spPr>
            <a:xfrm>
              <a:off x="2783293" y="1890642"/>
              <a:ext cx="54" cy="68"/>
            </a:xfrm>
            <a:custGeom>
              <a:avLst/>
              <a:gdLst/>
              <a:ahLst/>
              <a:cxnLst/>
              <a:rect l="l" t="t" r="r" b="b"/>
              <a:pathLst>
                <a:path w="4" h="5" extrusionOk="0">
                  <a:moveTo>
                    <a:pt x="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7" name="Google Shape;2227;p37"/>
            <p:cNvSpPr/>
            <p:nvPr/>
          </p:nvSpPr>
          <p:spPr>
            <a:xfrm>
              <a:off x="2821609" y="1933425"/>
              <a:ext cx="0" cy="109"/>
            </a:xfrm>
            <a:custGeom>
              <a:avLst/>
              <a:gdLst/>
              <a:ahLst/>
              <a:cxnLst/>
              <a:rect l="l" t="t" r="r" b="b"/>
              <a:pathLst>
                <a:path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8" name="Google Shape;2228;p37"/>
            <p:cNvSpPr/>
            <p:nvPr/>
          </p:nvSpPr>
          <p:spPr>
            <a:xfrm>
              <a:off x="2821555" y="1932854"/>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29" name="Google Shape;2229;p37"/>
            <p:cNvSpPr/>
            <p:nvPr/>
          </p:nvSpPr>
          <p:spPr>
            <a:xfrm>
              <a:off x="2787380" y="1905767"/>
              <a:ext cx="964" cy="2390"/>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0" name="Google Shape;2230;p37"/>
            <p:cNvSpPr/>
            <p:nvPr/>
          </p:nvSpPr>
          <p:spPr>
            <a:xfrm>
              <a:off x="2782913" y="1890262"/>
              <a:ext cx="204" cy="163"/>
            </a:xfrm>
            <a:custGeom>
              <a:avLst/>
              <a:gdLst/>
              <a:ahLst/>
              <a:cxnLst/>
              <a:rect l="l" t="t" r="r" b="b"/>
              <a:pathLst>
                <a:path w="15" h="12" extrusionOk="0">
                  <a:moveTo>
                    <a:pt x="0" y="1"/>
                  </a:moveTo>
                  <a:lnTo>
                    <a:pt x="1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1" name="Google Shape;2231;p37"/>
            <p:cNvSpPr/>
            <p:nvPr/>
          </p:nvSpPr>
          <p:spPr>
            <a:xfrm>
              <a:off x="2783198" y="1890547"/>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2" name="Google Shape;2232;p37"/>
            <p:cNvSpPr/>
            <p:nvPr/>
          </p:nvSpPr>
          <p:spPr>
            <a:xfrm>
              <a:off x="2815988" y="1913221"/>
              <a:ext cx="299" cy="1018"/>
            </a:xfrm>
            <a:custGeom>
              <a:avLst/>
              <a:gdLst/>
              <a:ahLst/>
              <a:cxnLst/>
              <a:rect l="l" t="t" r="r" b="b"/>
              <a:pathLst>
                <a:path w="22" h="75" extrusionOk="0">
                  <a:moveTo>
                    <a:pt x="1" y="1"/>
                  </a:moveTo>
                  <a:cubicBezTo>
                    <a:pt x="18" y="8"/>
                    <a:pt x="22" y="36"/>
                    <a:pt x="22" y="74"/>
                  </a:cubicBezTo>
                  <a:cubicBezTo>
                    <a:pt x="22" y="36"/>
                    <a:pt x="18"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3" name="Google Shape;2233;p37"/>
            <p:cNvSpPr/>
            <p:nvPr/>
          </p:nvSpPr>
          <p:spPr>
            <a:xfrm>
              <a:off x="2821650" y="1933995"/>
              <a:ext cx="14" cy="68"/>
            </a:xfrm>
            <a:custGeom>
              <a:avLst/>
              <a:gdLst/>
              <a:ahLst/>
              <a:cxnLst/>
              <a:rect l="l" t="t" r="r" b="b"/>
              <a:pathLst>
                <a:path w="1" h="5"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4" name="Google Shape;2234;p37"/>
            <p:cNvSpPr/>
            <p:nvPr/>
          </p:nvSpPr>
          <p:spPr>
            <a:xfrm>
              <a:off x="2782574" y="1889936"/>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5" name="Google Shape;2235;p37"/>
            <p:cNvSpPr/>
            <p:nvPr/>
          </p:nvSpPr>
          <p:spPr>
            <a:xfrm>
              <a:off x="2782723" y="1890072"/>
              <a:ext cx="149" cy="109"/>
            </a:xfrm>
            <a:custGeom>
              <a:avLst/>
              <a:gdLst/>
              <a:ahLst/>
              <a:cxnLst/>
              <a:rect l="l" t="t" r="r" b="b"/>
              <a:pathLst>
                <a:path w="11" h="8" extrusionOk="0">
                  <a:moveTo>
                    <a:pt x="1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6" name="Google Shape;2236;p37"/>
            <p:cNvSpPr/>
            <p:nvPr/>
          </p:nvSpPr>
          <p:spPr>
            <a:xfrm>
              <a:off x="2783103" y="1890411"/>
              <a:ext cx="149" cy="149"/>
            </a:xfrm>
            <a:custGeom>
              <a:avLst/>
              <a:gdLst/>
              <a:ahLst/>
              <a:cxnLst/>
              <a:rect l="l" t="t" r="r" b="b"/>
              <a:pathLst>
                <a:path w="11" h="11" extrusionOk="0">
                  <a:moveTo>
                    <a:pt x="11"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7" name="Google Shape;2237;p37"/>
            <p:cNvSpPr/>
            <p:nvPr/>
          </p:nvSpPr>
          <p:spPr>
            <a:xfrm>
              <a:off x="2783334" y="1890696"/>
              <a:ext cx="68" cy="54"/>
            </a:xfrm>
            <a:custGeom>
              <a:avLst/>
              <a:gdLst/>
              <a:ahLst/>
              <a:cxnLst/>
              <a:rect l="l" t="t" r="r" b="b"/>
              <a:pathLst>
                <a:path w="5" h="4" extrusionOk="0">
                  <a:moveTo>
                    <a:pt x="4"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8" name="Google Shape;2238;p37"/>
            <p:cNvSpPr/>
            <p:nvPr/>
          </p:nvSpPr>
          <p:spPr>
            <a:xfrm>
              <a:off x="2821324" y="1935950"/>
              <a:ext cx="0" cy="14"/>
            </a:xfrm>
            <a:custGeom>
              <a:avLst/>
              <a:gdLst/>
              <a:ahLst/>
              <a:cxnLst/>
              <a:rect l="l" t="t" r="r" b="b"/>
              <a:pathLst>
                <a:path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39" name="Google Shape;2239;p37"/>
            <p:cNvSpPr/>
            <p:nvPr/>
          </p:nvSpPr>
          <p:spPr>
            <a:xfrm>
              <a:off x="2821609" y="1934945"/>
              <a:ext cx="0" cy="68"/>
            </a:xfrm>
            <a:custGeom>
              <a:avLst/>
              <a:gdLst/>
              <a:ahLst/>
              <a:cxnLst/>
              <a:rect l="l" t="t" r="r" b="b"/>
              <a:pathLst>
                <a:path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0" name="Google Shape;2240;p37"/>
            <p:cNvSpPr/>
            <p:nvPr/>
          </p:nvSpPr>
          <p:spPr>
            <a:xfrm>
              <a:off x="2821650" y="1934429"/>
              <a:ext cx="14" cy="109"/>
            </a:xfrm>
            <a:custGeom>
              <a:avLst/>
              <a:gdLst/>
              <a:ahLst/>
              <a:cxnLst/>
              <a:rect l="l" t="t" r="r" b="b"/>
              <a:pathLst>
                <a:path w="1" h="8" extrusionOk="0">
                  <a:moveTo>
                    <a:pt x="1" y="7"/>
                  </a:moveTo>
                  <a:lnTo>
                    <a:pt x="1" y="4"/>
                  </a:lnTo>
                  <a:cubicBezTo>
                    <a:pt x="1" y="0"/>
                    <a:pt x="1" y="7"/>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1" name="Google Shape;2241;p37"/>
            <p:cNvSpPr/>
            <p:nvPr/>
          </p:nvSpPr>
          <p:spPr>
            <a:xfrm>
              <a:off x="2821039" y="1936330"/>
              <a:ext cx="0" cy="54"/>
            </a:xfrm>
            <a:custGeom>
              <a:avLst/>
              <a:gdLst/>
              <a:ahLst/>
              <a:cxnLst/>
              <a:rect l="l" t="t" r="r" b="b"/>
              <a:pathLst>
                <a:path h="4" extrusionOk="0">
                  <a:moveTo>
                    <a:pt x="0" y="4"/>
                  </a:moveTo>
                  <a:lnTo>
                    <a:pt x="0" y="4"/>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2" name="Google Shape;2242;p37"/>
            <p:cNvSpPr/>
            <p:nvPr/>
          </p:nvSpPr>
          <p:spPr>
            <a:xfrm>
              <a:off x="2821460" y="1935421"/>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3" name="Google Shape;2243;p37"/>
            <p:cNvSpPr/>
            <p:nvPr/>
          </p:nvSpPr>
          <p:spPr>
            <a:xfrm>
              <a:off x="2154289" y="1586085"/>
              <a:ext cx="69123" cy="54935"/>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2244" name="Google Shape;2244;p37"/>
            <p:cNvSpPr/>
            <p:nvPr/>
          </p:nvSpPr>
          <p:spPr>
            <a:xfrm>
              <a:off x="2164512" y="1680435"/>
              <a:ext cx="24820" cy="22661"/>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5" name="Google Shape;2245;p37"/>
            <p:cNvSpPr/>
            <p:nvPr/>
          </p:nvSpPr>
          <p:spPr>
            <a:xfrm>
              <a:off x="2151397" y="1668202"/>
              <a:ext cx="37270" cy="31337"/>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6" name="Google Shape;2246;p37"/>
            <p:cNvSpPr/>
            <p:nvPr/>
          </p:nvSpPr>
          <p:spPr>
            <a:xfrm>
              <a:off x="2186141" y="168088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7" name="Google Shape;2247;p37"/>
            <p:cNvSpPr/>
            <p:nvPr/>
          </p:nvSpPr>
          <p:spPr>
            <a:xfrm>
              <a:off x="2187187" y="1681358"/>
              <a:ext cx="204" cy="109"/>
            </a:xfrm>
            <a:custGeom>
              <a:avLst/>
              <a:gdLst/>
              <a:ahLst/>
              <a:cxnLst/>
              <a:rect l="l" t="t" r="r" b="b"/>
              <a:pathLst>
                <a:path w="15" h="8" extrusionOk="0">
                  <a:moveTo>
                    <a:pt x="1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8" name="Google Shape;2248;p37"/>
            <p:cNvSpPr/>
            <p:nvPr/>
          </p:nvSpPr>
          <p:spPr>
            <a:xfrm>
              <a:off x="2188327" y="1682024"/>
              <a:ext cx="204" cy="109"/>
            </a:xfrm>
            <a:custGeom>
              <a:avLst/>
              <a:gdLst/>
              <a:ahLst/>
              <a:cxnLst/>
              <a:rect l="l" t="t" r="r" b="b"/>
              <a:pathLst>
                <a:path w="15" h="8" extrusionOk="0">
                  <a:moveTo>
                    <a:pt x="1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49" name="Google Shape;2249;p37"/>
            <p:cNvSpPr/>
            <p:nvPr/>
          </p:nvSpPr>
          <p:spPr>
            <a:xfrm>
              <a:off x="2185571" y="1680652"/>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0" name="Google Shape;2250;p37"/>
            <p:cNvSpPr/>
            <p:nvPr/>
          </p:nvSpPr>
          <p:spPr>
            <a:xfrm>
              <a:off x="2186657" y="1681128"/>
              <a:ext cx="109" cy="54"/>
            </a:xfrm>
            <a:custGeom>
              <a:avLst/>
              <a:gdLst/>
              <a:ahLst/>
              <a:cxnLst/>
              <a:rect l="l" t="t" r="r" b="b"/>
              <a:pathLst>
                <a:path w="8" h="4" extrusionOk="0">
                  <a:moveTo>
                    <a:pt x="8"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1" name="Google Shape;2251;p37"/>
            <p:cNvSpPr/>
            <p:nvPr/>
          </p:nvSpPr>
          <p:spPr>
            <a:xfrm>
              <a:off x="2184756" y="1680313"/>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2" name="Google Shape;2252;p37"/>
            <p:cNvSpPr/>
            <p:nvPr/>
          </p:nvSpPr>
          <p:spPr>
            <a:xfrm>
              <a:off x="2185137" y="1680462"/>
              <a:ext cx="163" cy="54"/>
            </a:xfrm>
            <a:custGeom>
              <a:avLst/>
              <a:gdLst/>
              <a:ahLst/>
              <a:cxnLst/>
              <a:rect l="l" t="t" r="r" b="b"/>
              <a:pathLst>
                <a:path w="12" h="4" extrusionOk="0">
                  <a:moveTo>
                    <a:pt x="1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3" name="Google Shape;2253;p37"/>
            <p:cNvSpPr/>
            <p:nvPr/>
          </p:nvSpPr>
          <p:spPr>
            <a:xfrm>
              <a:off x="2183616" y="167989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4" name="Google Shape;2254;p37"/>
            <p:cNvSpPr/>
            <p:nvPr/>
          </p:nvSpPr>
          <p:spPr>
            <a:xfrm>
              <a:off x="2175347" y="1698615"/>
              <a:ext cx="163" cy="163"/>
            </a:xfrm>
            <a:custGeom>
              <a:avLst/>
              <a:gdLst/>
              <a:ahLst/>
              <a:cxnLst/>
              <a:rect l="l" t="t" r="r" b="b"/>
              <a:pathLst>
                <a:path w="12" h="12" extrusionOk="0">
                  <a:moveTo>
                    <a:pt x="1" y="1"/>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5" name="Google Shape;2255;p37"/>
            <p:cNvSpPr/>
            <p:nvPr/>
          </p:nvSpPr>
          <p:spPr>
            <a:xfrm>
              <a:off x="2176257" y="1699525"/>
              <a:ext cx="54" cy="54"/>
            </a:xfrm>
            <a:custGeom>
              <a:avLst/>
              <a:gdLst/>
              <a:ahLst/>
              <a:cxnLst/>
              <a:rect l="l" t="t" r="r" b="b"/>
              <a:pathLst>
                <a:path w="4" h="4" extrusionOk="0">
                  <a:moveTo>
                    <a:pt x="4" y="4"/>
                  </a:moveTo>
                  <a:lnTo>
                    <a:pt x="0" y="0"/>
                  </a:ln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6" name="Google Shape;2256;p37"/>
            <p:cNvSpPr/>
            <p:nvPr/>
          </p:nvSpPr>
          <p:spPr>
            <a:xfrm>
              <a:off x="2187703" y="1681698"/>
              <a:ext cx="258" cy="109"/>
            </a:xfrm>
            <a:custGeom>
              <a:avLst/>
              <a:gdLst/>
              <a:ahLst/>
              <a:cxnLst/>
              <a:rect l="l" t="t" r="r" b="b"/>
              <a:pathLst>
                <a:path w="19" h="8" extrusionOk="0">
                  <a:moveTo>
                    <a:pt x="1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7" name="Google Shape;2257;p37"/>
            <p:cNvSpPr/>
            <p:nvPr/>
          </p:nvSpPr>
          <p:spPr>
            <a:xfrm>
              <a:off x="2167595" y="1679838"/>
              <a:ext cx="489" cy="163"/>
            </a:xfrm>
            <a:custGeom>
              <a:avLst/>
              <a:gdLst/>
              <a:ahLst/>
              <a:cxnLst/>
              <a:rect l="l" t="t" r="r" b="b"/>
              <a:pathLst>
                <a:path w="36" h="12" extrusionOk="0">
                  <a:moveTo>
                    <a:pt x="1" y="1"/>
                  </a:moveTo>
                  <a:cubicBezTo>
                    <a:pt x="11" y="8"/>
                    <a:pt x="25" y="11"/>
                    <a:pt x="36" y="4"/>
                  </a:cubicBezTo>
                  <a:cubicBezTo>
                    <a:pt x="25" y="11"/>
                    <a:pt x="1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8" name="Google Shape;2258;p37"/>
            <p:cNvSpPr/>
            <p:nvPr/>
          </p:nvSpPr>
          <p:spPr>
            <a:xfrm>
              <a:off x="2183711" y="167993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59" name="Google Shape;2259;p37"/>
            <p:cNvSpPr/>
            <p:nvPr/>
          </p:nvSpPr>
          <p:spPr>
            <a:xfrm>
              <a:off x="2184145" y="168008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0" name="Google Shape;2260;p37"/>
            <p:cNvSpPr/>
            <p:nvPr/>
          </p:nvSpPr>
          <p:spPr>
            <a:xfrm>
              <a:off x="2183860" y="1679987"/>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1" name="Google Shape;2261;p37"/>
            <p:cNvSpPr/>
            <p:nvPr/>
          </p:nvSpPr>
          <p:spPr>
            <a:xfrm>
              <a:off x="2189794" y="1704318"/>
              <a:ext cx="11324" cy="24833"/>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2" name="Google Shape;2262;p37"/>
            <p:cNvSpPr/>
            <p:nvPr/>
          </p:nvSpPr>
          <p:spPr>
            <a:xfrm>
              <a:off x="2121119" y="1644237"/>
              <a:ext cx="52626" cy="23163"/>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3" name="Google Shape;2263;p37"/>
            <p:cNvSpPr/>
            <p:nvPr/>
          </p:nvSpPr>
          <p:spPr>
            <a:xfrm>
              <a:off x="2168545" y="1647618"/>
              <a:ext cx="45838" cy="25064"/>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4" name="Google Shape;2264;p37"/>
            <p:cNvSpPr/>
            <p:nvPr/>
          </p:nvSpPr>
          <p:spPr>
            <a:xfrm>
              <a:off x="2170215" y="1666817"/>
              <a:ext cx="54" cy="68"/>
            </a:xfrm>
            <a:custGeom>
              <a:avLst/>
              <a:gdLst/>
              <a:ahLst/>
              <a:cxnLst/>
              <a:rect l="l" t="t" r="r" b="b"/>
              <a:pathLst>
                <a:path w="4" h="5" extrusionOk="0">
                  <a:moveTo>
                    <a:pt x="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5" name="Google Shape;2265;p37"/>
            <p:cNvSpPr/>
            <p:nvPr/>
          </p:nvSpPr>
          <p:spPr>
            <a:xfrm>
              <a:off x="2170636" y="1667061"/>
              <a:ext cx="68" cy="54"/>
            </a:xfrm>
            <a:custGeom>
              <a:avLst/>
              <a:gdLst/>
              <a:ahLst/>
              <a:cxnLst/>
              <a:rect l="l" t="t" r="r" b="b"/>
              <a:pathLst>
                <a:path w="5" h="4" extrusionOk="0">
                  <a:moveTo>
                    <a:pt x="4"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6" name="Google Shape;2266;p37"/>
            <p:cNvSpPr/>
            <p:nvPr/>
          </p:nvSpPr>
          <p:spPr>
            <a:xfrm>
              <a:off x="2175252" y="1670524"/>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7" name="Google Shape;2267;p37"/>
            <p:cNvSpPr/>
            <p:nvPr/>
          </p:nvSpPr>
          <p:spPr>
            <a:xfrm>
              <a:off x="2182571" y="1671854"/>
              <a:ext cx="2539" cy="733"/>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8" name="Google Shape;2268;p37"/>
            <p:cNvSpPr/>
            <p:nvPr/>
          </p:nvSpPr>
          <p:spPr>
            <a:xfrm>
              <a:off x="2175592" y="1670809"/>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69" name="Google Shape;2269;p37"/>
            <p:cNvSpPr/>
            <p:nvPr/>
          </p:nvSpPr>
          <p:spPr>
            <a:xfrm>
              <a:off x="2174587" y="1669858"/>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0" name="Google Shape;2270;p37"/>
            <p:cNvSpPr/>
            <p:nvPr/>
          </p:nvSpPr>
          <p:spPr>
            <a:xfrm>
              <a:off x="2174207" y="1669573"/>
              <a:ext cx="109" cy="109"/>
            </a:xfrm>
            <a:custGeom>
              <a:avLst/>
              <a:gdLst/>
              <a:ahLst/>
              <a:cxnLst/>
              <a:rect l="l" t="t" r="r" b="b"/>
              <a:pathLst>
                <a:path w="8" h="8" extrusionOk="0">
                  <a:moveTo>
                    <a:pt x="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1" name="Google Shape;2271;p37"/>
            <p:cNvSpPr/>
            <p:nvPr/>
          </p:nvSpPr>
          <p:spPr>
            <a:xfrm>
              <a:off x="2171070" y="1667346"/>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2" name="Google Shape;2272;p37"/>
            <p:cNvSpPr/>
            <p:nvPr/>
          </p:nvSpPr>
          <p:spPr>
            <a:xfrm>
              <a:off x="2173786" y="1669247"/>
              <a:ext cx="149" cy="109"/>
            </a:xfrm>
            <a:custGeom>
              <a:avLst/>
              <a:gdLst/>
              <a:ahLst/>
              <a:cxnLst/>
              <a:rect l="l" t="t" r="r" b="b"/>
              <a:pathLst>
                <a:path w="11" h="8" extrusionOk="0">
                  <a:moveTo>
                    <a:pt x="1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3" name="Google Shape;2273;p37"/>
            <p:cNvSpPr/>
            <p:nvPr/>
          </p:nvSpPr>
          <p:spPr>
            <a:xfrm>
              <a:off x="2174926" y="1670198"/>
              <a:ext cx="149" cy="109"/>
            </a:xfrm>
            <a:custGeom>
              <a:avLst/>
              <a:gdLst/>
              <a:ahLst/>
              <a:cxnLst/>
              <a:rect l="l" t="t" r="r" b="b"/>
              <a:pathLst>
                <a:path w="11" h="8" extrusionOk="0">
                  <a:moveTo>
                    <a:pt x="1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4" name="Google Shape;2274;p37"/>
            <p:cNvSpPr/>
            <p:nvPr/>
          </p:nvSpPr>
          <p:spPr>
            <a:xfrm>
              <a:off x="2171546" y="166767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5" name="Google Shape;2275;p37"/>
            <p:cNvSpPr/>
            <p:nvPr/>
          </p:nvSpPr>
          <p:spPr>
            <a:xfrm>
              <a:off x="2172971" y="1668623"/>
              <a:ext cx="54" cy="68"/>
            </a:xfrm>
            <a:custGeom>
              <a:avLst/>
              <a:gdLst/>
              <a:ahLst/>
              <a:cxnLst/>
              <a:rect l="l" t="t" r="r" b="b"/>
              <a:pathLst>
                <a:path w="4" h="5" extrusionOk="0">
                  <a:moveTo>
                    <a:pt x="4"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6" name="Google Shape;2276;p37"/>
            <p:cNvSpPr/>
            <p:nvPr/>
          </p:nvSpPr>
          <p:spPr>
            <a:xfrm>
              <a:off x="2173351" y="1668908"/>
              <a:ext cx="163" cy="109"/>
            </a:xfrm>
            <a:custGeom>
              <a:avLst/>
              <a:gdLst/>
              <a:ahLst/>
              <a:cxnLst/>
              <a:rect l="l" t="t" r="r" b="b"/>
              <a:pathLst>
                <a:path w="12" h="8" extrusionOk="0">
                  <a:moveTo>
                    <a:pt x="11"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7" name="Google Shape;2277;p37"/>
            <p:cNvSpPr/>
            <p:nvPr/>
          </p:nvSpPr>
          <p:spPr>
            <a:xfrm>
              <a:off x="2174831" y="1654081"/>
              <a:ext cx="54" cy="299"/>
            </a:xfrm>
            <a:custGeom>
              <a:avLst/>
              <a:gdLst/>
              <a:ahLst/>
              <a:cxnLst/>
              <a:rect l="l" t="t" r="r" b="b"/>
              <a:pathLst>
                <a:path w="4" h="22" extrusionOk="0">
                  <a:moveTo>
                    <a:pt x="4" y="0"/>
                  </a:moveTo>
                  <a:cubicBezTo>
                    <a:pt x="0" y="7"/>
                    <a:pt x="0" y="14"/>
                    <a:pt x="0" y="21"/>
                  </a:cubicBezTo>
                  <a:cubicBezTo>
                    <a:pt x="0" y="14"/>
                    <a:pt x="0"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8" name="Google Shape;2278;p37"/>
            <p:cNvSpPr/>
            <p:nvPr/>
          </p:nvSpPr>
          <p:spPr>
            <a:xfrm>
              <a:off x="2168599" y="1663436"/>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79" name="Google Shape;2279;p37"/>
            <p:cNvSpPr/>
            <p:nvPr/>
          </p:nvSpPr>
          <p:spPr>
            <a:xfrm>
              <a:off x="2168409" y="1663871"/>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0" name="Google Shape;2280;p37"/>
            <p:cNvSpPr/>
            <p:nvPr/>
          </p:nvSpPr>
          <p:spPr>
            <a:xfrm>
              <a:off x="2168450" y="1663680"/>
              <a:ext cx="68" cy="149"/>
            </a:xfrm>
            <a:custGeom>
              <a:avLst/>
              <a:gdLst/>
              <a:ahLst/>
              <a:cxnLst/>
              <a:rect l="l" t="t" r="r" b="b"/>
              <a:pathLst>
                <a:path w="5" h="11" extrusionOk="0">
                  <a:moveTo>
                    <a:pt x="4"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1" name="Google Shape;2281;p37"/>
            <p:cNvSpPr/>
            <p:nvPr/>
          </p:nvSpPr>
          <p:spPr>
            <a:xfrm>
              <a:off x="2168735" y="166334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2" name="Google Shape;2282;p37"/>
            <p:cNvSpPr/>
            <p:nvPr/>
          </p:nvSpPr>
          <p:spPr>
            <a:xfrm>
              <a:off x="2168694" y="1663341"/>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3" name="Google Shape;2283;p37"/>
            <p:cNvSpPr/>
            <p:nvPr/>
          </p:nvSpPr>
          <p:spPr>
            <a:xfrm>
              <a:off x="2168640" y="1663395"/>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4" name="Google Shape;2284;p37"/>
            <p:cNvSpPr/>
            <p:nvPr/>
          </p:nvSpPr>
          <p:spPr>
            <a:xfrm>
              <a:off x="2168504" y="1663531"/>
              <a:ext cx="54" cy="109"/>
            </a:xfrm>
            <a:custGeom>
              <a:avLst/>
              <a:gdLst/>
              <a:ahLst/>
              <a:cxnLst/>
              <a:rect l="l" t="t" r="r" b="b"/>
              <a:pathLst>
                <a:path w="4" h="8" extrusionOk="0">
                  <a:moveTo>
                    <a:pt x="4"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5" name="Google Shape;2285;p37"/>
            <p:cNvSpPr/>
            <p:nvPr/>
          </p:nvSpPr>
          <p:spPr>
            <a:xfrm>
              <a:off x="2174872" y="1653891"/>
              <a:ext cx="68" cy="109"/>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6" name="Google Shape;2286;p37"/>
            <p:cNvSpPr/>
            <p:nvPr/>
          </p:nvSpPr>
          <p:spPr>
            <a:xfrm>
              <a:off x="2141078" y="1625270"/>
              <a:ext cx="43597" cy="21317"/>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7" name="Google Shape;2287;p37"/>
            <p:cNvSpPr/>
            <p:nvPr/>
          </p:nvSpPr>
          <p:spPr>
            <a:xfrm>
              <a:off x="2183195" y="1635589"/>
              <a:ext cx="1534" cy="2390"/>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8" name="Google Shape;2288;p37"/>
            <p:cNvSpPr/>
            <p:nvPr/>
          </p:nvSpPr>
          <p:spPr>
            <a:xfrm>
              <a:off x="2161756" y="1626465"/>
              <a:ext cx="774" cy="394"/>
            </a:xfrm>
            <a:custGeom>
              <a:avLst/>
              <a:gdLst/>
              <a:ahLst/>
              <a:cxnLst/>
              <a:rect l="l" t="t" r="r" b="b"/>
              <a:pathLst>
                <a:path w="57" h="29" extrusionOk="0">
                  <a:moveTo>
                    <a:pt x="0" y="0"/>
                  </a:moveTo>
                  <a:cubicBezTo>
                    <a:pt x="18" y="11"/>
                    <a:pt x="35" y="18"/>
                    <a:pt x="56" y="28"/>
                  </a:cubicBezTo>
                  <a:cubicBezTo>
                    <a:pt x="35" y="18"/>
                    <a:pt x="18"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89" name="Google Shape;2289;p37"/>
            <p:cNvSpPr/>
            <p:nvPr/>
          </p:nvSpPr>
          <p:spPr>
            <a:xfrm>
              <a:off x="2162612" y="1626885"/>
              <a:ext cx="720" cy="299"/>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0" name="Google Shape;2290;p37"/>
            <p:cNvSpPr/>
            <p:nvPr/>
          </p:nvSpPr>
          <p:spPr>
            <a:xfrm>
              <a:off x="2183046" y="1635439"/>
              <a:ext cx="68" cy="68"/>
            </a:xfrm>
            <a:custGeom>
              <a:avLst/>
              <a:gdLst/>
              <a:ahLst/>
              <a:cxnLst/>
              <a:rect l="l" t="t" r="r" b="b"/>
              <a:pathLst>
                <a:path w="5" h="5" extrusionOk="0">
                  <a:moveTo>
                    <a:pt x="1" y="1"/>
                  </a:moveTo>
                  <a:lnTo>
                    <a:pt x="1" y="1"/>
                  </a:ln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1" name="Google Shape;2291;p37"/>
            <p:cNvSpPr/>
            <p:nvPr/>
          </p:nvSpPr>
          <p:spPr>
            <a:xfrm>
              <a:off x="2160711" y="1625894"/>
              <a:ext cx="815" cy="489"/>
            </a:xfrm>
            <a:custGeom>
              <a:avLst/>
              <a:gdLst/>
              <a:ahLst/>
              <a:cxnLst/>
              <a:rect l="l" t="t" r="r" b="b"/>
              <a:pathLst>
                <a:path w="60" h="36" extrusionOk="0">
                  <a:moveTo>
                    <a:pt x="0" y="0"/>
                  </a:moveTo>
                  <a:cubicBezTo>
                    <a:pt x="21" y="11"/>
                    <a:pt x="42" y="25"/>
                    <a:pt x="60" y="35"/>
                  </a:cubicBezTo>
                  <a:cubicBezTo>
                    <a:pt x="42" y="25"/>
                    <a:pt x="21"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2" name="Google Shape;2292;p37"/>
            <p:cNvSpPr/>
            <p:nvPr/>
          </p:nvSpPr>
          <p:spPr>
            <a:xfrm>
              <a:off x="2159801" y="1625270"/>
              <a:ext cx="869" cy="584"/>
            </a:xfrm>
            <a:custGeom>
              <a:avLst/>
              <a:gdLst/>
              <a:ahLst/>
              <a:cxnLst/>
              <a:rect l="l" t="t" r="r" b="b"/>
              <a:pathLst>
                <a:path w="64" h="43" extrusionOk="0">
                  <a:moveTo>
                    <a:pt x="1" y="1"/>
                  </a:moveTo>
                  <a:cubicBezTo>
                    <a:pt x="22" y="15"/>
                    <a:pt x="43" y="29"/>
                    <a:pt x="64" y="43"/>
                  </a:cubicBezTo>
                  <a:cubicBezTo>
                    <a:pt x="43" y="29"/>
                    <a:pt x="22" y="1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3" name="Google Shape;2293;p37"/>
            <p:cNvSpPr/>
            <p:nvPr/>
          </p:nvSpPr>
          <p:spPr>
            <a:xfrm>
              <a:off x="2166359" y="1644333"/>
              <a:ext cx="204" cy="163"/>
            </a:xfrm>
            <a:custGeom>
              <a:avLst/>
              <a:gdLst/>
              <a:ahLst/>
              <a:cxnLst/>
              <a:rect l="l" t="t" r="r" b="b"/>
              <a:pathLst>
                <a:path w="15" h="12" extrusionOk="0">
                  <a:moveTo>
                    <a:pt x="1" y="1"/>
                  </a:moveTo>
                  <a:cubicBezTo>
                    <a:pt x="8" y="4"/>
                    <a:pt x="11" y="8"/>
                    <a:pt x="15" y="11"/>
                  </a:cubicBezTo>
                  <a:cubicBezTo>
                    <a:pt x="11" y="8"/>
                    <a:pt x="8"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4" name="Google Shape;2294;p37"/>
            <p:cNvSpPr/>
            <p:nvPr/>
          </p:nvSpPr>
          <p:spPr>
            <a:xfrm>
              <a:off x="2156855" y="1646478"/>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5" name="Google Shape;2295;p37"/>
            <p:cNvSpPr/>
            <p:nvPr/>
          </p:nvSpPr>
          <p:spPr>
            <a:xfrm>
              <a:off x="2157045" y="1646423"/>
              <a:ext cx="163" cy="68"/>
            </a:xfrm>
            <a:custGeom>
              <a:avLst/>
              <a:gdLst/>
              <a:ahLst/>
              <a:cxnLst/>
              <a:rect l="l" t="t" r="r" b="b"/>
              <a:pathLst>
                <a:path w="12" h="5" extrusionOk="0">
                  <a:moveTo>
                    <a:pt x="1" y="4"/>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6" name="Google Shape;2296;p37"/>
            <p:cNvSpPr/>
            <p:nvPr/>
          </p:nvSpPr>
          <p:spPr>
            <a:xfrm>
              <a:off x="2156570" y="1646518"/>
              <a:ext cx="204" cy="68"/>
            </a:xfrm>
            <a:custGeom>
              <a:avLst/>
              <a:gdLst/>
              <a:ahLst/>
              <a:cxnLst/>
              <a:rect l="l" t="t" r="r" b="b"/>
              <a:pathLst>
                <a:path w="15" h="5" extrusionOk="0">
                  <a:moveTo>
                    <a:pt x="1" y="4"/>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7" name="Google Shape;2297;p37"/>
            <p:cNvSpPr/>
            <p:nvPr/>
          </p:nvSpPr>
          <p:spPr>
            <a:xfrm>
              <a:off x="2157384" y="1646233"/>
              <a:ext cx="149" cy="109"/>
            </a:xfrm>
            <a:custGeom>
              <a:avLst/>
              <a:gdLst/>
              <a:ahLst/>
              <a:cxnLst/>
              <a:rect l="l" t="t" r="r" b="b"/>
              <a:pathLst>
                <a:path w="11" h="8" extrusionOk="0">
                  <a:moveTo>
                    <a:pt x="0" y="8"/>
                  </a:moveTo>
                  <a:cubicBezTo>
                    <a:pt x="4" y="4"/>
                    <a:pt x="7" y="4"/>
                    <a:pt x="11" y="1"/>
                  </a:cubicBezTo>
                  <a:cubicBezTo>
                    <a:pt x="7" y="4"/>
                    <a:pt x="4" y="4"/>
                    <a:pt x="0"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8" name="Google Shape;2298;p37"/>
            <p:cNvSpPr/>
            <p:nvPr/>
          </p:nvSpPr>
          <p:spPr>
            <a:xfrm>
              <a:off x="2165028" y="1643531"/>
              <a:ext cx="1059" cy="584"/>
            </a:xfrm>
            <a:custGeom>
              <a:avLst/>
              <a:gdLst/>
              <a:ahLst/>
              <a:cxnLst/>
              <a:rect l="l" t="t" r="r" b="b"/>
              <a:pathLst>
                <a:path w="78" h="43" extrusionOk="0">
                  <a:moveTo>
                    <a:pt x="1" y="0"/>
                  </a:moveTo>
                  <a:cubicBezTo>
                    <a:pt x="29" y="11"/>
                    <a:pt x="53" y="25"/>
                    <a:pt x="78" y="42"/>
                  </a:cubicBezTo>
                  <a:cubicBezTo>
                    <a:pt x="53" y="25"/>
                    <a:pt x="29"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299" name="Google Shape;2299;p37"/>
            <p:cNvSpPr/>
            <p:nvPr/>
          </p:nvSpPr>
          <p:spPr>
            <a:xfrm>
              <a:off x="2157235" y="1646383"/>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0" name="Google Shape;2300;p37"/>
            <p:cNvSpPr/>
            <p:nvPr/>
          </p:nvSpPr>
          <p:spPr>
            <a:xfrm>
              <a:off x="2160561" y="1642432"/>
              <a:ext cx="1303" cy="204"/>
            </a:xfrm>
            <a:custGeom>
              <a:avLst/>
              <a:gdLst/>
              <a:ahLst/>
              <a:cxnLst/>
              <a:rect l="l" t="t" r="r" b="b"/>
              <a:pathLst>
                <a:path w="96" h="15" extrusionOk="0">
                  <a:moveTo>
                    <a:pt x="1" y="1"/>
                  </a:moveTo>
                  <a:cubicBezTo>
                    <a:pt x="25" y="4"/>
                    <a:pt x="60" y="8"/>
                    <a:pt x="95" y="15"/>
                  </a:cubicBezTo>
                  <a:cubicBezTo>
                    <a:pt x="60" y="8"/>
                    <a:pt x="29"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1" name="Google Shape;2301;p37"/>
            <p:cNvSpPr/>
            <p:nvPr/>
          </p:nvSpPr>
          <p:spPr>
            <a:xfrm>
              <a:off x="2164458" y="1643287"/>
              <a:ext cx="489" cy="204"/>
            </a:xfrm>
            <a:custGeom>
              <a:avLst/>
              <a:gdLst/>
              <a:ahLst/>
              <a:cxnLst/>
              <a:rect l="l" t="t" r="r" b="b"/>
              <a:pathLst>
                <a:path w="36" h="15" extrusionOk="0">
                  <a:moveTo>
                    <a:pt x="1" y="1"/>
                  </a:moveTo>
                  <a:cubicBezTo>
                    <a:pt x="15" y="4"/>
                    <a:pt x="25" y="8"/>
                    <a:pt x="36" y="15"/>
                  </a:cubicBezTo>
                  <a:cubicBezTo>
                    <a:pt x="25" y="8"/>
                    <a:pt x="15"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2" name="Google Shape;2302;p37"/>
            <p:cNvSpPr/>
            <p:nvPr/>
          </p:nvSpPr>
          <p:spPr>
            <a:xfrm>
              <a:off x="2162136" y="1642676"/>
              <a:ext cx="2200" cy="584"/>
            </a:xfrm>
            <a:custGeom>
              <a:avLst/>
              <a:gdLst/>
              <a:ahLst/>
              <a:cxnLst/>
              <a:rect l="l" t="t" r="r" b="b"/>
              <a:pathLst>
                <a:path w="162" h="43" extrusionOk="0">
                  <a:moveTo>
                    <a:pt x="0" y="0"/>
                  </a:moveTo>
                  <a:cubicBezTo>
                    <a:pt x="56" y="7"/>
                    <a:pt x="109" y="21"/>
                    <a:pt x="161" y="42"/>
                  </a:cubicBezTo>
                  <a:cubicBezTo>
                    <a:pt x="109" y="21"/>
                    <a:pt x="56"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3" name="Google Shape;2303;p37"/>
            <p:cNvSpPr/>
            <p:nvPr/>
          </p:nvSpPr>
          <p:spPr>
            <a:xfrm>
              <a:off x="2156244" y="1646614"/>
              <a:ext cx="244" cy="14"/>
            </a:xfrm>
            <a:custGeom>
              <a:avLst/>
              <a:gdLst/>
              <a:ahLst/>
              <a:cxnLst/>
              <a:rect l="l" t="t" r="r" b="b"/>
              <a:pathLst>
                <a:path w="18" h="1" extrusionOk="0">
                  <a:moveTo>
                    <a:pt x="0"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4" name="Google Shape;2304;p37"/>
            <p:cNvSpPr/>
            <p:nvPr/>
          </p:nvSpPr>
          <p:spPr>
            <a:xfrm>
              <a:off x="2154628" y="1646614"/>
              <a:ext cx="1195" cy="54"/>
            </a:xfrm>
            <a:custGeom>
              <a:avLst/>
              <a:gdLst/>
              <a:ahLst/>
              <a:cxnLst/>
              <a:rect l="l" t="t" r="r" b="b"/>
              <a:pathLst>
                <a:path w="88" h="4" extrusionOk="0">
                  <a:moveTo>
                    <a:pt x="0" y="1"/>
                  </a:moveTo>
                  <a:cubicBezTo>
                    <a:pt x="16" y="2"/>
                    <a:pt x="32" y="3"/>
                    <a:pt x="47" y="3"/>
                  </a:cubicBezTo>
                  <a:cubicBezTo>
                    <a:pt x="61" y="3"/>
                    <a:pt x="75" y="2"/>
                    <a:pt x="8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5" name="Google Shape;2305;p37"/>
            <p:cNvSpPr/>
            <p:nvPr/>
          </p:nvSpPr>
          <p:spPr>
            <a:xfrm>
              <a:off x="2166984" y="1644903"/>
              <a:ext cx="2906" cy="1113"/>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6" name="Google Shape;2306;p37"/>
            <p:cNvSpPr/>
            <p:nvPr/>
          </p:nvSpPr>
          <p:spPr>
            <a:xfrm>
              <a:off x="2154248" y="1646614"/>
              <a:ext cx="394" cy="14"/>
            </a:xfrm>
            <a:custGeom>
              <a:avLst/>
              <a:gdLst/>
              <a:ahLst/>
              <a:cxnLst/>
              <a:rect l="l" t="t" r="r" b="b"/>
              <a:pathLst>
                <a:path w="29" h="1" extrusionOk="0">
                  <a:moveTo>
                    <a:pt x="0" y="1"/>
                  </a:moveTo>
                  <a:lnTo>
                    <a:pt x="2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7" name="Google Shape;2307;p37"/>
            <p:cNvSpPr/>
            <p:nvPr/>
          </p:nvSpPr>
          <p:spPr>
            <a:xfrm>
              <a:off x="2153813" y="1646573"/>
              <a:ext cx="353" cy="54"/>
            </a:xfrm>
            <a:custGeom>
              <a:avLst/>
              <a:gdLst/>
              <a:ahLst/>
              <a:cxnLst/>
              <a:rect l="l" t="t" r="r" b="b"/>
              <a:pathLst>
                <a:path w="26" h="4" extrusionOk="0">
                  <a:moveTo>
                    <a:pt x="1" y="0"/>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8" name="Google Shape;2308;p37"/>
            <p:cNvSpPr/>
            <p:nvPr/>
          </p:nvSpPr>
          <p:spPr>
            <a:xfrm>
              <a:off x="2153433" y="1646518"/>
              <a:ext cx="299" cy="68"/>
            </a:xfrm>
            <a:custGeom>
              <a:avLst/>
              <a:gdLst/>
              <a:ahLst/>
              <a:cxnLst/>
              <a:rect l="l" t="t" r="r" b="b"/>
              <a:pathLst>
                <a:path w="22" h="5" extrusionOk="0">
                  <a:moveTo>
                    <a:pt x="1" y="1"/>
                  </a:moveTo>
                  <a:lnTo>
                    <a:pt x="2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09" name="Google Shape;2309;p37"/>
            <p:cNvSpPr/>
            <p:nvPr/>
          </p:nvSpPr>
          <p:spPr>
            <a:xfrm>
              <a:off x="2171641" y="1645052"/>
              <a:ext cx="1100" cy="530"/>
            </a:xfrm>
            <a:custGeom>
              <a:avLst/>
              <a:gdLst/>
              <a:ahLst/>
              <a:cxnLst/>
              <a:rect l="l" t="t" r="r" b="b"/>
              <a:pathLst>
                <a:path w="81" h="39" extrusionOk="0">
                  <a:moveTo>
                    <a:pt x="81" y="39"/>
                  </a:moveTo>
                  <a:lnTo>
                    <a:pt x="81" y="39"/>
                  </a:lnTo>
                  <a:lnTo>
                    <a:pt x="67" y="0"/>
                  </a:lnTo>
                  <a:lnTo>
                    <a:pt x="0" y="25"/>
                  </a:lnTo>
                  <a:lnTo>
                    <a:pt x="6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0" name="Google Shape;2310;p37"/>
            <p:cNvSpPr/>
            <p:nvPr/>
          </p:nvSpPr>
          <p:spPr>
            <a:xfrm>
              <a:off x="2152958" y="1646478"/>
              <a:ext cx="353" cy="54"/>
            </a:xfrm>
            <a:custGeom>
              <a:avLst/>
              <a:gdLst/>
              <a:ahLst/>
              <a:cxnLst/>
              <a:rect l="l" t="t" r="r" b="b"/>
              <a:pathLst>
                <a:path w="26" h="4" extrusionOk="0">
                  <a:moveTo>
                    <a:pt x="1" y="0"/>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1" name="Google Shape;2311;p37"/>
            <p:cNvSpPr/>
            <p:nvPr/>
          </p:nvSpPr>
          <p:spPr>
            <a:xfrm>
              <a:off x="2155864" y="1646614"/>
              <a:ext cx="299" cy="14"/>
            </a:xfrm>
            <a:custGeom>
              <a:avLst/>
              <a:gdLst/>
              <a:ahLst/>
              <a:cxnLst/>
              <a:rect l="l" t="t" r="r" b="b"/>
              <a:pathLst>
                <a:path w="22" h="1" extrusionOk="0">
                  <a:moveTo>
                    <a:pt x="0" y="1"/>
                  </a:moveTo>
                  <a:lnTo>
                    <a:pt x="2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2" name="Google Shape;2312;p37"/>
            <p:cNvSpPr/>
            <p:nvPr/>
          </p:nvSpPr>
          <p:spPr>
            <a:xfrm>
              <a:off x="2152768" y="1646423"/>
              <a:ext cx="109" cy="14"/>
            </a:xfrm>
            <a:custGeom>
              <a:avLst/>
              <a:gdLst/>
              <a:ahLst/>
              <a:cxnLst/>
              <a:rect l="l" t="t" r="r" b="b"/>
              <a:pathLst>
                <a:path w="8" h="1" extrusionOk="0">
                  <a:moveTo>
                    <a:pt x="1" y="1"/>
                  </a:moveTo>
                  <a:lnTo>
                    <a:pt x="1" y="1"/>
                  </a:ln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3" name="Google Shape;2313;p37"/>
            <p:cNvSpPr/>
            <p:nvPr/>
          </p:nvSpPr>
          <p:spPr>
            <a:xfrm>
              <a:off x="2173637" y="1639417"/>
              <a:ext cx="38709" cy="14569"/>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4" name="Google Shape;2314;p37"/>
            <p:cNvSpPr/>
            <p:nvPr/>
          </p:nvSpPr>
          <p:spPr>
            <a:xfrm>
              <a:off x="2211667" y="1642866"/>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5" name="Google Shape;2315;p37"/>
            <p:cNvSpPr/>
            <p:nvPr/>
          </p:nvSpPr>
          <p:spPr>
            <a:xfrm>
              <a:off x="2209332" y="1642147"/>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6" name="Google Shape;2316;p37"/>
            <p:cNvSpPr/>
            <p:nvPr/>
          </p:nvSpPr>
          <p:spPr>
            <a:xfrm>
              <a:off x="2200343" y="1640341"/>
              <a:ext cx="3014" cy="489"/>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7" name="Google Shape;2317;p37"/>
            <p:cNvSpPr/>
            <p:nvPr/>
          </p:nvSpPr>
          <p:spPr>
            <a:xfrm>
              <a:off x="2212088" y="1642961"/>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8" name="Google Shape;2318;p37"/>
            <p:cNvSpPr/>
            <p:nvPr/>
          </p:nvSpPr>
          <p:spPr>
            <a:xfrm>
              <a:off x="2209807" y="1642337"/>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19" name="Google Shape;2319;p37"/>
            <p:cNvSpPr/>
            <p:nvPr/>
          </p:nvSpPr>
          <p:spPr>
            <a:xfrm>
              <a:off x="2209481" y="1642201"/>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0" name="Google Shape;2320;p37"/>
            <p:cNvSpPr/>
            <p:nvPr/>
          </p:nvSpPr>
          <p:spPr>
            <a:xfrm>
              <a:off x="2209576" y="1642242"/>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1" name="Google Shape;2321;p37"/>
            <p:cNvSpPr/>
            <p:nvPr/>
          </p:nvSpPr>
          <p:spPr>
            <a:xfrm>
              <a:off x="2209291" y="1642051"/>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2" name="Google Shape;2322;p37"/>
            <p:cNvSpPr/>
            <p:nvPr/>
          </p:nvSpPr>
          <p:spPr>
            <a:xfrm>
              <a:off x="2209956" y="1642432"/>
              <a:ext cx="109" cy="68"/>
            </a:xfrm>
            <a:custGeom>
              <a:avLst/>
              <a:gdLst/>
              <a:ahLst/>
              <a:cxnLst/>
              <a:rect l="l" t="t" r="r" b="b"/>
              <a:pathLst>
                <a:path w="8" h="5" extrusionOk="0">
                  <a:moveTo>
                    <a:pt x="0" y="1"/>
                  </a:moveTo>
                  <a:lnTo>
                    <a:pt x="7"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3" name="Google Shape;2323;p37"/>
            <p:cNvSpPr/>
            <p:nvPr/>
          </p:nvSpPr>
          <p:spPr>
            <a:xfrm>
              <a:off x="2185802" y="1639390"/>
              <a:ext cx="353" cy="258"/>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4" name="Google Shape;2324;p37"/>
            <p:cNvSpPr/>
            <p:nvPr/>
          </p:nvSpPr>
          <p:spPr>
            <a:xfrm>
              <a:off x="2209196" y="164201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5" name="Google Shape;2325;p37"/>
            <p:cNvSpPr/>
            <p:nvPr/>
          </p:nvSpPr>
          <p:spPr>
            <a:xfrm>
              <a:off x="2210187" y="1642486"/>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6" name="Google Shape;2326;p37"/>
            <p:cNvSpPr/>
            <p:nvPr/>
          </p:nvSpPr>
          <p:spPr>
            <a:xfrm>
              <a:off x="2210472" y="1642581"/>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7" name="Google Shape;2327;p37"/>
            <p:cNvSpPr/>
            <p:nvPr/>
          </p:nvSpPr>
          <p:spPr>
            <a:xfrm>
              <a:off x="2198062" y="1640056"/>
              <a:ext cx="2295" cy="299"/>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8" name="Google Shape;2328;p37"/>
            <p:cNvSpPr/>
            <p:nvPr/>
          </p:nvSpPr>
          <p:spPr>
            <a:xfrm>
              <a:off x="2210757" y="1642676"/>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29" name="Google Shape;2329;p37"/>
            <p:cNvSpPr/>
            <p:nvPr/>
          </p:nvSpPr>
          <p:spPr>
            <a:xfrm>
              <a:off x="2173501" y="1647713"/>
              <a:ext cx="2145" cy="4195"/>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0" name="Google Shape;2330;p37"/>
            <p:cNvSpPr/>
            <p:nvPr/>
          </p:nvSpPr>
          <p:spPr>
            <a:xfrm>
              <a:off x="2208286" y="164837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1" name="Google Shape;2331;p37"/>
            <p:cNvSpPr/>
            <p:nvPr/>
          </p:nvSpPr>
          <p:spPr>
            <a:xfrm>
              <a:off x="2208191" y="164832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2" name="Google Shape;2332;p37"/>
            <p:cNvSpPr/>
            <p:nvPr/>
          </p:nvSpPr>
          <p:spPr>
            <a:xfrm>
              <a:off x="2209956" y="1649085"/>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3" name="Google Shape;2333;p37"/>
            <p:cNvSpPr/>
            <p:nvPr/>
          </p:nvSpPr>
          <p:spPr>
            <a:xfrm>
              <a:off x="2209427" y="1648895"/>
              <a:ext cx="109" cy="68"/>
            </a:xfrm>
            <a:custGeom>
              <a:avLst/>
              <a:gdLst/>
              <a:ahLst/>
              <a:cxnLst/>
              <a:rect l="l" t="t" r="r" b="b"/>
              <a:pathLst>
                <a:path w="8" h="5" extrusionOk="0">
                  <a:moveTo>
                    <a:pt x="1" y="1"/>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4" name="Google Shape;2334;p37"/>
            <p:cNvSpPr/>
            <p:nvPr/>
          </p:nvSpPr>
          <p:spPr>
            <a:xfrm>
              <a:off x="2208381" y="164847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5" name="Google Shape;2335;p37"/>
            <p:cNvSpPr/>
            <p:nvPr/>
          </p:nvSpPr>
          <p:spPr>
            <a:xfrm>
              <a:off x="2175632" y="1651895"/>
              <a:ext cx="638" cy="774"/>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6" name="Google Shape;2336;p37"/>
            <p:cNvSpPr/>
            <p:nvPr/>
          </p:nvSpPr>
          <p:spPr>
            <a:xfrm>
              <a:off x="2208531" y="1648514"/>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7" name="Google Shape;2337;p37"/>
            <p:cNvSpPr/>
            <p:nvPr/>
          </p:nvSpPr>
          <p:spPr>
            <a:xfrm>
              <a:off x="2208816" y="164866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8" name="Google Shape;2338;p37"/>
            <p:cNvSpPr/>
            <p:nvPr/>
          </p:nvSpPr>
          <p:spPr>
            <a:xfrm>
              <a:off x="2209047" y="1648800"/>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39" name="Google Shape;2339;p37"/>
            <p:cNvSpPr/>
            <p:nvPr/>
          </p:nvSpPr>
          <p:spPr>
            <a:xfrm>
              <a:off x="2175402" y="1651515"/>
              <a:ext cx="530" cy="720"/>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0" name="Google Shape;2340;p37"/>
            <p:cNvSpPr/>
            <p:nvPr/>
          </p:nvSpPr>
          <p:spPr>
            <a:xfrm>
              <a:off x="2174492" y="1646328"/>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1" name="Google Shape;2341;p37"/>
            <p:cNvSpPr/>
            <p:nvPr/>
          </p:nvSpPr>
          <p:spPr>
            <a:xfrm>
              <a:off x="2174356" y="164647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2" name="Google Shape;2342;p37"/>
            <p:cNvSpPr/>
            <p:nvPr/>
          </p:nvSpPr>
          <p:spPr>
            <a:xfrm>
              <a:off x="2174166" y="164666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3" name="Google Shape;2343;p37"/>
            <p:cNvSpPr/>
            <p:nvPr/>
          </p:nvSpPr>
          <p:spPr>
            <a:xfrm>
              <a:off x="2174587" y="164623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4" name="Google Shape;2344;p37"/>
            <p:cNvSpPr/>
            <p:nvPr/>
          </p:nvSpPr>
          <p:spPr>
            <a:xfrm>
              <a:off x="2173732" y="164727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5" name="Google Shape;2345;p37"/>
            <p:cNvSpPr/>
            <p:nvPr/>
          </p:nvSpPr>
          <p:spPr>
            <a:xfrm>
              <a:off x="2173976" y="1646899"/>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6" name="Google Shape;2346;p37"/>
            <p:cNvSpPr/>
            <p:nvPr/>
          </p:nvSpPr>
          <p:spPr>
            <a:xfrm>
              <a:off x="2182910" y="1641345"/>
              <a:ext cx="339" cy="339"/>
            </a:xfrm>
            <a:custGeom>
              <a:avLst/>
              <a:gdLst/>
              <a:ahLst/>
              <a:cxnLst/>
              <a:rect l="l" t="t" r="r" b="b"/>
              <a:pathLst>
                <a:path w="25" h="25" extrusionOk="0">
                  <a:moveTo>
                    <a:pt x="25" y="0"/>
                  </a:moveTo>
                  <a:cubicBezTo>
                    <a:pt x="14" y="7"/>
                    <a:pt x="7" y="14"/>
                    <a:pt x="0" y="25"/>
                  </a:cubicBezTo>
                  <a:cubicBezTo>
                    <a:pt x="7" y="14"/>
                    <a:pt x="18" y="7"/>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7" name="Google Shape;2347;p37"/>
            <p:cNvSpPr/>
            <p:nvPr/>
          </p:nvSpPr>
          <p:spPr>
            <a:xfrm>
              <a:off x="2174682" y="164623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8" name="Google Shape;2348;p37"/>
            <p:cNvSpPr/>
            <p:nvPr/>
          </p:nvSpPr>
          <p:spPr>
            <a:xfrm>
              <a:off x="2185517" y="1639390"/>
              <a:ext cx="299" cy="163"/>
            </a:xfrm>
            <a:custGeom>
              <a:avLst/>
              <a:gdLst/>
              <a:ahLst/>
              <a:cxnLst/>
              <a:rect l="l" t="t" r="r" b="b"/>
              <a:pathLst>
                <a:path w="22" h="12" extrusionOk="0">
                  <a:moveTo>
                    <a:pt x="22" y="1"/>
                  </a:moveTo>
                  <a:lnTo>
                    <a:pt x="1" y="11"/>
                  </a:ln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49" name="Google Shape;2349;p37"/>
            <p:cNvSpPr/>
            <p:nvPr/>
          </p:nvSpPr>
          <p:spPr>
            <a:xfrm>
              <a:off x="2184906" y="1639635"/>
              <a:ext cx="489" cy="339"/>
            </a:xfrm>
            <a:custGeom>
              <a:avLst/>
              <a:gdLst/>
              <a:ahLst/>
              <a:cxnLst/>
              <a:rect l="l" t="t" r="r" b="b"/>
              <a:pathLst>
                <a:path w="36" h="25" extrusionOk="0">
                  <a:moveTo>
                    <a:pt x="0" y="25"/>
                  </a:moveTo>
                  <a:lnTo>
                    <a:pt x="3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0" name="Google Shape;2350;p37"/>
            <p:cNvSpPr/>
            <p:nvPr/>
          </p:nvSpPr>
          <p:spPr>
            <a:xfrm>
              <a:off x="2173501" y="164771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1" name="Google Shape;2351;p37"/>
            <p:cNvSpPr/>
            <p:nvPr/>
          </p:nvSpPr>
          <p:spPr>
            <a:xfrm>
              <a:off x="2184376" y="1640056"/>
              <a:ext cx="353" cy="299"/>
            </a:xfrm>
            <a:custGeom>
              <a:avLst/>
              <a:gdLst/>
              <a:ahLst/>
              <a:cxnLst/>
              <a:rect l="l" t="t" r="r" b="b"/>
              <a:pathLst>
                <a:path w="26" h="22" extrusionOk="0">
                  <a:moveTo>
                    <a:pt x="1" y="22"/>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2" name="Google Shape;2352;p37"/>
            <p:cNvSpPr/>
            <p:nvPr/>
          </p:nvSpPr>
          <p:spPr>
            <a:xfrm>
              <a:off x="2182380" y="1641821"/>
              <a:ext cx="394" cy="489"/>
            </a:xfrm>
            <a:custGeom>
              <a:avLst/>
              <a:gdLst/>
              <a:ahLst/>
              <a:cxnLst/>
              <a:rect l="l" t="t" r="r" b="b"/>
              <a:pathLst>
                <a:path w="29" h="36" extrusionOk="0">
                  <a:moveTo>
                    <a:pt x="1" y="35"/>
                  </a:moveTo>
                  <a:cubicBezTo>
                    <a:pt x="11" y="25"/>
                    <a:pt x="22" y="11"/>
                    <a:pt x="29" y="0"/>
                  </a:cubicBezTo>
                  <a:cubicBezTo>
                    <a:pt x="22" y="11"/>
                    <a:pt x="11" y="25"/>
                    <a:pt x="1"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3" name="Google Shape;2353;p37"/>
            <p:cNvSpPr/>
            <p:nvPr/>
          </p:nvSpPr>
          <p:spPr>
            <a:xfrm>
              <a:off x="2183860" y="1640490"/>
              <a:ext cx="339" cy="244"/>
            </a:xfrm>
            <a:custGeom>
              <a:avLst/>
              <a:gdLst/>
              <a:ahLst/>
              <a:cxnLst/>
              <a:rect l="l" t="t" r="r" b="b"/>
              <a:pathLst>
                <a:path w="25" h="18" extrusionOk="0">
                  <a:moveTo>
                    <a:pt x="0" y="18"/>
                  </a:move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4" name="Google Shape;2354;p37"/>
            <p:cNvSpPr/>
            <p:nvPr/>
          </p:nvSpPr>
          <p:spPr>
            <a:xfrm>
              <a:off x="2183385" y="1640911"/>
              <a:ext cx="339" cy="258"/>
            </a:xfrm>
            <a:custGeom>
              <a:avLst/>
              <a:gdLst/>
              <a:ahLst/>
              <a:cxnLst/>
              <a:rect l="l" t="t" r="r" b="b"/>
              <a:pathLst>
                <a:path w="25" h="19" extrusionOk="0">
                  <a:moveTo>
                    <a:pt x="0" y="18"/>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5" name="Google Shape;2355;p37"/>
            <p:cNvSpPr/>
            <p:nvPr/>
          </p:nvSpPr>
          <p:spPr>
            <a:xfrm>
              <a:off x="2173501" y="1647754"/>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6" name="Google Shape;2356;p37"/>
            <p:cNvSpPr/>
            <p:nvPr/>
          </p:nvSpPr>
          <p:spPr>
            <a:xfrm>
              <a:off x="1977808" y="1708880"/>
              <a:ext cx="22865" cy="43584"/>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7" name="Google Shape;2357;p37"/>
            <p:cNvSpPr/>
            <p:nvPr/>
          </p:nvSpPr>
          <p:spPr>
            <a:xfrm>
              <a:off x="2073964" y="1600939"/>
              <a:ext cx="27440" cy="23163"/>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8" name="Google Shape;2358;p37"/>
            <p:cNvSpPr/>
            <p:nvPr/>
          </p:nvSpPr>
          <p:spPr>
            <a:xfrm>
              <a:off x="2092647" y="1634489"/>
              <a:ext cx="2865" cy="4114"/>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59" name="Google Shape;2359;p37"/>
            <p:cNvSpPr/>
            <p:nvPr/>
          </p:nvSpPr>
          <p:spPr>
            <a:xfrm>
              <a:off x="2068873" y="1620273"/>
              <a:ext cx="26014" cy="18194"/>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0" name="Google Shape;2360;p37"/>
            <p:cNvSpPr/>
            <p:nvPr/>
          </p:nvSpPr>
          <p:spPr>
            <a:xfrm>
              <a:off x="2073244" y="1623043"/>
              <a:ext cx="258" cy="54"/>
            </a:xfrm>
            <a:custGeom>
              <a:avLst/>
              <a:gdLst/>
              <a:ahLst/>
              <a:cxnLst/>
              <a:rect l="l" t="t" r="r" b="b"/>
              <a:pathLst>
                <a:path w="19" h="4" extrusionOk="0">
                  <a:moveTo>
                    <a:pt x="1" y="0"/>
                  </a:moveTo>
                  <a:lnTo>
                    <a:pt x="1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1" name="Google Shape;2361;p37"/>
            <p:cNvSpPr/>
            <p:nvPr/>
          </p:nvSpPr>
          <p:spPr>
            <a:xfrm>
              <a:off x="2091547" y="1625134"/>
              <a:ext cx="543" cy="530"/>
            </a:xfrm>
            <a:custGeom>
              <a:avLst/>
              <a:gdLst/>
              <a:ahLst/>
              <a:cxnLst/>
              <a:rect l="l" t="t" r="r" b="b"/>
              <a:pathLst>
                <a:path w="40" h="39" extrusionOk="0">
                  <a:moveTo>
                    <a:pt x="1" y="0"/>
                  </a:moveTo>
                  <a:cubicBezTo>
                    <a:pt x="11" y="14"/>
                    <a:pt x="25" y="25"/>
                    <a:pt x="39" y="39"/>
                  </a:cubicBezTo>
                  <a:cubicBezTo>
                    <a:pt x="25" y="25"/>
                    <a:pt x="11"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2" name="Google Shape;2362;p37"/>
            <p:cNvSpPr/>
            <p:nvPr/>
          </p:nvSpPr>
          <p:spPr>
            <a:xfrm>
              <a:off x="2074480" y="162336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3" name="Google Shape;2363;p37"/>
            <p:cNvSpPr/>
            <p:nvPr/>
          </p:nvSpPr>
          <p:spPr>
            <a:xfrm>
              <a:off x="2072769" y="1622853"/>
              <a:ext cx="258" cy="109"/>
            </a:xfrm>
            <a:custGeom>
              <a:avLst/>
              <a:gdLst/>
              <a:ahLst/>
              <a:cxnLst/>
              <a:rect l="l" t="t" r="r" b="b"/>
              <a:pathLst>
                <a:path w="19" h="8" extrusionOk="0">
                  <a:moveTo>
                    <a:pt x="1" y="0"/>
                  </a:moveTo>
                  <a:lnTo>
                    <a:pt x="1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4" name="Google Shape;2364;p37"/>
            <p:cNvSpPr/>
            <p:nvPr/>
          </p:nvSpPr>
          <p:spPr>
            <a:xfrm>
              <a:off x="2072253" y="1622609"/>
              <a:ext cx="299" cy="109"/>
            </a:xfrm>
            <a:custGeom>
              <a:avLst/>
              <a:gdLst/>
              <a:ahLst/>
              <a:cxnLst/>
              <a:rect l="l" t="t" r="r" b="b"/>
              <a:pathLst>
                <a:path w="22" h="8" extrusionOk="0">
                  <a:moveTo>
                    <a:pt x="0" y="1"/>
                  </a:moveTo>
                  <a:lnTo>
                    <a:pt x="2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5" name="Google Shape;2365;p37"/>
            <p:cNvSpPr/>
            <p:nvPr/>
          </p:nvSpPr>
          <p:spPr>
            <a:xfrm>
              <a:off x="2074005" y="1623274"/>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6" name="Google Shape;2366;p37"/>
            <p:cNvSpPr/>
            <p:nvPr/>
          </p:nvSpPr>
          <p:spPr>
            <a:xfrm>
              <a:off x="2073679" y="1623179"/>
              <a:ext cx="149" cy="68"/>
            </a:xfrm>
            <a:custGeom>
              <a:avLst/>
              <a:gdLst/>
              <a:ahLst/>
              <a:cxnLst/>
              <a:rect l="l" t="t" r="r" b="b"/>
              <a:pathLst>
                <a:path w="11" h="5" extrusionOk="0">
                  <a:moveTo>
                    <a:pt x="0" y="1"/>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7" name="Google Shape;2367;p37"/>
            <p:cNvSpPr/>
            <p:nvPr/>
          </p:nvSpPr>
          <p:spPr>
            <a:xfrm>
              <a:off x="2074249" y="1623328"/>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8" name="Google Shape;2368;p37"/>
            <p:cNvSpPr/>
            <p:nvPr/>
          </p:nvSpPr>
          <p:spPr>
            <a:xfrm>
              <a:off x="2092212" y="1625745"/>
              <a:ext cx="638" cy="543"/>
            </a:xfrm>
            <a:custGeom>
              <a:avLst/>
              <a:gdLst/>
              <a:ahLst/>
              <a:cxnLst/>
              <a:rect l="l" t="t" r="r" b="b"/>
              <a:pathLst>
                <a:path w="47" h="40" extrusionOk="0">
                  <a:moveTo>
                    <a:pt x="1" y="1"/>
                  </a:moveTo>
                  <a:cubicBezTo>
                    <a:pt x="15" y="15"/>
                    <a:pt x="29" y="25"/>
                    <a:pt x="46" y="39"/>
                  </a:cubicBezTo>
                  <a:cubicBezTo>
                    <a:pt x="29" y="25"/>
                    <a:pt x="15" y="1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69" name="Google Shape;2369;p37"/>
            <p:cNvSpPr/>
            <p:nvPr/>
          </p:nvSpPr>
          <p:spPr>
            <a:xfrm>
              <a:off x="2091031" y="1635724"/>
              <a:ext cx="54" cy="204"/>
            </a:xfrm>
            <a:custGeom>
              <a:avLst/>
              <a:gdLst/>
              <a:ahLst/>
              <a:cxnLst/>
              <a:rect l="l" t="t" r="r" b="b"/>
              <a:pathLst>
                <a:path w="4" h="15" extrusionOk="0">
                  <a:moveTo>
                    <a:pt x="4"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0" name="Google Shape;2370;p37"/>
            <p:cNvSpPr/>
            <p:nvPr/>
          </p:nvSpPr>
          <p:spPr>
            <a:xfrm>
              <a:off x="2091167" y="1635208"/>
              <a:ext cx="109" cy="204"/>
            </a:xfrm>
            <a:custGeom>
              <a:avLst/>
              <a:gdLst/>
              <a:ahLst/>
              <a:cxnLst/>
              <a:rect l="l" t="t" r="r" b="b"/>
              <a:pathLst>
                <a:path w="8" h="15" extrusionOk="0">
                  <a:moveTo>
                    <a:pt x="8"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1" name="Google Shape;2371;p37"/>
            <p:cNvSpPr/>
            <p:nvPr/>
          </p:nvSpPr>
          <p:spPr>
            <a:xfrm>
              <a:off x="2091547" y="1634353"/>
              <a:ext cx="109" cy="149"/>
            </a:xfrm>
            <a:custGeom>
              <a:avLst/>
              <a:gdLst/>
              <a:ahLst/>
              <a:cxnLst/>
              <a:rect l="l" t="t" r="r" b="b"/>
              <a:pathLst>
                <a:path w="8" h="11" extrusionOk="0">
                  <a:moveTo>
                    <a:pt x="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2" name="Google Shape;2372;p37"/>
            <p:cNvSpPr/>
            <p:nvPr/>
          </p:nvSpPr>
          <p:spPr>
            <a:xfrm>
              <a:off x="2092362" y="1633213"/>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3" name="Google Shape;2373;p37"/>
            <p:cNvSpPr/>
            <p:nvPr/>
          </p:nvSpPr>
          <p:spPr>
            <a:xfrm>
              <a:off x="2092117" y="1633593"/>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4" name="Google Shape;2374;p37"/>
            <p:cNvSpPr/>
            <p:nvPr/>
          </p:nvSpPr>
          <p:spPr>
            <a:xfrm>
              <a:off x="2092647" y="1632927"/>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5" name="Google Shape;2375;p37"/>
            <p:cNvSpPr/>
            <p:nvPr/>
          </p:nvSpPr>
          <p:spPr>
            <a:xfrm>
              <a:off x="2091832" y="1633973"/>
              <a:ext cx="68" cy="109"/>
            </a:xfrm>
            <a:custGeom>
              <a:avLst/>
              <a:gdLst/>
              <a:ahLst/>
              <a:cxnLst/>
              <a:rect l="l" t="t" r="r" b="b"/>
              <a:pathLst>
                <a:path w="5" h="8" extrusionOk="0">
                  <a:moveTo>
                    <a:pt x="4"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6" name="Google Shape;2376;p37"/>
            <p:cNvSpPr/>
            <p:nvPr/>
          </p:nvSpPr>
          <p:spPr>
            <a:xfrm>
              <a:off x="2090746" y="1637734"/>
              <a:ext cx="14" cy="95"/>
            </a:xfrm>
            <a:custGeom>
              <a:avLst/>
              <a:gdLst/>
              <a:ahLst/>
              <a:cxnLst/>
              <a:rect l="l" t="t" r="r" b="b"/>
              <a:pathLst>
                <a:path w="1" h="7"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7" name="Google Shape;2377;p37"/>
            <p:cNvSpPr/>
            <p:nvPr/>
          </p:nvSpPr>
          <p:spPr>
            <a:xfrm>
              <a:off x="2093448" y="1632262"/>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8" name="Google Shape;2378;p37"/>
            <p:cNvSpPr/>
            <p:nvPr/>
          </p:nvSpPr>
          <p:spPr>
            <a:xfrm>
              <a:off x="2090936" y="1636254"/>
              <a:ext cx="54" cy="244"/>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79" name="Google Shape;2379;p37"/>
            <p:cNvSpPr/>
            <p:nvPr/>
          </p:nvSpPr>
          <p:spPr>
            <a:xfrm>
              <a:off x="2090841" y="1636919"/>
              <a:ext cx="14" cy="204"/>
            </a:xfrm>
            <a:custGeom>
              <a:avLst/>
              <a:gdLst/>
              <a:ahLst/>
              <a:cxnLst/>
              <a:rect l="l" t="t" r="r" b="b"/>
              <a:pathLst>
                <a:path w="1" h="15" extrusionOk="0">
                  <a:moveTo>
                    <a:pt x="0" y="0"/>
                  </a:moveTo>
                  <a:cubicBezTo>
                    <a:pt x="0" y="4"/>
                    <a:pt x="0" y="7"/>
                    <a:pt x="0" y="14"/>
                  </a:cubicBezTo>
                  <a:cubicBezTo>
                    <a:pt x="0" y="7"/>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0" name="Google Shape;2380;p37"/>
            <p:cNvSpPr/>
            <p:nvPr/>
          </p:nvSpPr>
          <p:spPr>
            <a:xfrm>
              <a:off x="2091357" y="1634774"/>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1" name="Google Shape;2381;p37"/>
            <p:cNvSpPr/>
            <p:nvPr/>
          </p:nvSpPr>
          <p:spPr>
            <a:xfrm>
              <a:off x="2093163" y="1632452"/>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2" name="Google Shape;2382;p37"/>
            <p:cNvSpPr/>
            <p:nvPr/>
          </p:nvSpPr>
          <p:spPr>
            <a:xfrm>
              <a:off x="2092878" y="1632683"/>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3" name="Google Shape;2383;p37"/>
            <p:cNvSpPr/>
            <p:nvPr/>
          </p:nvSpPr>
          <p:spPr>
            <a:xfrm>
              <a:off x="2199162" y="1650755"/>
              <a:ext cx="65131" cy="41439"/>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4" name="Google Shape;2384;p37"/>
            <p:cNvSpPr/>
            <p:nvPr/>
          </p:nvSpPr>
          <p:spPr>
            <a:xfrm>
              <a:off x="2215795" y="1653321"/>
              <a:ext cx="353" cy="720"/>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5" name="Google Shape;2385;p37"/>
            <p:cNvSpPr/>
            <p:nvPr/>
          </p:nvSpPr>
          <p:spPr>
            <a:xfrm>
              <a:off x="2214654" y="1654841"/>
              <a:ext cx="353" cy="244"/>
            </a:xfrm>
            <a:custGeom>
              <a:avLst/>
              <a:gdLst/>
              <a:ahLst/>
              <a:cxnLst/>
              <a:rect l="l" t="t" r="r" b="b"/>
              <a:pathLst>
                <a:path w="26" h="18" extrusionOk="0">
                  <a:moveTo>
                    <a:pt x="1" y="18"/>
                  </a:moveTo>
                  <a:lnTo>
                    <a:pt x="25" y="0"/>
                  </a:ln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6" name="Google Shape;2386;p37"/>
            <p:cNvSpPr/>
            <p:nvPr/>
          </p:nvSpPr>
          <p:spPr>
            <a:xfrm>
              <a:off x="2199108" y="1671623"/>
              <a:ext cx="774" cy="489"/>
            </a:xfrm>
            <a:custGeom>
              <a:avLst/>
              <a:gdLst/>
              <a:ahLst/>
              <a:cxnLst/>
              <a:rect l="l" t="t" r="r" b="b"/>
              <a:pathLst>
                <a:path w="57" h="36" extrusionOk="0">
                  <a:moveTo>
                    <a:pt x="57" y="0"/>
                  </a:moveTo>
                  <a:cubicBezTo>
                    <a:pt x="36" y="14"/>
                    <a:pt x="15" y="25"/>
                    <a:pt x="1" y="35"/>
                  </a:cubicBezTo>
                  <a:cubicBezTo>
                    <a:pt x="15" y="25"/>
                    <a:pt x="39" y="14"/>
                    <a:pt x="5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7" name="Google Shape;2387;p37"/>
            <p:cNvSpPr/>
            <p:nvPr/>
          </p:nvSpPr>
          <p:spPr>
            <a:xfrm>
              <a:off x="2215319" y="1654502"/>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8" name="Google Shape;2388;p37"/>
            <p:cNvSpPr/>
            <p:nvPr/>
          </p:nvSpPr>
          <p:spPr>
            <a:xfrm>
              <a:off x="2213948" y="1655127"/>
              <a:ext cx="679" cy="434"/>
            </a:xfrm>
            <a:custGeom>
              <a:avLst/>
              <a:gdLst/>
              <a:ahLst/>
              <a:cxnLst/>
              <a:rect l="l" t="t" r="r" b="b"/>
              <a:pathLst>
                <a:path w="50" h="32" extrusionOk="0">
                  <a:moveTo>
                    <a:pt x="49" y="0"/>
                  </a:moveTo>
                  <a:lnTo>
                    <a:pt x="0"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89" name="Google Shape;2389;p37"/>
            <p:cNvSpPr/>
            <p:nvPr/>
          </p:nvSpPr>
          <p:spPr>
            <a:xfrm>
              <a:off x="2215659" y="1654122"/>
              <a:ext cx="109" cy="163"/>
            </a:xfrm>
            <a:custGeom>
              <a:avLst/>
              <a:gdLst/>
              <a:ahLst/>
              <a:cxnLst/>
              <a:rect l="l" t="t" r="r" b="b"/>
              <a:pathLst>
                <a:path w="8" h="12" extrusionOk="0">
                  <a:moveTo>
                    <a:pt x="7"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0" name="Google Shape;2390;p37"/>
            <p:cNvSpPr/>
            <p:nvPr/>
          </p:nvSpPr>
          <p:spPr>
            <a:xfrm>
              <a:off x="2245977" y="1649234"/>
              <a:ext cx="20746" cy="26205"/>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1" name="Google Shape;2391;p37"/>
            <p:cNvSpPr/>
            <p:nvPr/>
          </p:nvSpPr>
          <p:spPr>
            <a:xfrm>
              <a:off x="2249548" y="1656498"/>
              <a:ext cx="149" cy="204"/>
            </a:xfrm>
            <a:custGeom>
              <a:avLst/>
              <a:gdLst/>
              <a:ahLst/>
              <a:cxnLst/>
              <a:rect l="l" t="t" r="r" b="b"/>
              <a:pathLst>
                <a:path w="11" h="15" extrusionOk="0">
                  <a:moveTo>
                    <a:pt x="1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2" name="Google Shape;2392;p37"/>
            <p:cNvSpPr/>
            <p:nvPr/>
          </p:nvSpPr>
          <p:spPr>
            <a:xfrm>
              <a:off x="2249304" y="1656172"/>
              <a:ext cx="163" cy="204"/>
            </a:xfrm>
            <a:custGeom>
              <a:avLst/>
              <a:gdLst/>
              <a:ahLst/>
              <a:cxnLst/>
              <a:rect l="l" t="t" r="r" b="b"/>
              <a:pathLst>
                <a:path w="12" h="15" extrusionOk="0">
                  <a:moveTo>
                    <a:pt x="1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3" name="Google Shape;2393;p37"/>
            <p:cNvSpPr/>
            <p:nvPr/>
          </p:nvSpPr>
          <p:spPr>
            <a:xfrm>
              <a:off x="2254776" y="1673714"/>
              <a:ext cx="204" cy="584"/>
            </a:xfrm>
            <a:custGeom>
              <a:avLst/>
              <a:gdLst/>
              <a:ahLst/>
              <a:cxnLst/>
              <a:rect l="l" t="t" r="r" b="b"/>
              <a:pathLst>
                <a:path w="15" h="43" extrusionOk="0">
                  <a:moveTo>
                    <a:pt x="0" y="0"/>
                  </a:moveTo>
                  <a:cubicBezTo>
                    <a:pt x="4" y="18"/>
                    <a:pt x="11" y="32"/>
                    <a:pt x="14" y="42"/>
                  </a:cubicBezTo>
                  <a:cubicBezTo>
                    <a:pt x="11" y="28"/>
                    <a:pt x="7" y="18"/>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4" name="Google Shape;2394;p37"/>
            <p:cNvSpPr/>
            <p:nvPr/>
          </p:nvSpPr>
          <p:spPr>
            <a:xfrm>
              <a:off x="2254626" y="1673144"/>
              <a:ext cx="163" cy="625"/>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5" name="Google Shape;2395;p37"/>
            <p:cNvSpPr/>
            <p:nvPr/>
          </p:nvSpPr>
          <p:spPr>
            <a:xfrm>
              <a:off x="2255251" y="1674950"/>
              <a:ext cx="244" cy="434"/>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6" name="Google Shape;2396;p37"/>
            <p:cNvSpPr/>
            <p:nvPr/>
          </p:nvSpPr>
          <p:spPr>
            <a:xfrm>
              <a:off x="2254531" y="1672479"/>
              <a:ext cx="109" cy="489"/>
            </a:xfrm>
            <a:custGeom>
              <a:avLst/>
              <a:gdLst/>
              <a:ahLst/>
              <a:cxnLst/>
              <a:rect l="l" t="t" r="r" b="b"/>
              <a:pathLst>
                <a:path w="8" h="36" extrusionOk="0">
                  <a:moveTo>
                    <a:pt x="1" y="0"/>
                  </a:moveTo>
                  <a:cubicBezTo>
                    <a:pt x="1" y="11"/>
                    <a:pt x="4" y="25"/>
                    <a:pt x="8" y="35"/>
                  </a:cubicBezTo>
                  <a:cubicBezTo>
                    <a:pt x="4" y="25"/>
                    <a:pt x="4"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7" name="Google Shape;2397;p37"/>
            <p:cNvSpPr/>
            <p:nvPr/>
          </p:nvSpPr>
          <p:spPr>
            <a:xfrm>
              <a:off x="2250119" y="1657313"/>
              <a:ext cx="149" cy="204"/>
            </a:xfrm>
            <a:custGeom>
              <a:avLst/>
              <a:gdLst/>
              <a:ahLst/>
              <a:cxnLst/>
              <a:rect l="l" t="t" r="r" b="b"/>
              <a:pathLst>
                <a:path w="11" h="15" extrusionOk="0">
                  <a:moveTo>
                    <a:pt x="11"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8" name="Google Shape;2398;p37"/>
            <p:cNvSpPr/>
            <p:nvPr/>
          </p:nvSpPr>
          <p:spPr>
            <a:xfrm>
              <a:off x="2249928" y="1657068"/>
              <a:ext cx="109" cy="163"/>
            </a:xfrm>
            <a:custGeom>
              <a:avLst/>
              <a:gdLst/>
              <a:ahLst/>
              <a:cxnLst/>
              <a:rect l="l" t="t" r="r" b="b"/>
              <a:pathLst>
                <a:path w="8" h="12" extrusionOk="0">
                  <a:moveTo>
                    <a:pt x="7"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399" name="Google Shape;2399;p37"/>
            <p:cNvSpPr/>
            <p:nvPr/>
          </p:nvSpPr>
          <p:spPr>
            <a:xfrm>
              <a:off x="2254436" y="1671623"/>
              <a:ext cx="109" cy="679"/>
            </a:xfrm>
            <a:custGeom>
              <a:avLst/>
              <a:gdLst/>
              <a:ahLst/>
              <a:cxnLst/>
              <a:rect l="l" t="t" r="r" b="b"/>
              <a:pathLst>
                <a:path w="8" h="50" extrusionOk="0">
                  <a:moveTo>
                    <a:pt x="1" y="0"/>
                  </a:moveTo>
                  <a:cubicBezTo>
                    <a:pt x="4" y="18"/>
                    <a:pt x="4" y="35"/>
                    <a:pt x="8" y="49"/>
                  </a:cubicBezTo>
                  <a:cubicBezTo>
                    <a:pt x="8" y="35"/>
                    <a:pt x="4"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0" name="Google Shape;2400;p37"/>
            <p:cNvSpPr/>
            <p:nvPr/>
          </p:nvSpPr>
          <p:spPr>
            <a:xfrm>
              <a:off x="2249738" y="1656837"/>
              <a:ext cx="149" cy="149"/>
            </a:xfrm>
            <a:custGeom>
              <a:avLst/>
              <a:gdLst/>
              <a:ahLst/>
              <a:cxnLst/>
              <a:rect l="l" t="t" r="r" b="b"/>
              <a:pathLst>
                <a:path w="11" h="11" extrusionOk="0">
                  <a:moveTo>
                    <a:pt x="11"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1" name="Google Shape;2401;p37"/>
            <p:cNvSpPr/>
            <p:nvPr/>
          </p:nvSpPr>
          <p:spPr>
            <a:xfrm>
              <a:off x="2255006" y="167442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2" name="Google Shape;2402;p37"/>
            <p:cNvSpPr/>
            <p:nvPr/>
          </p:nvSpPr>
          <p:spPr>
            <a:xfrm>
              <a:off x="2247933" y="1653796"/>
              <a:ext cx="149" cy="299"/>
            </a:xfrm>
            <a:custGeom>
              <a:avLst/>
              <a:gdLst/>
              <a:ahLst/>
              <a:cxnLst/>
              <a:rect l="l" t="t" r="r" b="b"/>
              <a:pathLst>
                <a:path w="11" h="22" extrusionOk="0">
                  <a:moveTo>
                    <a:pt x="11" y="2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3" name="Google Shape;2403;p37"/>
            <p:cNvSpPr/>
            <p:nvPr/>
          </p:nvSpPr>
          <p:spPr>
            <a:xfrm>
              <a:off x="2255482" y="167542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4" name="Google Shape;2404;p37"/>
            <p:cNvSpPr/>
            <p:nvPr/>
          </p:nvSpPr>
          <p:spPr>
            <a:xfrm>
              <a:off x="2248258" y="1654366"/>
              <a:ext cx="163" cy="244"/>
            </a:xfrm>
            <a:custGeom>
              <a:avLst/>
              <a:gdLst/>
              <a:ahLst/>
              <a:cxnLst/>
              <a:rect l="l" t="t" r="r" b="b"/>
              <a:pathLst>
                <a:path w="12" h="18" extrusionOk="0">
                  <a:moveTo>
                    <a:pt x="11"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5" name="Google Shape;2405;p37"/>
            <p:cNvSpPr/>
            <p:nvPr/>
          </p:nvSpPr>
          <p:spPr>
            <a:xfrm>
              <a:off x="2245977" y="1650225"/>
              <a:ext cx="163" cy="353"/>
            </a:xfrm>
            <a:custGeom>
              <a:avLst/>
              <a:gdLst/>
              <a:ahLst/>
              <a:cxnLst/>
              <a:rect l="l" t="t" r="r" b="b"/>
              <a:pathLst>
                <a:path w="12" h="26" extrusionOk="0">
                  <a:moveTo>
                    <a:pt x="1" y="1"/>
                  </a:moveTo>
                  <a:lnTo>
                    <a:pt x="11" y="25"/>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6" name="Google Shape;2406;p37"/>
            <p:cNvSpPr/>
            <p:nvPr/>
          </p:nvSpPr>
          <p:spPr>
            <a:xfrm>
              <a:off x="2247593" y="1653226"/>
              <a:ext cx="204" cy="339"/>
            </a:xfrm>
            <a:custGeom>
              <a:avLst/>
              <a:gdLst/>
              <a:ahLst/>
              <a:cxnLst/>
              <a:rect l="l" t="t" r="r" b="b"/>
              <a:pathLst>
                <a:path w="15" h="25" extrusionOk="0">
                  <a:moveTo>
                    <a:pt x="15"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7" name="Google Shape;2407;p37"/>
            <p:cNvSpPr/>
            <p:nvPr/>
          </p:nvSpPr>
          <p:spPr>
            <a:xfrm>
              <a:off x="2247267" y="1652601"/>
              <a:ext cx="149" cy="353"/>
            </a:xfrm>
            <a:custGeom>
              <a:avLst/>
              <a:gdLst/>
              <a:ahLst/>
              <a:cxnLst/>
              <a:rect l="l" t="t" r="r" b="b"/>
              <a:pathLst>
                <a:path w="11" h="26" extrusionOk="0">
                  <a:moveTo>
                    <a:pt x="11"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8" name="Google Shape;2408;p37"/>
            <p:cNvSpPr/>
            <p:nvPr/>
          </p:nvSpPr>
          <p:spPr>
            <a:xfrm>
              <a:off x="2246697" y="1651610"/>
              <a:ext cx="394" cy="679"/>
            </a:xfrm>
            <a:custGeom>
              <a:avLst/>
              <a:gdLst/>
              <a:ahLst/>
              <a:cxnLst/>
              <a:rect l="l" t="t" r="r" b="b"/>
              <a:pathLst>
                <a:path w="29" h="50" extrusionOk="0">
                  <a:moveTo>
                    <a:pt x="28" y="49"/>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09" name="Google Shape;2409;p37"/>
            <p:cNvSpPr/>
            <p:nvPr/>
          </p:nvSpPr>
          <p:spPr>
            <a:xfrm>
              <a:off x="2246317" y="1650890"/>
              <a:ext cx="244" cy="448"/>
            </a:xfrm>
            <a:custGeom>
              <a:avLst/>
              <a:gdLst/>
              <a:ahLst/>
              <a:cxnLst/>
              <a:rect l="l" t="t" r="r" b="b"/>
              <a:pathLst>
                <a:path w="18" h="33" extrusionOk="0">
                  <a:moveTo>
                    <a:pt x="18" y="3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0" name="Google Shape;2410;p37"/>
            <p:cNvSpPr/>
            <p:nvPr/>
          </p:nvSpPr>
          <p:spPr>
            <a:xfrm>
              <a:off x="2249073" y="1655792"/>
              <a:ext cx="149" cy="204"/>
            </a:xfrm>
            <a:custGeom>
              <a:avLst/>
              <a:gdLst/>
              <a:ahLst/>
              <a:cxnLst/>
              <a:rect l="l" t="t" r="r" b="b"/>
              <a:pathLst>
                <a:path w="11" h="15" extrusionOk="0">
                  <a:moveTo>
                    <a:pt x="11"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1" name="Google Shape;2411;p37"/>
            <p:cNvSpPr/>
            <p:nvPr/>
          </p:nvSpPr>
          <p:spPr>
            <a:xfrm>
              <a:off x="2248829" y="1655357"/>
              <a:ext cx="163" cy="204"/>
            </a:xfrm>
            <a:custGeom>
              <a:avLst/>
              <a:gdLst/>
              <a:ahLst/>
              <a:cxnLst/>
              <a:rect l="l" t="t" r="r" b="b"/>
              <a:pathLst>
                <a:path w="12" h="15" extrusionOk="0">
                  <a:moveTo>
                    <a:pt x="11"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2" name="Google Shape;2412;p37"/>
            <p:cNvSpPr/>
            <p:nvPr/>
          </p:nvSpPr>
          <p:spPr>
            <a:xfrm>
              <a:off x="2248544" y="1654882"/>
              <a:ext cx="163" cy="258"/>
            </a:xfrm>
            <a:custGeom>
              <a:avLst/>
              <a:gdLst/>
              <a:ahLst/>
              <a:cxnLst/>
              <a:rect l="l" t="t" r="r" b="b"/>
              <a:pathLst>
                <a:path w="12" h="19" extrusionOk="0">
                  <a:moveTo>
                    <a:pt x="11" y="1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3" name="Google Shape;2413;p37"/>
            <p:cNvSpPr/>
            <p:nvPr/>
          </p:nvSpPr>
          <p:spPr>
            <a:xfrm>
              <a:off x="2212047" y="1690224"/>
              <a:ext cx="44073" cy="23516"/>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4" name="Google Shape;2414;p37"/>
            <p:cNvSpPr/>
            <p:nvPr/>
          </p:nvSpPr>
          <p:spPr>
            <a:xfrm>
              <a:off x="2240994" y="1708500"/>
              <a:ext cx="339" cy="394"/>
            </a:xfrm>
            <a:custGeom>
              <a:avLst/>
              <a:gdLst/>
              <a:ahLst/>
              <a:cxnLst/>
              <a:rect l="l" t="t" r="r" b="b"/>
              <a:pathLst>
                <a:path w="25" h="29" extrusionOk="0">
                  <a:moveTo>
                    <a:pt x="0" y="29"/>
                  </a:moveTo>
                  <a:cubicBezTo>
                    <a:pt x="4" y="18"/>
                    <a:pt x="14" y="8"/>
                    <a:pt x="25" y="1"/>
                  </a:cubicBezTo>
                  <a:cubicBezTo>
                    <a:pt x="14" y="8"/>
                    <a:pt x="4" y="18"/>
                    <a:pt x="0"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5" name="Google Shape;2415;p37"/>
            <p:cNvSpPr/>
            <p:nvPr/>
          </p:nvSpPr>
          <p:spPr>
            <a:xfrm>
              <a:off x="2250784" y="1708364"/>
              <a:ext cx="204" cy="54"/>
            </a:xfrm>
            <a:custGeom>
              <a:avLst/>
              <a:gdLst/>
              <a:ahLst/>
              <a:cxnLst/>
              <a:rect l="l" t="t" r="r" b="b"/>
              <a:pathLst>
                <a:path w="15" h="4" extrusionOk="0">
                  <a:moveTo>
                    <a:pt x="1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6" name="Google Shape;2416;p37"/>
            <p:cNvSpPr/>
            <p:nvPr/>
          </p:nvSpPr>
          <p:spPr>
            <a:xfrm>
              <a:off x="2240845" y="1709600"/>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7" name="Google Shape;2417;p37"/>
            <p:cNvSpPr/>
            <p:nvPr/>
          </p:nvSpPr>
          <p:spPr>
            <a:xfrm>
              <a:off x="2251015" y="1708269"/>
              <a:ext cx="258" cy="109"/>
            </a:xfrm>
            <a:custGeom>
              <a:avLst/>
              <a:gdLst/>
              <a:ahLst/>
              <a:cxnLst/>
              <a:rect l="l" t="t" r="r" b="b"/>
              <a:pathLst>
                <a:path w="19" h="8" extrusionOk="0">
                  <a:moveTo>
                    <a:pt x="1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8" name="Google Shape;2418;p37"/>
            <p:cNvSpPr/>
            <p:nvPr/>
          </p:nvSpPr>
          <p:spPr>
            <a:xfrm>
              <a:off x="2251259" y="1708215"/>
              <a:ext cx="204" cy="109"/>
            </a:xfrm>
            <a:custGeom>
              <a:avLst/>
              <a:gdLst/>
              <a:ahLst/>
              <a:cxnLst/>
              <a:rect l="l" t="t" r="r" b="b"/>
              <a:pathLst>
                <a:path w="15" h="8" extrusionOk="0">
                  <a:moveTo>
                    <a:pt x="14" y="1"/>
                  </a:moveTo>
                  <a:lnTo>
                    <a:pt x="14" y="1"/>
                  </a:ln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19" name="Google Shape;2419;p37"/>
            <p:cNvSpPr/>
            <p:nvPr/>
          </p:nvSpPr>
          <p:spPr>
            <a:xfrm>
              <a:off x="2241605" y="1707644"/>
              <a:ext cx="5485" cy="679"/>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0" name="Google Shape;2420;p37"/>
            <p:cNvSpPr/>
            <p:nvPr/>
          </p:nvSpPr>
          <p:spPr>
            <a:xfrm>
              <a:off x="2241375" y="1708310"/>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1" name="Google Shape;2421;p37"/>
            <p:cNvSpPr/>
            <p:nvPr/>
          </p:nvSpPr>
          <p:spPr>
            <a:xfrm>
              <a:off x="2250444" y="1708405"/>
              <a:ext cx="299" cy="68"/>
            </a:xfrm>
            <a:custGeom>
              <a:avLst/>
              <a:gdLst/>
              <a:ahLst/>
              <a:cxnLst/>
              <a:rect l="l" t="t" r="r" b="b"/>
              <a:pathLst>
                <a:path w="22" h="5" extrusionOk="0">
                  <a:moveTo>
                    <a:pt x="22" y="1"/>
                  </a:moveTo>
                  <a:cubicBezTo>
                    <a:pt x="15" y="4"/>
                    <a:pt x="8" y="4"/>
                    <a:pt x="1" y="1"/>
                  </a:cubicBezTo>
                  <a:cubicBezTo>
                    <a:pt x="8" y="4"/>
                    <a:pt x="15" y="4"/>
                    <a:pt x="2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2" name="Google Shape;2422;p37"/>
            <p:cNvSpPr/>
            <p:nvPr/>
          </p:nvSpPr>
          <p:spPr>
            <a:xfrm>
              <a:off x="2250214" y="1708459"/>
              <a:ext cx="204" cy="14"/>
            </a:xfrm>
            <a:custGeom>
              <a:avLst/>
              <a:gdLst/>
              <a:ahLst/>
              <a:cxnLst/>
              <a:rect l="l" t="t" r="r" b="b"/>
              <a:pathLst>
                <a:path w="15" h="1" extrusionOk="0">
                  <a:moveTo>
                    <a:pt x="1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3" name="Google Shape;2423;p37"/>
            <p:cNvSpPr/>
            <p:nvPr/>
          </p:nvSpPr>
          <p:spPr>
            <a:xfrm>
              <a:off x="2240899" y="1708934"/>
              <a:ext cx="109" cy="244"/>
            </a:xfrm>
            <a:custGeom>
              <a:avLst/>
              <a:gdLst/>
              <a:ahLst/>
              <a:cxnLst/>
              <a:rect l="l" t="t" r="r" b="b"/>
              <a:pathLst>
                <a:path w="8" h="18" extrusionOk="0">
                  <a:moveTo>
                    <a:pt x="7" y="0"/>
                  </a:moveTo>
                  <a:cubicBezTo>
                    <a:pt x="4" y="4"/>
                    <a:pt x="0" y="11"/>
                    <a:pt x="0" y="18"/>
                  </a:cubicBezTo>
                  <a:cubicBezTo>
                    <a:pt x="0" y="11"/>
                    <a:pt x="4" y="4"/>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4" name="Google Shape;2424;p37"/>
            <p:cNvSpPr/>
            <p:nvPr/>
          </p:nvSpPr>
          <p:spPr>
            <a:xfrm>
              <a:off x="2249928" y="1708364"/>
              <a:ext cx="244" cy="54"/>
            </a:xfrm>
            <a:custGeom>
              <a:avLst/>
              <a:gdLst/>
              <a:ahLst/>
              <a:cxnLst/>
              <a:rect l="l" t="t" r="r" b="b"/>
              <a:pathLst>
                <a:path w="18" h="4" extrusionOk="0">
                  <a:moveTo>
                    <a:pt x="18" y="4"/>
                  </a:moveTo>
                  <a:cubicBezTo>
                    <a:pt x="11" y="4"/>
                    <a:pt x="7" y="0"/>
                    <a:pt x="0" y="0"/>
                  </a:cubicBezTo>
                  <a:cubicBezTo>
                    <a:pt x="7" y="0"/>
                    <a:pt x="11" y="4"/>
                    <a:pt x="18"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5" name="Google Shape;2425;p37"/>
            <p:cNvSpPr/>
            <p:nvPr/>
          </p:nvSpPr>
          <p:spPr>
            <a:xfrm>
              <a:off x="2240845" y="1709165"/>
              <a:ext cx="14" cy="299"/>
            </a:xfrm>
            <a:custGeom>
              <a:avLst/>
              <a:gdLst/>
              <a:ahLst/>
              <a:cxnLst/>
              <a:rect l="l" t="t" r="r" b="b"/>
              <a:pathLst>
                <a:path w="1" h="22" extrusionOk="0">
                  <a:moveTo>
                    <a:pt x="1" y="1"/>
                  </a:moveTo>
                  <a:cubicBezTo>
                    <a:pt x="1" y="8"/>
                    <a:pt x="1" y="15"/>
                    <a:pt x="1" y="22"/>
                  </a:cubicBezTo>
                  <a:cubicBezTo>
                    <a:pt x="1"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6" name="Google Shape;2426;p37"/>
            <p:cNvSpPr/>
            <p:nvPr/>
          </p:nvSpPr>
          <p:spPr>
            <a:xfrm>
              <a:off x="2255631" y="1693578"/>
              <a:ext cx="299" cy="109"/>
            </a:xfrm>
            <a:custGeom>
              <a:avLst/>
              <a:gdLst/>
              <a:ahLst/>
              <a:cxnLst/>
              <a:rect l="l" t="t" r="r" b="b"/>
              <a:pathLst>
                <a:path w="22" h="8" extrusionOk="0">
                  <a:moveTo>
                    <a:pt x="2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7" name="Google Shape;2427;p37"/>
            <p:cNvSpPr/>
            <p:nvPr/>
          </p:nvSpPr>
          <p:spPr>
            <a:xfrm>
              <a:off x="2238849" y="1689396"/>
              <a:ext cx="8187" cy="2200"/>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8" name="Google Shape;2428;p37"/>
            <p:cNvSpPr/>
            <p:nvPr/>
          </p:nvSpPr>
          <p:spPr>
            <a:xfrm>
              <a:off x="2247023" y="1689396"/>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29" name="Google Shape;2429;p37"/>
            <p:cNvSpPr/>
            <p:nvPr/>
          </p:nvSpPr>
          <p:spPr>
            <a:xfrm>
              <a:off x="2213283" y="1690197"/>
              <a:ext cx="54" cy="14"/>
            </a:xfrm>
            <a:custGeom>
              <a:avLst/>
              <a:gdLst/>
              <a:ahLst/>
              <a:cxnLst/>
              <a:rect l="l" t="t" r="r" b="b"/>
              <a:pathLst>
                <a:path w="4" h="1" extrusionOk="0">
                  <a:moveTo>
                    <a:pt x="0" y="1"/>
                  </a:moveTo>
                  <a:lnTo>
                    <a:pt x="4" y="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0" name="Google Shape;2430;p37"/>
            <p:cNvSpPr/>
            <p:nvPr/>
          </p:nvSpPr>
          <p:spPr>
            <a:xfrm>
              <a:off x="2253581" y="1692668"/>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1" name="Google Shape;2431;p37"/>
            <p:cNvSpPr/>
            <p:nvPr/>
          </p:nvSpPr>
          <p:spPr>
            <a:xfrm>
              <a:off x="2214233" y="1690822"/>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2" name="Google Shape;2432;p37"/>
            <p:cNvSpPr/>
            <p:nvPr/>
          </p:nvSpPr>
          <p:spPr>
            <a:xfrm>
              <a:off x="2253296" y="1692533"/>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3" name="Google Shape;2433;p37"/>
            <p:cNvSpPr/>
            <p:nvPr/>
          </p:nvSpPr>
          <p:spPr>
            <a:xfrm>
              <a:off x="2254056" y="1692913"/>
              <a:ext cx="163" cy="54"/>
            </a:xfrm>
            <a:custGeom>
              <a:avLst/>
              <a:gdLst/>
              <a:ahLst/>
              <a:cxnLst/>
              <a:rect l="l" t="t" r="r" b="b"/>
              <a:pathLst>
                <a:path w="12" h="4" extrusionOk="0">
                  <a:moveTo>
                    <a:pt x="1" y="0"/>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4" name="Google Shape;2434;p37"/>
            <p:cNvSpPr/>
            <p:nvPr/>
          </p:nvSpPr>
          <p:spPr>
            <a:xfrm>
              <a:off x="2253011" y="1692383"/>
              <a:ext cx="163" cy="68"/>
            </a:xfrm>
            <a:custGeom>
              <a:avLst/>
              <a:gdLst/>
              <a:ahLst/>
              <a:cxnLst/>
              <a:rect l="l" t="t" r="r" b="b"/>
              <a:pathLst>
                <a:path w="12" h="5" extrusionOk="0">
                  <a:moveTo>
                    <a:pt x="1" y="1"/>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5" name="Google Shape;2435;p37"/>
            <p:cNvSpPr/>
            <p:nvPr/>
          </p:nvSpPr>
          <p:spPr>
            <a:xfrm>
              <a:off x="2213758" y="1690482"/>
              <a:ext cx="109" cy="68"/>
            </a:xfrm>
            <a:custGeom>
              <a:avLst/>
              <a:gdLst/>
              <a:ahLst/>
              <a:cxnLst/>
              <a:rect l="l" t="t" r="r" b="b"/>
              <a:pathLst>
                <a:path w="8" h="5" extrusionOk="0">
                  <a:moveTo>
                    <a:pt x="7"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6" name="Google Shape;2436;p37"/>
            <p:cNvSpPr/>
            <p:nvPr/>
          </p:nvSpPr>
          <p:spPr>
            <a:xfrm>
              <a:off x="2214708" y="1691243"/>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7" name="Google Shape;2437;p37"/>
            <p:cNvSpPr/>
            <p:nvPr/>
          </p:nvSpPr>
          <p:spPr>
            <a:xfrm>
              <a:off x="2252820" y="1692247"/>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8" name="Google Shape;2438;p37"/>
            <p:cNvSpPr/>
            <p:nvPr/>
          </p:nvSpPr>
          <p:spPr>
            <a:xfrm>
              <a:off x="2254531" y="1693144"/>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39" name="Google Shape;2439;p37"/>
            <p:cNvSpPr/>
            <p:nvPr/>
          </p:nvSpPr>
          <p:spPr>
            <a:xfrm>
              <a:off x="2255061" y="1693334"/>
              <a:ext cx="244" cy="109"/>
            </a:xfrm>
            <a:custGeom>
              <a:avLst/>
              <a:gdLst/>
              <a:ahLst/>
              <a:cxnLst/>
              <a:rect l="l" t="t" r="r" b="b"/>
              <a:pathLst>
                <a:path w="18" h="8" extrusionOk="0">
                  <a:moveTo>
                    <a:pt x="0" y="1"/>
                  </a:moveTo>
                  <a:lnTo>
                    <a:pt x="1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0" name="Google Shape;2440;p37"/>
            <p:cNvSpPr/>
            <p:nvPr/>
          </p:nvSpPr>
          <p:spPr>
            <a:xfrm>
              <a:off x="2252400" y="1691867"/>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1" name="Google Shape;2441;p37"/>
            <p:cNvSpPr/>
            <p:nvPr/>
          </p:nvSpPr>
          <p:spPr>
            <a:xfrm>
              <a:off x="2252495" y="1692003"/>
              <a:ext cx="109" cy="68"/>
            </a:xfrm>
            <a:custGeom>
              <a:avLst/>
              <a:gdLst/>
              <a:ahLst/>
              <a:cxnLst/>
              <a:rect l="l" t="t" r="r" b="b"/>
              <a:pathLst>
                <a:path w="8" h="5" extrusionOk="0">
                  <a:moveTo>
                    <a:pt x="0" y="1"/>
                  </a:moveTo>
                  <a:lnTo>
                    <a:pt x="7"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2" name="Google Shape;2442;p37"/>
            <p:cNvSpPr/>
            <p:nvPr/>
          </p:nvSpPr>
          <p:spPr>
            <a:xfrm>
              <a:off x="2252305" y="1691813"/>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3" name="Google Shape;2443;p37"/>
            <p:cNvSpPr/>
            <p:nvPr/>
          </p:nvSpPr>
          <p:spPr>
            <a:xfrm>
              <a:off x="2252250" y="1691718"/>
              <a:ext cx="14" cy="68"/>
            </a:xfrm>
            <a:custGeom>
              <a:avLst/>
              <a:gdLst/>
              <a:ahLst/>
              <a:cxnLst/>
              <a:rect l="l" t="t" r="r" b="b"/>
              <a:pathLst>
                <a:path w="1" h="5"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4" name="Google Shape;2444;p37"/>
            <p:cNvSpPr/>
            <p:nvPr/>
          </p:nvSpPr>
          <p:spPr>
            <a:xfrm>
              <a:off x="2252209" y="169167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5" name="Google Shape;2445;p37"/>
            <p:cNvSpPr/>
            <p:nvPr/>
          </p:nvSpPr>
          <p:spPr>
            <a:xfrm>
              <a:off x="2252630" y="1692098"/>
              <a:ext cx="109" cy="68"/>
            </a:xfrm>
            <a:custGeom>
              <a:avLst/>
              <a:gdLst/>
              <a:ahLst/>
              <a:cxnLst/>
              <a:rect l="l" t="t" r="r" b="b"/>
              <a:pathLst>
                <a:path w="8" h="5" extrusionOk="0">
                  <a:moveTo>
                    <a:pt x="1" y="1"/>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6" name="Google Shape;2446;p37"/>
            <p:cNvSpPr/>
            <p:nvPr/>
          </p:nvSpPr>
          <p:spPr>
            <a:xfrm>
              <a:off x="2198782" y="1705988"/>
              <a:ext cx="18031" cy="12274"/>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7" name="Google Shape;2447;p37"/>
            <p:cNvSpPr/>
            <p:nvPr/>
          </p:nvSpPr>
          <p:spPr>
            <a:xfrm>
              <a:off x="2198823" y="171097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8" name="Google Shape;2448;p37"/>
            <p:cNvSpPr/>
            <p:nvPr/>
          </p:nvSpPr>
          <p:spPr>
            <a:xfrm>
              <a:off x="2198728" y="171178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49" name="Google Shape;2449;p37"/>
            <p:cNvSpPr/>
            <p:nvPr/>
          </p:nvSpPr>
          <p:spPr>
            <a:xfrm>
              <a:off x="2198728" y="1713917"/>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0" name="Google Shape;2450;p37"/>
            <p:cNvSpPr/>
            <p:nvPr/>
          </p:nvSpPr>
          <p:spPr>
            <a:xfrm>
              <a:off x="2202204" y="1718153"/>
              <a:ext cx="204" cy="149"/>
            </a:xfrm>
            <a:custGeom>
              <a:avLst/>
              <a:gdLst/>
              <a:ahLst/>
              <a:cxnLst/>
              <a:rect l="l" t="t" r="r" b="b"/>
              <a:pathLst>
                <a:path w="15" h="11" extrusionOk="0">
                  <a:moveTo>
                    <a:pt x="15" y="11"/>
                  </a:moveTo>
                  <a:lnTo>
                    <a:pt x="15" y="11"/>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1" name="Google Shape;2451;p37"/>
            <p:cNvSpPr/>
            <p:nvPr/>
          </p:nvSpPr>
          <p:spPr>
            <a:xfrm>
              <a:off x="2199447" y="1715628"/>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2" name="Google Shape;2452;p37"/>
            <p:cNvSpPr/>
            <p:nvPr/>
          </p:nvSpPr>
          <p:spPr>
            <a:xfrm>
              <a:off x="2198687" y="1712492"/>
              <a:ext cx="14" cy="109"/>
            </a:xfrm>
            <a:custGeom>
              <a:avLst/>
              <a:gdLst/>
              <a:ahLst/>
              <a:cxnLst/>
              <a:rect l="l" t="t" r="r" b="b"/>
              <a:pathLst>
                <a:path w="1" h="8" extrusionOk="0">
                  <a:moveTo>
                    <a:pt x="0" y="8"/>
                  </a:moveTo>
                  <a:lnTo>
                    <a:pt x="0" y="1"/>
                  </a:lnTo>
                  <a:cubicBezTo>
                    <a:pt x="0" y="1"/>
                    <a:pt x="0" y="8"/>
                    <a:pt x="0"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3" name="Google Shape;2453;p37"/>
            <p:cNvSpPr/>
            <p:nvPr/>
          </p:nvSpPr>
          <p:spPr>
            <a:xfrm>
              <a:off x="2199828" y="1716103"/>
              <a:ext cx="299" cy="258"/>
            </a:xfrm>
            <a:custGeom>
              <a:avLst/>
              <a:gdLst/>
              <a:ahLst/>
              <a:cxnLst/>
              <a:rect l="l" t="t" r="r" b="b"/>
              <a:pathLst>
                <a:path w="22" h="19" extrusionOk="0">
                  <a:moveTo>
                    <a:pt x="21"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4" name="Google Shape;2454;p37"/>
            <p:cNvSpPr/>
            <p:nvPr/>
          </p:nvSpPr>
          <p:spPr>
            <a:xfrm>
              <a:off x="2198687" y="171334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5" name="Google Shape;2455;p37"/>
            <p:cNvSpPr/>
            <p:nvPr/>
          </p:nvSpPr>
          <p:spPr>
            <a:xfrm>
              <a:off x="2201538" y="1717583"/>
              <a:ext cx="394" cy="339"/>
            </a:xfrm>
            <a:custGeom>
              <a:avLst/>
              <a:gdLst/>
              <a:ahLst/>
              <a:cxnLst/>
              <a:rect l="l" t="t" r="r" b="b"/>
              <a:pathLst>
                <a:path w="29" h="25" extrusionOk="0">
                  <a:moveTo>
                    <a:pt x="29"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6" name="Google Shape;2456;p37"/>
            <p:cNvSpPr/>
            <p:nvPr/>
          </p:nvSpPr>
          <p:spPr>
            <a:xfrm>
              <a:off x="2198918" y="1709980"/>
              <a:ext cx="14" cy="109"/>
            </a:xfrm>
            <a:custGeom>
              <a:avLst/>
              <a:gdLst/>
              <a:ahLst/>
              <a:cxnLst/>
              <a:rect l="l" t="t" r="r" b="b"/>
              <a:pathLst>
                <a:path w="1" h="8" extrusionOk="0">
                  <a:moveTo>
                    <a:pt x="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7" name="Google Shape;2457;p37"/>
            <p:cNvSpPr/>
            <p:nvPr/>
          </p:nvSpPr>
          <p:spPr>
            <a:xfrm>
              <a:off x="2200873" y="1717108"/>
              <a:ext cx="339" cy="244"/>
            </a:xfrm>
            <a:custGeom>
              <a:avLst/>
              <a:gdLst/>
              <a:ahLst/>
              <a:cxnLst/>
              <a:rect l="l" t="t" r="r" b="b"/>
              <a:pathLst>
                <a:path w="25" h="18" extrusionOk="0">
                  <a:moveTo>
                    <a:pt x="25"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8" name="Google Shape;2458;p37"/>
            <p:cNvSpPr/>
            <p:nvPr/>
          </p:nvSpPr>
          <p:spPr>
            <a:xfrm>
              <a:off x="2198823" y="1714447"/>
              <a:ext cx="204" cy="530"/>
            </a:xfrm>
            <a:custGeom>
              <a:avLst/>
              <a:gdLst/>
              <a:ahLst/>
              <a:cxnLst/>
              <a:rect l="l" t="t" r="r" b="b"/>
              <a:pathLst>
                <a:path w="15" h="39" extrusionOk="0">
                  <a:moveTo>
                    <a:pt x="15" y="39"/>
                  </a:moveTo>
                  <a:cubicBezTo>
                    <a:pt x="8" y="25"/>
                    <a:pt x="4" y="14"/>
                    <a:pt x="1" y="0"/>
                  </a:cubicBezTo>
                  <a:cubicBezTo>
                    <a:pt x="4" y="14"/>
                    <a:pt x="8" y="25"/>
                    <a:pt x="15"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59" name="Google Shape;2459;p37"/>
            <p:cNvSpPr/>
            <p:nvPr/>
          </p:nvSpPr>
          <p:spPr>
            <a:xfrm>
              <a:off x="2200343" y="1716578"/>
              <a:ext cx="258" cy="299"/>
            </a:xfrm>
            <a:custGeom>
              <a:avLst/>
              <a:gdLst/>
              <a:ahLst/>
              <a:cxnLst/>
              <a:rect l="l" t="t" r="r" b="b"/>
              <a:pathLst>
                <a:path w="19" h="22" extrusionOk="0">
                  <a:moveTo>
                    <a:pt x="18"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0" name="Google Shape;2460;p37"/>
            <p:cNvSpPr/>
            <p:nvPr/>
          </p:nvSpPr>
          <p:spPr>
            <a:xfrm>
              <a:off x="2199108" y="1709029"/>
              <a:ext cx="14" cy="149"/>
            </a:xfrm>
            <a:custGeom>
              <a:avLst/>
              <a:gdLst/>
              <a:ahLst/>
              <a:cxnLst/>
              <a:rect l="l" t="t" r="r" b="b"/>
              <a:pathLst>
                <a:path w="1" h="11" extrusionOk="0">
                  <a:moveTo>
                    <a:pt x="1"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1" name="Google Shape;2461;p37"/>
            <p:cNvSpPr/>
            <p:nvPr/>
          </p:nvSpPr>
          <p:spPr>
            <a:xfrm>
              <a:off x="2199108" y="1715112"/>
              <a:ext cx="204" cy="339"/>
            </a:xfrm>
            <a:custGeom>
              <a:avLst/>
              <a:gdLst/>
              <a:ahLst/>
              <a:cxnLst/>
              <a:rect l="l" t="t" r="r" b="b"/>
              <a:pathLst>
                <a:path w="15" h="25" extrusionOk="0">
                  <a:moveTo>
                    <a:pt x="15" y="25"/>
                  </a:moveTo>
                  <a:cubicBezTo>
                    <a:pt x="8" y="18"/>
                    <a:pt x="4" y="7"/>
                    <a:pt x="1" y="0"/>
                  </a:cubicBezTo>
                  <a:cubicBezTo>
                    <a:pt x="4" y="7"/>
                    <a:pt x="8" y="18"/>
                    <a:pt x="15"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2" name="Google Shape;2462;p37"/>
            <p:cNvSpPr/>
            <p:nvPr/>
          </p:nvSpPr>
          <p:spPr>
            <a:xfrm>
              <a:off x="2199352" y="1708215"/>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3" name="Google Shape;2463;p37"/>
            <p:cNvSpPr/>
            <p:nvPr/>
          </p:nvSpPr>
          <p:spPr>
            <a:xfrm>
              <a:off x="2216609" y="1712967"/>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4" name="Google Shape;2464;p37"/>
            <p:cNvSpPr/>
            <p:nvPr/>
          </p:nvSpPr>
          <p:spPr>
            <a:xfrm>
              <a:off x="2216745" y="171311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5" name="Google Shape;2465;p37"/>
            <p:cNvSpPr/>
            <p:nvPr/>
          </p:nvSpPr>
          <p:spPr>
            <a:xfrm>
              <a:off x="2211097" y="1705988"/>
              <a:ext cx="434" cy="1005"/>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6" name="Google Shape;2466;p37"/>
            <p:cNvSpPr/>
            <p:nvPr/>
          </p:nvSpPr>
          <p:spPr>
            <a:xfrm>
              <a:off x="2211572" y="1611095"/>
              <a:ext cx="130385" cy="7428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2467" name="Google Shape;2467;p37"/>
            <p:cNvSpPr/>
            <p:nvPr/>
          </p:nvSpPr>
          <p:spPr>
            <a:xfrm>
              <a:off x="2221782" y="162004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8" name="Google Shape;2468;p37"/>
            <p:cNvSpPr/>
            <p:nvPr/>
          </p:nvSpPr>
          <p:spPr>
            <a:xfrm>
              <a:off x="2214518" y="1642961"/>
              <a:ext cx="299" cy="394"/>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69" name="Google Shape;2469;p37"/>
            <p:cNvSpPr/>
            <p:nvPr/>
          </p:nvSpPr>
          <p:spPr>
            <a:xfrm>
              <a:off x="2223113" y="1622133"/>
              <a:ext cx="2200" cy="5865"/>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0" name="Google Shape;2470;p37"/>
            <p:cNvSpPr/>
            <p:nvPr/>
          </p:nvSpPr>
          <p:spPr>
            <a:xfrm>
              <a:off x="2213609" y="1650510"/>
              <a:ext cx="258" cy="163"/>
            </a:xfrm>
            <a:custGeom>
              <a:avLst/>
              <a:gdLst/>
              <a:ahLst/>
              <a:cxnLst/>
              <a:rect l="l" t="t" r="r" b="b"/>
              <a:pathLst>
                <a:path w="19" h="12" extrusionOk="0">
                  <a:moveTo>
                    <a:pt x="1" y="1"/>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1" name="Google Shape;2471;p37"/>
            <p:cNvSpPr/>
            <p:nvPr/>
          </p:nvSpPr>
          <p:spPr>
            <a:xfrm>
              <a:off x="2212808" y="1649940"/>
              <a:ext cx="679" cy="489"/>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2" name="Google Shape;2472;p37"/>
            <p:cNvSpPr/>
            <p:nvPr/>
          </p:nvSpPr>
          <p:spPr>
            <a:xfrm>
              <a:off x="2214654" y="1650985"/>
              <a:ext cx="299" cy="163"/>
            </a:xfrm>
            <a:custGeom>
              <a:avLst/>
              <a:gdLst/>
              <a:ahLst/>
              <a:cxnLst/>
              <a:rect l="l" t="t" r="r" b="b"/>
              <a:pathLst>
                <a:path w="22" h="12" extrusionOk="0">
                  <a:moveTo>
                    <a:pt x="1" y="1"/>
                  </a:moveTo>
                  <a:lnTo>
                    <a:pt x="22"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3" name="Google Shape;2473;p37"/>
            <p:cNvSpPr/>
            <p:nvPr/>
          </p:nvSpPr>
          <p:spPr>
            <a:xfrm>
              <a:off x="2214994" y="1651176"/>
              <a:ext cx="584" cy="394"/>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4" name="Google Shape;2474;p37"/>
            <p:cNvSpPr/>
            <p:nvPr/>
          </p:nvSpPr>
          <p:spPr>
            <a:xfrm>
              <a:off x="2212563" y="1649655"/>
              <a:ext cx="204" cy="204"/>
            </a:xfrm>
            <a:custGeom>
              <a:avLst/>
              <a:gdLst/>
              <a:ahLst/>
              <a:cxnLst/>
              <a:rect l="l" t="t" r="r" b="b"/>
              <a:pathLst>
                <a:path w="15" h="15" extrusionOk="0">
                  <a:moveTo>
                    <a:pt x="1" y="1"/>
                  </a:moveTo>
                  <a:lnTo>
                    <a:pt x="15" y="15"/>
                  </a:lnTo>
                  <a:lnTo>
                    <a:pt x="15" y="15"/>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5" name="Google Shape;2475;p37"/>
            <p:cNvSpPr/>
            <p:nvPr/>
          </p:nvSpPr>
          <p:spPr>
            <a:xfrm>
              <a:off x="2211762" y="1648664"/>
              <a:ext cx="109" cy="149"/>
            </a:xfrm>
            <a:custGeom>
              <a:avLst/>
              <a:gdLst/>
              <a:ahLst/>
              <a:cxnLst/>
              <a:rect l="l" t="t" r="r" b="b"/>
              <a:pathLst>
                <a:path w="8" h="11" extrusionOk="0">
                  <a:moveTo>
                    <a:pt x="0" y="0"/>
                  </a:moveTo>
                  <a:lnTo>
                    <a:pt x="7"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6" name="Google Shape;2476;p37"/>
            <p:cNvSpPr/>
            <p:nvPr/>
          </p:nvSpPr>
          <p:spPr>
            <a:xfrm>
              <a:off x="2212332" y="1649465"/>
              <a:ext cx="204" cy="204"/>
            </a:xfrm>
            <a:custGeom>
              <a:avLst/>
              <a:gdLst/>
              <a:ahLst/>
              <a:cxnLst/>
              <a:rect l="l" t="t" r="r" b="b"/>
              <a:pathLst>
                <a:path w="15" h="15" extrusionOk="0">
                  <a:moveTo>
                    <a:pt x="14"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7" name="Google Shape;2477;p37"/>
            <p:cNvSpPr/>
            <p:nvPr/>
          </p:nvSpPr>
          <p:spPr>
            <a:xfrm>
              <a:off x="2212047" y="1649085"/>
              <a:ext cx="109" cy="163"/>
            </a:xfrm>
            <a:custGeom>
              <a:avLst/>
              <a:gdLst/>
              <a:ahLst/>
              <a:cxnLst/>
              <a:rect l="l" t="t" r="r" b="b"/>
              <a:pathLst>
                <a:path w="8" h="12" extrusionOk="0">
                  <a:moveTo>
                    <a:pt x="0" y="1"/>
                  </a:moveTo>
                  <a:lnTo>
                    <a:pt x="7"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8" name="Google Shape;2478;p37"/>
            <p:cNvSpPr/>
            <p:nvPr/>
          </p:nvSpPr>
          <p:spPr>
            <a:xfrm>
              <a:off x="2211667" y="1648324"/>
              <a:ext cx="14" cy="68"/>
            </a:xfrm>
            <a:custGeom>
              <a:avLst/>
              <a:gdLst/>
              <a:ahLst/>
              <a:cxnLst/>
              <a:rect l="l" t="t" r="r" b="b"/>
              <a:pathLst>
                <a:path w="1" h="5" extrusionOk="0">
                  <a:moveTo>
                    <a:pt x="0"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79" name="Google Shape;2479;p37"/>
            <p:cNvSpPr/>
            <p:nvPr/>
          </p:nvSpPr>
          <p:spPr>
            <a:xfrm>
              <a:off x="2214939" y="1641631"/>
              <a:ext cx="584" cy="1059"/>
            </a:xfrm>
            <a:custGeom>
              <a:avLst/>
              <a:gdLst/>
              <a:ahLst/>
              <a:cxnLst/>
              <a:rect l="l" t="t" r="r" b="b"/>
              <a:pathLst>
                <a:path w="43" h="78" extrusionOk="0">
                  <a:moveTo>
                    <a:pt x="15" y="0"/>
                  </a:moveTo>
                  <a:cubicBezTo>
                    <a:pt x="15" y="28"/>
                    <a:pt x="11" y="53"/>
                    <a:pt x="1" y="77"/>
                  </a:cubicBezTo>
                  <a:lnTo>
                    <a:pt x="43" y="4"/>
                  </a:ln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0" name="Google Shape;2480;p37"/>
            <p:cNvSpPr/>
            <p:nvPr/>
          </p:nvSpPr>
          <p:spPr>
            <a:xfrm>
              <a:off x="2214518" y="1643056"/>
              <a:ext cx="244" cy="244"/>
            </a:xfrm>
            <a:custGeom>
              <a:avLst/>
              <a:gdLst/>
              <a:ahLst/>
              <a:cxnLst/>
              <a:rect l="l" t="t" r="r" b="b"/>
              <a:pathLst>
                <a:path w="18" h="18" extrusionOk="0">
                  <a:moveTo>
                    <a:pt x="18" y="0"/>
                  </a:moveTo>
                  <a:cubicBezTo>
                    <a:pt x="14" y="7"/>
                    <a:pt x="7" y="11"/>
                    <a:pt x="0" y="18"/>
                  </a:cubicBezTo>
                  <a:cubicBezTo>
                    <a:pt x="7" y="14"/>
                    <a:pt x="14" y="7"/>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1" name="Google Shape;2481;p37"/>
            <p:cNvSpPr/>
            <p:nvPr/>
          </p:nvSpPr>
          <p:spPr>
            <a:xfrm>
              <a:off x="2212713" y="1649845"/>
              <a:ext cx="136" cy="136"/>
            </a:xfrm>
            <a:custGeom>
              <a:avLst/>
              <a:gdLst/>
              <a:ahLst/>
              <a:cxnLst/>
              <a:rect l="l" t="t" r="r" b="b"/>
              <a:pathLst>
                <a:path w="10" h="10" extrusionOk="0">
                  <a:moveTo>
                    <a:pt x="0" y="1"/>
                  </a:moveTo>
                  <a:lnTo>
                    <a:pt x="10" y="10"/>
                  </a:lnTo>
                  <a:lnTo>
                    <a:pt x="10" y="10"/>
                  </a:lnTo>
                  <a:lnTo>
                    <a:pt x="7" y="8"/>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2" name="Google Shape;2482;p37"/>
            <p:cNvSpPr/>
            <p:nvPr/>
          </p:nvSpPr>
          <p:spPr>
            <a:xfrm>
              <a:off x="2216270" y="1651420"/>
              <a:ext cx="638" cy="54"/>
            </a:xfrm>
            <a:custGeom>
              <a:avLst/>
              <a:gdLst/>
              <a:ahLst/>
              <a:cxnLst/>
              <a:rect l="l" t="t" r="r" b="b"/>
              <a:pathLst>
                <a:path w="47" h="4" extrusionOk="0">
                  <a:moveTo>
                    <a:pt x="1" y="4"/>
                  </a:moveTo>
                  <a:lnTo>
                    <a:pt x="4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3" name="Google Shape;2483;p37"/>
            <p:cNvSpPr/>
            <p:nvPr/>
          </p:nvSpPr>
          <p:spPr>
            <a:xfrm>
              <a:off x="2217600" y="1651366"/>
              <a:ext cx="448" cy="14"/>
            </a:xfrm>
            <a:custGeom>
              <a:avLst/>
              <a:gdLst/>
              <a:ahLst/>
              <a:cxnLst/>
              <a:rect l="l" t="t" r="r" b="b"/>
              <a:pathLst>
                <a:path w="33" h="1" extrusionOk="0">
                  <a:moveTo>
                    <a:pt x="1" y="1"/>
                  </a:moveTo>
                  <a:lnTo>
                    <a:pt x="3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4" name="Google Shape;2484;p37"/>
            <p:cNvSpPr/>
            <p:nvPr/>
          </p:nvSpPr>
          <p:spPr>
            <a:xfrm>
              <a:off x="2242895" y="1649370"/>
              <a:ext cx="14" cy="14"/>
            </a:xfrm>
            <a:custGeom>
              <a:avLst/>
              <a:gdLst/>
              <a:ahLst/>
              <a:cxnLst/>
              <a:rect l="l" t="t" r="r" b="b"/>
              <a:pathLst>
                <a:path w="1"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5" name="Google Shape;2485;p37"/>
            <p:cNvSpPr/>
            <p:nvPr/>
          </p:nvSpPr>
          <p:spPr>
            <a:xfrm>
              <a:off x="2244891" y="1648609"/>
              <a:ext cx="244" cy="68"/>
            </a:xfrm>
            <a:custGeom>
              <a:avLst/>
              <a:gdLst/>
              <a:ahLst/>
              <a:cxnLst/>
              <a:rect l="l" t="t" r="r" b="b"/>
              <a:pathLst>
                <a:path w="18" h="5" extrusionOk="0">
                  <a:moveTo>
                    <a:pt x="18" y="1"/>
                  </a:moveTo>
                  <a:lnTo>
                    <a:pt x="0" y="4"/>
                  </a:ln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6" name="Google Shape;2486;p37"/>
            <p:cNvSpPr/>
            <p:nvPr/>
          </p:nvSpPr>
          <p:spPr>
            <a:xfrm>
              <a:off x="2216989" y="1651366"/>
              <a:ext cx="530" cy="68"/>
            </a:xfrm>
            <a:custGeom>
              <a:avLst/>
              <a:gdLst/>
              <a:ahLst/>
              <a:cxnLst/>
              <a:rect l="l" t="t" r="r" b="b"/>
              <a:pathLst>
                <a:path w="39" h="5" extrusionOk="0">
                  <a:moveTo>
                    <a:pt x="0" y="4"/>
                  </a:moveTo>
                  <a:lnTo>
                    <a:pt x="3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7" name="Google Shape;2487;p37"/>
            <p:cNvSpPr/>
            <p:nvPr/>
          </p:nvSpPr>
          <p:spPr>
            <a:xfrm>
              <a:off x="2240329" y="1649424"/>
              <a:ext cx="2430" cy="1534"/>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8" name="Google Shape;2488;p37"/>
            <p:cNvSpPr/>
            <p:nvPr/>
          </p:nvSpPr>
          <p:spPr>
            <a:xfrm>
              <a:off x="2215564" y="1651515"/>
              <a:ext cx="679" cy="54"/>
            </a:xfrm>
            <a:custGeom>
              <a:avLst/>
              <a:gdLst/>
              <a:ahLst/>
              <a:cxnLst/>
              <a:rect l="l" t="t" r="r" b="b"/>
              <a:pathLst>
                <a:path w="50" h="4" extrusionOk="0">
                  <a:moveTo>
                    <a:pt x="0" y="4"/>
                  </a:moveTo>
                  <a:lnTo>
                    <a:pt x="4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89" name="Google Shape;2489;p37"/>
            <p:cNvSpPr/>
            <p:nvPr/>
          </p:nvSpPr>
          <p:spPr>
            <a:xfrm>
              <a:off x="2234151" y="1652465"/>
              <a:ext cx="1819" cy="149"/>
            </a:xfrm>
            <a:custGeom>
              <a:avLst/>
              <a:gdLst/>
              <a:ahLst/>
              <a:cxnLst/>
              <a:rect l="l" t="t" r="r" b="b"/>
              <a:pathLst>
                <a:path w="134" h="11" extrusionOk="0">
                  <a:moveTo>
                    <a:pt x="133" y="11"/>
                  </a:moveTo>
                  <a:cubicBezTo>
                    <a:pt x="91" y="4"/>
                    <a:pt x="46" y="0"/>
                    <a:pt x="0" y="7"/>
                  </a:cubicBezTo>
                  <a:cubicBezTo>
                    <a:pt x="46" y="0"/>
                    <a:pt x="91" y="4"/>
                    <a:pt x="133"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0" name="Google Shape;2490;p37"/>
            <p:cNvSpPr/>
            <p:nvPr/>
          </p:nvSpPr>
          <p:spPr>
            <a:xfrm>
              <a:off x="2263764" y="1676796"/>
              <a:ext cx="299" cy="258"/>
            </a:xfrm>
            <a:custGeom>
              <a:avLst/>
              <a:gdLst/>
              <a:ahLst/>
              <a:cxnLst/>
              <a:rect l="l" t="t" r="r" b="b"/>
              <a:pathLst>
                <a:path w="22" h="19" extrusionOk="0">
                  <a:moveTo>
                    <a:pt x="21"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1" name="Google Shape;2491;p37"/>
            <p:cNvSpPr/>
            <p:nvPr/>
          </p:nvSpPr>
          <p:spPr>
            <a:xfrm>
              <a:off x="2263479" y="1676606"/>
              <a:ext cx="244" cy="204"/>
            </a:xfrm>
            <a:custGeom>
              <a:avLst/>
              <a:gdLst/>
              <a:ahLst/>
              <a:cxnLst/>
              <a:rect l="l" t="t" r="r" b="b"/>
              <a:pathLst>
                <a:path w="18" h="15" extrusionOk="0">
                  <a:moveTo>
                    <a:pt x="18"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2" name="Google Shape;2492;p37"/>
            <p:cNvSpPr/>
            <p:nvPr/>
          </p:nvSpPr>
          <p:spPr>
            <a:xfrm>
              <a:off x="2262528" y="1676226"/>
              <a:ext cx="109" cy="14"/>
            </a:xfrm>
            <a:custGeom>
              <a:avLst/>
              <a:gdLst/>
              <a:ahLst/>
              <a:cxnLst/>
              <a:rect l="l" t="t" r="r" b="b"/>
              <a:pathLst>
                <a:path w="8"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3" name="Google Shape;2493;p37"/>
            <p:cNvSpPr/>
            <p:nvPr/>
          </p:nvSpPr>
          <p:spPr>
            <a:xfrm>
              <a:off x="2262623" y="1676226"/>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4" name="Google Shape;2494;p37"/>
            <p:cNvSpPr/>
            <p:nvPr/>
          </p:nvSpPr>
          <p:spPr>
            <a:xfrm>
              <a:off x="2257532" y="1677801"/>
              <a:ext cx="54" cy="14"/>
            </a:xfrm>
            <a:custGeom>
              <a:avLst/>
              <a:gdLst/>
              <a:ahLst/>
              <a:cxnLst/>
              <a:rect l="l" t="t" r="r" b="b"/>
              <a:pathLst>
                <a:path w="4"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5" name="Google Shape;2495;p37"/>
            <p:cNvSpPr/>
            <p:nvPr/>
          </p:nvSpPr>
          <p:spPr>
            <a:xfrm>
              <a:off x="2262814" y="1676280"/>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6" name="Google Shape;2496;p37"/>
            <p:cNvSpPr/>
            <p:nvPr/>
          </p:nvSpPr>
          <p:spPr>
            <a:xfrm>
              <a:off x="2262949" y="1676321"/>
              <a:ext cx="204" cy="109"/>
            </a:xfrm>
            <a:custGeom>
              <a:avLst/>
              <a:gdLst/>
              <a:ahLst/>
              <a:cxnLst/>
              <a:rect l="l" t="t" r="r" b="b"/>
              <a:pathLst>
                <a:path w="15" h="8" extrusionOk="0">
                  <a:moveTo>
                    <a:pt x="15"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7" name="Google Shape;2497;p37"/>
            <p:cNvSpPr/>
            <p:nvPr/>
          </p:nvSpPr>
          <p:spPr>
            <a:xfrm>
              <a:off x="2262474" y="167618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8" name="Google Shape;2498;p37"/>
            <p:cNvSpPr/>
            <p:nvPr/>
          </p:nvSpPr>
          <p:spPr>
            <a:xfrm>
              <a:off x="2256486" y="1677462"/>
              <a:ext cx="109" cy="68"/>
            </a:xfrm>
            <a:custGeom>
              <a:avLst/>
              <a:gdLst/>
              <a:ahLst/>
              <a:cxnLst/>
              <a:rect l="l" t="t" r="r" b="b"/>
              <a:pathLst>
                <a:path w="8" h="5" extrusionOk="0">
                  <a:moveTo>
                    <a:pt x="7"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499" name="Google Shape;2499;p37"/>
            <p:cNvSpPr/>
            <p:nvPr/>
          </p:nvSpPr>
          <p:spPr>
            <a:xfrm>
              <a:off x="2263194" y="1676470"/>
              <a:ext cx="244" cy="109"/>
            </a:xfrm>
            <a:custGeom>
              <a:avLst/>
              <a:gdLst/>
              <a:ahLst/>
              <a:cxnLst/>
              <a:rect l="l" t="t" r="r" b="b"/>
              <a:pathLst>
                <a:path w="18" h="8" extrusionOk="0">
                  <a:moveTo>
                    <a:pt x="18"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0" name="Google Shape;2500;p37"/>
            <p:cNvSpPr/>
            <p:nvPr/>
          </p:nvSpPr>
          <p:spPr>
            <a:xfrm>
              <a:off x="2262148" y="1655317"/>
              <a:ext cx="720" cy="1724"/>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1" name="Google Shape;2501;p37"/>
            <p:cNvSpPr/>
            <p:nvPr/>
          </p:nvSpPr>
          <p:spPr>
            <a:xfrm>
              <a:off x="2245842" y="1647469"/>
              <a:ext cx="3951" cy="964"/>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2" name="Google Shape;2502;p37"/>
            <p:cNvSpPr/>
            <p:nvPr/>
          </p:nvSpPr>
          <p:spPr>
            <a:xfrm>
              <a:off x="2264619" y="1659974"/>
              <a:ext cx="869" cy="1195"/>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3" name="Google Shape;2503;p37"/>
            <p:cNvSpPr/>
            <p:nvPr/>
          </p:nvSpPr>
          <p:spPr>
            <a:xfrm>
              <a:off x="2243371" y="1648990"/>
              <a:ext cx="489" cy="204"/>
            </a:xfrm>
            <a:custGeom>
              <a:avLst/>
              <a:gdLst/>
              <a:ahLst/>
              <a:cxnLst/>
              <a:rect l="l" t="t" r="r" b="b"/>
              <a:pathLst>
                <a:path w="36" h="15" extrusionOk="0">
                  <a:moveTo>
                    <a:pt x="0" y="15"/>
                  </a:moveTo>
                  <a:lnTo>
                    <a:pt x="0" y="15"/>
                  </a:lnTo>
                  <a:lnTo>
                    <a:pt x="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4" name="Google Shape;2504;p37"/>
            <p:cNvSpPr/>
            <p:nvPr/>
          </p:nvSpPr>
          <p:spPr>
            <a:xfrm>
              <a:off x="2256242" y="1670238"/>
              <a:ext cx="4399" cy="7142"/>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5" name="Google Shape;2505;p37"/>
            <p:cNvSpPr/>
            <p:nvPr/>
          </p:nvSpPr>
          <p:spPr>
            <a:xfrm>
              <a:off x="2256242" y="1677326"/>
              <a:ext cx="68" cy="54"/>
            </a:xfrm>
            <a:custGeom>
              <a:avLst/>
              <a:gdLst/>
              <a:ahLst/>
              <a:cxnLst/>
              <a:rect l="l" t="t" r="r" b="b"/>
              <a:pathLst>
                <a:path w="5" h="4" extrusionOk="0">
                  <a:moveTo>
                    <a:pt x="1" y="4"/>
                  </a:moveTo>
                  <a:lnTo>
                    <a:pt x="1" y="4"/>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6" name="Google Shape;2506;p37"/>
            <p:cNvSpPr/>
            <p:nvPr/>
          </p:nvSpPr>
          <p:spPr>
            <a:xfrm>
              <a:off x="2218985" y="1572222"/>
              <a:ext cx="67847" cy="47032"/>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7" name="Google Shape;2507;p37"/>
            <p:cNvSpPr/>
            <p:nvPr/>
          </p:nvSpPr>
          <p:spPr>
            <a:xfrm>
              <a:off x="2221972" y="1598508"/>
              <a:ext cx="353" cy="448"/>
            </a:xfrm>
            <a:custGeom>
              <a:avLst/>
              <a:gdLst/>
              <a:ahLst/>
              <a:cxnLst/>
              <a:rect l="l" t="t" r="r" b="b"/>
              <a:pathLst>
                <a:path w="26" h="33" extrusionOk="0">
                  <a:moveTo>
                    <a:pt x="25" y="32"/>
                  </a:moveTo>
                  <a:cubicBezTo>
                    <a:pt x="15" y="22"/>
                    <a:pt x="8" y="11"/>
                    <a:pt x="1" y="1"/>
                  </a:cubicBezTo>
                  <a:cubicBezTo>
                    <a:pt x="8" y="11"/>
                    <a:pt x="15" y="22"/>
                    <a:pt x="25"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8" name="Google Shape;2508;p37"/>
            <p:cNvSpPr/>
            <p:nvPr/>
          </p:nvSpPr>
          <p:spPr>
            <a:xfrm>
              <a:off x="2221212" y="1594666"/>
              <a:ext cx="828" cy="3856"/>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09" name="Google Shape;2509;p37"/>
            <p:cNvSpPr/>
            <p:nvPr/>
          </p:nvSpPr>
          <p:spPr>
            <a:xfrm>
              <a:off x="2277355" y="1611733"/>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0" name="Google Shape;2510;p37"/>
            <p:cNvSpPr/>
            <p:nvPr/>
          </p:nvSpPr>
          <p:spPr>
            <a:xfrm>
              <a:off x="2222923" y="1617001"/>
              <a:ext cx="163" cy="68"/>
            </a:xfrm>
            <a:custGeom>
              <a:avLst/>
              <a:gdLst/>
              <a:ahLst/>
              <a:cxnLst/>
              <a:rect l="l" t="t" r="r" b="b"/>
              <a:pathLst>
                <a:path w="12" h="5" extrusionOk="0">
                  <a:moveTo>
                    <a:pt x="1" y="4"/>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1" name="Google Shape;2511;p37"/>
            <p:cNvSpPr/>
            <p:nvPr/>
          </p:nvSpPr>
          <p:spPr>
            <a:xfrm>
              <a:off x="2223547" y="1616526"/>
              <a:ext cx="244" cy="258"/>
            </a:xfrm>
            <a:custGeom>
              <a:avLst/>
              <a:gdLst/>
              <a:ahLst/>
              <a:cxnLst/>
              <a:rect l="l" t="t" r="r" b="b"/>
              <a:pathLst>
                <a:path w="18" h="19" extrusionOk="0">
                  <a:moveTo>
                    <a:pt x="0" y="18"/>
                  </a:moveTo>
                  <a:cubicBezTo>
                    <a:pt x="4" y="11"/>
                    <a:pt x="11" y="4"/>
                    <a:pt x="18" y="1"/>
                  </a:cubicBezTo>
                  <a:cubicBezTo>
                    <a:pt x="11" y="4"/>
                    <a:pt x="4" y="11"/>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2" name="Google Shape;2512;p37"/>
            <p:cNvSpPr/>
            <p:nvPr/>
          </p:nvSpPr>
          <p:spPr>
            <a:xfrm>
              <a:off x="2223208" y="1616811"/>
              <a:ext cx="163" cy="109"/>
            </a:xfrm>
            <a:custGeom>
              <a:avLst/>
              <a:gdLst/>
              <a:ahLst/>
              <a:cxnLst/>
              <a:rect l="l" t="t" r="r" b="b"/>
              <a:pathLst>
                <a:path w="12" h="8" extrusionOk="0">
                  <a:moveTo>
                    <a:pt x="1" y="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3" name="Google Shape;2513;p37"/>
            <p:cNvSpPr/>
            <p:nvPr/>
          </p:nvSpPr>
          <p:spPr>
            <a:xfrm>
              <a:off x="2276785" y="1611774"/>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4" name="Google Shape;2514;p37"/>
            <p:cNvSpPr/>
            <p:nvPr/>
          </p:nvSpPr>
          <p:spPr>
            <a:xfrm>
              <a:off x="2277016" y="1611774"/>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5" name="Google Shape;2515;p37"/>
            <p:cNvSpPr/>
            <p:nvPr/>
          </p:nvSpPr>
          <p:spPr>
            <a:xfrm>
              <a:off x="2263425" y="1618576"/>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6" name="Google Shape;2516;p37"/>
            <p:cNvSpPr/>
            <p:nvPr/>
          </p:nvSpPr>
          <p:spPr>
            <a:xfrm>
              <a:off x="2257776" y="1617381"/>
              <a:ext cx="149" cy="14"/>
            </a:xfrm>
            <a:custGeom>
              <a:avLst/>
              <a:gdLst/>
              <a:ahLst/>
              <a:cxnLst/>
              <a:rect l="l" t="t" r="r" b="b"/>
              <a:pathLst>
                <a:path w="11" h="1" extrusionOk="0">
                  <a:moveTo>
                    <a:pt x="0" y="1"/>
                  </a:moveTo>
                  <a:cubicBezTo>
                    <a:pt x="4" y="1"/>
                    <a:pt x="7" y="1"/>
                    <a:pt x="11" y="1"/>
                  </a:cubicBezTo>
                  <a:cubicBezTo>
                    <a:pt x="7" y="1"/>
                    <a:pt x="4"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7" name="Google Shape;2517;p37"/>
            <p:cNvSpPr/>
            <p:nvPr/>
          </p:nvSpPr>
          <p:spPr>
            <a:xfrm>
              <a:off x="2256812" y="1617286"/>
              <a:ext cx="163" cy="68"/>
            </a:xfrm>
            <a:custGeom>
              <a:avLst/>
              <a:gdLst/>
              <a:ahLst/>
              <a:cxnLst/>
              <a:rect l="l" t="t" r="r" b="b"/>
              <a:pathLst>
                <a:path w="12" h="5" extrusionOk="0">
                  <a:moveTo>
                    <a:pt x="1" y="1"/>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8" name="Google Shape;2518;p37"/>
            <p:cNvSpPr/>
            <p:nvPr/>
          </p:nvSpPr>
          <p:spPr>
            <a:xfrm>
              <a:off x="2222638" y="1617096"/>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19" name="Google Shape;2519;p37"/>
            <p:cNvSpPr/>
            <p:nvPr/>
          </p:nvSpPr>
          <p:spPr>
            <a:xfrm>
              <a:off x="2278305" y="1611489"/>
              <a:ext cx="339" cy="109"/>
            </a:xfrm>
            <a:custGeom>
              <a:avLst/>
              <a:gdLst/>
              <a:ahLst/>
              <a:cxnLst/>
              <a:rect l="l" t="t" r="r" b="b"/>
              <a:pathLst>
                <a:path w="25" h="8" extrusionOk="0">
                  <a:moveTo>
                    <a:pt x="0" y="8"/>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0" name="Google Shape;2520;p37"/>
            <p:cNvSpPr/>
            <p:nvPr/>
          </p:nvSpPr>
          <p:spPr>
            <a:xfrm>
              <a:off x="2277966" y="1611584"/>
              <a:ext cx="353" cy="68"/>
            </a:xfrm>
            <a:custGeom>
              <a:avLst/>
              <a:gdLst/>
              <a:ahLst/>
              <a:cxnLst/>
              <a:rect l="l" t="t" r="r" b="b"/>
              <a:pathLst>
                <a:path w="26" h="5" extrusionOk="0">
                  <a:moveTo>
                    <a:pt x="1" y="4"/>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1" name="Google Shape;2521;p37"/>
            <p:cNvSpPr/>
            <p:nvPr/>
          </p:nvSpPr>
          <p:spPr>
            <a:xfrm>
              <a:off x="2270227" y="1618902"/>
              <a:ext cx="394" cy="204"/>
            </a:xfrm>
            <a:custGeom>
              <a:avLst/>
              <a:gdLst/>
              <a:ahLst/>
              <a:cxnLst/>
              <a:rect l="l" t="t" r="r" b="b"/>
              <a:pathLst>
                <a:path w="29" h="15" extrusionOk="0">
                  <a:moveTo>
                    <a:pt x="0" y="1"/>
                  </a:moveTo>
                  <a:cubicBezTo>
                    <a:pt x="11" y="4"/>
                    <a:pt x="18" y="8"/>
                    <a:pt x="28" y="15"/>
                  </a:cubicBezTo>
                  <a:cubicBezTo>
                    <a:pt x="18" y="8"/>
                    <a:pt x="11"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2" name="Google Shape;2522;p37"/>
            <p:cNvSpPr/>
            <p:nvPr/>
          </p:nvSpPr>
          <p:spPr>
            <a:xfrm>
              <a:off x="2277640" y="1611638"/>
              <a:ext cx="204" cy="54"/>
            </a:xfrm>
            <a:custGeom>
              <a:avLst/>
              <a:gdLst/>
              <a:ahLst/>
              <a:cxnLst/>
              <a:rect l="l" t="t" r="r" b="b"/>
              <a:pathLst>
                <a:path w="15" h="4" extrusionOk="0">
                  <a:moveTo>
                    <a:pt x="0" y="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3" name="Google Shape;2523;p37"/>
            <p:cNvSpPr/>
            <p:nvPr/>
          </p:nvSpPr>
          <p:spPr>
            <a:xfrm>
              <a:off x="2222353" y="1617191"/>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4" name="Google Shape;2524;p37"/>
            <p:cNvSpPr/>
            <p:nvPr/>
          </p:nvSpPr>
          <p:spPr>
            <a:xfrm>
              <a:off x="2221972" y="161719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5" name="Google Shape;2525;p37"/>
            <p:cNvSpPr/>
            <p:nvPr/>
          </p:nvSpPr>
          <p:spPr>
            <a:xfrm>
              <a:off x="2268272" y="1618332"/>
              <a:ext cx="299" cy="68"/>
            </a:xfrm>
            <a:custGeom>
              <a:avLst/>
              <a:gdLst/>
              <a:ahLst/>
              <a:cxnLst/>
              <a:rect l="l" t="t" r="r" b="b"/>
              <a:pathLst>
                <a:path w="22" h="5" extrusionOk="0">
                  <a:moveTo>
                    <a:pt x="1" y="1"/>
                  </a:moveTo>
                  <a:lnTo>
                    <a:pt x="2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6" name="Google Shape;2526;p37"/>
            <p:cNvSpPr/>
            <p:nvPr/>
          </p:nvSpPr>
          <p:spPr>
            <a:xfrm>
              <a:off x="2267701" y="1618291"/>
              <a:ext cx="299" cy="14"/>
            </a:xfrm>
            <a:custGeom>
              <a:avLst/>
              <a:gdLst/>
              <a:ahLst/>
              <a:cxnLst/>
              <a:rect l="l" t="t" r="r" b="b"/>
              <a:pathLst>
                <a:path w="22" h="1" extrusionOk="0">
                  <a:moveTo>
                    <a:pt x="1" y="0"/>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7" name="Google Shape;2527;p37"/>
            <p:cNvSpPr/>
            <p:nvPr/>
          </p:nvSpPr>
          <p:spPr>
            <a:xfrm>
              <a:off x="2276024" y="161186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8" name="Google Shape;2528;p37"/>
            <p:cNvSpPr/>
            <p:nvPr/>
          </p:nvSpPr>
          <p:spPr>
            <a:xfrm>
              <a:off x="2278726" y="1611448"/>
              <a:ext cx="258" cy="54"/>
            </a:xfrm>
            <a:custGeom>
              <a:avLst/>
              <a:gdLst/>
              <a:ahLst/>
              <a:cxnLst/>
              <a:rect l="l" t="t" r="r" b="b"/>
              <a:pathLst>
                <a:path w="19" h="4" extrusionOk="0">
                  <a:moveTo>
                    <a:pt x="1" y="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29" name="Google Shape;2529;p37"/>
            <p:cNvSpPr/>
            <p:nvPr/>
          </p:nvSpPr>
          <p:spPr>
            <a:xfrm>
              <a:off x="2266520" y="161819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0" name="Google Shape;2530;p37"/>
            <p:cNvSpPr/>
            <p:nvPr/>
          </p:nvSpPr>
          <p:spPr>
            <a:xfrm>
              <a:off x="2267131" y="1618237"/>
              <a:ext cx="299" cy="14"/>
            </a:xfrm>
            <a:custGeom>
              <a:avLst/>
              <a:gdLst/>
              <a:ahLst/>
              <a:cxnLst/>
              <a:rect l="l" t="t" r="r" b="b"/>
              <a:pathLst>
                <a:path w="22" h="1" extrusionOk="0">
                  <a:moveTo>
                    <a:pt x="1" y="1"/>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1" name="Google Shape;2531;p37"/>
            <p:cNvSpPr/>
            <p:nvPr/>
          </p:nvSpPr>
          <p:spPr>
            <a:xfrm>
              <a:off x="2269792" y="1618712"/>
              <a:ext cx="299" cy="163"/>
            </a:xfrm>
            <a:custGeom>
              <a:avLst/>
              <a:gdLst/>
              <a:ahLst/>
              <a:cxnLst/>
              <a:rect l="l" t="t" r="r" b="b"/>
              <a:pathLst>
                <a:path w="22" h="12" extrusionOk="0">
                  <a:moveTo>
                    <a:pt x="1" y="1"/>
                  </a:moveTo>
                  <a:lnTo>
                    <a:pt x="22"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2" name="Google Shape;2532;p37"/>
            <p:cNvSpPr/>
            <p:nvPr/>
          </p:nvSpPr>
          <p:spPr>
            <a:xfrm>
              <a:off x="2269317" y="1618576"/>
              <a:ext cx="299" cy="109"/>
            </a:xfrm>
            <a:custGeom>
              <a:avLst/>
              <a:gdLst/>
              <a:ahLst/>
              <a:cxnLst/>
              <a:rect l="l" t="t" r="r" b="b"/>
              <a:pathLst>
                <a:path w="22" h="8" extrusionOk="0">
                  <a:moveTo>
                    <a:pt x="1" y="0"/>
                  </a:moveTo>
                  <a:lnTo>
                    <a:pt x="22"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3" name="Google Shape;2533;p37"/>
            <p:cNvSpPr/>
            <p:nvPr/>
          </p:nvSpPr>
          <p:spPr>
            <a:xfrm>
              <a:off x="2263764" y="1618427"/>
              <a:ext cx="149" cy="68"/>
            </a:xfrm>
            <a:custGeom>
              <a:avLst/>
              <a:gdLst/>
              <a:ahLst/>
              <a:cxnLst/>
              <a:rect l="l" t="t" r="r" b="b"/>
              <a:pathLst>
                <a:path w="11" h="5" extrusionOk="0">
                  <a:moveTo>
                    <a:pt x="0" y="4"/>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4" name="Google Shape;2534;p37"/>
            <p:cNvSpPr/>
            <p:nvPr/>
          </p:nvSpPr>
          <p:spPr>
            <a:xfrm>
              <a:off x="2268801" y="1618427"/>
              <a:ext cx="299" cy="109"/>
            </a:xfrm>
            <a:custGeom>
              <a:avLst/>
              <a:gdLst/>
              <a:ahLst/>
              <a:cxnLst/>
              <a:rect l="l" t="t" r="r" b="b"/>
              <a:pathLst>
                <a:path w="22" h="8" extrusionOk="0">
                  <a:moveTo>
                    <a:pt x="0" y="1"/>
                  </a:moveTo>
                  <a:lnTo>
                    <a:pt x="2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5" name="Google Shape;2535;p37"/>
            <p:cNvSpPr/>
            <p:nvPr/>
          </p:nvSpPr>
          <p:spPr>
            <a:xfrm>
              <a:off x="2264565" y="1618332"/>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6" name="Google Shape;2536;p37"/>
            <p:cNvSpPr/>
            <p:nvPr/>
          </p:nvSpPr>
          <p:spPr>
            <a:xfrm>
              <a:off x="2276445" y="161182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7" name="Google Shape;2537;p37"/>
            <p:cNvSpPr/>
            <p:nvPr/>
          </p:nvSpPr>
          <p:spPr>
            <a:xfrm>
              <a:off x="2264144" y="1618386"/>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8" name="Google Shape;2538;p37"/>
            <p:cNvSpPr/>
            <p:nvPr/>
          </p:nvSpPr>
          <p:spPr>
            <a:xfrm>
              <a:off x="2265570" y="1618237"/>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39" name="Google Shape;2539;p37"/>
            <p:cNvSpPr/>
            <p:nvPr/>
          </p:nvSpPr>
          <p:spPr>
            <a:xfrm>
              <a:off x="2266086" y="161819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0" name="Google Shape;2540;p37"/>
            <p:cNvSpPr/>
            <p:nvPr/>
          </p:nvSpPr>
          <p:spPr>
            <a:xfrm>
              <a:off x="2276255" y="161182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1" name="Google Shape;2541;p37"/>
            <p:cNvSpPr/>
            <p:nvPr/>
          </p:nvSpPr>
          <p:spPr>
            <a:xfrm>
              <a:off x="2276119" y="161186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2" name="Google Shape;2542;p37"/>
            <p:cNvSpPr/>
            <p:nvPr/>
          </p:nvSpPr>
          <p:spPr>
            <a:xfrm>
              <a:off x="2265040" y="1618291"/>
              <a:ext cx="204" cy="14"/>
            </a:xfrm>
            <a:custGeom>
              <a:avLst/>
              <a:gdLst/>
              <a:ahLst/>
              <a:cxnLst/>
              <a:rect l="l" t="t" r="r" b="b"/>
              <a:pathLst>
                <a:path w="15" h="1" extrusionOk="0">
                  <a:moveTo>
                    <a:pt x="1" y="0"/>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3" name="Google Shape;2543;p37"/>
            <p:cNvSpPr/>
            <p:nvPr/>
          </p:nvSpPr>
          <p:spPr>
            <a:xfrm>
              <a:off x="2221307" y="161719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4" name="Google Shape;2544;p37"/>
            <p:cNvSpPr/>
            <p:nvPr/>
          </p:nvSpPr>
          <p:spPr>
            <a:xfrm>
              <a:off x="2257002" y="1617340"/>
              <a:ext cx="638" cy="54"/>
            </a:xfrm>
            <a:custGeom>
              <a:avLst/>
              <a:gdLst/>
              <a:ahLst/>
              <a:cxnLst/>
              <a:rect l="l" t="t" r="r" b="b"/>
              <a:pathLst>
                <a:path w="47" h="4" extrusionOk="0">
                  <a:moveTo>
                    <a:pt x="47" y="4"/>
                  </a:moveTo>
                  <a:cubicBezTo>
                    <a:pt x="33" y="4"/>
                    <a:pt x="15" y="4"/>
                    <a:pt x="1" y="0"/>
                  </a:cubicBezTo>
                  <a:cubicBezTo>
                    <a:pt x="15" y="4"/>
                    <a:pt x="33" y="4"/>
                    <a:pt x="47"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5" name="Google Shape;2545;p37"/>
            <p:cNvSpPr/>
            <p:nvPr/>
          </p:nvSpPr>
          <p:spPr>
            <a:xfrm>
              <a:off x="2221687" y="161719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6" name="Google Shape;2546;p37"/>
            <p:cNvSpPr/>
            <p:nvPr/>
          </p:nvSpPr>
          <p:spPr>
            <a:xfrm>
              <a:off x="2279446" y="1611298"/>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7" name="Google Shape;2547;p37"/>
            <p:cNvSpPr/>
            <p:nvPr/>
          </p:nvSpPr>
          <p:spPr>
            <a:xfrm>
              <a:off x="2279107" y="1611353"/>
              <a:ext cx="258" cy="54"/>
            </a:xfrm>
            <a:custGeom>
              <a:avLst/>
              <a:gdLst/>
              <a:ahLst/>
              <a:cxnLst/>
              <a:rect l="l" t="t" r="r" b="b"/>
              <a:pathLst>
                <a:path w="19" h="4" extrusionOk="0">
                  <a:moveTo>
                    <a:pt x="1" y="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8" name="Google Shape;2548;p37"/>
            <p:cNvSpPr/>
            <p:nvPr/>
          </p:nvSpPr>
          <p:spPr>
            <a:xfrm>
              <a:off x="2201348" y="1551829"/>
              <a:ext cx="52776" cy="23503"/>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49" name="Google Shape;2549;p37"/>
            <p:cNvSpPr/>
            <p:nvPr/>
          </p:nvSpPr>
          <p:spPr>
            <a:xfrm>
              <a:off x="2244511" y="1573173"/>
              <a:ext cx="3476" cy="1113"/>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0" name="Google Shape;2550;p37"/>
            <p:cNvSpPr/>
            <p:nvPr/>
          </p:nvSpPr>
          <p:spPr>
            <a:xfrm>
              <a:off x="2243316" y="1574273"/>
              <a:ext cx="1208" cy="1154"/>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1" name="Google Shape;2551;p37"/>
            <p:cNvSpPr/>
            <p:nvPr/>
          </p:nvSpPr>
          <p:spPr>
            <a:xfrm>
              <a:off x="2252820" y="1570607"/>
              <a:ext cx="163" cy="109"/>
            </a:xfrm>
            <a:custGeom>
              <a:avLst/>
              <a:gdLst/>
              <a:ahLst/>
              <a:cxnLst/>
              <a:rect l="l" t="t" r="r" b="b"/>
              <a:pathLst>
                <a:path w="12" h="8" extrusionOk="0">
                  <a:moveTo>
                    <a:pt x="1" y="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2" name="Google Shape;2552;p37"/>
            <p:cNvSpPr/>
            <p:nvPr/>
          </p:nvSpPr>
          <p:spPr>
            <a:xfrm>
              <a:off x="2253445" y="1570322"/>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3" name="Google Shape;2553;p37"/>
            <p:cNvSpPr/>
            <p:nvPr/>
          </p:nvSpPr>
          <p:spPr>
            <a:xfrm>
              <a:off x="2201973" y="1568516"/>
              <a:ext cx="40502" cy="24372"/>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4" name="Google Shape;2554;p37"/>
            <p:cNvSpPr/>
            <p:nvPr/>
          </p:nvSpPr>
          <p:spPr>
            <a:xfrm>
              <a:off x="2219786" y="1591095"/>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5" name="Google Shape;2555;p37"/>
            <p:cNvSpPr/>
            <p:nvPr/>
          </p:nvSpPr>
          <p:spPr>
            <a:xfrm>
              <a:off x="2220072" y="1591285"/>
              <a:ext cx="353" cy="258"/>
            </a:xfrm>
            <a:custGeom>
              <a:avLst/>
              <a:gdLst/>
              <a:ahLst/>
              <a:cxnLst/>
              <a:rect l="l" t="t" r="r" b="b"/>
              <a:pathLst>
                <a:path w="26" h="19" extrusionOk="0">
                  <a:moveTo>
                    <a:pt x="25" y="1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6" name="Google Shape;2556;p37"/>
            <p:cNvSpPr/>
            <p:nvPr/>
          </p:nvSpPr>
          <p:spPr>
            <a:xfrm>
              <a:off x="2220411" y="1591530"/>
              <a:ext cx="1154" cy="1290"/>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7" name="Google Shape;2557;p37"/>
            <p:cNvSpPr/>
            <p:nvPr/>
          </p:nvSpPr>
          <p:spPr>
            <a:xfrm>
              <a:off x="2223547" y="1592901"/>
              <a:ext cx="339" cy="14"/>
            </a:xfrm>
            <a:custGeom>
              <a:avLst/>
              <a:gdLst/>
              <a:ahLst/>
              <a:cxnLst/>
              <a:rect l="l" t="t" r="r" b="b"/>
              <a:pathLst>
                <a:path w="25" h="1" extrusionOk="0">
                  <a:moveTo>
                    <a:pt x="0" y="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8" name="Google Shape;2558;p37"/>
            <p:cNvSpPr/>
            <p:nvPr/>
          </p:nvSpPr>
          <p:spPr>
            <a:xfrm>
              <a:off x="2222312" y="1592860"/>
              <a:ext cx="489" cy="14"/>
            </a:xfrm>
            <a:custGeom>
              <a:avLst/>
              <a:gdLst/>
              <a:ahLst/>
              <a:cxnLst/>
              <a:rect l="l" t="t" r="r" b="b"/>
              <a:pathLst>
                <a:path w="36" h="1" extrusionOk="0">
                  <a:moveTo>
                    <a:pt x="0" y="0"/>
                  </a:moveTo>
                  <a:lnTo>
                    <a:pt x="3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59" name="Google Shape;2559;p37"/>
            <p:cNvSpPr/>
            <p:nvPr/>
          </p:nvSpPr>
          <p:spPr>
            <a:xfrm>
              <a:off x="2224878" y="1592996"/>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0" name="Google Shape;2560;p37"/>
            <p:cNvSpPr/>
            <p:nvPr/>
          </p:nvSpPr>
          <p:spPr>
            <a:xfrm>
              <a:off x="2222923" y="1592860"/>
              <a:ext cx="394" cy="14"/>
            </a:xfrm>
            <a:custGeom>
              <a:avLst/>
              <a:gdLst/>
              <a:ahLst/>
              <a:cxnLst/>
              <a:rect l="l" t="t" r="r" b="b"/>
              <a:pathLst>
                <a:path w="29" h="1" extrusionOk="0">
                  <a:moveTo>
                    <a:pt x="1" y="0"/>
                  </a:moveTo>
                  <a:lnTo>
                    <a:pt x="2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1" name="Google Shape;2561;p37"/>
            <p:cNvSpPr/>
            <p:nvPr/>
          </p:nvSpPr>
          <p:spPr>
            <a:xfrm>
              <a:off x="2224023" y="1592955"/>
              <a:ext cx="299" cy="14"/>
            </a:xfrm>
            <a:custGeom>
              <a:avLst/>
              <a:gdLst/>
              <a:ahLst/>
              <a:cxnLst/>
              <a:rect l="l" t="t" r="r" b="b"/>
              <a:pathLst>
                <a:path w="22" h="1" extrusionOk="0">
                  <a:moveTo>
                    <a:pt x="0" y="0"/>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2" name="Google Shape;2562;p37"/>
            <p:cNvSpPr/>
            <p:nvPr/>
          </p:nvSpPr>
          <p:spPr>
            <a:xfrm>
              <a:off x="2221592" y="1592806"/>
              <a:ext cx="584" cy="14"/>
            </a:xfrm>
            <a:custGeom>
              <a:avLst/>
              <a:gdLst/>
              <a:ahLst/>
              <a:cxnLst/>
              <a:rect l="l" t="t" r="r" b="b"/>
              <a:pathLst>
                <a:path w="43" h="1" extrusionOk="0">
                  <a:moveTo>
                    <a:pt x="1" y="1"/>
                  </a:moveTo>
                  <a:lnTo>
                    <a:pt x="43"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3" name="Google Shape;2563;p37"/>
            <p:cNvSpPr/>
            <p:nvPr/>
          </p:nvSpPr>
          <p:spPr>
            <a:xfrm>
              <a:off x="2224444" y="1592955"/>
              <a:ext cx="299" cy="14"/>
            </a:xfrm>
            <a:custGeom>
              <a:avLst/>
              <a:gdLst/>
              <a:ahLst/>
              <a:cxnLst/>
              <a:rect l="l" t="t" r="r" b="b"/>
              <a:pathLst>
                <a:path w="22" h="1" extrusionOk="0">
                  <a:moveTo>
                    <a:pt x="1" y="0"/>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4" name="Google Shape;2564;p37"/>
            <p:cNvSpPr/>
            <p:nvPr/>
          </p:nvSpPr>
          <p:spPr>
            <a:xfrm>
              <a:off x="2225204" y="1592996"/>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5" name="Google Shape;2565;p37"/>
            <p:cNvSpPr/>
            <p:nvPr/>
          </p:nvSpPr>
          <p:spPr>
            <a:xfrm>
              <a:off x="2242081" y="1576934"/>
              <a:ext cx="353" cy="2200"/>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6" name="Google Shape;2566;p37"/>
            <p:cNvSpPr/>
            <p:nvPr/>
          </p:nvSpPr>
          <p:spPr>
            <a:xfrm>
              <a:off x="2225489" y="1593050"/>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7" name="Google Shape;2567;p37"/>
            <p:cNvSpPr/>
            <p:nvPr/>
          </p:nvSpPr>
          <p:spPr>
            <a:xfrm>
              <a:off x="2226494" y="159318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8" name="Google Shape;2568;p37"/>
            <p:cNvSpPr/>
            <p:nvPr/>
          </p:nvSpPr>
          <p:spPr>
            <a:xfrm>
              <a:off x="2226439" y="1593186"/>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69" name="Google Shape;2569;p37"/>
            <p:cNvSpPr/>
            <p:nvPr/>
          </p:nvSpPr>
          <p:spPr>
            <a:xfrm>
              <a:off x="2226154" y="1593145"/>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0" name="Google Shape;2570;p37"/>
            <p:cNvSpPr/>
            <p:nvPr/>
          </p:nvSpPr>
          <p:spPr>
            <a:xfrm>
              <a:off x="2226304" y="159314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1" name="Google Shape;2571;p37"/>
            <p:cNvSpPr/>
            <p:nvPr/>
          </p:nvSpPr>
          <p:spPr>
            <a:xfrm>
              <a:off x="2225964" y="1593091"/>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2" name="Google Shape;2572;p37"/>
            <p:cNvSpPr/>
            <p:nvPr/>
          </p:nvSpPr>
          <p:spPr>
            <a:xfrm>
              <a:off x="2225774" y="1593091"/>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3" name="Google Shape;2573;p37"/>
            <p:cNvSpPr/>
            <p:nvPr/>
          </p:nvSpPr>
          <p:spPr>
            <a:xfrm>
              <a:off x="2240044" y="1575454"/>
              <a:ext cx="299" cy="204"/>
            </a:xfrm>
            <a:custGeom>
              <a:avLst/>
              <a:gdLst/>
              <a:ahLst/>
              <a:cxnLst/>
              <a:rect l="l" t="t" r="r" b="b"/>
              <a:pathLst>
                <a:path w="22" h="15" extrusionOk="0">
                  <a:moveTo>
                    <a:pt x="0" y="1"/>
                  </a:moveTo>
                  <a:lnTo>
                    <a:pt x="2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4" name="Google Shape;2574;p37"/>
            <p:cNvSpPr/>
            <p:nvPr/>
          </p:nvSpPr>
          <p:spPr>
            <a:xfrm>
              <a:off x="2206195" y="1570566"/>
              <a:ext cx="258" cy="109"/>
            </a:xfrm>
            <a:custGeom>
              <a:avLst/>
              <a:gdLst/>
              <a:ahLst/>
              <a:cxnLst/>
              <a:rect l="l" t="t" r="r" b="b"/>
              <a:pathLst>
                <a:path w="19" h="8" extrusionOk="0">
                  <a:moveTo>
                    <a:pt x="1" y="7"/>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5" name="Google Shape;2575;p37"/>
            <p:cNvSpPr/>
            <p:nvPr/>
          </p:nvSpPr>
          <p:spPr>
            <a:xfrm>
              <a:off x="2208151" y="1569806"/>
              <a:ext cx="204" cy="109"/>
            </a:xfrm>
            <a:custGeom>
              <a:avLst/>
              <a:gdLst/>
              <a:ahLst/>
              <a:cxnLst/>
              <a:rect l="l" t="t" r="r" b="b"/>
              <a:pathLst>
                <a:path w="15" h="8" extrusionOk="0">
                  <a:moveTo>
                    <a:pt x="0" y="7"/>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6" name="Google Shape;2576;p37"/>
            <p:cNvSpPr/>
            <p:nvPr/>
          </p:nvSpPr>
          <p:spPr>
            <a:xfrm>
              <a:off x="2225109" y="1570036"/>
              <a:ext cx="1914" cy="109"/>
            </a:xfrm>
            <a:custGeom>
              <a:avLst/>
              <a:gdLst/>
              <a:ahLst/>
              <a:cxnLst/>
              <a:rect l="l" t="t" r="r" b="b"/>
              <a:pathLst>
                <a:path w="141" h="8" extrusionOk="0">
                  <a:moveTo>
                    <a:pt x="141" y="1"/>
                  </a:moveTo>
                  <a:cubicBezTo>
                    <a:pt x="92" y="4"/>
                    <a:pt x="46" y="8"/>
                    <a:pt x="1" y="8"/>
                  </a:cubicBezTo>
                  <a:cubicBezTo>
                    <a:pt x="46" y="8"/>
                    <a:pt x="92" y="4"/>
                    <a:pt x="14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7" name="Google Shape;2577;p37"/>
            <p:cNvSpPr/>
            <p:nvPr/>
          </p:nvSpPr>
          <p:spPr>
            <a:xfrm>
              <a:off x="2207526" y="1570091"/>
              <a:ext cx="258" cy="109"/>
            </a:xfrm>
            <a:custGeom>
              <a:avLst/>
              <a:gdLst/>
              <a:ahLst/>
              <a:cxnLst/>
              <a:rect l="l" t="t" r="r" b="b"/>
              <a:pathLst>
                <a:path w="19" h="8" extrusionOk="0">
                  <a:moveTo>
                    <a:pt x="1" y="7"/>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8" name="Google Shape;2578;p37"/>
            <p:cNvSpPr/>
            <p:nvPr/>
          </p:nvSpPr>
          <p:spPr>
            <a:xfrm>
              <a:off x="2240899" y="1576024"/>
              <a:ext cx="339" cy="204"/>
            </a:xfrm>
            <a:custGeom>
              <a:avLst/>
              <a:gdLst/>
              <a:ahLst/>
              <a:cxnLst/>
              <a:rect l="l" t="t" r="r" b="b"/>
              <a:pathLst>
                <a:path w="25" h="15" extrusionOk="0">
                  <a:moveTo>
                    <a:pt x="0" y="1"/>
                  </a:moveTo>
                  <a:lnTo>
                    <a:pt x="25"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79" name="Google Shape;2579;p37"/>
            <p:cNvSpPr/>
            <p:nvPr/>
          </p:nvSpPr>
          <p:spPr>
            <a:xfrm>
              <a:off x="2206915" y="1570322"/>
              <a:ext cx="244" cy="109"/>
            </a:xfrm>
            <a:custGeom>
              <a:avLst/>
              <a:gdLst/>
              <a:ahLst/>
              <a:cxnLst/>
              <a:rect l="l" t="t" r="r" b="b"/>
              <a:pathLst>
                <a:path w="18" h="8" extrusionOk="0">
                  <a:moveTo>
                    <a:pt x="0" y="8"/>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0" name="Google Shape;2580;p37"/>
            <p:cNvSpPr/>
            <p:nvPr/>
          </p:nvSpPr>
          <p:spPr>
            <a:xfrm>
              <a:off x="2241755" y="1576554"/>
              <a:ext cx="530" cy="299"/>
            </a:xfrm>
            <a:custGeom>
              <a:avLst/>
              <a:gdLst/>
              <a:ahLst/>
              <a:cxnLst/>
              <a:rect l="l" t="t" r="r" b="b"/>
              <a:pathLst>
                <a:path w="39" h="22" extrusionOk="0">
                  <a:moveTo>
                    <a:pt x="0" y="0"/>
                  </a:moveTo>
                  <a:lnTo>
                    <a:pt x="39"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1" name="Google Shape;2581;p37"/>
            <p:cNvSpPr/>
            <p:nvPr/>
          </p:nvSpPr>
          <p:spPr>
            <a:xfrm>
              <a:off x="2204539" y="157094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2" name="Google Shape;2582;p37"/>
            <p:cNvSpPr/>
            <p:nvPr/>
          </p:nvSpPr>
          <p:spPr>
            <a:xfrm>
              <a:off x="2229345" y="1569466"/>
              <a:ext cx="1018" cy="543"/>
            </a:xfrm>
            <a:custGeom>
              <a:avLst/>
              <a:gdLst/>
              <a:ahLst/>
              <a:cxnLst/>
              <a:rect l="l" t="t" r="r" b="b"/>
              <a:pathLst>
                <a:path w="75" h="40" extrusionOk="0">
                  <a:moveTo>
                    <a:pt x="74" y="39"/>
                  </a:moveTo>
                  <a:cubicBezTo>
                    <a:pt x="57" y="15"/>
                    <a:pt x="29" y="1"/>
                    <a:pt x="1" y="1"/>
                  </a:cubicBezTo>
                  <a:cubicBezTo>
                    <a:pt x="29" y="1"/>
                    <a:pt x="57" y="15"/>
                    <a:pt x="74"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3" name="Google Shape;2583;p37"/>
            <p:cNvSpPr/>
            <p:nvPr/>
          </p:nvSpPr>
          <p:spPr>
            <a:xfrm>
              <a:off x="2205394" y="1570756"/>
              <a:ext cx="244" cy="54"/>
            </a:xfrm>
            <a:custGeom>
              <a:avLst/>
              <a:gdLst/>
              <a:ahLst/>
              <a:cxnLst/>
              <a:rect l="l" t="t" r="r" b="b"/>
              <a:pathLst>
                <a:path w="18" h="4" extrusionOk="0">
                  <a:moveTo>
                    <a:pt x="0" y="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4" name="Google Shape;2584;p37"/>
            <p:cNvSpPr/>
            <p:nvPr/>
          </p:nvSpPr>
          <p:spPr>
            <a:xfrm>
              <a:off x="2095783" y="1657326"/>
              <a:ext cx="30481" cy="15641"/>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5" name="Google Shape;2585;p37"/>
            <p:cNvSpPr/>
            <p:nvPr/>
          </p:nvSpPr>
          <p:spPr>
            <a:xfrm>
              <a:off x="2124445" y="1664672"/>
              <a:ext cx="149" cy="68"/>
            </a:xfrm>
            <a:custGeom>
              <a:avLst/>
              <a:gdLst/>
              <a:ahLst/>
              <a:cxnLst/>
              <a:rect l="l" t="t" r="r" b="b"/>
              <a:pathLst>
                <a:path w="11" h="5" extrusionOk="0">
                  <a:moveTo>
                    <a:pt x="1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6" name="Google Shape;2586;p37"/>
            <p:cNvSpPr/>
            <p:nvPr/>
          </p:nvSpPr>
          <p:spPr>
            <a:xfrm>
              <a:off x="2126292" y="166463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7" name="Google Shape;2587;p37"/>
            <p:cNvSpPr/>
            <p:nvPr/>
          </p:nvSpPr>
          <p:spPr>
            <a:xfrm>
              <a:off x="2119422" y="1659349"/>
              <a:ext cx="136" cy="2539"/>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8" name="Google Shape;2588;p37"/>
            <p:cNvSpPr/>
            <p:nvPr/>
          </p:nvSpPr>
          <p:spPr>
            <a:xfrm>
              <a:off x="2125681" y="1664536"/>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89" name="Google Shape;2589;p37"/>
            <p:cNvSpPr/>
            <p:nvPr/>
          </p:nvSpPr>
          <p:spPr>
            <a:xfrm>
              <a:off x="2125206" y="1664536"/>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0" name="Google Shape;2590;p37"/>
            <p:cNvSpPr/>
            <p:nvPr/>
          </p:nvSpPr>
          <p:spPr>
            <a:xfrm>
              <a:off x="2124581" y="1664536"/>
              <a:ext cx="394" cy="149"/>
            </a:xfrm>
            <a:custGeom>
              <a:avLst/>
              <a:gdLst/>
              <a:ahLst/>
              <a:cxnLst/>
              <a:rect l="l" t="t" r="r" b="b"/>
              <a:pathLst>
                <a:path w="29" h="11" extrusionOk="0">
                  <a:moveTo>
                    <a:pt x="1" y="11"/>
                  </a:moveTo>
                  <a:cubicBezTo>
                    <a:pt x="11" y="4"/>
                    <a:pt x="18" y="4"/>
                    <a:pt x="29" y="0"/>
                  </a:cubicBezTo>
                  <a:cubicBezTo>
                    <a:pt x="18" y="4"/>
                    <a:pt x="11" y="4"/>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1" name="Google Shape;2591;p37"/>
            <p:cNvSpPr/>
            <p:nvPr/>
          </p:nvSpPr>
          <p:spPr>
            <a:xfrm>
              <a:off x="2094588" y="1586533"/>
              <a:ext cx="64181" cy="72259"/>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2592" name="Google Shape;2592;p37"/>
            <p:cNvSpPr/>
            <p:nvPr/>
          </p:nvSpPr>
          <p:spPr>
            <a:xfrm>
              <a:off x="2158525" y="1622418"/>
              <a:ext cx="299" cy="1113"/>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3" name="Google Shape;2593;p37"/>
            <p:cNvSpPr/>
            <p:nvPr/>
          </p:nvSpPr>
          <p:spPr>
            <a:xfrm>
              <a:off x="2158620" y="1621427"/>
              <a:ext cx="14" cy="54"/>
            </a:xfrm>
            <a:custGeom>
              <a:avLst/>
              <a:gdLst/>
              <a:ahLst/>
              <a:cxnLst/>
              <a:rect l="l" t="t" r="r" b="b"/>
              <a:pathLst>
                <a:path w="1" h="4" extrusionOk="0">
                  <a:moveTo>
                    <a:pt x="0"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4" name="Google Shape;2594;p37"/>
            <p:cNvSpPr/>
            <p:nvPr/>
          </p:nvSpPr>
          <p:spPr>
            <a:xfrm>
              <a:off x="2158756" y="1622093"/>
              <a:ext cx="68" cy="149"/>
            </a:xfrm>
            <a:custGeom>
              <a:avLst/>
              <a:gdLst/>
              <a:ahLst/>
              <a:cxnLst/>
              <a:rect l="l" t="t" r="r" b="b"/>
              <a:pathLst>
                <a:path w="5" h="11" extrusionOk="0">
                  <a:moveTo>
                    <a:pt x="1" y="0"/>
                  </a:moveTo>
                  <a:lnTo>
                    <a:pt x="1" y="11"/>
                  </a:lnTo>
                  <a:cubicBezTo>
                    <a:pt x="4" y="7"/>
                    <a:pt x="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5" name="Google Shape;2595;p37"/>
            <p:cNvSpPr/>
            <p:nvPr/>
          </p:nvSpPr>
          <p:spPr>
            <a:xfrm>
              <a:off x="2153433" y="1595847"/>
              <a:ext cx="14" cy="299"/>
            </a:xfrm>
            <a:custGeom>
              <a:avLst/>
              <a:gdLst/>
              <a:ahLst/>
              <a:cxnLst/>
              <a:rect l="l" t="t" r="r" b="b"/>
              <a:pathLst>
                <a:path w="1" h="22" extrusionOk="0">
                  <a:moveTo>
                    <a:pt x="1"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6" name="Google Shape;2596;p37"/>
            <p:cNvSpPr/>
            <p:nvPr/>
          </p:nvSpPr>
          <p:spPr>
            <a:xfrm>
              <a:off x="2158756" y="1621753"/>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7" name="Google Shape;2597;p37"/>
            <p:cNvSpPr/>
            <p:nvPr/>
          </p:nvSpPr>
          <p:spPr>
            <a:xfrm>
              <a:off x="2153433" y="1596227"/>
              <a:ext cx="109" cy="448"/>
            </a:xfrm>
            <a:custGeom>
              <a:avLst/>
              <a:gdLst/>
              <a:ahLst/>
              <a:cxnLst/>
              <a:rect l="l" t="t" r="r" b="b"/>
              <a:pathLst>
                <a:path w="8" h="33" extrusionOk="0">
                  <a:moveTo>
                    <a:pt x="8" y="32"/>
                  </a:moveTo>
                  <a:cubicBezTo>
                    <a:pt x="4" y="22"/>
                    <a:pt x="1" y="11"/>
                    <a:pt x="1" y="1"/>
                  </a:cubicBezTo>
                  <a:cubicBezTo>
                    <a:pt x="1" y="11"/>
                    <a:pt x="4" y="22"/>
                    <a:pt x="8"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8" name="Google Shape;2598;p37"/>
            <p:cNvSpPr/>
            <p:nvPr/>
          </p:nvSpPr>
          <p:spPr>
            <a:xfrm>
              <a:off x="2147160" y="1646763"/>
              <a:ext cx="3775" cy="2390"/>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599" name="Google Shape;2599;p37"/>
            <p:cNvSpPr/>
            <p:nvPr/>
          </p:nvSpPr>
          <p:spPr>
            <a:xfrm>
              <a:off x="2121445" y="1657027"/>
              <a:ext cx="204" cy="14"/>
            </a:xfrm>
            <a:custGeom>
              <a:avLst/>
              <a:gdLst/>
              <a:ahLst/>
              <a:cxnLst/>
              <a:rect l="l" t="t" r="r" b="b"/>
              <a:pathLst>
                <a:path w="15" h="1" extrusionOk="0">
                  <a:moveTo>
                    <a:pt x="1" y="0"/>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0" name="Google Shape;2600;p37"/>
            <p:cNvSpPr/>
            <p:nvPr/>
          </p:nvSpPr>
          <p:spPr>
            <a:xfrm>
              <a:off x="2120073" y="1657123"/>
              <a:ext cx="815" cy="489"/>
            </a:xfrm>
            <a:custGeom>
              <a:avLst/>
              <a:gdLst/>
              <a:ahLst/>
              <a:cxnLst/>
              <a:rect l="l" t="t" r="r" b="b"/>
              <a:pathLst>
                <a:path w="60" h="36" extrusionOk="0">
                  <a:moveTo>
                    <a:pt x="60" y="0"/>
                  </a:moveTo>
                  <a:cubicBezTo>
                    <a:pt x="39" y="4"/>
                    <a:pt x="14" y="14"/>
                    <a:pt x="0" y="35"/>
                  </a:cubicBezTo>
                  <a:cubicBezTo>
                    <a:pt x="14" y="18"/>
                    <a:pt x="39" y="4"/>
                    <a:pt x="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1" name="Google Shape;2601;p37"/>
            <p:cNvSpPr/>
            <p:nvPr/>
          </p:nvSpPr>
          <p:spPr>
            <a:xfrm>
              <a:off x="2121159" y="165702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2" name="Google Shape;2602;p37"/>
            <p:cNvSpPr/>
            <p:nvPr/>
          </p:nvSpPr>
          <p:spPr>
            <a:xfrm>
              <a:off x="2122069" y="1657123"/>
              <a:ext cx="244" cy="109"/>
            </a:xfrm>
            <a:custGeom>
              <a:avLst/>
              <a:gdLst/>
              <a:ahLst/>
              <a:cxnLst/>
              <a:rect l="l" t="t" r="r" b="b"/>
              <a:pathLst>
                <a:path w="18" h="8" extrusionOk="0">
                  <a:moveTo>
                    <a:pt x="0" y="0"/>
                  </a:moveTo>
                  <a:lnTo>
                    <a:pt x="1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3" name="Google Shape;2603;p37"/>
            <p:cNvSpPr/>
            <p:nvPr/>
          </p:nvSpPr>
          <p:spPr>
            <a:xfrm>
              <a:off x="2123020" y="1657598"/>
              <a:ext cx="149" cy="109"/>
            </a:xfrm>
            <a:custGeom>
              <a:avLst/>
              <a:gdLst/>
              <a:ahLst/>
              <a:cxnLst/>
              <a:rect l="l" t="t" r="r" b="b"/>
              <a:pathLst>
                <a:path w="11" h="8" extrusionOk="0">
                  <a:moveTo>
                    <a:pt x="0" y="0"/>
                  </a:moveTo>
                  <a:lnTo>
                    <a:pt x="1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4" name="Google Shape;2604;p37"/>
            <p:cNvSpPr/>
            <p:nvPr/>
          </p:nvSpPr>
          <p:spPr>
            <a:xfrm>
              <a:off x="2122680" y="1657408"/>
              <a:ext cx="204" cy="109"/>
            </a:xfrm>
            <a:custGeom>
              <a:avLst/>
              <a:gdLst/>
              <a:ahLst/>
              <a:cxnLst/>
              <a:rect l="l" t="t" r="r" b="b"/>
              <a:pathLst>
                <a:path w="15" h="8" extrusionOk="0">
                  <a:moveTo>
                    <a:pt x="1" y="0"/>
                  </a:moveTo>
                  <a:lnTo>
                    <a:pt x="15"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5" name="Google Shape;2605;p37"/>
            <p:cNvSpPr/>
            <p:nvPr/>
          </p:nvSpPr>
          <p:spPr>
            <a:xfrm>
              <a:off x="2122395" y="1657258"/>
              <a:ext cx="204" cy="109"/>
            </a:xfrm>
            <a:custGeom>
              <a:avLst/>
              <a:gdLst/>
              <a:ahLst/>
              <a:cxnLst/>
              <a:rect l="l" t="t" r="r" b="b"/>
              <a:pathLst>
                <a:path w="15" h="8" extrusionOk="0">
                  <a:moveTo>
                    <a:pt x="1" y="1"/>
                  </a:moveTo>
                  <a:lnTo>
                    <a:pt x="15"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6" name="Google Shape;2606;p37"/>
            <p:cNvSpPr/>
            <p:nvPr/>
          </p:nvSpPr>
          <p:spPr>
            <a:xfrm>
              <a:off x="2121730" y="1657068"/>
              <a:ext cx="258" cy="68"/>
            </a:xfrm>
            <a:custGeom>
              <a:avLst/>
              <a:gdLst/>
              <a:ahLst/>
              <a:cxnLst/>
              <a:rect l="l" t="t" r="r" b="b"/>
              <a:pathLst>
                <a:path w="19" h="5" extrusionOk="0">
                  <a:moveTo>
                    <a:pt x="1" y="1"/>
                  </a:moveTo>
                  <a:lnTo>
                    <a:pt x="1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7" name="Google Shape;2607;p37"/>
            <p:cNvSpPr/>
            <p:nvPr/>
          </p:nvSpPr>
          <p:spPr>
            <a:xfrm>
              <a:off x="2123305" y="1657788"/>
              <a:ext cx="434" cy="299"/>
            </a:xfrm>
            <a:custGeom>
              <a:avLst/>
              <a:gdLst/>
              <a:ahLst/>
              <a:cxnLst/>
              <a:rect l="l" t="t" r="r" b="b"/>
              <a:pathLst>
                <a:path w="32" h="22" extrusionOk="0">
                  <a:moveTo>
                    <a:pt x="0" y="0"/>
                  </a:moveTo>
                  <a:lnTo>
                    <a:pt x="32"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8" name="Google Shape;2608;p37"/>
            <p:cNvSpPr/>
            <p:nvPr/>
          </p:nvSpPr>
          <p:spPr>
            <a:xfrm>
              <a:off x="2146454" y="1643436"/>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09" name="Google Shape;2609;p37"/>
            <p:cNvSpPr/>
            <p:nvPr/>
          </p:nvSpPr>
          <p:spPr>
            <a:xfrm>
              <a:off x="2146780" y="1643667"/>
              <a:ext cx="109" cy="68"/>
            </a:xfrm>
            <a:custGeom>
              <a:avLst/>
              <a:gdLst/>
              <a:ahLst/>
              <a:cxnLst/>
              <a:rect l="l" t="t" r="r" b="b"/>
              <a:pathLst>
                <a:path w="8" h="5" extrusionOk="0">
                  <a:moveTo>
                    <a:pt x="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0" name="Google Shape;2610;p37"/>
            <p:cNvSpPr/>
            <p:nvPr/>
          </p:nvSpPr>
          <p:spPr>
            <a:xfrm>
              <a:off x="2150867" y="164670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1" name="Google Shape;2611;p37"/>
            <p:cNvSpPr/>
            <p:nvPr/>
          </p:nvSpPr>
          <p:spPr>
            <a:xfrm>
              <a:off x="2158280" y="1623559"/>
              <a:ext cx="258" cy="543"/>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2" name="Google Shape;2612;p37"/>
            <p:cNvSpPr/>
            <p:nvPr/>
          </p:nvSpPr>
          <p:spPr>
            <a:xfrm>
              <a:off x="2150731" y="164657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3" name="Google Shape;2613;p37"/>
            <p:cNvSpPr/>
            <p:nvPr/>
          </p:nvSpPr>
          <p:spPr>
            <a:xfrm>
              <a:off x="2157859" y="1623993"/>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4" name="Google Shape;2614;p37"/>
            <p:cNvSpPr/>
            <p:nvPr/>
          </p:nvSpPr>
          <p:spPr>
            <a:xfrm>
              <a:off x="2158090" y="162403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5" name="Google Shape;2615;p37"/>
            <p:cNvSpPr/>
            <p:nvPr/>
          </p:nvSpPr>
          <p:spPr>
            <a:xfrm>
              <a:off x="2147310" y="1644047"/>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6" name="Google Shape;2616;p37"/>
            <p:cNvSpPr/>
            <p:nvPr/>
          </p:nvSpPr>
          <p:spPr>
            <a:xfrm>
              <a:off x="2147785" y="164433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7" name="Google Shape;2617;p37"/>
            <p:cNvSpPr/>
            <p:nvPr/>
          </p:nvSpPr>
          <p:spPr>
            <a:xfrm>
              <a:off x="2145409" y="1642717"/>
              <a:ext cx="299" cy="204"/>
            </a:xfrm>
            <a:custGeom>
              <a:avLst/>
              <a:gdLst/>
              <a:ahLst/>
              <a:cxnLst/>
              <a:rect l="l" t="t" r="r" b="b"/>
              <a:pathLst>
                <a:path w="22" h="15" extrusionOk="0">
                  <a:moveTo>
                    <a:pt x="2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8" name="Google Shape;2618;p37"/>
            <p:cNvSpPr/>
            <p:nvPr/>
          </p:nvSpPr>
          <p:spPr>
            <a:xfrm>
              <a:off x="2145069" y="1642486"/>
              <a:ext cx="299" cy="204"/>
            </a:xfrm>
            <a:custGeom>
              <a:avLst/>
              <a:gdLst/>
              <a:ahLst/>
              <a:cxnLst/>
              <a:rect l="l" t="t" r="r" b="b"/>
              <a:pathLst>
                <a:path w="22" h="15" extrusionOk="0">
                  <a:moveTo>
                    <a:pt x="22"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19" name="Google Shape;2619;p37"/>
            <p:cNvSpPr/>
            <p:nvPr/>
          </p:nvSpPr>
          <p:spPr>
            <a:xfrm>
              <a:off x="2158430" y="1623274"/>
              <a:ext cx="204" cy="543"/>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0" name="Google Shape;2620;p37"/>
            <p:cNvSpPr/>
            <p:nvPr/>
          </p:nvSpPr>
          <p:spPr>
            <a:xfrm>
              <a:off x="2150921" y="1646763"/>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1" name="Google Shape;2621;p37"/>
            <p:cNvSpPr/>
            <p:nvPr/>
          </p:nvSpPr>
          <p:spPr>
            <a:xfrm>
              <a:off x="2102911" y="1600219"/>
              <a:ext cx="109" cy="489"/>
            </a:xfrm>
            <a:custGeom>
              <a:avLst/>
              <a:gdLst/>
              <a:ahLst/>
              <a:cxnLst/>
              <a:rect l="l" t="t" r="r" b="b"/>
              <a:pathLst>
                <a:path w="8" h="36" extrusionOk="0">
                  <a:moveTo>
                    <a:pt x="7" y="36"/>
                  </a:moveTo>
                  <a:cubicBezTo>
                    <a:pt x="7" y="25"/>
                    <a:pt x="4" y="15"/>
                    <a:pt x="0" y="1"/>
                  </a:cubicBezTo>
                  <a:cubicBezTo>
                    <a:pt x="4" y="15"/>
                    <a:pt x="7" y="25"/>
                    <a:pt x="7"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2" name="Google Shape;2622;p37"/>
            <p:cNvSpPr/>
            <p:nvPr/>
          </p:nvSpPr>
          <p:spPr>
            <a:xfrm>
              <a:off x="2103101" y="1604741"/>
              <a:ext cx="54" cy="149"/>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3" name="Google Shape;2623;p37"/>
            <p:cNvSpPr/>
            <p:nvPr/>
          </p:nvSpPr>
          <p:spPr>
            <a:xfrm>
              <a:off x="2103142" y="1601224"/>
              <a:ext cx="68" cy="394"/>
            </a:xfrm>
            <a:custGeom>
              <a:avLst/>
              <a:gdLst/>
              <a:ahLst/>
              <a:cxnLst/>
              <a:rect l="l" t="t" r="r" b="b"/>
              <a:pathLst>
                <a:path w="5" h="29" extrusionOk="0">
                  <a:moveTo>
                    <a:pt x="4" y="28"/>
                  </a:moveTo>
                  <a:cubicBezTo>
                    <a:pt x="4" y="18"/>
                    <a:pt x="1" y="7"/>
                    <a:pt x="1" y="0"/>
                  </a:cubicBezTo>
                  <a:cubicBezTo>
                    <a:pt x="1" y="7"/>
                    <a:pt x="4" y="18"/>
                    <a:pt x="4"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4" name="Google Shape;2624;p37"/>
            <p:cNvSpPr/>
            <p:nvPr/>
          </p:nvSpPr>
          <p:spPr>
            <a:xfrm>
              <a:off x="2103291" y="1602079"/>
              <a:ext cx="14" cy="394"/>
            </a:xfrm>
            <a:custGeom>
              <a:avLst/>
              <a:gdLst/>
              <a:ahLst/>
              <a:cxnLst/>
              <a:rect l="l" t="t" r="r" b="b"/>
              <a:pathLst>
                <a:path w="1" h="29" extrusionOk="0">
                  <a:moveTo>
                    <a:pt x="0" y="28"/>
                  </a:moveTo>
                  <a:cubicBezTo>
                    <a:pt x="0" y="18"/>
                    <a:pt x="0" y="11"/>
                    <a:pt x="0" y="0"/>
                  </a:cubicBezTo>
                  <a:cubicBezTo>
                    <a:pt x="0" y="7"/>
                    <a:pt x="0" y="18"/>
                    <a:pt x="0"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5" name="Google Shape;2625;p37"/>
            <p:cNvSpPr/>
            <p:nvPr/>
          </p:nvSpPr>
          <p:spPr>
            <a:xfrm>
              <a:off x="2103332" y="1602840"/>
              <a:ext cx="14" cy="339"/>
            </a:xfrm>
            <a:custGeom>
              <a:avLst/>
              <a:gdLst/>
              <a:ahLst/>
              <a:cxnLst/>
              <a:rect l="l" t="t" r="r" b="b"/>
              <a:pathLst>
                <a:path w="1" h="25" extrusionOk="0">
                  <a:moveTo>
                    <a:pt x="1" y="0"/>
                  </a:moveTo>
                  <a:lnTo>
                    <a:pt x="1" y="25"/>
                  </a:lnTo>
                  <a:cubicBezTo>
                    <a:pt x="1" y="14"/>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6" name="Google Shape;2626;p37"/>
            <p:cNvSpPr/>
            <p:nvPr/>
          </p:nvSpPr>
          <p:spPr>
            <a:xfrm>
              <a:off x="2103237" y="1604170"/>
              <a:ext cx="68" cy="244"/>
            </a:xfrm>
            <a:custGeom>
              <a:avLst/>
              <a:gdLst/>
              <a:ahLst/>
              <a:cxnLst/>
              <a:rect l="l" t="t" r="r" b="b"/>
              <a:pathLst>
                <a:path w="5" h="18" extrusionOk="0">
                  <a:moveTo>
                    <a:pt x="4" y="0"/>
                  </a:moveTo>
                  <a:cubicBezTo>
                    <a:pt x="1" y="4"/>
                    <a:pt x="1" y="11"/>
                    <a:pt x="1" y="18"/>
                  </a:cubicBezTo>
                  <a:cubicBezTo>
                    <a:pt x="1" y="11"/>
                    <a:pt x="1"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7" name="Google Shape;2627;p37"/>
            <p:cNvSpPr/>
            <p:nvPr/>
          </p:nvSpPr>
          <p:spPr>
            <a:xfrm>
              <a:off x="2103332" y="1603546"/>
              <a:ext cx="14" cy="258"/>
            </a:xfrm>
            <a:custGeom>
              <a:avLst/>
              <a:gdLst/>
              <a:ahLst/>
              <a:cxnLst/>
              <a:rect l="l" t="t" r="r" b="b"/>
              <a:pathLst>
                <a:path w="1" h="19" extrusionOk="0">
                  <a:moveTo>
                    <a:pt x="1" y="18"/>
                  </a:moveTo>
                  <a:lnTo>
                    <a:pt x="1" y="1"/>
                  </a:lnTo>
                  <a:cubicBezTo>
                    <a:pt x="1" y="8"/>
                    <a:pt x="1" y="15"/>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8" name="Google Shape;2628;p37"/>
            <p:cNvSpPr/>
            <p:nvPr/>
          </p:nvSpPr>
          <p:spPr>
            <a:xfrm>
              <a:off x="2095308" y="1620572"/>
              <a:ext cx="149" cy="489"/>
            </a:xfrm>
            <a:custGeom>
              <a:avLst/>
              <a:gdLst/>
              <a:ahLst/>
              <a:cxnLst/>
              <a:rect l="l" t="t" r="r" b="b"/>
              <a:pathLst>
                <a:path w="11" h="36" extrusionOk="0">
                  <a:moveTo>
                    <a:pt x="0" y="35"/>
                  </a:moveTo>
                  <a:cubicBezTo>
                    <a:pt x="4" y="25"/>
                    <a:pt x="7" y="11"/>
                    <a:pt x="11" y="0"/>
                  </a:cubicBezTo>
                  <a:cubicBezTo>
                    <a:pt x="7" y="11"/>
                    <a:pt x="4" y="25"/>
                    <a:pt x="0"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29" name="Google Shape;2629;p37"/>
            <p:cNvSpPr/>
            <p:nvPr/>
          </p:nvSpPr>
          <p:spPr>
            <a:xfrm>
              <a:off x="2095593" y="1634068"/>
              <a:ext cx="54" cy="109"/>
            </a:xfrm>
            <a:custGeom>
              <a:avLst/>
              <a:gdLst/>
              <a:ahLst/>
              <a:cxnLst/>
              <a:rect l="l" t="t" r="r" b="b"/>
              <a:pathLst>
                <a:path w="4" h="8" extrusionOk="0">
                  <a:moveTo>
                    <a:pt x="0" y="0"/>
                  </a:moveTo>
                  <a:lnTo>
                    <a:pt x="4"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0" name="Google Shape;2630;p37"/>
            <p:cNvSpPr/>
            <p:nvPr/>
          </p:nvSpPr>
          <p:spPr>
            <a:xfrm>
              <a:off x="2095308" y="1633688"/>
              <a:ext cx="244" cy="299"/>
            </a:xfrm>
            <a:custGeom>
              <a:avLst/>
              <a:gdLst/>
              <a:ahLst/>
              <a:cxnLst/>
              <a:rect l="l" t="t" r="r" b="b"/>
              <a:pathLst>
                <a:path w="18" h="22" extrusionOk="0">
                  <a:moveTo>
                    <a:pt x="0" y="0"/>
                  </a:moveTo>
                  <a:lnTo>
                    <a:pt x="18"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1" name="Google Shape;2631;p37"/>
            <p:cNvSpPr/>
            <p:nvPr/>
          </p:nvSpPr>
          <p:spPr>
            <a:xfrm>
              <a:off x="2095159" y="1633443"/>
              <a:ext cx="14" cy="68"/>
            </a:xfrm>
            <a:custGeom>
              <a:avLst/>
              <a:gdLst/>
              <a:ahLst/>
              <a:cxnLst/>
              <a:rect l="l" t="t" r="r" b="b"/>
              <a:pathLst>
                <a:path w="1" h="5"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2" name="Google Shape;2632;p37"/>
            <p:cNvSpPr/>
            <p:nvPr/>
          </p:nvSpPr>
          <p:spPr>
            <a:xfrm>
              <a:off x="2097345" y="1638969"/>
              <a:ext cx="14" cy="109"/>
            </a:xfrm>
            <a:custGeom>
              <a:avLst/>
              <a:gdLst/>
              <a:ahLst/>
              <a:cxnLst/>
              <a:rect l="l" t="t" r="r" b="b"/>
              <a:pathLst>
                <a:path w="1" h="8" extrusionOk="0">
                  <a:moveTo>
                    <a:pt x="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3" name="Google Shape;2633;p37"/>
            <p:cNvSpPr/>
            <p:nvPr/>
          </p:nvSpPr>
          <p:spPr>
            <a:xfrm>
              <a:off x="2096163" y="1635059"/>
              <a:ext cx="109" cy="163"/>
            </a:xfrm>
            <a:custGeom>
              <a:avLst/>
              <a:gdLst/>
              <a:ahLst/>
              <a:cxnLst/>
              <a:rect l="l" t="t" r="r" b="b"/>
              <a:pathLst>
                <a:path w="8" h="12" extrusionOk="0">
                  <a:moveTo>
                    <a:pt x="0" y="1"/>
                  </a:moveTo>
                  <a:lnTo>
                    <a:pt x="7"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4" name="Google Shape;2634;p37"/>
            <p:cNvSpPr/>
            <p:nvPr/>
          </p:nvSpPr>
          <p:spPr>
            <a:xfrm>
              <a:off x="2096014" y="1634774"/>
              <a:ext cx="109" cy="163"/>
            </a:xfrm>
            <a:custGeom>
              <a:avLst/>
              <a:gdLst/>
              <a:ahLst/>
              <a:cxnLst/>
              <a:rect l="l" t="t" r="r" b="b"/>
              <a:pathLst>
                <a:path w="8" h="12" extrusionOk="0">
                  <a:moveTo>
                    <a:pt x="1" y="1"/>
                  </a:moveTo>
                  <a:lnTo>
                    <a:pt x="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5" name="Google Shape;2635;p37"/>
            <p:cNvSpPr/>
            <p:nvPr/>
          </p:nvSpPr>
          <p:spPr>
            <a:xfrm>
              <a:off x="2097249" y="1638345"/>
              <a:ext cx="68" cy="163"/>
            </a:xfrm>
            <a:custGeom>
              <a:avLst/>
              <a:gdLst/>
              <a:ahLst/>
              <a:cxnLst/>
              <a:rect l="l" t="t" r="r" b="b"/>
              <a:pathLst>
                <a:path w="5" h="12" extrusionOk="0">
                  <a:moveTo>
                    <a:pt x="1" y="1"/>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6" name="Google Shape;2636;p37"/>
            <p:cNvSpPr/>
            <p:nvPr/>
          </p:nvSpPr>
          <p:spPr>
            <a:xfrm>
              <a:off x="2097059" y="1637299"/>
              <a:ext cx="14" cy="204"/>
            </a:xfrm>
            <a:custGeom>
              <a:avLst/>
              <a:gdLst/>
              <a:ahLst/>
              <a:cxnLst/>
              <a:rect l="l" t="t" r="r" b="b"/>
              <a:pathLst>
                <a:path w="1" h="15" extrusionOk="0">
                  <a:moveTo>
                    <a:pt x="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7" name="Google Shape;2637;p37"/>
            <p:cNvSpPr/>
            <p:nvPr/>
          </p:nvSpPr>
          <p:spPr>
            <a:xfrm>
              <a:off x="2096774" y="1636444"/>
              <a:ext cx="68" cy="149"/>
            </a:xfrm>
            <a:custGeom>
              <a:avLst/>
              <a:gdLst/>
              <a:ahLst/>
              <a:cxnLst/>
              <a:rect l="l" t="t" r="r" b="b"/>
              <a:pathLst>
                <a:path w="5" h="11" extrusionOk="0">
                  <a:moveTo>
                    <a:pt x="1" y="0"/>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8" name="Google Shape;2638;p37"/>
            <p:cNvSpPr/>
            <p:nvPr/>
          </p:nvSpPr>
          <p:spPr>
            <a:xfrm>
              <a:off x="2096639" y="1636009"/>
              <a:ext cx="54" cy="204"/>
            </a:xfrm>
            <a:custGeom>
              <a:avLst/>
              <a:gdLst/>
              <a:ahLst/>
              <a:cxnLst/>
              <a:rect l="l" t="t" r="r" b="b"/>
              <a:pathLst>
                <a:path w="4" h="15" extrusionOk="0">
                  <a:moveTo>
                    <a:pt x="0"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39" name="Google Shape;2639;p37"/>
            <p:cNvSpPr/>
            <p:nvPr/>
          </p:nvSpPr>
          <p:spPr>
            <a:xfrm>
              <a:off x="2097154" y="1637775"/>
              <a:ext cx="68" cy="204"/>
            </a:xfrm>
            <a:custGeom>
              <a:avLst/>
              <a:gdLst/>
              <a:ahLst/>
              <a:cxnLst/>
              <a:rect l="l" t="t" r="r" b="b"/>
              <a:pathLst>
                <a:path w="5" h="15" extrusionOk="0">
                  <a:moveTo>
                    <a:pt x="1"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0" name="Google Shape;2640;p37"/>
            <p:cNvSpPr/>
            <p:nvPr/>
          </p:nvSpPr>
          <p:spPr>
            <a:xfrm>
              <a:off x="2096924" y="1636824"/>
              <a:ext cx="54" cy="204"/>
            </a:xfrm>
            <a:custGeom>
              <a:avLst/>
              <a:gdLst/>
              <a:ahLst/>
              <a:cxnLst/>
              <a:rect l="l" t="t" r="r" b="b"/>
              <a:pathLst>
                <a:path w="4" h="15" extrusionOk="0">
                  <a:moveTo>
                    <a:pt x="0" y="0"/>
                  </a:moveTo>
                  <a:lnTo>
                    <a:pt x="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1" name="Google Shape;2641;p37"/>
            <p:cNvSpPr/>
            <p:nvPr/>
          </p:nvSpPr>
          <p:spPr>
            <a:xfrm>
              <a:off x="2096353" y="1635344"/>
              <a:ext cx="54" cy="163"/>
            </a:xfrm>
            <a:custGeom>
              <a:avLst/>
              <a:gdLst/>
              <a:ahLst/>
              <a:cxnLst/>
              <a:rect l="l" t="t" r="r" b="b"/>
              <a:pathLst>
                <a:path w="4" h="12" extrusionOk="0">
                  <a:moveTo>
                    <a:pt x="0" y="1"/>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2" name="Google Shape;2642;p37"/>
            <p:cNvSpPr/>
            <p:nvPr/>
          </p:nvSpPr>
          <p:spPr>
            <a:xfrm>
              <a:off x="2096489" y="1635724"/>
              <a:ext cx="68" cy="163"/>
            </a:xfrm>
            <a:custGeom>
              <a:avLst/>
              <a:gdLst/>
              <a:ahLst/>
              <a:cxnLst/>
              <a:rect l="l" t="t" r="r" b="b"/>
              <a:pathLst>
                <a:path w="5" h="12" extrusionOk="0">
                  <a:moveTo>
                    <a:pt x="1" y="1"/>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3" name="Google Shape;2643;p37"/>
            <p:cNvSpPr/>
            <p:nvPr/>
          </p:nvSpPr>
          <p:spPr>
            <a:xfrm>
              <a:off x="2095878" y="1634543"/>
              <a:ext cx="54" cy="109"/>
            </a:xfrm>
            <a:custGeom>
              <a:avLst/>
              <a:gdLst/>
              <a:ahLst/>
              <a:cxnLst/>
              <a:rect l="l" t="t" r="r" b="b"/>
              <a:pathLst>
                <a:path w="4" h="8" extrusionOk="0">
                  <a:moveTo>
                    <a:pt x="0" y="0"/>
                  </a:moveTo>
                  <a:lnTo>
                    <a:pt x="4"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4" name="Google Shape;2644;p37"/>
            <p:cNvSpPr/>
            <p:nvPr/>
          </p:nvSpPr>
          <p:spPr>
            <a:xfrm>
              <a:off x="2095729" y="1634299"/>
              <a:ext cx="68" cy="109"/>
            </a:xfrm>
            <a:custGeom>
              <a:avLst/>
              <a:gdLst/>
              <a:ahLst/>
              <a:cxnLst/>
              <a:rect l="l" t="t" r="r" b="b"/>
              <a:pathLst>
                <a:path w="5" h="8" extrusionOk="0">
                  <a:moveTo>
                    <a:pt x="1" y="1"/>
                  </a:move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5" name="Google Shape;2645;p37"/>
            <p:cNvSpPr/>
            <p:nvPr/>
          </p:nvSpPr>
          <p:spPr>
            <a:xfrm>
              <a:off x="2095254" y="1632968"/>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6" name="Google Shape;2646;p37"/>
            <p:cNvSpPr/>
            <p:nvPr/>
          </p:nvSpPr>
          <p:spPr>
            <a:xfrm>
              <a:off x="2095064" y="1633063"/>
              <a:ext cx="163" cy="258"/>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7" name="Google Shape;2647;p37"/>
            <p:cNvSpPr/>
            <p:nvPr/>
          </p:nvSpPr>
          <p:spPr>
            <a:xfrm>
              <a:off x="2094588" y="1626274"/>
              <a:ext cx="964" cy="1860"/>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8" name="Google Shape;2648;p37"/>
            <p:cNvSpPr/>
            <p:nvPr/>
          </p:nvSpPr>
          <p:spPr>
            <a:xfrm>
              <a:off x="2095064" y="163330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49" name="Google Shape;2649;p37"/>
            <p:cNvSpPr/>
            <p:nvPr/>
          </p:nvSpPr>
          <p:spPr>
            <a:xfrm>
              <a:off x="2109944" y="1656498"/>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0" name="Google Shape;2650;p37"/>
            <p:cNvSpPr/>
            <p:nvPr/>
          </p:nvSpPr>
          <p:spPr>
            <a:xfrm>
              <a:off x="2110555" y="1656362"/>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1" name="Google Shape;2651;p37"/>
            <p:cNvSpPr/>
            <p:nvPr/>
          </p:nvSpPr>
          <p:spPr>
            <a:xfrm>
              <a:off x="2118118" y="1656647"/>
              <a:ext cx="869" cy="394"/>
            </a:xfrm>
            <a:custGeom>
              <a:avLst/>
              <a:gdLst/>
              <a:ahLst/>
              <a:cxnLst/>
              <a:rect l="l" t="t" r="r" b="b"/>
              <a:pathLst>
                <a:path w="64" h="29" extrusionOk="0">
                  <a:moveTo>
                    <a:pt x="1" y="0"/>
                  </a:moveTo>
                  <a:lnTo>
                    <a:pt x="64"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2" name="Google Shape;2652;p37"/>
            <p:cNvSpPr/>
            <p:nvPr/>
          </p:nvSpPr>
          <p:spPr>
            <a:xfrm>
              <a:off x="2109374" y="1656552"/>
              <a:ext cx="244" cy="14"/>
            </a:xfrm>
            <a:custGeom>
              <a:avLst/>
              <a:gdLst/>
              <a:ahLst/>
              <a:cxnLst/>
              <a:rect l="l" t="t" r="r" b="b"/>
              <a:pathLst>
                <a:path w="18" h="1" extrusionOk="0">
                  <a:moveTo>
                    <a:pt x="0" y="0"/>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3" name="Google Shape;2653;p37"/>
            <p:cNvSpPr/>
            <p:nvPr/>
          </p:nvSpPr>
          <p:spPr>
            <a:xfrm>
              <a:off x="2110325" y="1656403"/>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4" name="Google Shape;2654;p37"/>
            <p:cNvSpPr/>
            <p:nvPr/>
          </p:nvSpPr>
          <p:spPr>
            <a:xfrm>
              <a:off x="2117222" y="1656308"/>
              <a:ext cx="774" cy="299"/>
            </a:xfrm>
            <a:custGeom>
              <a:avLst/>
              <a:gdLst/>
              <a:ahLst/>
              <a:cxnLst/>
              <a:rect l="l" t="t" r="r" b="b"/>
              <a:pathLst>
                <a:path w="57" h="22" extrusionOk="0">
                  <a:moveTo>
                    <a:pt x="0" y="1"/>
                  </a:moveTo>
                  <a:lnTo>
                    <a:pt x="56"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5" name="Google Shape;2655;p37"/>
            <p:cNvSpPr/>
            <p:nvPr/>
          </p:nvSpPr>
          <p:spPr>
            <a:xfrm>
              <a:off x="2110650" y="1656308"/>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6" name="Google Shape;2656;p37"/>
            <p:cNvSpPr/>
            <p:nvPr/>
          </p:nvSpPr>
          <p:spPr>
            <a:xfrm>
              <a:off x="2110135" y="1656457"/>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7" name="Google Shape;2657;p37"/>
            <p:cNvSpPr/>
            <p:nvPr/>
          </p:nvSpPr>
          <p:spPr>
            <a:xfrm>
              <a:off x="2119069" y="1657123"/>
              <a:ext cx="964" cy="434"/>
            </a:xfrm>
            <a:custGeom>
              <a:avLst/>
              <a:gdLst/>
              <a:ahLst/>
              <a:cxnLst/>
              <a:rect l="l" t="t" r="r" b="b"/>
              <a:pathLst>
                <a:path w="71" h="32" extrusionOk="0">
                  <a:moveTo>
                    <a:pt x="1" y="0"/>
                  </a:moveTo>
                  <a:lnTo>
                    <a:pt x="7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8" name="Google Shape;2658;p37"/>
            <p:cNvSpPr/>
            <p:nvPr/>
          </p:nvSpPr>
          <p:spPr>
            <a:xfrm>
              <a:off x="2108994" y="1656593"/>
              <a:ext cx="339" cy="14"/>
            </a:xfrm>
            <a:custGeom>
              <a:avLst/>
              <a:gdLst/>
              <a:ahLst/>
              <a:cxnLst/>
              <a:rect l="l" t="t" r="r" b="b"/>
              <a:pathLst>
                <a:path w="25" h="1" extrusionOk="0">
                  <a:moveTo>
                    <a:pt x="0" y="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59" name="Google Shape;2659;p37"/>
            <p:cNvSpPr/>
            <p:nvPr/>
          </p:nvSpPr>
          <p:spPr>
            <a:xfrm>
              <a:off x="2109659" y="1656498"/>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0" name="Google Shape;2660;p37"/>
            <p:cNvSpPr/>
            <p:nvPr/>
          </p:nvSpPr>
          <p:spPr>
            <a:xfrm>
              <a:off x="2116407" y="1656023"/>
              <a:ext cx="679" cy="258"/>
            </a:xfrm>
            <a:custGeom>
              <a:avLst/>
              <a:gdLst/>
              <a:ahLst/>
              <a:cxnLst/>
              <a:rect l="l" t="t" r="r" b="b"/>
              <a:pathLst>
                <a:path w="50" h="19" extrusionOk="0">
                  <a:moveTo>
                    <a:pt x="1" y="1"/>
                  </a:moveTo>
                  <a:cubicBezTo>
                    <a:pt x="15" y="4"/>
                    <a:pt x="32" y="11"/>
                    <a:pt x="50" y="18"/>
                  </a:cubicBezTo>
                  <a:cubicBezTo>
                    <a:pt x="32" y="11"/>
                    <a:pt x="15"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1" name="Google Shape;2661;p37"/>
            <p:cNvSpPr/>
            <p:nvPr/>
          </p:nvSpPr>
          <p:spPr>
            <a:xfrm>
              <a:off x="2106428" y="1656552"/>
              <a:ext cx="584" cy="14"/>
            </a:xfrm>
            <a:custGeom>
              <a:avLst/>
              <a:gdLst/>
              <a:ahLst/>
              <a:cxnLst/>
              <a:rect l="l" t="t" r="r" b="b"/>
              <a:pathLst>
                <a:path w="43" h="1" extrusionOk="0">
                  <a:moveTo>
                    <a:pt x="0" y="0"/>
                  </a:moveTo>
                  <a:lnTo>
                    <a:pt x="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2" name="Google Shape;2662;p37"/>
            <p:cNvSpPr/>
            <p:nvPr/>
          </p:nvSpPr>
          <p:spPr>
            <a:xfrm>
              <a:off x="2105898" y="1656498"/>
              <a:ext cx="299" cy="14"/>
            </a:xfrm>
            <a:custGeom>
              <a:avLst/>
              <a:gdLst/>
              <a:ahLst/>
              <a:cxnLst/>
              <a:rect l="l" t="t" r="r" b="b"/>
              <a:pathLst>
                <a:path w="22" h="1" extrusionOk="0">
                  <a:moveTo>
                    <a:pt x="22" y="1"/>
                  </a:moveTo>
                  <a:lnTo>
                    <a:pt x="1" y="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3" name="Google Shape;2663;p37"/>
            <p:cNvSpPr/>
            <p:nvPr/>
          </p:nvSpPr>
          <p:spPr>
            <a:xfrm>
              <a:off x="2110460" y="1656403"/>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4" name="Google Shape;2664;p37"/>
            <p:cNvSpPr/>
            <p:nvPr/>
          </p:nvSpPr>
          <p:spPr>
            <a:xfrm>
              <a:off x="2107039" y="1656593"/>
              <a:ext cx="1969" cy="14"/>
            </a:xfrm>
            <a:custGeom>
              <a:avLst/>
              <a:gdLst/>
              <a:ahLst/>
              <a:cxnLst/>
              <a:rect l="l" t="t" r="r" b="b"/>
              <a:pathLst>
                <a:path w="145" h="1" extrusionOk="0">
                  <a:moveTo>
                    <a:pt x="144" y="1"/>
                  </a:moveTo>
                  <a:lnTo>
                    <a:pt x="1" y="1"/>
                  </a:lnTo>
                  <a:cubicBezTo>
                    <a:pt x="60" y="1"/>
                    <a:pt x="106" y="1"/>
                    <a:pt x="14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5" name="Google Shape;2665;p37"/>
            <p:cNvSpPr/>
            <p:nvPr/>
          </p:nvSpPr>
          <p:spPr>
            <a:xfrm>
              <a:off x="2203154" y="1406808"/>
              <a:ext cx="75925" cy="121342"/>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2666" name="Google Shape;2666;p37"/>
            <p:cNvSpPr/>
            <p:nvPr/>
          </p:nvSpPr>
          <p:spPr>
            <a:xfrm>
              <a:off x="2302786" y="1795464"/>
              <a:ext cx="154498" cy="123284"/>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2667" name="Google Shape;2667;p37"/>
            <p:cNvSpPr/>
            <p:nvPr/>
          </p:nvSpPr>
          <p:spPr>
            <a:xfrm>
              <a:off x="2303017" y="1816074"/>
              <a:ext cx="394" cy="1059"/>
            </a:xfrm>
            <a:custGeom>
              <a:avLst/>
              <a:gdLst/>
              <a:ahLst/>
              <a:cxnLst/>
              <a:rect l="l" t="t" r="r" b="b"/>
              <a:pathLst>
                <a:path w="29" h="78" extrusionOk="0">
                  <a:moveTo>
                    <a:pt x="29" y="0"/>
                  </a:moveTo>
                  <a:lnTo>
                    <a:pt x="1" y="7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8" name="Google Shape;2668;p37"/>
            <p:cNvSpPr/>
            <p:nvPr/>
          </p:nvSpPr>
          <p:spPr>
            <a:xfrm>
              <a:off x="2334625" y="1795491"/>
              <a:ext cx="1534" cy="14"/>
            </a:xfrm>
            <a:custGeom>
              <a:avLst/>
              <a:gdLst/>
              <a:ahLst/>
              <a:cxnLst/>
              <a:rect l="l" t="t" r="r" b="b"/>
              <a:pathLst>
                <a:path w="113" h="1" extrusionOk="0">
                  <a:moveTo>
                    <a:pt x="113" y="0"/>
                  </a:moveTo>
                  <a:lnTo>
                    <a:pt x="113"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69" name="Google Shape;2669;p37"/>
            <p:cNvSpPr/>
            <p:nvPr/>
          </p:nvSpPr>
          <p:spPr>
            <a:xfrm>
              <a:off x="2312765" y="1818355"/>
              <a:ext cx="434" cy="204"/>
            </a:xfrm>
            <a:custGeom>
              <a:avLst/>
              <a:gdLst/>
              <a:ahLst/>
              <a:cxnLst/>
              <a:rect l="l" t="t" r="r" b="b"/>
              <a:pathLst>
                <a:path w="32" h="15" extrusionOk="0">
                  <a:moveTo>
                    <a:pt x="32"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0" name="Google Shape;2670;p37"/>
            <p:cNvSpPr/>
            <p:nvPr/>
          </p:nvSpPr>
          <p:spPr>
            <a:xfrm>
              <a:off x="2311530" y="1818776"/>
              <a:ext cx="434" cy="109"/>
            </a:xfrm>
            <a:custGeom>
              <a:avLst/>
              <a:gdLst/>
              <a:ahLst/>
              <a:cxnLst/>
              <a:rect l="l" t="t" r="r" b="b"/>
              <a:pathLst>
                <a:path w="32" h="8" extrusionOk="0">
                  <a:moveTo>
                    <a:pt x="32"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1" name="Google Shape;2671;p37"/>
            <p:cNvSpPr/>
            <p:nvPr/>
          </p:nvSpPr>
          <p:spPr>
            <a:xfrm>
              <a:off x="2314571" y="1817025"/>
              <a:ext cx="584" cy="489"/>
            </a:xfrm>
            <a:custGeom>
              <a:avLst/>
              <a:gdLst/>
              <a:ahLst/>
              <a:cxnLst/>
              <a:rect l="l" t="t" r="r" b="b"/>
              <a:pathLst>
                <a:path w="43" h="36" extrusionOk="0">
                  <a:moveTo>
                    <a:pt x="43" y="0"/>
                  </a:moveTo>
                  <a:cubicBezTo>
                    <a:pt x="29" y="14"/>
                    <a:pt x="15" y="25"/>
                    <a:pt x="1" y="35"/>
                  </a:cubicBezTo>
                  <a:cubicBezTo>
                    <a:pt x="15" y="25"/>
                    <a:pt x="29" y="14"/>
                    <a:pt x="4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2" name="Google Shape;2672;p37"/>
            <p:cNvSpPr/>
            <p:nvPr/>
          </p:nvSpPr>
          <p:spPr>
            <a:xfrm>
              <a:off x="2310959" y="1818926"/>
              <a:ext cx="394" cy="54"/>
            </a:xfrm>
            <a:custGeom>
              <a:avLst/>
              <a:gdLst/>
              <a:ahLst/>
              <a:cxnLst/>
              <a:rect l="l" t="t" r="r" b="b"/>
              <a:pathLst>
                <a:path w="29" h="4" extrusionOk="0">
                  <a:moveTo>
                    <a:pt x="28" y="0"/>
                  </a:moveTo>
                  <a:cubicBezTo>
                    <a:pt x="18" y="0"/>
                    <a:pt x="11" y="0"/>
                    <a:pt x="0" y="4"/>
                  </a:cubicBezTo>
                  <a:cubicBezTo>
                    <a:pt x="11" y="0"/>
                    <a:pt x="18" y="0"/>
                    <a:pt x="2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3" name="Google Shape;2673;p37"/>
            <p:cNvSpPr/>
            <p:nvPr/>
          </p:nvSpPr>
          <p:spPr>
            <a:xfrm>
              <a:off x="2313376" y="1818016"/>
              <a:ext cx="448" cy="258"/>
            </a:xfrm>
            <a:custGeom>
              <a:avLst/>
              <a:gdLst/>
              <a:ahLst/>
              <a:cxnLst/>
              <a:rect l="l" t="t" r="r" b="b"/>
              <a:pathLst>
                <a:path w="33" h="19" extrusionOk="0">
                  <a:moveTo>
                    <a:pt x="33" y="1"/>
                  </a:moveTo>
                  <a:cubicBezTo>
                    <a:pt x="22" y="8"/>
                    <a:pt x="12" y="11"/>
                    <a:pt x="1" y="18"/>
                  </a:cubicBezTo>
                  <a:cubicBezTo>
                    <a:pt x="12" y="11"/>
                    <a:pt x="22" y="8"/>
                    <a:pt x="3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4" name="Google Shape;2674;p37"/>
            <p:cNvSpPr/>
            <p:nvPr/>
          </p:nvSpPr>
          <p:spPr>
            <a:xfrm>
              <a:off x="2314001" y="1817595"/>
              <a:ext cx="448" cy="299"/>
            </a:xfrm>
            <a:custGeom>
              <a:avLst/>
              <a:gdLst/>
              <a:ahLst/>
              <a:cxnLst/>
              <a:rect l="l" t="t" r="r" b="b"/>
              <a:pathLst>
                <a:path w="33" h="22" extrusionOk="0">
                  <a:moveTo>
                    <a:pt x="32" y="0"/>
                  </a:moveTo>
                  <a:cubicBezTo>
                    <a:pt x="18" y="7"/>
                    <a:pt x="11" y="14"/>
                    <a:pt x="1" y="21"/>
                  </a:cubicBezTo>
                  <a:cubicBezTo>
                    <a:pt x="11" y="18"/>
                    <a:pt x="22" y="7"/>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5" name="Google Shape;2675;p37"/>
            <p:cNvSpPr/>
            <p:nvPr/>
          </p:nvSpPr>
          <p:spPr>
            <a:xfrm>
              <a:off x="2305963" y="1817405"/>
              <a:ext cx="4250" cy="1534"/>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6" name="Google Shape;2676;p37"/>
            <p:cNvSpPr/>
            <p:nvPr/>
          </p:nvSpPr>
          <p:spPr>
            <a:xfrm>
              <a:off x="2312141" y="1818586"/>
              <a:ext cx="448" cy="163"/>
            </a:xfrm>
            <a:custGeom>
              <a:avLst/>
              <a:gdLst/>
              <a:ahLst/>
              <a:cxnLst/>
              <a:rect l="l" t="t" r="r" b="b"/>
              <a:pathLst>
                <a:path w="33" h="12" extrusionOk="0">
                  <a:moveTo>
                    <a:pt x="32"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7" name="Google Shape;2677;p37"/>
            <p:cNvSpPr/>
            <p:nvPr/>
          </p:nvSpPr>
          <p:spPr>
            <a:xfrm>
              <a:off x="2305447" y="1817120"/>
              <a:ext cx="204" cy="109"/>
            </a:xfrm>
            <a:custGeom>
              <a:avLst/>
              <a:gdLst/>
              <a:ahLst/>
              <a:cxnLst/>
              <a:rect l="l" t="t" r="r" b="b"/>
              <a:pathLst>
                <a:path w="15" h="8" extrusionOk="0">
                  <a:moveTo>
                    <a:pt x="14"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8" name="Google Shape;2678;p37"/>
            <p:cNvSpPr/>
            <p:nvPr/>
          </p:nvSpPr>
          <p:spPr>
            <a:xfrm>
              <a:off x="2310199" y="1818966"/>
              <a:ext cx="584" cy="14"/>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79" name="Google Shape;2679;p37"/>
            <p:cNvSpPr/>
            <p:nvPr/>
          </p:nvSpPr>
          <p:spPr>
            <a:xfrm>
              <a:off x="2431555" y="1853331"/>
              <a:ext cx="57338" cy="6399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0" name="Google Shape;2680;p37"/>
            <p:cNvSpPr/>
            <p:nvPr/>
          </p:nvSpPr>
          <p:spPr>
            <a:xfrm>
              <a:off x="2455845" y="1870778"/>
              <a:ext cx="625" cy="489"/>
            </a:xfrm>
            <a:custGeom>
              <a:avLst/>
              <a:gdLst/>
              <a:ahLst/>
              <a:cxnLst/>
              <a:rect l="l" t="t" r="r" b="b"/>
              <a:pathLst>
                <a:path w="46" h="36" extrusionOk="0">
                  <a:moveTo>
                    <a:pt x="0" y="1"/>
                  </a:moveTo>
                  <a:cubicBezTo>
                    <a:pt x="18" y="11"/>
                    <a:pt x="32" y="22"/>
                    <a:pt x="46" y="36"/>
                  </a:cubicBezTo>
                  <a:cubicBezTo>
                    <a:pt x="32" y="22"/>
                    <a:pt x="18"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1" name="Google Shape;2681;p37"/>
            <p:cNvSpPr/>
            <p:nvPr/>
          </p:nvSpPr>
          <p:spPr>
            <a:xfrm>
              <a:off x="2453550" y="1892787"/>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2" name="Google Shape;2682;p37"/>
            <p:cNvSpPr/>
            <p:nvPr/>
          </p:nvSpPr>
          <p:spPr>
            <a:xfrm>
              <a:off x="2455791" y="1870737"/>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3" name="Google Shape;2683;p37"/>
            <p:cNvSpPr/>
            <p:nvPr/>
          </p:nvSpPr>
          <p:spPr>
            <a:xfrm>
              <a:off x="2453414" y="1892882"/>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4" name="Google Shape;2684;p37"/>
            <p:cNvSpPr/>
            <p:nvPr/>
          </p:nvSpPr>
          <p:spPr>
            <a:xfrm>
              <a:off x="2454270" y="1870357"/>
              <a:ext cx="1059" cy="204"/>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5" name="Google Shape;2685;p37"/>
            <p:cNvSpPr/>
            <p:nvPr/>
          </p:nvSpPr>
          <p:spPr>
            <a:xfrm>
              <a:off x="2422037" y="1845619"/>
              <a:ext cx="5961" cy="9912"/>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6" name="Google Shape;2686;p37"/>
            <p:cNvSpPr/>
            <p:nvPr/>
          </p:nvSpPr>
          <p:spPr>
            <a:xfrm>
              <a:off x="2425553" y="1855571"/>
              <a:ext cx="353" cy="14"/>
            </a:xfrm>
            <a:custGeom>
              <a:avLst/>
              <a:gdLst/>
              <a:ahLst/>
              <a:cxnLst/>
              <a:rect l="l" t="t" r="r" b="b"/>
              <a:pathLst>
                <a:path w="26" h="1" extrusionOk="0">
                  <a:moveTo>
                    <a:pt x="2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7" name="Google Shape;2687;p37"/>
            <p:cNvSpPr/>
            <p:nvPr/>
          </p:nvSpPr>
          <p:spPr>
            <a:xfrm>
              <a:off x="2422852" y="1853956"/>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8" name="Google Shape;2688;p37"/>
            <p:cNvSpPr/>
            <p:nvPr/>
          </p:nvSpPr>
          <p:spPr>
            <a:xfrm>
              <a:off x="2422037" y="1852761"/>
              <a:ext cx="109" cy="204"/>
            </a:xfrm>
            <a:custGeom>
              <a:avLst/>
              <a:gdLst/>
              <a:ahLst/>
              <a:cxnLst/>
              <a:rect l="l" t="t" r="r" b="b"/>
              <a:pathLst>
                <a:path w="8" h="15" extrusionOk="0">
                  <a:moveTo>
                    <a:pt x="1" y="1"/>
                  </a:moveTo>
                  <a:lnTo>
                    <a:pt x="8" y="15"/>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89" name="Google Shape;2689;p37"/>
            <p:cNvSpPr/>
            <p:nvPr/>
          </p:nvSpPr>
          <p:spPr>
            <a:xfrm>
              <a:off x="2422186" y="1853046"/>
              <a:ext cx="584" cy="869"/>
            </a:xfrm>
            <a:custGeom>
              <a:avLst/>
              <a:gdLst/>
              <a:ahLst/>
              <a:cxnLst/>
              <a:rect l="l" t="t" r="r" b="b"/>
              <a:pathLst>
                <a:path w="43" h="64" extrusionOk="0">
                  <a:moveTo>
                    <a:pt x="42" y="64"/>
                  </a:moveTo>
                  <a:cubicBezTo>
                    <a:pt x="28" y="43"/>
                    <a:pt x="14" y="22"/>
                    <a:pt x="0" y="1"/>
                  </a:cubicBezTo>
                  <a:cubicBezTo>
                    <a:pt x="14" y="22"/>
                    <a:pt x="28" y="43"/>
                    <a:pt x="42" y="6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0" name="Google Shape;2690;p37"/>
            <p:cNvSpPr/>
            <p:nvPr/>
          </p:nvSpPr>
          <p:spPr>
            <a:xfrm>
              <a:off x="2425988" y="185561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1" name="Google Shape;2691;p37"/>
            <p:cNvSpPr/>
            <p:nvPr/>
          </p:nvSpPr>
          <p:spPr>
            <a:xfrm>
              <a:off x="2424508" y="1855286"/>
              <a:ext cx="353" cy="109"/>
            </a:xfrm>
            <a:custGeom>
              <a:avLst/>
              <a:gdLst/>
              <a:ahLst/>
              <a:cxnLst/>
              <a:rect l="l" t="t" r="r" b="b"/>
              <a:pathLst>
                <a:path w="26" h="8" extrusionOk="0">
                  <a:moveTo>
                    <a:pt x="25"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2" name="Google Shape;2692;p37"/>
            <p:cNvSpPr/>
            <p:nvPr/>
          </p:nvSpPr>
          <p:spPr>
            <a:xfrm>
              <a:off x="2424141" y="1855096"/>
              <a:ext cx="380" cy="149"/>
            </a:xfrm>
            <a:custGeom>
              <a:avLst/>
              <a:gdLst/>
              <a:ahLst/>
              <a:cxnLst/>
              <a:rect l="l" t="t" r="r" b="b"/>
              <a:pathLst>
                <a:path w="28" h="11" extrusionOk="0">
                  <a:moveTo>
                    <a:pt x="0" y="0"/>
                  </a:moveTo>
                  <a:cubicBezTo>
                    <a:pt x="10" y="4"/>
                    <a:pt x="17" y="7"/>
                    <a:pt x="28" y="11"/>
                  </a:cubicBezTo>
                  <a:cubicBezTo>
                    <a:pt x="21" y="7"/>
                    <a:pt x="1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3" name="Google Shape;2693;p37"/>
            <p:cNvSpPr/>
            <p:nvPr/>
          </p:nvSpPr>
          <p:spPr>
            <a:xfrm>
              <a:off x="2423137" y="1854281"/>
              <a:ext cx="339" cy="353"/>
            </a:xfrm>
            <a:custGeom>
              <a:avLst/>
              <a:gdLst/>
              <a:ahLst/>
              <a:cxnLst/>
              <a:rect l="l" t="t" r="r" b="b"/>
              <a:pathLst>
                <a:path w="25" h="26" extrusionOk="0">
                  <a:moveTo>
                    <a:pt x="25" y="25"/>
                  </a:moveTo>
                  <a:cubicBezTo>
                    <a:pt x="14" y="18"/>
                    <a:pt x="7" y="11"/>
                    <a:pt x="0" y="1"/>
                  </a:cubicBezTo>
                  <a:cubicBezTo>
                    <a:pt x="7" y="11"/>
                    <a:pt x="14" y="18"/>
                    <a:pt x="25"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4" name="Google Shape;2694;p37"/>
            <p:cNvSpPr/>
            <p:nvPr/>
          </p:nvSpPr>
          <p:spPr>
            <a:xfrm>
              <a:off x="2423843" y="1854906"/>
              <a:ext cx="299" cy="204"/>
            </a:xfrm>
            <a:custGeom>
              <a:avLst/>
              <a:gdLst/>
              <a:ahLst/>
              <a:cxnLst/>
              <a:rect l="l" t="t" r="r" b="b"/>
              <a:pathLst>
                <a:path w="22" h="15" extrusionOk="0">
                  <a:moveTo>
                    <a:pt x="22" y="14"/>
                  </a:moveTo>
                  <a:cubicBezTo>
                    <a:pt x="15" y="7"/>
                    <a:pt x="8" y="4"/>
                    <a:pt x="1" y="0"/>
                  </a:cubicBezTo>
                  <a:cubicBezTo>
                    <a:pt x="8" y="4"/>
                    <a:pt x="15" y="7"/>
                    <a:pt x="22"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5" name="Google Shape;2695;p37"/>
            <p:cNvSpPr/>
            <p:nvPr/>
          </p:nvSpPr>
          <p:spPr>
            <a:xfrm>
              <a:off x="2423422" y="1854621"/>
              <a:ext cx="339" cy="244"/>
            </a:xfrm>
            <a:custGeom>
              <a:avLst/>
              <a:gdLst/>
              <a:ahLst/>
              <a:cxnLst/>
              <a:rect l="l" t="t" r="r" b="b"/>
              <a:pathLst>
                <a:path w="25" h="18" extrusionOk="0">
                  <a:moveTo>
                    <a:pt x="25" y="18"/>
                  </a:moveTo>
                  <a:cubicBezTo>
                    <a:pt x="18" y="11"/>
                    <a:pt x="11" y="4"/>
                    <a:pt x="0" y="0"/>
                  </a:cubicBezTo>
                  <a:cubicBezTo>
                    <a:pt x="11" y="4"/>
                    <a:pt x="18" y="11"/>
                    <a:pt x="2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6" name="Google Shape;2696;p37"/>
            <p:cNvSpPr/>
            <p:nvPr/>
          </p:nvSpPr>
          <p:spPr>
            <a:xfrm>
              <a:off x="2424847" y="1855381"/>
              <a:ext cx="720" cy="204"/>
            </a:xfrm>
            <a:custGeom>
              <a:avLst/>
              <a:gdLst/>
              <a:ahLst/>
              <a:cxnLst/>
              <a:rect l="l" t="t" r="r" b="b"/>
              <a:pathLst>
                <a:path w="53" h="15" extrusionOk="0">
                  <a:moveTo>
                    <a:pt x="53" y="14"/>
                  </a:moveTo>
                  <a:cubicBezTo>
                    <a:pt x="35" y="11"/>
                    <a:pt x="18" y="7"/>
                    <a:pt x="0" y="0"/>
                  </a:cubicBezTo>
                  <a:cubicBezTo>
                    <a:pt x="18" y="7"/>
                    <a:pt x="35" y="11"/>
                    <a:pt x="53"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7" name="Google Shape;2697;p37"/>
            <p:cNvSpPr/>
            <p:nvPr/>
          </p:nvSpPr>
          <p:spPr>
            <a:xfrm>
              <a:off x="2431365" y="1843827"/>
              <a:ext cx="33048" cy="26544"/>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8" name="Google Shape;2698;p37"/>
            <p:cNvSpPr/>
            <p:nvPr/>
          </p:nvSpPr>
          <p:spPr>
            <a:xfrm>
              <a:off x="2435682" y="1868117"/>
              <a:ext cx="258" cy="163"/>
            </a:xfrm>
            <a:custGeom>
              <a:avLst/>
              <a:gdLst/>
              <a:ahLst/>
              <a:cxnLst/>
              <a:rect l="l" t="t" r="r" b="b"/>
              <a:pathLst>
                <a:path w="19" h="12" extrusionOk="0">
                  <a:moveTo>
                    <a:pt x="18"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699" name="Google Shape;2699;p37"/>
            <p:cNvSpPr/>
            <p:nvPr/>
          </p:nvSpPr>
          <p:spPr>
            <a:xfrm>
              <a:off x="2432695" y="1865035"/>
              <a:ext cx="204" cy="299"/>
            </a:xfrm>
            <a:custGeom>
              <a:avLst/>
              <a:gdLst/>
              <a:ahLst/>
              <a:cxnLst/>
              <a:rect l="l" t="t" r="r" b="b"/>
              <a:pathLst>
                <a:path w="15" h="22" extrusionOk="0">
                  <a:moveTo>
                    <a:pt x="14" y="2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0" name="Google Shape;2700;p37"/>
            <p:cNvSpPr/>
            <p:nvPr/>
          </p:nvSpPr>
          <p:spPr>
            <a:xfrm>
              <a:off x="2435397" y="1867886"/>
              <a:ext cx="204" cy="149"/>
            </a:xfrm>
            <a:custGeom>
              <a:avLst/>
              <a:gdLst/>
              <a:ahLst/>
              <a:cxnLst/>
              <a:rect l="l" t="t" r="r" b="b"/>
              <a:pathLst>
                <a:path w="15" h="11" extrusionOk="0">
                  <a:moveTo>
                    <a:pt x="15"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1" name="Google Shape;2701;p37"/>
            <p:cNvSpPr/>
            <p:nvPr/>
          </p:nvSpPr>
          <p:spPr>
            <a:xfrm>
              <a:off x="2439538" y="1869027"/>
              <a:ext cx="11174" cy="1249"/>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2" name="Google Shape;2702;p37"/>
            <p:cNvSpPr/>
            <p:nvPr/>
          </p:nvSpPr>
          <p:spPr>
            <a:xfrm>
              <a:off x="2435967" y="1868266"/>
              <a:ext cx="163" cy="149"/>
            </a:xfrm>
            <a:custGeom>
              <a:avLst/>
              <a:gdLst/>
              <a:ahLst/>
              <a:cxnLst/>
              <a:rect l="l" t="t" r="r" b="b"/>
              <a:pathLst>
                <a:path w="12" h="11" extrusionOk="0">
                  <a:moveTo>
                    <a:pt x="11" y="11"/>
                  </a:moveTo>
                  <a:lnTo>
                    <a:pt x="11" y="11"/>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3" name="Google Shape;2703;p37"/>
            <p:cNvSpPr/>
            <p:nvPr/>
          </p:nvSpPr>
          <p:spPr>
            <a:xfrm>
              <a:off x="2432315" y="1864505"/>
              <a:ext cx="244" cy="353"/>
            </a:xfrm>
            <a:custGeom>
              <a:avLst/>
              <a:gdLst/>
              <a:ahLst/>
              <a:cxnLst/>
              <a:rect l="l" t="t" r="r" b="b"/>
              <a:pathLst>
                <a:path w="18" h="26" extrusionOk="0">
                  <a:moveTo>
                    <a:pt x="18"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4" name="Google Shape;2704;p37"/>
            <p:cNvSpPr/>
            <p:nvPr/>
          </p:nvSpPr>
          <p:spPr>
            <a:xfrm>
              <a:off x="2431365" y="1862645"/>
              <a:ext cx="149" cy="353"/>
            </a:xfrm>
            <a:custGeom>
              <a:avLst/>
              <a:gdLst/>
              <a:ahLst/>
              <a:cxnLst/>
              <a:rect l="l" t="t" r="r" b="b"/>
              <a:pathLst>
                <a:path w="11" h="26" extrusionOk="0">
                  <a:moveTo>
                    <a:pt x="0" y="1"/>
                  </a:moveTo>
                  <a:cubicBezTo>
                    <a:pt x="4" y="8"/>
                    <a:pt x="7" y="15"/>
                    <a:pt x="11" y="26"/>
                  </a:cubicBezTo>
                  <a:cubicBezTo>
                    <a:pt x="7" y="15"/>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5" name="Google Shape;2705;p37"/>
            <p:cNvSpPr/>
            <p:nvPr/>
          </p:nvSpPr>
          <p:spPr>
            <a:xfrm>
              <a:off x="2435071" y="1867601"/>
              <a:ext cx="204" cy="204"/>
            </a:xfrm>
            <a:custGeom>
              <a:avLst/>
              <a:gdLst/>
              <a:ahLst/>
              <a:cxnLst/>
              <a:rect l="l" t="t" r="r" b="b"/>
              <a:pathLst>
                <a:path w="15" h="15" extrusionOk="0">
                  <a:moveTo>
                    <a:pt x="14"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6" name="Google Shape;2706;p37"/>
            <p:cNvSpPr/>
            <p:nvPr/>
          </p:nvSpPr>
          <p:spPr>
            <a:xfrm>
              <a:off x="2433021" y="1865551"/>
              <a:ext cx="258" cy="299"/>
            </a:xfrm>
            <a:custGeom>
              <a:avLst/>
              <a:gdLst/>
              <a:ahLst/>
              <a:cxnLst/>
              <a:rect l="l" t="t" r="r" b="b"/>
              <a:pathLst>
                <a:path w="19" h="22" extrusionOk="0">
                  <a:moveTo>
                    <a:pt x="18"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7" name="Google Shape;2707;p37"/>
            <p:cNvSpPr/>
            <p:nvPr/>
          </p:nvSpPr>
          <p:spPr>
            <a:xfrm>
              <a:off x="2434732" y="1867316"/>
              <a:ext cx="204" cy="204"/>
            </a:xfrm>
            <a:custGeom>
              <a:avLst/>
              <a:gdLst/>
              <a:ahLst/>
              <a:cxnLst/>
              <a:rect l="l" t="t" r="r" b="b"/>
              <a:pathLst>
                <a:path w="15" h="15" extrusionOk="0">
                  <a:moveTo>
                    <a:pt x="15"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8" name="Google Shape;2708;p37"/>
            <p:cNvSpPr/>
            <p:nvPr/>
          </p:nvSpPr>
          <p:spPr>
            <a:xfrm>
              <a:off x="2433456" y="1865985"/>
              <a:ext cx="299" cy="339"/>
            </a:xfrm>
            <a:custGeom>
              <a:avLst/>
              <a:gdLst/>
              <a:ahLst/>
              <a:cxnLst/>
              <a:rect l="l" t="t" r="r" b="b"/>
              <a:pathLst>
                <a:path w="22" h="25" extrusionOk="0">
                  <a:moveTo>
                    <a:pt x="21"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09" name="Google Shape;2709;p37"/>
            <p:cNvSpPr/>
            <p:nvPr/>
          </p:nvSpPr>
          <p:spPr>
            <a:xfrm>
              <a:off x="2434352" y="1866936"/>
              <a:ext cx="258" cy="244"/>
            </a:xfrm>
            <a:custGeom>
              <a:avLst/>
              <a:gdLst/>
              <a:ahLst/>
              <a:cxnLst/>
              <a:rect l="l" t="t" r="r" b="b"/>
              <a:pathLst>
                <a:path w="19" h="18" extrusionOk="0">
                  <a:moveTo>
                    <a:pt x="18"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0" name="Google Shape;2710;p37"/>
            <p:cNvSpPr/>
            <p:nvPr/>
          </p:nvSpPr>
          <p:spPr>
            <a:xfrm>
              <a:off x="2431935" y="1863840"/>
              <a:ext cx="244" cy="448"/>
            </a:xfrm>
            <a:custGeom>
              <a:avLst/>
              <a:gdLst/>
              <a:ahLst/>
              <a:cxnLst/>
              <a:rect l="l" t="t" r="r" b="b"/>
              <a:pathLst>
                <a:path w="18" h="33" extrusionOk="0">
                  <a:moveTo>
                    <a:pt x="18" y="32"/>
                  </a:moveTo>
                  <a:cubicBezTo>
                    <a:pt x="11" y="22"/>
                    <a:pt x="7" y="11"/>
                    <a:pt x="0" y="1"/>
                  </a:cubicBezTo>
                  <a:cubicBezTo>
                    <a:pt x="7" y="11"/>
                    <a:pt x="11" y="22"/>
                    <a:pt x="18"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1" name="Google Shape;2711;p37"/>
            <p:cNvSpPr/>
            <p:nvPr/>
          </p:nvSpPr>
          <p:spPr>
            <a:xfrm>
              <a:off x="2433836" y="1866460"/>
              <a:ext cx="394" cy="394"/>
            </a:xfrm>
            <a:custGeom>
              <a:avLst/>
              <a:gdLst/>
              <a:ahLst/>
              <a:cxnLst/>
              <a:rect l="l" t="t" r="r" b="b"/>
              <a:pathLst>
                <a:path w="29" h="29" extrusionOk="0">
                  <a:moveTo>
                    <a:pt x="28" y="2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2" name="Google Shape;2712;p37"/>
            <p:cNvSpPr/>
            <p:nvPr/>
          </p:nvSpPr>
          <p:spPr>
            <a:xfrm>
              <a:off x="2431595" y="1863134"/>
              <a:ext cx="258" cy="625"/>
            </a:xfrm>
            <a:custGeom>
              <a:avLst/>
              <a:gdLst/>
              <a:ahLst/>
              <a:cxnLst/>
              <a:rect l="l" t="t" r="r" b="b"/>
              <a:pathLst>
                <a:path w="19" h="46" extrusionOk="0">
                  <a:moveTo>
                    <a:pt x="18" y="46"/>
                  </a:moveTo>
                  <a:cubicBezTo>
                    <a:pt x="11" y="32"/>
                    <a:pt x="4" y="14"/>
                    <a:pt x="1" y="0"/>
                  </a:cubicBezTo>
                  <a:cubicBezTo>
                    <a:pt x="4" y="14"/>
                    <a:pt x="11" y="32"/>
                    <a:pt x="18" y="4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3" name="Google Shape;2713;p37"/>
            <p:cNvSpPr/>
            <p:nvPr/>
          </p:nvSpPr>
          <p:spPr>
            <a:xfrm>
              <a:off x="2452274" y="1864560"/>
              <a:ext cx="2295" cy="5811"/>
            </a:xfrm>
            <a:custGeom>
              <a:avLst/>
              <a:gdLst/>
              <a:ahLst/>
              <a:cxnLst/>
              <a:rect l="l" t="t" r="r" b="b"/>
              <a:pathLst>
                <a:path w="169" h="428" extrusionOk="0">
                  <a:moveTo>
                    <a:pt x="0" y="427"/>
                  </a:moveTo>
                  <a:lnTo>
                    <a:pt x="16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4" name="Google Shape;2714;p37"/>
            <p:cNvSpPr/>
            <p:nvPr/>
          </p:nvSpPr>
          <p:spPr>
            <a:xfrm>
              <a:off x="2782384" y="1996356"/>
              <a:ext cx="29246" cy="38139"/>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5" name="Google Shape;2715;p37"/>
            <p:cNvSpPr/>
            <p:nvPr/>
          </p:nvSpPr>
          <p:spPr>
            <a:xfrm>
              <a:off x="2853543" y="1995460"/>
              <a:ext cx="70169" cy="41954"/>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6" name="Google Shape;2716;p37"/>
            <p:cNvSpPr/>
            <p:nvPr/>
          </p:nvSpPr>
          <p:spPr>
            <a:xfrm>
              <a:off x="2791942" y="200215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7" name="Google Shape;2717;p37"/>
            <p:cNvSpPr/>
            <p:nvPr/>
          </p:nvSpPr>
          <p:spPr>
            <a:xfrm>
              <a:off x="2790367" y="2002059"/>
              <a:ext cx="299" cy="68"/>
            </a:xfrm>
            <a:custGeom>
              <a:avLst/>
              <a:gdLst/>
              <a:ahLst/>
              <a:cxnLst/>
              <a:rect l="l" t="t" r="r" b="b"/>
              <a:pathLst>
                <a:path w="22" h="5" extrusionOk="0">
                  <a:moveTo>
                    <a:pt x="1" y="1"/>
                  </a:moveTo>
                  <a:lnTo>
                    <a:pt x="2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8" name="Google Shape;2718;p37"/>
            <p:cNvSpPr/>
            <p:nvPr/>
          </p:nvSpPr>
          <p:spPr>
            <a:xfrm>
              <a:off x="2792458" y="2002154"/>
              <a:ext cx="394" cy="14"/>
            </a:xfrm>
            <a:custGeom>
              <a:avLst/>
              <a:gdLst/>
              <a:ahLst/>
              <a:cxnLst/>
              <a:rect l="l" t="t" r="r" b="b"/>
              <a:pathLst>
                <a:path w="29" h="1" extrusionOk="0">
                  <a:moveTo>
                    <a:pt x="1" y="1"/>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19" name="Google Shape;2719;p37"/>
            <p:cNvSpPr/>
            <p:nvPr/>
          </p:nvSpPr>
          <p:spPr>
            <a:xfrm>
              <a:off x="2790843" y="2002113"/>
              <a:ext cx="394" cy="14"/>
            </a:xfrm>
            <a:custGeom>
              <a:avLst/>
              <a:gdLst/>
              <a:ahLst/>
              <a:cxnLst/>
              <a:rect l="l" t="t" r="r" b="b"/>
              <a:pathLst>
                <a:path w="29" h="1" extrusionOk="0">
                  <a:moveTo>
                    <a:pt x="1" y="0"/>
                  </a:moveTo>
                  <a:lnTo>
                    <a:pt x="2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0" name="Google Shape;2720;p37"/>
            <p:cNvSpPr/>
            <p:nvPr/>
          </p:nvSpPr>
          <p:spPr>
            <a:xfrm>
              <a:off x="2793463" y="2002059"/>
              <a:ext cx="353" cy="14"/>
            </a:xfrm>
            <a:custGeom>
              <a:avLst/>
              <a:gdLst/>
              <a:ahLst/>
              <a:cxnLst/>
              <a:rect l="l" t="t" r="r" b="b"/>
              <a:pathLst>
                <a:path w="26" h="1" extrusionOk="0">
                  <a:moveTo>
                    <a:pt x="1" y="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1" name="Google Shape;2721;p37"/>
            <p:cNvSpPr/>
            <p:nvPr/>
          </p:nvSpPr>
          <p:spPr>
            <a:xfrm>
              <a:off x="2792947" y="2002113"/>
              <a:ext cx="380" cy="14"/>
            </a:xfrm>
            <a:custGeom>
              <a:avLst/>
              <a:gdLst/>
              <a:ahLst/>
              <a:cxnLst/>
              <a:rect l="l" t="t" r="r" b="b"/>
              <a:pathLst>
                <a:path w="28" h="1" extrusionOk="0">
                  <a:moveTo>
                    <a:pt x="0" y="0"/>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2" name="Google Shape;2722;p37"/>
            <p:cNvSpPr/>
            <p:nvPr/>
          </p:nvSpPr>
          <p:spPr>
            <a:xfrm>
              <a:off x="2793938" y="2002018"/>
              <a:ext cx="299" cy="14"/>
            </a:xfrm>
            <a:custGeom>
              <a:avLst/>
              <a:gdLst/>
              <a:ahLst/>
              <a:cxnLst/>
              <a:rect l="l" t="t" r="r" b="b"/>
              <a:pathLst>
                <a:path w="22" h="1" extrusionOk="0">
                  <a:moveTo>
                    <a:pt x="1" y="0"/>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3" name="Google Shape;2723;p37"/>
            <p:cNvSpPr/>
            <p:nvPr/>
          </p:nvSpPr>
          <p:spPr>
            <a:xfrm>
              <a:off x="2788657" y="2001448"/>
              <a:ext cx="353" cy="244"/>
            </a:xfrm>
            <a:custGeom>
              <a:avLst/>
              <a:gdLst/>
              <a:ahLst/>
              <a:cxnLst/>
              <a:rect l="l" t="t" r="r" b="b"/>
              <a:pathLst>
                <a:path w="26" h="18" extrusionOk="0">
                  <a:moveTo>
                    <a:pt x="1" y="0"/>
                  </a:moveTo>
                  <a:cubicBezTo>
                    <a:pt x="8" y="7"/>
                    <a:pt x="15" y="11"/>
                    <a:pt x="25" y="18"/>
                  </a:cubicBezTo>
                  <a:cubicBezTo>
                    <a:pt x="15" y="11"/>
                    <a:pt x="8"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4" name="Google Shape;2724;p37"/>
            <p:cNvSpPr/>
            <p:nvPr/>
          </p:nvSpPr>
          <p:spPr>
            <a:xfrm>
              <a:off x="2783524" y="1996546"/>
              <a:ext cx="394" cy="68"/>
            </a:xfrm>
            <a:custGeom>
              <a:avLst/>
              <a:gdLst/>
              <a:ahLst/>
              <a:cxnLst/>
              <a:rect l="l" t="t" r="r" b="b"/>
              <a:pathLst>
                <a:path w="29" h="5" extrusionOk="0">
                  <a:moveTo>
                    <a:pt x="1" y="1"/>
                  </a:moveTo>
                  <a:lnTo>
                    <a:pt x="29"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5" name="Google Shape;2725;p37"/>
            <p:cNvSpPr/>
            <p:nvPr/>
          </p:nvSpPr>
          <p:spPr>
            <a:xfrm>
              <a:off x="2782343" y="1996506"/>
              <a:ext cx="244" cy="14"/>
            </a:xfrm>
            <a:custGeom>
              <a:avLst/>
              <a:gdLst/>
              <a:ahLst/>
              <a:cxnLst/>
              <a:rect l="l" t="t" r="r" b="b"/>
              <a:pathLst>
                <a:path w="18" h="1" extrusionOk="0">
                  <a:moveTo>
                    <a:pt x="0" y="0"/>
                  </a:moveTo>
                  <a:lnTo>
                    <a:pt x="0" y="0"/>
                  </a:ln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6" name="Google Shape;2726;p37"/>
            <p:cNvSpPr/>
            <p:nvPr/>
          </p:nvSpPr>
          <p:spPr>
            <a:xfrm>
              <a:off x="2789471" y="2001869"/>
              <a:ext cx="299" cy="109"/>
            </a:xfrm>
            <a:custGeom>
              <a:avLst/>
              <a:gdLst/>
              <a:ahLst/>
              <a:cxnLst/>
              <a:rect l="l" t="t" r="r" b="b"/>
              <a:pathLst>
                <a:path w="22" h="8" extrusionOk="0">
                  <a:moveTo>
                    <a:pt x="0" y="1"/>
                  </a:moveTo>
                  <a:lnTo>
                    <a:pt x="2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7" name="Google Shape;2727;p37"/>
            <p:cNvSpPr/>
            <p:nvPr/>
          </p:nvSpPr>
          <p:spPr>
            <a:xfrm>
              <a:off x="2789091" y="2001733"/>
              <a:ext cx="244" cy="109"/>
            </a:xfrm>
            <a:custGeom>
              <a:avLst/>
              <a:gdLst/>
              <a:ahLst/>
              <a:cxnLst/>
              <a:rect l="l" t="t" r="r" b="b"/>
              <a:pathLst>
                <a:path w="18" h="8" extrusionOk="0">
                  <a:moveTo>
                    <a:pt x="0" y="0"/>
                  </a:moveTo>
                  <a:lnTo>
                    <a:pt x="1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8" name="Google Shape;2728;p37"/>
            <p:cNvSpPr/>
            <p:nvPr/>
          </p:nvSpPr>
          <p:spPr>
            <a:xfrm>
              <a:off x="2789892" y="2001964"/>
              <a:ext cx="299" cy="109"/>
            </a:xfrm>
            <a:custGeom>
              <a:avLst/>
              <a:gdLst/>
              <a:ahLst/>
              <a:cxnLst/>
              <a:rect l="l" t="t" r="r" b="b"/>
              <a:pathLst>
                <a:path w="22" h="8" extrusionOk="0">
                  <a:moveTo>
                    <a:pt x="1" y="1"/>
                  </a:moveTo>
                  <a:lnTo>
                    <a:pt x="22"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29" name="Google Shape;2729;p37"/>
            <p:cNvSpPr/>
            <p:nvPr/>
          </p:nvSpPr>
          <p:spPr>
            <a:xfrm>
              <a:off x="2794943" y="200186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0" name="Google Shape;2730;p37"/>
            <p:cNvSpPr/>
            <p:nvPr/>
          </p:nvSpPr>
          <p:spPr>
            <a:xfrm>
              <a:off x="2796083" y="2000253"/>
              <a:ext cx="54" cy="204"/>
            </a:xfrm>
            <a:custGeom>
              <a:avLst/>
              <a:gdLst/>
              <a:ahLst/>
              <a:cxnLst/>
              <a:rect l="l" t="t" r="r" b="b"/>
              <a:pathLst>
                <a:path w="4" h="15" extrusionOk="0">
                  <a:moveTo>
                    <a:pt x="0"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1" name="Google Shape;2731;p37"/>
            <p:cNvSpPr/>
            <p:nvPr/>
          </p:nvSpPr>
          <p:spPr>
            <a:xfrm>
              <a:off x="2791847" y="200215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2" name="Google Shape;2732;p37"/>
            <p:cNvSpPr/>
            <p:nvPr/>
          </p:nvSpPr>
          <p:spPr>
            <a:xfrm>
              <a:off x="2794563" y="2001923"/>
              <a:ext cx="204" cy="54"/>
            </a:xfrm>
            <a:custGeom>
              <a:avLst/>
              <a:gdLst/>
              <a:ahLst/>
              <a:cxnLst/>
              <a:rect l="l" t="t" r="r" b="b"/>
              <a:pathLst>
                <a:path w="15" h="4" extrusionOk="0">
                  <a:moveTo>
                    <a:pt x="0" y="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3" name="Google Shape;2733;p37"/>
            <p:cNvSpPr/>
            <p:nvPr/>
          </p:nvSpPr>
          <p:spPr>
            <a:xfrm>
              <a:off x="2794794" y="2001923"/>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4" name="Google Shape;2734;p37"/>
            <p:cNvSpPr/>
            <p:nvPr/>
          </p:nvSpPr>
          <p:spPr>
            <a:xfrm>
              <a:off x="2796124" y="2000022"/>
              <a:ext cx="68" cy="149"/>
            </a:xfrm>
            <a:custGeom>
              <a:avLst/>
              <a:gdLst/>
              <a:ahLst/>
              <a:cxnLst/>
              <a:rect l="l" t="t" r="r" b="b"/>
              <a:pathLst>
                <a:path w="5" h="11" extrusionOk="0">
                  <a:moveTo>
                    <a:pt x="1" y="11"/>
                  </a:moveTo>
                  <a:cubicBezTo>
                    <a:pt x="1" y="7"/>
                    <a:pt x="1" y="4"/>
                    <a:pt x="4" y="0"/>
                  </a:cubicBezTo>
                  <a:cubicBezTo>
                    <a:pt x="1" y="4"/>
                    <a:pt x="1"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5" name="Google Shape;2735;p37"/>
            <p:cNvSpPr/>
            <p:nvPr/>
          </p:nvSpPr>
          <p:spPr>
            <a:xfrm>
              <a:off x="2796749" y="199916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6" name="Google Shape;2736;p37"/>
            <p:cNvSpPr/>
            <p:nvPr/>
          </p:nvSpPr>
          <p:spPr>
            <a:xfrm>
              <a:off x="2796559" y="1999208"/>
              <a:ext cx="149" cy="163"/>
            </a:xfrm>
            <a:custGeom>
              <a:avLst/>
              <a:gdLst/>
              <a:ahLst/>
              <a:cxnLst/>
              <a:rect l="l" t="t" r="r" b="b"/>
              <a:pathLst>
                <a:path w="11" h="12" extrusionOk="0">
                  <a:moveTo>
                    <a:pt x="0"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7" name="Google Shape;2737;p37"/>
            <p:cNvSpPr/>
            <p:nvPr/>
          </p:nvSpPr>
          <p:spPr>
            <a:xfrm>
              <a:off x="2796178" y="1999737"/>
              <a:ext cx="54" cy="204"/>
            </a:xfrm>
            <a:custGeom>
              <a:avLst/>
              <a:gdLst/>
              <a:ahLst/>
              <a:cxnLst/>
              <a:rect l="l" t="t" r="r" b="b"/>
              <a:pathLst>
                <a:path w="4" h="15" extrusionOk="0">
                  <a:moveTo>
                    <a:pt x="0" y="14"/>
                  </a:moveTo>
                  <a:cubicBezTo>
                    <a:pt x="0" y="11"/>
                    <a:pt x="4" y="7"/>
                    <a:pt x="4" y="0"/>
                  </a:cubicBezTo>
                  <a:cubicBezTo>
                    <a:pt x="4" y="7"/>
                    <a:pt x="0"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8" name="Google Shape;2738;p37"/>
            <p:cNvSpPr/>
            <p:nvPr/>
          </p:nvSpPr>
          <p:spPr>
            <a:xfrm>
              <a:off x="2796369" y="1999398"/>
              <a:ext cx="149" cy="109"/>
            </a:xfrm>
            <a:custGeom>
              <a:avLst/>
              <a:gdLst/>
              <a:ahLst/>
              <a:cxnLst/>
              <a:rect l="l" t="t" r="r" b="b"/>
              <a:pathLst>
                <a:path w="11" h="8" extrusionOk="0">
                  <a:moveTo>
                    <a:pt x="0" y="8"/>
                  </a:moveTo>
                  <a:cubicBezTo>
                    <a:pt x="4" y="4"/>
                    <a:pt x="7" y="1"/>
                    <a:pt x="11" y="1"/>
                  </a:cubicBezTo>
                  <a:cubicBezTo>
                    <a:pt x="7" y="1"/>
                    <a:pt x="4" y="4"/>
                    <a:pt x="0"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39" name="Google Shape;2739;p37"/>
            <p:cNvSpPr/>
            <p:nvPr/>
          </p:nvSpPr>
          <p:spPr>
            <a:xfrm>
              <a:off x="2796274" y="1999547"/>
              <a:ext cx="109" cy="204"/>
            </a:xfrm>
            <a:custGeom>
              <a:avLst/>
              <a:gdLst/>
              <a:ahLst/>
              <a:cxnLst/>
              <a:rect l="l" t="t" r="r" b="b"/>
              <a:pathLst>
                <a:path w="8" h="15" extrusionOk="0">
                  <a:moveTo>
                    <a:pt x="0" y="14"/>
                  </a:moveTo>
                  <a:cubicBezTo>
                    <a:pt x="0" y="11"/>
                    <a:pt x="4" y="4"/>
                    <a:pt x="7" y="0"/>
                  </a:cubicBezTo>
                  <a:cubicBezTo>
                    <a:pt x="4" y="4"/>
                    <a:pt x="0" y="11"/>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0" name="Google Shape;2740;p37"/>
            <p:cNvSpPr/>
            <p:nvPr/>
          </p:nvSpPr>
          <p:spPr>
            <a:xfrm>
              <a:off x="2794223" y="2001964"/>
              <a:ext cx="299" cy="68"/>
            </a:xfrm>
            <a:custGeom>
              <a:avLst/>
              <a:gdLst/>
              <a:ahLst/>
              <a:cxnLst/>
              <a:rect l="l" t="t" r="r" b="b"/>
              <a:pathLst>
                <a:path w="22" h="5" extrusionOk="0">
                  <a:moveTo>
                    <a:pt x="1" y="4"/>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1" name="Google Shape;2741;p37"/>
            <p:cNvSpPr/>
            <p:nvPr/>
          </p:nvSpPr>
          <p:spPr>
            <a:xfrm>
              <a:off x="2887582" y="2010097"/>
              <a:ext cx="6572" cy="4100"/>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2" name="Google Shape;2742;p37"/>
            <p:cNvSpPr/>
            <p:nvPr/>
          </p:nvSpPr>
          <p:spPr>
            <a:xfrm>
              <a:off x="2888668" y="2013192"/>
              <a:ext cx="204" cy="244"/>
            </a:xfrm>
            <a:custGeom>
              <a:avLst/>
              <a:gdLst/>
              <a:ahLst/>
              <a:cxnLst/>
              <a:rect l="l" t="t" r="r" b="b"/>
              <a:pathLst>
                <a:path w="15" h="18" extrusionOk="0">
                  <a:moveTo>
                    <a:pt x="15"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3" name="Google Shape;2743;p37"/>
            <p:cNvSpPr/>
            <p:nvPr/>
          </p:nvSpPr>
          <p:spPr>
            <a:xfrm>
              <a:off x="2888913" y="2013478"/>
              <a:ext cx="109" cy="204"/>
            </a:xfrm>
            <a:custGeom>
              <a:avLst/>
              <a:gdLst/>
              <a:ahLst/>
              <a:cxnLst/>
              <a:rect l="l" t="t" r="r" b="b"/>
              <a:pathLst>
                <a:path w="8" h="15" extrusionOk="0">
                  <a:moveTo>
                    <a:pt x="7"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4" name="Google Shape;2744;p37"/>
            <p:cNvSpPr/>
            <p:nvPr/>
          </p:nvSpPr>
          <p:spPr>
            <a:xfrm>
              <a:off x="2888438" y="2012907"/>
              <a:ext cx="149" cy="204"/>
            </a:xfrm>
            <a:custGeom>
              <a:avLst/>
              <a:gdLst/>
              <a:ahLst/>
              <a:cxnLst/>
              <a:rect l="l" t="t" r="r" b="b"/>
              <a:pathLst>
                <a:path w="11" h="15" extrusionOk="0">
                  <a:moveTo>
                    <a:pt x="11"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5" name="Google Shape;2745;p37"/>
            <p:cNvSpPr/>
            <p:nvPr/>
          </p:nvSpPr>
          <p:spPr>
            <a:xfrm>
              <a:off x="2889049" y="2013708"/>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6" name="Google Shape;2746;p37"/>
            <p:cNvSpPr/>
            <p:nvPr/>
          </p:nvSpPr>
          <p:spPr>
            <a:xfrm>
              <a:off x="2887582" y="2011577"/>
              <a:ext cx="299" cy="434"/>
            </a:xfrm>
            <a:custGeom>
              <a:avLst/>
              <a:gdLst/>
              <a:ahLst/>
              <a:cxnLst/>
              <a:rect l="l" t="t" r="r" b="b"/>
              <a:pathLst>
                <a:path w="22" h="32" extrusionOk="0">
                  <a:moveTo>
                    <a:pt x="0" y="0"/>
                  </a:moveTo>
                  <a:lnTo>
                    <a:pt x="2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7" name="Google Shape;2747;p37"/>
            <p:cNvSpPr/>
            <p:nvPr/>
          </p:nvSpPr>
          <p:spPr>
            <a:xfrm>
              <a:off x="2888247" y="2012568"/>
              <a:ext cx="149" cy="204"/>
            </a:xfrm>
            <a:custGeom>
              <a:avLst/>
              <a:gdLst/>
              <a:ahLst/>
              <a:cxnLst/>
              <a:rect l="l" t="t" r="r" b="b"/>
              <a:pathLst>
                <a:path w="11" h="15" extrusionOk="0">
                  <a:moveTo>
                    <a:pt x="1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8" name="Google Shape;2748;p37"/>
            <p:cNvSpPr/>
            <p:nvPr/>
          </p:nvSpPr>
          <p:spPr>
            <a:xfrm>
              <a:off x="2889239" y="2013898"/>
              <a:ext cx="109" cy="109"/>
            </a:xfrm>
            <a:custGeom>
              <a:avLst/>
              <a:gdLst/>
              <a:ahLst/>
              <a:cxnLst/>
              <a:rect l="l" t="t" r="r" b="b"/>
              <a:pathLst>
                <a:path w="8" h="8" extrusionOk="0">
                  <a:moveTo>
                    <a:pt x="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49" name="Google Shape;2749;p37"/>
            <p:cNvSpPr/>
            <p:nvPr/>
          </p:nvSpPr>
          <p:spPr>
            <a:xfrm>
              <a:off x="2887908" y="2012093"/>
              <a:ext cx="204" cy="353"/>
            </a:xfrm>
            <a:custGeom>
              <a:avLst/>
              <a:gdLst/>
              <a:ahLst/>
              <a:cxnLst/>
              <a:rect l="l" t="t" r="r" b="b"/>
              <a:pathLst>
                <a:path w="15" h="26" extrusionOk="0">
                  <a:moveTo>
                    <a:pt x="15"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0" name="Google Shape;2750;p37"/>
            <p:cNvSpPr/>
            <p:nvPr/>
          </p:nvSpPr>
          <p:spPr>
            <a:xfrm>
              <a:off x="2889334" y="2014048"/>
              <a:ext cx="163" cy="109"/>
            </a:xfrm>
            <a:custGeom>
              <a:avLst/>
              <a:gdLst/>
              <a:ahLst/>
              <a:cxnLst/>
              <a:rect l="l" t="t" r="r" b="b"/>
              <a:pathLst>
                <a:path w="12" h="8" extrusionOk="0">
                  <a:moveTo>
                    <a:pt x="1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1" name="Google Shape;2751;p37"/>
            <p:cNvSpPr/>
            <p:nvPr/>
          </p:nvSpPr>
          <p:spPr>
            <a:xfrm>
              <a:off x="2893801" y="2010246"/>
              <a:ext cx="14" cy="54"/>
            </a:xfrm>
            <a:custGeom>
              <a:avLst/>
              <a:gdLst/>
              <a:ahLst/>
              <a:cxnLst/>
              <a:rect l="l" t="t" r="r" b="b"/>
              <a:pathLst>
                <a:path w="1" h="4" extrusionOk="0">
                  <a:moveTo>
                    <a:pt x="1" y="0"/>
                  </a:moveTo>
                  <a:lnTo>
                    <a:pt x="1" y="0"/>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2" name="Google Shape;2752;p37"/>
            <p:cNvSpPr/>
            <p:nvPr/>
          </p:nvSpPr>
          <p:spPr>
            <a:xfrm>
              <a:off x="2889483" y="2014143"/>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3" name="Google Shape;2753;p37"/>
            <p:cNvSpPr/>
            <p:nvPr/>
          </p:nvSpPr>
          <p:spPr>
            <a:xfrm>
              <a:off x="2889578" y="2014238"/>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4" name="Google Shape;2754;p37"/>
            <p:cNvSpPr/>
            <p:nvPr/>
          </p:nvSpPr>
          <p:spPr>
            <a:xfrm>
              <a:off x="2889619" y="2014279"/>
              <a:ext cx="68" cy="14"/>
            </a:xfrm>
            <a:custGeom>
              <a:avLst/>
              <a:gdLst/>
              <a:ahLst/>
              <a:cxnLst/>
              <a:rect l="l" t="t" r="r" b="b"/>
              <a:pathLst>
                <a:path w="5" h="1" extrusionOk="0">
                  <a:moveTo>
                    <a:pt x="4"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5" name="Google Shape;2755;p37"/>
            <p:cNvSpPr/>
            <p:nvPr/>
          </p:nvSpPr>
          <p:spPr>
            <a:xfrm>
              <a:off x="2894181" y="2012188"/>
              <a:ext cx="68" cy="353"/>
            </a:xfrm>
            <a:custGeom>
              <a:avLst/>
              <a:gdLst/>
              <a:ahLst/>
              <a:cxnLst/>
              <a:rect l="l" t="t" r="r" b="b"/>
              <a:pathLst>
                <a:path w="5" h="26" extrusionOk="0">
                  <a:moveTo>
                    <a:pt x="1" y="1"/>
                  </a:moveTo>
                  <a:cubicBezTo>
                    <a:pt x="1" y="11"/>
                    <a:pt x="1" y="18"/>
                    <a:pt x="4" y="25"/>
                  </a:cubicBezTo>
                  <a:cubicBezTo>
                    <a:pt x="1" y="18"/>
                    <a:pt x="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6" name="Google Shape;2756;p37"/>
            <p:cNvSpPr/>
            <p:nvPr/>
          </p:nvSpPr>
          <p:spPr>
            <a:xfrm>
              <a:off x="2893950" y="2010952"/>
              <a:ext cx="54" cy="299"/>
            </a:xfrm>
            <a:custGeom>
              <a:avLst/>
              <a:gdLst/>
              <a:ahLst/>
              <a:cxnLst/>
              <a:rect l="l" t="t" r="r" b="b"/>
              <a:pathLst>
                <a:path w="4" h="22" extrusionOk="0">
                  <a:moveTo>
                    <a:pt x="0" y="1"/>
                  </a:moveTo>
                  <a:lnTo>
                    <a:pt x="4"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7" name="Google Shape;2757;p37"/>
            <p:cNvSpPr/>
            <p:nvPr/>
          </p:nvSpPr>
          <p:spPr>
            <a:xfrm>
              <a:off x="2894045" y="2011387"/>
              <a:ext cx="54" cy="394"/>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8" name="Google Shape;2758;p37"/>
            <p:cNvSpPr/>
            <p:nvPr/>
          </p:nvSpPr>
          <p:spPr>
            <a:xfrm>
              <a:off x="2894140" y="2011808"/>
              <a:ext cx="54" cy="353"/>
            </a:xfrm>
            <a:custGeom>
              <a:avLst/>
              <a:gdLst/>
              <a:ahLst/>
              <a:cxnLst/>
              <a:rect l="l" t="t" r="r" b="b"/>
              <a:pathLst>
                <a:path w="4" h="26" extrusionOk="0">
                  <a:moveTo>
                    <a:pt x="0" y="1"/>
                  </a:moveTo>
                  <a:cubicBezTo>
                    <a:pt x="0" y="8"/>
                    <a:pt x="0" y="15"/>
                    <a:pt x="4" y="25"/>
                  </a:cubicBez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59" name="Google Shape;2759;p37"/>
            <p:cNvSpPr/>
            <p:nvPr/>
          </p:nvSpPr>
          <p:spPr>
            <a:xfrm>
              <a:off x="2889714" y="2014333"/>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0" name="Google Shape;2760;p37"/>
            <p:cNvSpPr/>
            <p:nvPr/>
          </p:nvSpPr>
          <p:spPr>
            <a:xfrm>
              <a:off x="2893855" y="2010477"/>
              <a:ext cx="54" cy="353"/>
            </a:xfrm>
            <a:custGeom>
              <a:avLst/>
              <a:gdLst/>
              <a:ahLst/>
              <a:cxnLst/>
              <a:rect l="l" t="t" r="r" b="b"/>
              <a:pathLst>
                <a:path w="4" h="26" extrusionOk="0">
                  <a:moveTo>
                    <a:pt x="0" y="1"/>
                  </a:moveTo>
                  <a:lnTo>
                    <a:pt x="4"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1" name="Google Shape;2761;p37"/>
            <p:cNvSpPr/>
            <p:nvPr/>
          </p:nvSpPr>
          <p:spPr>
            <a:xfrm>
              <a:off x="2333674" y="1750386"/>
              <a:ext cx="69992" cy="68689"/>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2" name="Google Shape;2762;p37"/>
            <p:cNvSpPr/>
            <p:nvPr/>
          </p:nvSpPr>
          <p:spPr>
            <a:xfrm>
              <a:off x="2360965" y="1751568"/>
              <a:ext cx="584" cy="204"/>
            </a:xfrm>
            <a:custGeom>
              <a:avLst/>
              <a:gdLst/>
              <a:ahLst/>
              <a:cxnLst/>
              <a:rect l="l" t="t" r="r" b="b"/>
              <a:pathLst>
                <a:path w="43" h="15" extrusionOk="0">
                  <a:moveTo>
                    <a:pt x="0" y="1"/>
                  </a:moveTo>
                  <a:lnTo>
                    <a:pt x="42" y="15"/>
                  </a:lnTo>
                  <a:lnTo>
                    <a:pt x="42" y="15"/>
                  </a:lnTo>
                  <a:lnTo>
                    <a:pt x="0" y="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3" name="Google Shape;2763;p37"/>
            <p:cNvSpPr/>
            <p:nvPr/>
          </p:nvSpPr>
          <p:spPr>
            <a:xfrm>
              <a:off x="2333674" y="1776048"/>
              <a:ext cx="15465" cy="8147"/>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4" name="Google Shape;2764;p37"/>
            <p:cNvSpPr/>
            <p:nvPr/>
          </p:nvSpPr>
          <p:spPr>
            <a:xfrm>
              <a:off x="2333674" y="1784181"/>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5" name="Google Shape;2765;p37"/>
            <p:cNvSpPr/>
            <p:nvPr/>
          </p:nvSpPr>
          <p:spPr>
            <a:xfrm>
              <a:off x="2334720" y="1789218"/>
              <a:ext cx="1059" cy="4481"/>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6" name="Google Shape;2766;p37"/>
            <p:cNvSpPr/>
            <p:nvPr/>
          </p:nvSpPr>
          <p:spPr>
            <a:xfrm>
              <a:off x="2334530" y="1788403"/>
              <a:ext cx="204" cy="828"/>
            </a:xfrm>
            <a:custGeom>
              <a:avLst/>
              <a:gdLst/>
              <a:ahLst/>
              <a:cxnLst/>
              <a:rect l="l" t="t" r="r" b="b"/>
              <a:pathLst>
                <a:path w="15" h="61" extrusionOk="0">
                  <a:moveTo>
                    <a:pt x="1" y="1"/>
                  </a:moveTo>
                  <a:lnTo>
                    <a:pt x="15" y="6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7" name="Google Shape;2767;p37"/>
            <p:cNvSpPr/>
            <p:nvPr/>
          </p:nvSpPr>
          <p:spPr>
            <a:xfrm>
              <a:off x="2334340" y="1787697"/>
              <a:ext cx="204" cy="720"/>
            </a:xfrm>
            <a:custGeom>
              <a:avLst/>
              <a:gdLst/>
              <a:ahLst/>
              <a:cxnLst/>
              <a:rect l="l" t="t" r="r" b="b"/>
              <a:pathLst>
                <a:path w="15" h="53" extrusionOk="0">
                  <a:moveTo>
                    <a:pt x="1" y="0"/>
                  </a:moveTo>
                  <a:lnTo>
                    <a:pt x="15" y="5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8" name="Google Shape;2768;p37"/>
            <p:cNvSpPr/>
            <p:nvPr/>
          </p:nvSpPr>
          <p:spPr>
            <a:xfrm>
              <a:off x="2333770" y="178503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69" name="Google Shape;2769;p37"/>
            <p:cNvSpPr/>
            <p:nvPr/>
          </p:nvSpPr>
          <p:spPr>
            <a:xfrm>
              <a:off x="2334150" y="1787073"/>
              <a:ext cx="204" cy="584"/>
            </a:xfrm>
            <a:custGeom>
              <a:avLst/>
              <a:gdLst/>
              <a:ahLst/>
              <a:cxnLst/>
              <a:rect l="l" t="t" r="r" b="b"/>
              <a:pathLst>
                <a:path w="15" h="43" extrusionOk="0">
                  <a:moveTo>
                    <a:pt x="1" y="1"/>
                  </a:moveTo>
                  <a:cubicBezTo>
                    <a:pt x="4" y="11"/>
                    <a:pt x="8" y="29"/>
                    <a:pt x="15" y="43"/>
                  </a:cubicBezTo>
                  <a:cubicBezTo>
                    <a:pt x="8" y="29"/>
                    <a:pt x="4"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0" name="Google Shape;2770;p37"/>
            <p:cNvSpPr/>
            <p:nvPr/>
          </p:nvSpPr>
          <p:spPr>
            <a:xfrm>
              <a:off x="2333865" y="1785742"/>
              <a:ext cx="14" cy="109"/>
            </a:xfrm>
            <a:custGeom>
              <a:avLst/>
              <a:gdLst/>
              <a:ahLst/>
              <a:cxnLst/>
              <a:rect l="l" t="t" r="r" b="b"/>
              <a:pathLst>
                <a:path w="1" h="8" extrusionOk="0">
                  <a:moveTo>
                    <a:pt x="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1" name="Google Shape;2771;p37"/>
            <p:cNvSpPr/>
            <p:nvPr/>
          </p:nvSpPr>
          <p:spPr>
            <a:xfrm>
              <a:off x="2334055" y="1786462"/>
              <a:ext cx="14" cy="109"/>
            </a:xfrm>
            <a:custGeom>
              <a:avLst/>
              <a:gdLst/>
              <a:ahLst/>
              <a:cxnLst/>
              <a:rect l="l" t="t" r="r" b="b"/>
              <a:pathLst>
                <a:path w="1" h="8" extrusionOk="0">
                  <a:moveTo>
                    <a:pt x="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2" name="Google Shape;2772;p37"/>
            <p:cNvSpPr/>
            <p:nvPr/>
          </p:nvSpPr>
          <p:spPr>
            <a:xfrm>
              <a:off x="2333674" y="178418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3" name="Google Shape;2773;p37"/>
            <p:cNvSpPr/>
            <p:nvPr/>
          </p:nvSpPr>
          <p:spPr>
            <a:xfrm>
              <a:off x="2369709" y="1751568"/>
              <a:ext cx="2580" cy="1249"/>
            </a:xfrm>
            <a:custGeom>
              <a:avLst/>
              <a:gdLst/>
              <a:ahLst/>
              <a:cxnLst/>
              <a:rect l="l" t="t" r="r" b="b"/>
              <a:pathLst>
                <a:path w="190" h="92" extrusionOk="0">
                  <a:moveTo>
                    <a:pt x="0" y="8"/>
                  </a:moveTo>
                  <a:cubicBezTo>
                    <a:pt x="29" y="1"/>
                    <a:pt x="130" y="57"/>
                    <a:pt x="190" y="92"/>
                  </a:cubicBezTo>
                  <a:cubicBezTo>
                    <a:pt x="130" y="57"/>
                    <a:pt x="29" y="1"/>
                    <a:pt x="0"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4" name="Google Shape;2774;p37"/>
            <p:cNvSpPr/>
            <p:nvPr/>
          </p:nvSpPr>
          <p:spPr>
            <a:xfrm>
              <a:off x="2348135" y="1797392"/>
              <a:ext cx="2620" cy="1724"/>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5" name="Google Shape;2775;p37"/>
            <p:cNvSpPr/>
            <p:nvPr/>
          </p:nvSpPr>
          <p:spPr>
            <a:xfrm>
              <a:off x="2337666" y="1793631"/>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6" name="Google Shape;2776;p37"/>
            <p:cNvSpPr/>
            <p:nvPr/>
          </p:nvSpPr>
          <p:spPr>
            <a:xfrm>
              <a:off x="2338046" y="1793590"/>
              <a:ext cx="679" cy="14"/>
            </a:xfrm>
            <a:custGeom>
              <a:avLst/>
              <a:gdLst/>
              <a:ahLst/>
              <a:cxnLst/>
              <a:rect l="l" t="t" r="r" b="b"/>
              <a:pathLst>
                <a:path w="50" h="1" extrusionOk="0">
                  <a:moveTo>
                    <a:pt x="1" y="0"/>
                  </a:moveTo>
                  <a:lnTo>
                    <a:pt x="5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7" name="Google Shape;2777;p37"/>
            <p:cNvSpPr/>
            <p:nvPr/>
          </p:nvSpPr>
          <p:spPr>
            <a:xfrm>
              <a:off x="2342663" y="1794255"/>
              <a:ext cx="353" cy="204"/>
            </a:xfrm>
            <a:custGeom>
              <a:avLst/>
              <a:gdLst/>
              <a:ahLst/>
              <a:cxnLst/>
              <a:rect l="l" t="t" r="r" b="b"/>
              <a:pathLst>
                <a:path w="26" h="15" extrusionOk="0">
                  <a:moveTo>
                    <a:pt x="1" y="0"/>
                  </a:moveTo>
                  <a:lnTo>
                    <a:pt x="25"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8" name="Google Shape;2778;p37"/>
            <p:cNvSpPr/>
            <p:nvPr/>
          </p:nvSpPr>
          <p:spPr>
            <a:xfrm>
              <a:off x="2344088" y="1795016"/>
              <a:ext cx="4060" cy="2390"/>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79" name="Google Shape;2779;p37"/>
            <p:cNvSpPr/>
            <p:nvPr/>
          </p:nvSpPr>
          <p:spPr>
            <a:xfrm>
              <a:off x="2343192" y="1794540"/>
              <a:ext cx="109" cy="54"/>
            </a:xfrm>
            <a:custGeom>
              <a:avLst/>
              <a:gdLst/>
              <a:ahLst/>
              <a:cxnLst/>
              <a:rect l="l" t="t" r="r" b="b"/>
              <a:pathLst>
                <a:path w="8" h="4" extrusionOk="0">
                  <a:moveTo>
                    <a:pt x="0" y="0"/>
                  </a:moveTo>
                  <a:lnTo>
                    <a:pt x="7"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0" name="Google Shape;2780;p37"/>
            <p:cNvSpPr/>
            <p:nvPr/>
          </p:nvSpPr>
          <p:spPr>
            <a:xfrm>
              <a:off x="2338712" y="1793590"/>
              <a:ext cx="2009" cy="109"/>
            </a:xfrm>
            <a:custGeom>
              <a:avLst/>
              <a:gdLst/>
              <a:ahLst/>
              <a:cxnLst/>
              <a:rect l="l" t="t" r="r" b="b"/>
              <a:pathLst>
                <a:path w="148" h="8" extrusionOk="0">
                  <a:moveTo>
                    <a:pt x="1" y="0"/>
                  </a:moveTo>
                  <a:cubicBezTo>
                    <a:pt x="50" y="0"/>
                    <a:pt x="99" y="4"/>
                    <a:pt x="148" y="7"/>
                  </a:cubicBezTo>
                  <a:cubicBezTo>
                    <a:pt x="99" y="4"/>
                    <a:pt x="50"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1" name="Google Shape;2781;p37"/>
            <p:cNvSpPr/>
            <p:nvPr/>
          </p:nvSpPr>
          <p:spPr>
            <a:xfrm>
              <a:off x="2382309" y="181835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2" name="Google Shape;2782;p37"/>
            <p:cNvSpPr/>
            <p:nvPr/>
          </p:nvSpPr>
          <p:spPr>
            <a:xfrm>
              <a:off x="2386776" y="1818776"/>
              <a:ext cx="3435" cy="394"/>
            </a:xfrm>
            <a:custGeom>
              <a:avLst/>
              <a:gdLst/>
              <a:ahLst/>
              <a:cxnLst/>
              <a:rect l="l" t="t" r="r" b="b"/>
              <a:pathLst>
                <a:path w="253" h="29" extrusionOk="0">
                  <a:moveTo>
                    <a:pt x="252" y="29"/>
                  </a:moveTo>
                  <a:lnTo>
                    <a:pt x="0" y="1"/>
                  </a:lnTo>
                  <a:lnTo>
                    <a:pt x="252"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3" name="Google Shape;2783;p37"/>
            <p:cNvSpPr/>
            <p:nvPr/>
          </p:nvSpPr>
          <p:spPr>
            <a:xfrm>
              <a:off x="2392098" y="1811662"/>
              <a:ext cx="11663" cy="11554"/>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4" name="Google Shape;2784;p37"/>
            <p:cNvSpPr/>
            <p:nvPr/>
          </p:nvSpPr>
          <p:spPr>
            <a:xfrm>
              <a:off x="2392003" y="1819401"/>
              <a:ext cx="3435" cy="434"/>
            </a:xfrm>
            <a:custGeom>
              <a:avLst/>
              <a:gdLst/>
              <a:ahLst/>
              <a:cxnLst/>
              <a:rect l="l" t="t" r="r" b="b"/>
              <a:pathLst>
                <a:path w="253" h="32" extrusionOk="0">
                  <a:moveTo>
                    <a:pt x="0" y="0"/>
                  </a:moveTo>
                  <a:lnTo>
                    <a:pt x="0" y="0"/>
                  </a:lnTo>
                  <a:lnTo>
                    <a:pt x="252" y="32"/>
                  </a:lnTo>
                  <a:lnTo>
                    <a:pt x="252"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5" name="Google Shape;2785;p37"/>
            <p:cNvSpPr/>
            <p:nvPr/>
          </p:nvSpPr>
          <p:spPr>
            <a:xfrm>
              <a:off x="2399471" y="1823053"/>
              <a:ext cx="4236" cy="204"/>
            </a:xfrm>
            <a:custGeom>
              <a:avLst/>
              <a:gdLst/>
              <a:ahLst/>
              <a:cxnLst/>
              <a:rect l="l" t="t" r="r" b="b"/>
              <a:pathLst>
                <a:path w="312" h="15" extrusionOk="0">
                  <a:moveTo>
                    <a:pt x="312" y="15"/>
                  </a:moveTo>
                  <a:lnTo>
                    <a:pt x="312" y="15"/>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6" name="Google Shape;2786;p37"/>
            <p:cNvSpPr/>
            <p:nvPr/>
          </p:nvSpPr>
          <p:spPr>
            <a:xfrm>
              <a:off x="2397991" y="1811743"/>
              <a:ext cx="204" cy="14"/>
            </a:xfrm>
            <a:custGeom>
              <a:avLst/>
              <a:gdLst/>
              <a:ahLst/>
              <a:cxnLst/>
              <a:rect l="l" t="t" r="r" b="b"/>
              <a:pathLst>
                <a:path w="15" h="1" extrusionOk="0">
                  <a:moveTo>
                    <a:pt x="0"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7" name="Google Shape;2787;p37"/>
            <p:cNvSpPr/>
            <p:nvPr/>
          </p:nvSpPr>
          <p:spPr>
            <a:xfrm>
              <a:off x="2393185" y="1816685"/>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8" name="Google Shape;2788;p37"/>
            <p:cNvSpPr/>
            <p:nvPr/>
          </p:nvSpPr>
          <p:spPr>
            <a:xfrm>
              <a:off x="2399702" y="1812598"/>
              <a:ext cx="204" cy="204"/>
            </a:xfrm>
            <a:custGeom>
              <a:avLst/>
              <a:gdLst/>
              <a:ahLst/>
              <a:cxnLst/>
              <a:rect l="l" t="t" r="r" b="b"/>
              <a:pathLst>
                <a:path w="15" h="15" extrusionOk="0">
                  <a:moveTo>
                    <a:pt x="1" y="1"/>
                  </a:moveTo>
                  <a:lnTo>
                    <a:pt x="15"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89" name="Google Shape;2789;p37"/>
            <p:cNvSpPr/>
            <p:nvPr/>
          </p:nvSpPr>
          <p:spPr>
            <a:xfrm>
              <a:off x="2399227" y="1812273"/>
              <a:ext cx="204" cy="149"/>
            </a:xfrm>
            <a:custGeom>
              <a:avLst/>
              <a:gdLst/>
              <a:ahLst/>
              <a:cxnLst/>
              <a:rect l="l" t="t" r="r" b="b"/>
              <a:pathLst>
                <a:path w="15" h="11" extrusionOk="0">
                  <a:moveTo>
                    <a:pt x="1" y="0"/>
                  </a:moveTo>
                  <a:lnTo>
                    <a:pt x="15"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0" name="Google Shape;2790;p37"/>
            <p:cNvSpPr/>
            <p:nvPr/>
          </p:nvSpPr>
          <p:spPr>
            <a:xfrm>
              <a:off x="2398426" y="1811838"/>
              <a:ext cx="149" cy="68"/>
            </a:xfrm>
            <a:custGeom>
              <a:avLst/>
              <a:gdLst/>
              <a:ahLst/>
              <a:cxnLst/>
              <a:rect l="l" t="t" r="r" b="b"/>
              <a:pathLst>
                <a:path w="11" h="5" extrusionOk="0">
                  <a:moveTo>
                    <a:pt x="0" y="1"/>
                  </a:move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1" name="Google Shape;2791;p37"/>
            <p:cNvSpPr/>
            <p:nvPr/>
          </p:nvSpPr>
          <p:spPr>
            <a:xfrm>
              <a:off x="2397367" y="1811743"/>
              <a:ext cx="394" cy="14"/>
            </a:xfrm>
            <a:custGeom>
              <a:avLst/>
              <a:gdLst/>
              <a:ahLst/>
              <a:cxnLst/>
              <a:rect l="l" t="t" r="r" b="b"/>
              <a:pathLst>
                <a:path w="29" h="1" extrusionOk="0">
                  <a:moveTo>
                    <a:pt x="1" y="1"/>
                  </a:moveTo>
                  <a:cubicBezTo>
                    <a:pt x="8" y="1"/>
                    <a:pt x="18" y="1"/>
                    <a:pt x="29" y="1"/>
                  </a:cubicBezTo>
                  <a:cubicBezTo>
                    <a:pt x="18" y="1"/>
                    <a:pt x="8"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2" name="Google Shape;2792;p37"/>
            <p:cNvSpPr/>
            <p:nvPr/>
          </p:nvSpPr>
          <p:spPr>
            <a:xfrm>
              <a:off x="2393755" y="1815409"/>
              <a:ext cx="68" cy="109"/>
            </a:xfrm>
            <a:custGeom>
              <a:avLst/>
              <a:gdLst/>
              <a:ahLst/>
              <a:cxnLst/>
              <a:rect l="l" t="t" r="r" b="b"/>
              <a:pathLst>
                <a:path w="5" h="8" extrusionOk="0">
                  <a:moveTo>
                    <a:pt x="1"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3" name="Google Shape;2793;p37"/>
            <p:cNvSpPr/>
            <p:nvPr/>
          </p:nvSpPr>
          <p:spPr>
            <a:xfrm>
              <a:off x="2400747" y="1813549"/>
              <a:ext cx="204" cy="163"/>
            </a:xfrm>
            <a:custGeom>
              <a:avLst/>
              <a:gdLst/>
              <a:ahLst/>
              <a:cxnLst/>
              <a:rect l="l" t="t" r="r" b="b"/>
              <a:pathLst>
                <a:path w="15" h="12" extrusionOk="0">
                  <a:moveTo>
                    <a:pt x="15"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4" name="Google Shape;2794;p37"/>
            <p:cNvSpPr/>
            <p:nvPr/>
          </p:nvSpPr>
          <p:spPr>
            <a:xfrm>
              <a:off x="2393375" y="1816169"/>
              <a:ext cx="68" cy="109"/>
            </a:xfrm>
            <a:custGeom>
              <a:avLst/>
              <a:gdLst/>
              <a:ahLst/>
              <a:cxnLst/>
              <a:rect l="l" t="t" r="r" b="b"/>
              <a:pathLst>
                <a:path w="5" h="8" extrusionOk="0">
                  <a:moveTo>
                    <a:pt x="1"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5" name="Google Shape;2795;p37"/>
            <p:cNvSpPr/>
            <p:nvPr/>
          </p:nvSpPr>
          <p:spPr>
            <a:xfrm>
              <a:off x="2400177" y="1813033"/>
              <a:ext cx="299" cy="244"/>
            </a:xfrm>
            <a:custGeom>
              <a:avLst/>
              <a:gdLst/>
              <a:ahLst/>
              <a:cxnLst/>
              <a:rect l="l" t="t" r="r" b="b"/>
              <a:pathLst>
                <a:path w="22" h="18" extrusionOk="0">
                  <a:moveTo>
                    <a:pt x="1" y="0"/>
                  </a:moveTo>
                  <a:lnTo>
                    <a:pt x="22"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6" name="Google Shape;2796;p37"/>
            <p:cNvSpPr/>
            <p:nvPr/>
          </p:nvSpPr>
          <p:spPr>
            <a:xfrm>
              <a:off x="2393565" y="1815735"/>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7" name="Google Shape;2797;p37"/>
            <p:cNvSpPr/>
            <p:nvPr/>
          </p:nvSpPr>
          <p:spPr>
            <a:xfrm>
              <a:off x="2398806" y="1812028"/>
              <a:ext cx="204" cy="109"/>
            </a:xfrm>
            <a:custGeom>
              <a:avLst/>
              <a:gdLst/>
              <a:ahLst/>
              <a:cxnLst/>
              <a:rect l="l" t="t" r="r" b="b"/>
              <a:pathLst>
                <a:path w="15" h="8" extrusionOk="0">
                  <a:moveTo>
                    <a:pt x="0" y="1"/>
                  </a:moveTo>
                  <a:lnTo>
                    <a:pt x="1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8" name="Google Shape;2798;p37"/>
            <p:cNvSpPr/>
            <p:nvPr/>
          </p:nvSpPr>
          <p:spPr>
            <a:xfrm>
              <a:off x="2394420" y="181426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799" name="Google Shape;2799;p37"/>
            <p:cNvSpPr/>
            <p:nvPr/>
          </p:nvSpPr>
          <p:spPr>
            <a:xfrm>
              <a:off x="2394040" y="1814839"/>
              <a:ext cx="68" cy="109"/>
            </a:xfrm>
            <a:custGeom>
              <a:avLst/>
              <a:gdLst/>
              <a:ahLst/>
              <a:cxnLst/>
              <a:rect l="l" t="t" r="r" b="b"/>
              <a:pathLst>
                <a:path w="5" h="8" extrusionOk="0">
                  <a:moveTo>
                    <a:pt x="1"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0" name="Google Shape;2800;p37"/>
            <p:cNvSpPr/>
            <p:nvPr/>
          </p:nvSpPr>
          <p:spPr>
            <a:xfrm>
              <a:off x="2394135" y="1814649"/>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1" name="Google Shape;2801;p37"/>
            <p:cNvSpPr/>
            <p:nvPr/>
          </p:nvSpPr>
          <p:spPr>
            <a:xfrm>
              <a:off x="2394230" y="1814499"/>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2" name="Google Shape;2802;p37"/>
            <p:cNvSpPr/>
            <p:nvPr/>
          </p:nvSpPr>
          <p:spPr>
            <a:xfrm>
              <a:off x="2394380" y="181430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3" name="Google Shape;2803;p37"/>
            <p:cNvSpPr/>
            <p:nvPr/>
          </p:nvSpPr>
          <p:spPr>
            <a:xfrm>
              <a:off x="2394325" y="181440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4" name="Google Shape;2804;p37"/>
            <p:cNvSpPr/>
            <p:nvPr/>
          </p:nvSpPr>
          <p:spPr>
            <a:xfrm>
              <a:off x="2393904" y="1815070"/>
              <a:ext cx="54" cy="109"/>
            </a:xfrm>
            <a:custGeom>
              <a:avLst/>
              <a:gdLst/>
              <a:ahLst/>
              <a:cxnLst/>
              <a:rect l="l" t="t" r="r" b="b"/>
              <a:pathLst>
                <a:path w="4" h="8" extrusionOk="0">
                  <a:moveTo>
                    <a:pt x="0"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5" name="Google Shape;2805;p37"/>
            <p:cNvSpPr/>
            <p:nvPr/>
          </p:nvSpPr>
          <p:spPr>
            <a:xfrm>
              <a:off x="2013313" y="1624754"/>
              <a:ext cx="94975" cy="80080"/>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2806" name="Google Shape;2806;p37"/>
            <p:cNvSpPr/>
            <p:nvPr/>
          </p:nvSpPr>
          <p:spPr>
            <a:xfrm>
              <a:off x="2113407" y="1701277"/>
              <a:ext cx="5580" cy="11812"/>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7" name="Google Shape;2807;p37"/>
            <p:cNvSpPr/>
            <p:nvPr/>
          </p:nvSpPr>
          <p:spPr>
            <a:xfrm>
              <a:off x="2091696" y="1640056"/>
              <a:ext cx="4616" cy="543"/>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8" name="Google Shape;2808;p37"/>
            <p:cNvSpPr/>
            <p:nvPr/>
          </p:nvSpPr>
          <p:spPr>
            <a:xfrm>
              <a:off x="2083563" y="1634394"/>
              <a:ext cx="149" cy="109"/>
            </a:xfrm>
            <a:custGeom>
              <a:avLst/>
              <a:gdLst/>
              <a:ahLst/>
              <a:cxnLst/>
              <a:rect l="l" t="t" r="r" b="b"/>
              <a:pathLst>
                <a:path w="11" h="8" extrusionOk="0">
                  <a:moveTo>
                    <a:pt x="11"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09" name="Google Shape;2809;p37"/>
            <p:cNvSpPr/>
            <p:nvPr/>
          </p:nvSpPr>
          <p:spPr>
            <a:xfrm>
              <a:off x="2066972" y="1624699"/>
              <a:ext cx="68" cy="68"/>
            </a:xfrm>
            <a:custGeom>
              <a:avLst/>
              <a:gdLst/>
              <a:ahLst/>
              <a:cxnLst/>
              <a:rect l="l" t="t" r="r" b="b"/>
              <a:pathLst>
                <a:path w="5" h="5" extrusionOk="0">
                  <a:moveTo>
                    <a:pt x="1" y="1"/>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0" name="Google Shape;2810;p37"/>
            <p:cNvSpPr/>
            <p:nvPr/>
          </p:nvSpPr>
          <p:spPr>
            <a:xfrm>
              <a:off x="2087840" y="1638630"/>
              <a:ext cx="244" cy="299"/>
            </a:xfrm>
            <a:custGeom>
              <a:avLst/>
              <a:gdLst/>
              <a:ahLst/>
              <a:cxnLst/>
              <a:rect l="l" t="t" r="r" b="b"/>
              <a:pathLst>
                <a:path w="18" h="22" extrusionOk="0">
                  <a:moveTo>
                    <a:pt x="1" y="1"/>
                  </a:moveTo>
                  <a:lnTo>
                    <a:pt x="18"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1" name="Google Shape;2811;p37"/>
            <p:cNvSpPr/>
            <p:nvPr/>
          </p:nvSpPr>
          <p:spPr>
            <a:xfrm>
              <a:off x="2089741" y="1640151"/>
              <a:ext cx="353" cy="109"/>
            </a:xfrm>
            <a:custGeom>
              <a:avLst/>
              <a:gdLst/>
              <a:ahLst/>
              <a:cxnLst/>
              <a:rect l="l" t="t" r="r" b="b"/>
              <a:pathLst>
                <a:path w="26" h="8" extrusionOk="0">
                  <a:moveTo>
                    <a:pt x="1" y="1"/>
                  </a:moveTo>
                  <a:cubicBezTo>
                    <a:pt x="8" y="4"/>
                    <a:pt x="18" y="4"/>
                    <a:pt x="25" y="8"/>
                  </a:cubicBezTo>
                  <a:cubicBezTo>
                    <a:pt x="18" y="4"/>
                    <a:pt x="8"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2" name="Google Shape;2812;p37"/>
            <p:cNvSpPr/>
            <p:nvPr/>
          </p:nvSpPr>
          <p:spPr>
            <a:xfrm>
              <a:off x="2089361" y="164001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3" name="Google Shape;2813;p37"/>
            <p:cNvSpPr/>
            <p:nvPr/>
          </p:nvSpPr>
          <p:spPr>
            <a:xfrm>
              <a:off x="2079992" y="1635819"/>
              <a:ext cx="1629" cy="299"/>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4" name="Google Shape;2814;p37"/>
            <p:cNvSpPr/>
            <p:nvPr/>
          </p:nvSpPr>
          <p:spPr>
            <a:xfrm>
              <a:off x="2088411" y="1639295"/>
              <a:ext cx="204" cy="204"/>
            </a:xfrm>
            <a:custGeom>
              <a:avLst/>
              <a:gdLst/>
              <a:ahLst/>
              <a:cxnLst/>
              <a:rect l="l" t="t" r="r" b="b"/>
              <a:pathLst>
                <a:path w="15" h="15" extrusionOk="0">
                  <a:moveTo>
                    <a:pt x="15"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5" name="Google Shape;2815;p37"/>
            <p:cNvSpPr/>
            <p:nvPr/>
          </p:nvSpPr>
          <p:spPr>
            <a:xfrm>
              <a:off x="2088981" y="163982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6" name="Google Shape;2816;p37"/>
            <p:cNvSpPr/>
            <p:nvPr/>
          </p:nvSpPr>
          <p:spPr>
            <a:xfrm>
              <a:off x="2090121" y="1640110"/>
              <a:ext cx="1589" cy="109"/>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7" name="Google Shape;2817;p37"/>
            <p:cNvSpPr/>
            <p:nvPr/>
          </p:nvSpPr>
          <p:spPr>
            <a:xfrm>
              <a:off x="2088125" y="1638969"/>
              <a:ext cx="204" cy="244"/>
            </a:xfrm>
            <a:custGeom>
              <a:avLst/>
              <a:gdLst/>
              <a:ahLst/>
              <a:cxnLst/>
              <a:rect l="l" t="t" r="r" b="b"/>
              <a:pathLst>
                <a:path w="15" h="18" extrusionOk="0">
                  <a:moveTo>
                    <a:pt x="1" y="0"/>
                  </a:moveTo>
                  <a:lnTo>
                    <a:pt x="15"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8" name="Google Shape;2818;p37"/>
            <p:cNvSpPr/>
            <p:nvPr/>
          </p:nvSpPr>
          <p:spPr>
            <a:xfrm>
              <a:off x="2088696" y="1639580"/>
              <a:ext cx="258" cy="204"/>
            </a:xfrm>
            <a:custGeom>
              <a:avLst/>
              <a:gdLst/>
              <a:ahLst/>
              <a:cxnLst/>
              <a:rect l="l" t="t" r="r" b="b"/>
              <a:pathLst>
                <a:path w="19" h="15" extrusionOk="0">
                  <a:moveTo>
                    <a:pt x="1" y="1"/>
                  </a:moveTo>
                  <a:lnTo>
                    <a:pt x="18"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19" name="Google Shape;2819;p37"/>
            <p:cNvSpPr/>
            <p:nvPr/>
          </p:nvSpPr>
          <p:spPr>
            <a:xfrm>
              <a:off x="2091221" y="1640056"/>
              <a:ext cx="1100" cy="68"/>
            </a:xfrm>
            <a:custGeom>
              <a:avLst/>
              <a:gdLst/>
              <a:ahLst/>
              <a:cxnLst/>
              <a:rect l="l" t="t" r="r" b="b"/>
              <a:pathLst>
                <a:path w="81" h="5" extrusionOk="0">
                  <a:moveTo>
                    <a:pt x="81" y="1"/>
                  </a:moveTo>
                  <a:cubicBezTo>
                    <a:pt x="56" y="1"/>
                    <a:pt x="28" y="1"/>
                    <a:pt x="0" y="4"/>
                  </a:cubicBezTo>
                  <a:lnTo>
                    <a:pt x="35" y="4"/>
                  </a:lnTo>
                  <a:lnTo>
                    <a:pt x="8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0" name="Google Shape;2820;p37"/>
            <p:cNvSpPr/>
            <p:nvPr/>
          </p:nvSpPr>
          <p:spPr>
            <a:xfrm>
              <a:off x="2093923" y="1670524"/>
              <a:ext cx="109" cy="258"/>
            </a:xfrm>
            <a:custGeom>
              <a:avLst/>
              <a:gdLst/>
              <a:ahLst/>
              <a:cxnLst/>
              <a:rect l="l" t="t" r="r" b="b"/>
              <a:pathLst>
                <a:path w="8" h="19" extrusionOk="0">
                  <a:moveTo>
                    <a:pt x="8" y="18"/>
                  </a:moveTo>
                  <a:cubicBezTo>
                    <a:pt x="4" y="11"/>
                    <a:pt x="1" y="8"/>
                    <a:pt x="1" y="1"/>
                  </a:cubicBezTo>
                  <a:cubicBezTo>
                    <a:pt x="1" y="8"/>
                    <a:pt x="4" y="11"/>
                    <a:pt x="8"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1" name="Google Shape;2821;p37"/>
            <p:cNvSpPr/>
            <p:nvPr/>
          </p:nvSpPr>
          <p:spPr>
            <a:xfrm>
              <a:off x="2103767" y="1657068"/>
              <a:ext cx="204" cy="448"/>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2" name="Google Shape;2822;p37"/>
            <p:cNvSpPr/>
            <p:nvPr/>
          </p:nvSpPr>
          <p:spPr>
            <a:xfrm>
              <a:off x="2101676" y="1658019"/>
              <a:ext cx="244" cy="163"/>
            </a:xfrm>
            <a:custGeom>
              <a:avLst/>
              <a:gdLst/>
              <a:ahLst/>
              <a:cxnLst/>
              <a:rect l="l" t="t" r="r" b="b"/>
              <a:pathLst>
                <a:path w="18" h="12" extrusionOk="0">
                  <a:moveTo>
                    <a:pt x="0" y="1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3" name="Google Shape;2823;p37"/>
            <p:cNvSpPr/>
            <p:nvPr/>
          </p:nvSpPr>
          <p:spPr>
            <a:xfrm>
              <a:off x="2099585" y="1672289"/>
              <a:ext cx="502" cy="1385"/>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4" name="Google Shape;2824;p37"/>
            <p:cNvSpPr/>
            <p:nvPr/>
          </p:nvSpPr>
          <p:spPr>
            <a:xfrm>
              <a:off x="2101296" y="1658209"/>
              <a:ext cx="244" cy="163"/>
            </a:xfrm>
            <a:custGeom>
              <a:avLst/>
              <a:gdLst/>
              <a:ahLst/>
              <a:cxnLst/>
              <a:rect l="l" t="t" r="r" b="b"/>
              <a:pathLst>
                <a:path w="18" h="12" extrusionOk="0">
                  <a:moveTo>
                    <a:pt x="0" y="1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5" name="Google Shape;2825;p37"/>
            <p:cNvSpPr/>
            <p:nvPr/>
          </p:nvSpPr>
          <p:spPr>
            <a:xfrm>
              <a:off x="2100630" y="1658684"/>
              <a:ext cx="244" cy="204"/>
            </a:xfrm>
            <a:custGeom>
              <a:avLst/>
              <a:gdLst/>
              <a:ahLst/>
              <a:cxnLst/>
              <a:rect l="l" t="t" r="r" b="b"/>
              <a:pathLst>
                <a:path w="18" h="15" extrusionOk="0">
                  <a:moveTo>
                    <a:pt x="0" y="15"/>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6" name="Google Shape;2826;p37"/>
            <p:cNvSpPr/>
            <p:nvPr/>
          </p:nvSpPr>
          <p:spPr>
            <a:xfrm>
              <a:off x="2100956" y="1658453"/>
              <a:ext cx="258" cy="204"/>
            </a:xfrm>
            <a:custGeom>
              <a:avLst/>
              <a:gdLst/>
              <a:ahLst/>
              <a:cxnLst/>
              <a:rect l="l" t="t" r="r" b="b"/>
              <a:pathLst>
                <a:path w="19" h="15" extrusionOk="0">
                  <a:moveTo>
                    <a:pt x="1"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7" name="Google Shape;2827;p37"/>
            <p:cNvSpPr/>
            <p:nvPr/>
          </p:nvSpPr>
          <p:spPr>
            <a:xfrm>
              <a:off x="2102056" y="1657829"/>
              <a:ext cx="204" cy="163"/>
            </a:xfrm>
            <a:custGeom>
              <a:avLst/>
              <a:gdLst/>
              <a:ahLst/>
              <a:cxnLst/>
              <a:rect l="l" t="t" r="r" b="b"/>
              <a:pathLst>
                <a:path w="15" h="12" extrusionOk="0">
                  <a:moveTo>
                    <a:pt x="0" y="1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8" name="Google Shape;2828;p37"/>
            <p:cNvSpPr/>
            <p:nvPr/>
          </p:nvSpPr>
          <p:spPr>
            <a:xfrm>
              <a:off x="2103142" y="1657543"/>
              <a:ext cx="258" cy="68"/>
            </a:xfrm>
            <a:custGeom>
              <a:avLst/>
              <a:gdLst/>
              <a:ahLst/>
              <a:cxnLst/>
              <a:rect l="l" t="t" r="r" b="b"/>
              <a:pathLst>
                <a:path w="19" h="5" extrusionOk="0">
                  <a:moveTo>
                    <a:pt x="1" y="4"/>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29" name="Google Shape;2829;p37"/>
            <p:cNvSpPr/>
            <p:nvPr/>
          </p:nvSpPr>
          <p:spPr>
            <a:xfrm>
              <a:off x="2102816" y="1657638"/>
              <a:ext cx="204" cy="68"/>
            </a:xfrm>
            <a:custGeom>
              <a:avLst/>
              <a:gdLst/>
              <a:ahLst/>
              <a:cxnLst/>
              <a:rect l="l" t="t" r="r" b="b"/>
              <a:pathLst>
                <a:path w="15" h="5" extrusionOk="0">
                  <a:moveTo>
                    <a:pt x="0" y="4"/>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0" name="Google Shape;2830;p37"/>
            <p:cNvSpPr/>
            <p:nvPr/>
          </p:nvSpPr>
          <p:spPr>
            <a:xfrm>
              <a:off x="2102436" y="1657733"/>
              <a:ext cx="204" cy="68"/>
            </a:xfrm>
            <a:custGeom>
              <a:avLst/>
              <a:gdLst/>
              <a:ahLst/>
              <a:cxnLst/>
              <a:rect l="l" t="t" r="r" b="b"/>
              <a:pathLst>
                <a:path w="15" h="5" extrusionOk="0">
                  <a:moveTo>
                    <a:pt x="0" y="4"/>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1" name="Google Shape;2831;p37"/>
            <p:cNvSpPr/>
            <p:nvPr/>
          </p:nvSpPr>
          <p:spPr>
            <a:xfrm>
              <a:off x="2100345" y="1659023"/>
              <a:ext cx="204" cy="204"/>
            </a:xfrm>
            <a:custGeom>
              <a:avLst/>
              <a:gdLst/>
              <a:ahLst/>
              <a:cxnLst/>
              <a:rect l="l" t="t" r="r" b="b"/>
              <a:pathLst>
                <a:path w="15" h="15" extrusionOk="0">
                  <a:moveTo>
                    <a:pt x="0" y="1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2" name="Google Shape;2832;p37"/>
            <p:cNvSpPr/>
            <p:nvPr/>
          </p:nvSpPr>
          <p:spPr>
            <a:xfrm>
              <a:off x="2099395" y="1660300"/>
              <a:ext cx="149" cy="299"/>
            </a:xfrm>
            <a:custGeom>
              <a:avLst/>
              <a:gdLst/>
              <a:ahLst/>
              <a:cxnLst/>
              <a:rect l="l" t="t" r="r" b="b"/>
              <a:pathLst>
                <a:path w="11" h="22" extrusionOk="0">
                  <a:moveTo>
                    <a:pt x="0" y="22"/>
                  </a:moveTo>
                  <a:cubicBezTo>
                    <a:pt x="4" y="15"/>
                    <a:pt x="7" y="8"/>
                    <a:pt x="11" y="1"/>
                  </a:cubicBezTo>
                  <a:cubicBezTo>
                    <a:pt x="7" y="8"/>
                    <a:pt x="4" y="15"/>
                    <a:pt x="0"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3" name="Google Shape;2833;p37"/>
            <p:cNvSpPr/>
            <p:nvPr/>
          </p:nvSpPr>
          <p:spPr>
            <a:xfrm>
              <a:off x="2099585" y="1659919"/>
              <a:ext cx="149" cy="258"/>
            </a:xfrm>
            <a:custGeom>
              <a:avLst/>
              <a:gdLst/>
              <a:ahLst/>
              <a:cxnLst/>
              <a:rect l="l" t="t" r="r" b="b"/>
              <a:pathLst>
                <a:path w="11" h="19" extrusionOk="0">
                  <a:moveTo>
                    <a:pt x="0" y="18"/>
                  </a:moveTo>
                  <a:cubicBezTo>
                    <a:pt x="4" y="15"/>
                    <a:pt x="7" y="8"/>
                    <a:pt x="11" y="1"/>
                  </a:cubicBezTo>
                  <a:cubicBezTo>
                    <a:pt x="7" y="8"/>
                    <a:pt x="4" y="15"/>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4" name="Google Shape;2834;p37"/>
            <p:cNvSpPr/>
            <p:nvPr/>
          </p:nvSpPr>
          <p:spPr>
            <a:xfrm>
              <a:off x="2099245" y="1660639"/>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5" name="Google Shape;2835;p37"/>
            <p:cNvSpPr/>
            <p:nvPr/>
          </p:nvSpPr>
          <p:spPr>
            <a:xfrm>
              <a:off x="2099150" y="1661019"/>
              <a:ext cx="109" cy="339"/>
            </a:xfrm>
            <a:custGeom>
              <a:avLst/>
              <a:gdLst/>
              <a:ahLst/>
              <a:cxnLst/>
              <a:rect l="l" t="t" r="r" b="b"/>
              <a:pathLst>
                <a:path w="8" h="25" extrusionOk="0">
                  <a:moveTo>
                    <a:pt x="1" y="25"/>
                  </a:moveTo>
                  <a:cubicBezTo>
                    <a:pt x="1" y="18"/>
                    <a:pt x="4" y="7"/>
                    <a:pt x="8" y="0"/>
                  </a:cubicBezTo>
                  <a:cubicBezTo>
                    <a:pt x="4" y="7"/>
                    <a:pt x="1"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6" name="Google Shape;2836;p37"/>
            <p:cNvSpPr/>
            <p:nvPr/>
          </p:nvSpPr>
          <p:spPr>
            <a:xfrm>
              <a:off x="2094018" y="1670958"/>
              <a:ext cx="543" cy="584"/>
            </a:xfrm>
            <a:custGeom>
              <a:avLst/>
              <a:gdLst/>
              <a:ahLst/>
              <a:cxnLst/>
              <a:rect l="l" t="t" r="r" b="b"/>
              <a:pathLst>
                <a:path w="40" h="43" extrusionOk="0">
                  <a:moveTo>
                    <a:pt x="1" y="0"/>
                  </a:moveTo>
                  <a:cubicBezTo>
                    <a:pt x="11" y="18"/>
                    <a:pt x="22" y="32"/>
                    <a:pt x="39" y="42"/>
                  </a:cubicBezTo>
                  <a:cubicBezTo>
                    <a:pt x="22" y="32"/>
                    <a:pt x="11"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7" name="Google Shape;2837;p37"/>
            <p:cNvSpPr/>
            <p:nvPr/>
          </p:nvSpPr>
          <p:spPr>
            <a:xfrm>
              <a:off x="2100060" y="1659308"/>
              <a:ext cx="204" cy="244"/>
            </a:xfrm>
            <a:custGeom>
              <a:avLst/>
              <a:gdLst/>
              <a:ahLst/>
              <a:cxnLst/>
              <a:rect l="l" t="t" r="r" b="b"/>
              <a:pathLst>
                <a:path w="15" h="18" extrusionOk="0">
                  <a:moveTo>
                    <a:pt x="0" y="18"/>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8" name="Google Shape;2838;p37"/>
            <p:cNvSpPr/>
            <p:nvPr/>
          </p:nvSpPr>
          <p:spPr>
            <a:xfrm>
              <a:off x="2099816" y="1659594"/>
              <a:ext cx="163" cy="299"/>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39" name="Google Shape;2839;p37"/>
            <p:cNvSpPr/>
            <p:nvPr/>
          </p:nvSpPr>
          <p:spPr>
            <a:xfrm>
              <a:off x="2096299" y="1640626"/>
              <a:ext cx="1113" cy="489"/>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0" name="Google Shape;2840;p37"/>
            <p:cNvSpPr/>
            <p:nvPr/>
          </p:nvSpPr>
          <p:spPr>
            <a:xfrm>
              <a:off x="2103957" y="1654937"/>
              <a:ext cx="299" cy="2145"/>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1" name="Google Shape;2841;p37"/>
            <p:cNvSpPr/>
            <p:nvPr/>
          </p:nvSpPr>
          <p:spPr>
            <a:xfrm>
              <a:off x="2105138" y="1644577"/>
              <a:ext cx="1969" cy="625"/>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2" name="Google Shape;2842;p37"/>
            <p:cNvSpPr/>
            <p:nvPr/>
          </p:nvSpPr>
          <p:spPr>
            <a:xfrm>
              <a:off x="2095824" y="1640490"/>
              <a:ext cx="1018" cy="299"/>
            </a:xfrm>
            <a:custGeom>
              <a:avLst/>
              <a:gdLst/>
              <a:ahLst/>
              <a:cxnLst/>
              <a:rect l="l" t="t" r="r" b="b"/>
              <a:pathLst>
                <a:path w="75" h="22" extrusionOk="0">
                  <a:moveTo>
                    <a:pt x="1" y="0"/>
                  </a:moveTo>
                  <a:lnTo>
                    <a:pt x="36" y="11"/>
                  </a:lnTo>
                  <a:lnTo>
                    <a:pt x="74" y="21"/>
                  </a:lnTo>
                  <a:cubicBezTo>
                    <a:pt x="53" y="11"/>
                    <a:pt x="29"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3" name="Google Shape;2843;p37"/>
            <p:cNvSpPr/>
            <p:nvPr/>
          </p:nvSpPr>
          <p:spPr>
            <a:xfrm>
              <a:off x="2103862" y="1656837"/>
              <a:ext cx="149" cy="530"/>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4" name="Google Shape;2844;p37"/>
            <p:cNvSpPr/>
            <p:nvPr/>
          </p:nvSpPr>
          <p:spPr>
            <a:xfrm>
              <a:off x="1375130" y="1936371"/>
              <a:ext cx="14704" cy="7522"/>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5" name="Google Shape;2845;p37"/>
            <p:cNvSpPr/>
            <p:nvPr/>
          </p:nvSpPr>
          <p:spPr>
            <a:xfrm>
              <a:off x="1380643" y="1923581"/>
              <a:ext cx="42986" cy="21887"/>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6" name="Google Shape;2846;p37"/>
            <p:cNvSpPr/>
            <p:nvPr/>
          </p:nvSpPr>
          <p:spPr>
            <a:xfrm>
              <a:off x="1391722" y="1940553"/>
              <a:ext cx="68" cy="109"/>
            </a:xfrm>
            <a:custGeom>
              <a:avLst/>
              <a:gdLst/>
              <a:ahLst/>
              <a:cxnLst/>
              <a:rect l="l" t="t" r="r" b="b"/>
              <a:pathLst>
                <a:path w="5" h="8" extrusionOk="0">
                  <a:moveTo>
                    <a:pt x="1" y="1"/>
                  </a:moveTo>
                  <a:lnTo>
                    <a:pt x="1" y="8"/>
                  </a:lnTo>
                  <a:cubicBezTo>
                    <a:pt x="4" y="4"/>
                    <a:pt x="4"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7" name="Google Shape;2847;p37"/>
            <p:cNvSpPr/>
            <p:nvPr/>
          </p:nvSpPr>
          <p:spPr>
            <a:xfrm>
              <a:off x="1391722" y="1941503"/>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8" name="Google Shape;2848;p37"/>
            <p:cNvSpPr/>
            <p:nvPr/>
          </p:nvSpPr>
          <p:spPr>
            <a:xfrm>
              <a:off x="1391722" y="1940933"/>
              <a:ext cx="14" cy="163"/>
            </a:xfrm>
            <a:custGeom>
              <a:avLst/>
              <a:gdLst/>
              <a:ahLst/>
              <a:cxnLst/>
              <a:rect l="l" t="t" r="r" b="b"/>
              <a:pathLst>
                <a:path w="1" h="12" extrusionOk="0">
                  <a:moveTo>
                    <a:pt x="1" y="11"/>
                  </a:moveTo>
                  <a:lnTo>
                    <a:pt x="1" y="1"/>
                  </a:lnTo>
                  <a:cubicBezTo>
                    <a:pt x="1" y="1"/>
                    <a:pt x="1" y="8"/>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49" name="Google Shape;2849;p37"/>
            <p:cNvSpPr/>
            <p:nvPr/>
          </p:nvSpPr>
          <p:spPr>
            <a:xfrm>
              <a:off x="1391586" y="1938937"/>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0" name="Google Shape;2850;p37"/>
            <p:cNvSpPr/>
            <p:nvPr/>
          </p:nvSpPr>
          <p:spPr>
            <a:xfrm>
              <a:off x="1381403" y="1935230"/>
              <a:ext cx="204" cy="163"/>
            </a:xfrm>
            <a:custGeom>
              <a:avLst/>
              <a:gdLst/>
              <a:ahLst/>
              <a:cxnLst/>
              <a:rect l="l" t="t" r="r" b="b"/>
              <a:pathLst>
                <a:path w="15" h="12" extrusionOk="0">
                  <a:moveTo>
                    <a:pt x="15"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1" name="Google Shape;2851;p37"/>
            <p:cNvSpPr/>
            <p:nvPr/>
          </p:nvSpPr>
          <p:spPr>
            <a:xfrm>
              <a:off x="1391396" y="1938516"/>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2" name="Google Shape;2852;p37"/>
            <p:cNvSpPr/>
            <p:nvPr/>
          </p:nvSpPr>
          <p:spPr>
            <a:xfrm>
              <a:off x="1382163" y="1935665"/>
              <a:ext cx="204" cy="109"/>
            </a:xfrm>
            <a:custGeom>
              <a:avLst/>
              <a:gdLst/>
              <a:ahLst/>
              <a:cxnLst/>
              <a:rect l="l" t="t" r="r" b="b"/>
              <a:pathLst>
                <a:path w="15" h="8" extrusionOk="0">
                  <a:moveTo>
                    <a:pt x="15"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3" name="Google Shape;2853;p37"/>
            <p:cNvSpPr/>
            <p:nvPr/>
          </p:nvSpPr>
          <p:spPr>
            <a:xfrm>
              <a:off x="1391722" y="1940173"/>
              <a:ext cx="68" cy="163"/>
            </a:xfrm>
            <a:custGeom>
              <a:avLst/>
              <a:gdLst/>
              <a:ahLst/>
              <a:cxnLst/>
              <a:rect l="l" t="t" r="r" b="b"/>
              <a:pathLst>
                <a:path w="5" h="12" extrusionOk="0">
                  <a:moveTo>
                    <a:pt x="1" y="1"/>
                  </a:moveTo>
                  <a:lnTo>
                    <a:pt x="1" y="11"/>
                  </a:lnTo>
                  <a:cubicBezTo>
                    <a:pt x="4" y="8"/>
                    <a:pt x="4"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4" name="Google Shape;2854;p37"/>
            <p:cNvSpPr/>
            <p:nvPr/>
          </p:nvSpPr>
          <p:spPr>
            <a:xfrm>
              <a:off x="1391627" y="1941978"/>
              <a:ext cx="14" cy="204"/>
            </a:xfrm>
            <a:custGeom>
              <a:avLst/>
              <a:gdLst/>
              <a:ahLst/>
              <a:cxnLst/>
              <a:rect l="l" t="t" r="r" b="b"/>
              <a:pathLst>
                <a:path w="1" h="15" extrusionOk="0">
                  <a:moveTo>
                    <a:pt x="1"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5" name="Google Shape;2855;p37"/>
            <p:cNvSpPr/>
            <p:nvPr/>
          </p:nvSpPr>
          <p:spPr>
            <a:xfrm>
              <a:off x="1391722" y="1939602"/>
              <a:ext cx="14" cy="109"/>
            </a:xfrm>
            <a:custGeom>
              <a:avLst/>
              <a:gdLst/>
              <a:ahLst/>
              <a:cxnLst/>
              <a:rect l="l" t="t" r="r" b="b"/>
              <a:pathLst>
                <a:path w="1" h="8" extrusionOk="0">
                  <a:moveTo>
                    <a:pt x="1"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6" name="Google Shape;2856;p37"/>
            <p:cNvSpPr/>
            <p:nvPr/>
          </p:nvSpPr>
          <p:spPr>
            <a:xfrm>
              <a:off x="1391722" y="193998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7" name="Google Shape;2857;p37"/>
            <p:cNvSpPr/>
            <p:nvPr/>
          </p:nvSpPr>
          <p:spPr>
            <a:xfrm>
              <a:off x="1391722" y="193941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8" name="Google Shape;2858;p37"/>
            <p:cNvSpPr/>
            <p:nvPr/>
          </p:nvSpPr>
          <p:spPr>
            <a:xfrm>
              <a:off x="1391627" y="1939127"/>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59" name="Google Shape;2859;p37"/>
            <p:cNvSpPr/>
            <p:nvPr/>
          </p:nvSpPr>
          <p:spPr>
            <a:xfrm>
              <a:off x="1391491" y="1938652"/>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0" name="Google Shape;2860;p37"/>
            <p:cNvSpPr/>
            <p:nvPr/>
          </p:nvSpPr>
          <p:spPr>
            <a:xfrm>
              <a:off x="1391532" y="1938801"/>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1" name="Google Shape;2861;p37"/>
            <p:cNvSpPr/>
            <p:nvPr/>
          </p:nvSpPr>
          <p:spPr>
            <a:xfrm>
              <a:off x="1174075" y="1791214"/>
              <a:ext cx="223703" cy="138382"/>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2862" name="Google Shape;2862;p37"/>
            <p:cNvSpPr/>
            <p:nvPr/>
          </p:nvSpPr>
          <p:spPr>
            <a:xfrm>
              <a:off x="1356122" y="1909990"/>
              <a:ext cx="28160" cy="28771"/>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3" name="Google Shape;2863;p37"/>
            <p:cNvSpPr/>
            <p:nvPr/>
          </p:nvSpPr>
          <p:spPr>
            <a:xfrm>
              <a:off x="1378552" y="1934660"/>
              <a:ext cx="14" cy="14"/>
            </a:xfrm>
            <a:custGeom>
              <a:avLst/>
              <a:gdLst/>
              <a:ahLst/>
              <a:cxnLst/>
              <a:rect l="l" t="t" r="r" b="b"/>
              <a:pathLst>
                <a:path w="1" h="1" extrusionOk="0">
                  <a:moveTo>
                    <a:pt x="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4" name="Google Shape;2864;p37"/>
            <p:cNvSpPr/>
            <p:nvPr/>
          </p:nvSpPr>
          <p:spPr>
            <a:xfrm>
              <a:off x="1374370" y="1937892"/>
              <a:ext cx="163" cy="163"/>
            </a:xfrm>
            <a:custGeom>
              <a:avLst/>
              <a:gdLst/>
              <a:ahLst/>
              <a:cxnLst/>
              <a:rect l="l" t="t" r="r" b="b"/>
              <a:pathLst>
                <a:path w="12" h="12" extrusionOk="0">
                  <a:moveTo>
                    <a:pt x="11"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5" name="Google Shape;2865;p37"/>
            <p:cNvSpPr/>
            <p:nvPr/>
          </p:nvSpPr>
          <p:spPr>
            <a:xfrm>
              <a:off x="1373759" y="1938462"/>
              <a:ext cx="149" cy="163"/>
            </a:xfrm>
            <a:custGeom>
              <a:avLst/>
              <a:gdLst/>
              <a:ahLst/>
              <a:cxnLst/>
              <a:rect l="l" t="t" r="r" b="b"/>
              <a:pathLst>
                <a:path w="11" h="12" extrusionOk="0">
                  <a:moveTo>
                    <a:pt x="1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6" name="Google Shape;2866;p37"/>
            <p:cNvSpPr/>
            <p:nvPr/>
          </p:nvSpPr>
          <p:spPr>
            <a:xfrm>
              <a:off x="1377601" y="1935190"/>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7" name="Google Shape;2867;p37"/>
            <p:cNvSpPr/>
            <p:nvPr/>
          </p:nvSpPr>
          <p:spPr>
            <a:xfrm>
              <a:off x="1378362" y="1934714"/>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8" name="Google Shape;2868;p37"/>
            <p:cNvSpPr/>
            <p:nvPr/>
          </p:nvSpPr>
          <p:spPr>
            <a:xfrm>
              <a:off x="1377370" y="1935380"/>
              <a:ext cx="109" cy="54"/>
            </a:xfrm>
            <a:custGeom>
              <a:avLst/>
              <a:gdLst/>
              <a:ahLst/>
              <a:cxnLst/>
              <a:rect l="l" t="t" r="r" b="b"/>
              <a:pathLst>
                <a:path w="8" h="4" extrusionOk="0">
                  <a:moveTo>
                    <a:pt x="7"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69" name="Google Shape;2869;p37"/>
            <p:cNvSpPr/>
            <p:nvPr/>
          </p:nvSpPr>
          <p:spPr>
            <a:xfrm>
              <a:off x="1377031" y="1935570"/>
              <a:ext cx="163" cy="109"/>
            </a:xfrm>
            <a:custGeom>
              <a:avLst/>
              <a:gdLst/>
              <a:ahLst/>
              <a:cxnLst/>
              <a:rect l="l" t="t" r="r" b="b"/>
              <a:pathLst>
                <a:path w="12" h="8" extrusionOk="0">
                  <a:moveTo>
                    <a:pt x="1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0" name="Google Shape;2870;p37"/>
            <p:cNvSpPr/>
            <p:nvPr/>
          </p:nvSpPr>
          <p:spPr>
            <a:xfrm>
              <a:off x="1376705" y="1935855"/>
              <a:ext cx="149" cy="109"/>
            </a:xfrm>
            <a:custGeom>
              <a:avLst/>
              <a:gdLst/>
              <a:ahLst/>
              <a:cxnLst/>
              <a:rect l="l" t="t" r="r" b="b"/>
              <a:pathLst>
                <a:path w="11" h="8" extrusionOk="0">
                  <a:moveTo>
                    <a:pt x="1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1" name="Google Shape;2871;p37"/>
            <p:cNvSpPr/>
            <p:nvPr/>
          </p:nvSpPr>
          <p:spPr>
            <a:xfrm>
              <a:off x="1375470" y="1936900"/>
              <a:ext cx="149" cy="149"/>
            </a:xfrm>
            <a:custGeom>
              <a:avLst/>
              <a:gdLst/>
              <a:ahLst/>
              <a:cxnLst/>
              <a:rect l="l" t="t" r="r" b="b"/>
              <a:pathLst>
                <a:path w="11" h="11" extrusionOk="0">
                  <a:moveTo>
                    <a:pt x="11"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2" name="Google Shape;2872;p37"/>
            <p:cNvSpPr/>
            <p:nvPr/>
          </p:nvSpPr>
          <p:spPr>
            <a:xfrm>
              <a:off x="1377846" y="1935040"/>
              <a:ext cx="109" cy="68"/>
            </a:xfrm>
            <a:custGeom>
              <a:avLst/>
              <a:gdLst/>
              <a:ahLst/>
              <a:cxnLst/>
              <a:rect l="l" t="t" r="r" b="b"/>
              <a:pathLst>
                <a:path w="8" h="5"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3" name="Google Shape;2873;p37"/>
            <p:cNvSpPr/>
            <p:nvPr/>
          </p:nvSpPr>
          <p:spPr>
            <a:xfrm>
              <a:off x="1378076" y="1934905"/>
              <a:ext cx="68" cy="54"/>
            </a:xfrm>
            <a:custGeom>
              <a:avLst/>
              <a:gdLst/>
              <a:ahLst/>
              <a:cxnLst/>
              <a:rect l="l" t="t" r="r" b="b"/>
              <a:pathLst>
                <a:path w="5" h="4" extrusionOk="0">
                  <a:moveTo>
                    <a:pt x="4"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4" name="Google Shape;2874;p37"/>
            <p:cNvSpPr/>
            <p:nvPr/>
          </p:nvSpPr>
          <p:spPr>
            <a:xfrm>
              <a:off x="1374899" y="1937376"/>
              <a:ext cx="204" cy="149"/>
            </a:xfrm>
            <a:custGeom>
              <a:avLst/>
              <a:gdLst/>
              <a:ahLst/>
              <a:cxnLst/>
              <a:rect l="l" t="t" r="r" b="b"/>
              <a:pathLst>
                <a:path w="15" h="11" extrusionOk="0">
                  <a:moveTo>
                    <a:pt x="14"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5" name="Google Shape;2875;p37"/>
            <p:cNvSpPr/>
            <p:nvPr/>
          </p:nvSpPr>
          <p:spPr>
            <a:xfrm>
              <a:off x="1375890" y="1936520"/>
              <a:ext cx="204" cy="109"/>
            </a:xfrm>
            <a:custGeom>
              <a:avLst/>
              <a:gdLst/>
              <a:ahLst/>
              <a:cxnLst/>
              <a:rect l="l" t="t" r="r" b="b"/>
              <a:pathLst>
                <a:path w="15" h="8" extrusionOk="0">
                  <a:moveTo>
                    <a:pt x="15"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6" name="Google Shape;2876;p37"/>
            <p:cNvSpPr/>
            <p:nvPr/>
          </p:nvSpPr>
          <p:spPr>
            <a:xfrm>
              <a:off x="1376325" y="1936140"/>
              <a:ext cx="149" cy="149"/>
            </a:xfrm>
            <a:custGeom>
              <a:avLst/>
              <a:gdLst/>
              <a:ahLst/>
              <a:cxnLst/>
              <a:rect l="l" t="t" r="r" b="b"/>
              <a:pathLst>
                <a:path w="11" h="11" extrusionOk="0">
                  <a:moveTo>
                    <a:pt x="11"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7" name="Google Shape;2877;p37"/>
            <p:cNvSpPr/>
            <p:nvPr/>
          </p:nvSpPr>
          <p:spPr>
            <a:xfrm>
              <a:off x="1378226" y="1934810"/>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8" name="Google Shape;2878;p37"/>
            <p:cNvSpPr/>
            <p:nvPr/>
          </p:nvSpPr>
          <p:spPr>
            <a:xfrm>
              <a:off x="1378647" y="1928917"/>
              <a:ext cx="3435" cy="5716"/>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79" name="Google Shape;2879;p37"/>
            <p:cNvSpPr/>
            <p:nvPr/>
          </p:nvSpPr>
          <p:spPr>
            <a:xfrm>
              <a:off x="1384078" y="1926867"/>
              <a:ext cx="204" cy="204"/>
            </a:xfrm>
            <a:custGeom>
              <a:avLst/>
              <a:gdLst/>
              <a:ahLst/>
              <a:cxnLst/>
              <a:rect l="l" t="t" r="r" b="b"/>
              <a:pathLst>
                <a:path w="15" h="15" extrusionOk="0">
                  <a:moveTo>
                    <a:pt x="14" y="1"/>
                  </a:moveTo>
                  <a:lnTo>
                    <a:pt x="14" y="1"/>
                  </a:ln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0" name="Google Shape;2880;p37"/>
            <p:cNvSpPr/>
            <p:nvPr/>
          </p:nvSpPr>
          <p:spPr>
            <a:xfrm>
              <a:off x="1383127" y="1927152"/>
              <a:ext cx="869" cy="869"/>
            </a:xfrm>
            <a:custGeom>
              <a:avLst/>
              <a:gdLst/>
              <a:ahLst/>
              <a:cxnLst/>
              <a:rect l="l" t="t" r="r" b="b"/>
              <a:pathLst>
                <a:path w="64" h="64" extrusionOk="0">
                  <a:moveTo>
                    <a:pt x="63" y="1"/>
                  </a:moveTo>
                  <a:cubicBezTo>
                    <a:pt x="39" y="22"/>
                    <a:pt x="21" y="43"/>
                    <a:pt x="0" y="64"/>
                  </a:cubicBezTo>
                  <a:cubicBezTo>
                    <a:pt x="21" y="46"/>
                    <a:pt x="42" y="22"/>
                    <a:pt x="6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1" name="Google Shape;2881;p37"/>
            <p:cNvSpPr/>
            <p:nvPr/>
          </p:nvSpPr>
          <p:spPr>
            <a:xfrm>
              <a:off x="1378647" y="1934524"/>
              <a:ext cx="204" cy="149"/>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2" name="Google Shape;2882;p37"/>
            <p:cNvSpPr/>
            <p:nvPr/>
          </p:nvSpPr>
          <p:spPr>
            <a:xfrm>
              <a:off x="1358213" y="1927342"/>
              <a:ext cx="394" cy="543"/>
            </a:xfrm>
            <a:custGeom>
              <a:avLst/>
              <a:gdLst/>
              <a:ahLst/>
              <a:cxnLst/>
              <a:rect l="l" t="t" r="r" b="b"/>
              <a:pathLst>
                <a:path w="29" h="40" extrusionOk="0">
                  <a:moveTo>
                    <a:pt x="1" y="39"/>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3" name="Google Shape;2883;p37"/>
            <p:cNvSpPr/>
            <p:nvPr/>
          </p:nvSpPr>
          <p:spPr>
            <a:xfrm>
              <a:off x="1360874" y="1924206"/>
              <a:ext cx="109" cy="163"/>
            </a:xfrm>
            <a:custGeom>
              <a:avLst/>
              <a:gdLst/>
              <a:ahLst/>
              <a:cxnLst/>
              <a:rect l="l" t="t" r="r" b="b"/>
              <a:pathLst>
                <a:path w="8" h="12" extrusionOk="0">
                  <a:moveTo>
                    <a:pt x="1" y="1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4" name="Google Shape;2884;p37"/>
            <p:cNvSpPr/>
            <p:nvPr/>
          </p:nvSpPr>
          <p:spPr>
            <a:xfrm>
              <a:off x="1361064" y="1923975"/>
              <a:ext cx="109" cy="149"/>
            </a:xfrm>
            <a:custGeom>
              <a:avLst/>
              <a:gdLst/>
              <a:ahLst/>
              <a:cxnLst/>
              <a:rect l="l" t="t" r="r" b="b"/>
              <a:pathLst>
                <a:path w="8" h="11" extrusionOk="0">
                  <a:moveTo>
                    <a:pt x="1" y="1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5" name="Google Shape;2885;p37"/>
            <p:cNvSpPr/>
            <p:nvPr/>
          </p:nvSpPr>
          <p:spPr>
            <a:xfrm>
              <a:off x="1356122" y="1927912"/>
              <a:ext cx="2064" cy="2865"/>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6" name="Google Shape;2886;p37"/>
            <p:cNvSpPr/>
            <p:nvPr/>
          </p:nvSpPr>
          <p:spPr>
            <a:xfrm>
              <a:off x="1358647" y="1926826"/>
              <a:ext cx="339" cy="434"/>
            </a:xfrm>
            <a:custGeom>
              <a:avLst/>
              <a:gdLst/>
              <a:ahLst/>
              <a:cxnLst/>
              <a:rect l="l" t="t" r="r" b="b"/>
              <a:pathLst>
                <a:path w="25" h="32" extrusionOk="0">
                  <a:moveTo>
                    <a:pt x="0" y="32"/>
                  </a:move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7" name="Google Shape;2887;p37"/>
            <p:cNvSpPr/>
            <p:nvPr/>
          </p:nvSpPr>
          <p:spPr>
            <a:xfrm>
              <a:off x="1377465" y="1910085"/>
              <a:ext cx="1955" cy="14"/>
            </a:xfrm>
            <a:custGeom>
              <a:avLst/>
              <a:gdLst/>
              <a:ahLst/>
              <a:cxnLst/>
              <a:rect l="l" t="t" r="r" b="b"/>
              <a:pathLst>
                <a:path w="144" h="1" extrusionOk="0">
                  <a:moveTo>
                    <a:pt x="144" y="1"/>
                  </a:moveTo>
                  <a:lnTo>
                    <a:pt x="144" y="1"/>
                  </a:lnTo>
                  <a:lnTo>
                    <a:pt x="0" y="1"/>
                  </a:lnTo>
                  <a:cubicBezTo>
                    <a:pt x="60" y="1"/>
                    <a:pt x="105" y="1"/>
                    <a:pt x="14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8" name="Google Shape;2888;p37"/>
            <p:cNvSpPr/>
            <p:nvPr/>
          </p:nvSpPr>
          <p:spPr>
            <a:xfrm>
              <a:off x="1359788" y="1925441"/>
              <a:ext cx="204" cy="299"/>
            </a:xfrm>
            <a:custGeom>
              <a:avLst/>
              <a:gdLst/>
              <a:ahLst/>
              <a:cxnLst/>
              <a:rect l="l" t="t" r="r" b="b"/>
              <a:pathLst>
                <a:path w="15" h="22" extrusionOk="0">
                  <a:moveTo>
                    <a:pt x="0" y="22"/>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89" name="Google Shape;2889;p37"/>
            <p:cNvSpPr/>
            <p:nvPr/>
          </p:nvSpPr>
          <p:spPr>
            <a:xfrm>
              <a:off x="1359448" y="1925876"/>
              <a:ext cx="258" cy="339"/>
            </a:xfrm>
            <a:custGeom>
              <a:avLst/>
              <a:gdLst/>
              <a:ahLst/>
              <a:cxnLst/>
              <a:rect l="l" t="t" r="r" b="b"/>
              <a:pathLst>
                <a:path w="19" h="25" extrusionOk="0">
                  <a:moveTo>
                    <a:pt x="1" y="25"/>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0" name="Google Shape;2890;p37"/>
            <p:cNvSpPr/>
            <p:nvPr/>
          </p:nvSpPr>
          <p:spPr>
            <a:xfrm>
              <a:off x="1360113" y="1925115"/>
              <a:ext cx="163" cy="204"/>
            </a:xfrm>
            <a:custGeom>
              <a:avLst/>
              <a:gdLst/>
              <a:ahLst/>
              <a:cxnLst/>
              <a:rect l="l" t="t" r="r" b="b"/>
              <a:pathLst>
                <a:path w="12" h="15" extrusionOk="0">
                  <a:moveTo>
                    <a:pt x="1"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1" name="Google Shape;2891;p37"/>
            <p:cNvSpPr/>
            <p:nvPr/>
          </p:nvSpPr>
          <p:spPr>
            <a:xfrm>
              <a:off x="1361213" y="1923785"/>
              <a:ext cx="149" cy="149"/>
            </a:xfrm>
            <a:custGeom>
              <a:avLst/>
              <a:gdLst/>
              <a:ahLst/>
              <a:cxnLst/>
              <a:rect l="l" t="t" r="r" b="b"/>
              <a:pathLst>
                <a:path w="11" h="11" extrusionOk="0">
                  <a:moveTo>
                    <a:pt x="0" y="1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2" name="Google Shape;2892;p37"/>
            <p:cNvSpPr/>
            <p:nvPr/>
          </p:nvSpPr>
          <p:spPr>
            <a:xfrm>
              <a:off x="1360643" y="1924450"/>
              <a:ext cx="149" cy="204"/>
            </a:xfrm>
            <a:custGeom>
              <a:avLst/>
              <a:gdLst/>
              <a:ahLst/>
              <a:cxnLst/>
              <a:rect l="l" t="t" r="r" b="b"/>
              <a:pathLst>
                <a:path w="11" h="15" extrusionOk="0">
                  <a:moveTo>
                    <a:pt x="0"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3" name="Google Shape;2893;p37"/>
            <p:cNvSpPr/>
            <p:nvPr/>
          </p:nvSpPr>
          <p:spPr>
            <a:xfrm>
              <a:off x="1360399" y="1924735"/>
              <a:ext cx="163" cy="244"/>
            </a:xfrm>
            <a:custGeom>
              <a:avLst/>
              <a:gdLst/>
              <a:ahLst/>
              <a:cxnLst/>
              <a:rect l="l" t="t" r="r" b="b"/>
              <a:pathLst>
                <a:path w="12" h="18" extrusionOk="0">
                  <a:moveTo>
                    <a:pt x="1" y="18"/>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4" name="Google Shape;2894;p37"/>
            <p:cNvSpPr/>
            <p:nvPr/>
          </p:nvSpPr>
          <p:spPr>
            <a:xfrm>
              <a:off x="1359068" y="1926351"/>
              <a:ext cx="258" cy="339"/>
            </a:xfrm>
            <a:custGeom>
              <a:avLst/>
              <a:gdLst/>
              <a:ahLst/>
              <a:cxnLst/>
              <a:rect l="l" t="t" r="r" b="b"/>
              <a:pathLst>
                <a:path w="19" h="25" extrusionOk="0">
                  <a:moveTo>
                    <a:pt x="1" y="25"/>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5" name="Google Shape;2895;p37"/>
            <p:cNvSpPr/>
            <p:nvPr/>
          </p:nvSpPr>
          <p:spPr>
            <a:xfrm>
              <a:off x="1380833" y="1905333"/>
              <a:ext cx="7386" cy="17841"/>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6" name="Google Shape;2896;p37"/>
            <p:cNvSpPr/>
            <p:nvPr/>
          </p:nvSpPr>
          <p:spPr>
            <a:xfrm>
              <a:off x="1381973" y="1909664"/>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7" name="Google Shape;2897;p37"/>
            <p:cNvSpPr/>
            <p:nvPr/>
          </p:nvSpPr>
          <p:spPr>
            <a:xfrm>
              <a:off x="1381837" y="1909800"/>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8" name="Google Shape;2898;p37"/>
            <p:cNvSpPr/>
            <p:nvPr/>
          </p:nvSpPr>
          <p:spPr>
            <a:xfrm>
              <a:off x="1386970" y="1905618"/>
              <a:ext cx="68" cy="68"/>
            </a:xfrm>
            <a:custGeom>
              <a:avLst/>
              <a:gdLst/>
              <a:ahLst/>
              <a:cxnLst/>
              <a:rect l="l" t="t" r="r" b="b"/>
              <a:pathLst>
                <a:path w="5" h="5" extrusionOk="0">
                  <a:moveTo>
                    <a:pt x="1" y="1"/>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899" name="Google Shape;2899;p37"/>
            <p:cNvSpPr/>
            <p:nvPr/>
          </p:nvSpPr>
          <p:spPr>
            <a:xfrm>
              <a:off x="1382123" y="1909515"/>
              <a:ext cx="109" cy="109"/>
            </a:xfrm>
            <a:custGeom>
              <a:avLst/>
              <a:gdLst/>
              <a:ahLst/>
              <a:cxnLst/>
              <a:rect l="l" t="t" r="r" b="b"/>
              <a:pathLst>
                <a:path w="8" h="8" extrusionOk="0">
                  <a:moveTo>
                    <a:pt x="7"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0" name="Google Shape;2900;p37"/>
            <p:cNvSpPr/>
            <p:nvPr/>
          </p:nvSpPr>
          <p:spPr>
            <a:xfrm>
              <a:off x="1382543" y="1908374"/>
              <a:ext cx="584" cy="774"/>
            </a:xfrm>
            <a:custGeom>
              <a:avLst/>
              <a:gdLst/>
              <a:ahLst/>
              <a:cxnLst/>
              <a:rect l="l" t="t" r="r" b="b"/>
              <a:pathLst>
                <a:path w="43" h="57" extrusionOk="0">
                  <a:moveTo>
                    <a:pt x="1" y="57"/>
                  </a:moveTo>
                  <a:cubicBezTo>
                    <a:pt x="11" y="43"/>
                    <a:pt x="25" y="22"/>
                    <a:pt x="43" y="1"/>
                  </a:cubicBezTo>
                  <a:cubicBezTo>
                    <a:pt x="25" y="22"/>
                    <a:pt x="11" y="43"/>
                    <a:pt x="1" y="5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1" name="Google Shape;2901;p37"/>
            <p:cNvSpPr/>
            <p:nvPr/>
          </p:nvSpPr>
          <p:spPr>
            <a:xfrm>
              <a:off x="1387214" y="1905767"/>
              <a:ext cx="244" cy="204"/>
            </a:xfrm>
            <a:custGeom>
              <a:avLst/>
              <a:gdLst/>
              <a:ahLst/>
              <a:cxnLst/>
              <a:rect l="l" t="t" r="r" b="b"/>
              <a:pathLst>
                <a:path w="18" h="15" extrusionOk="0">
                  <a:moveTo>
                    <a:pt x="0" y="0"/>
                  </a:moveTo>
                  <a:lnTo>
                    <a:pt x="1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2" name="Google Shape;2902;p37"/>
            <p:cNvSpPr/>
            <p:nvPr/>
          </p:nvSpPr>
          <p:spPr>
            <a:xfrm>
              <a:off x="1382408" y="1909189"/>
              <a:ext cx="109" cy="149"/>
            </a:xfrm>
            <a:custGeom>
              <a:avLst/>
              <a:gdLst/>
              <a:ahLst/>
              <a:cxnLst/>
              <a:rect l="l" t="t" r="r" b="b"/>
              <a:pathLst>
                <a:path w="8" h="11" extrusionOk="0">
                  <a:moveTo>
                    <a:pt x="0" y="11"/>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3" name="Google Shape;2903;p37"/>
            <p:cNvSpPr/>
            <p:nvPr/>
          </p:nvSpPr>
          <p:spPr>
            <a:xfrm>
              <a:off x="1381593" y="190994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4" name="Google Shape;2904;p37"/>
            <p:cNvSpPr/>
            <p:nvPr/>
          </p:nvSpPr>
          <p:spPr>
            <a:xfrm>
              <a:off x="1387499" y="1905957"/>
              <a:ext cx="720" cy="584"/>
            </a:xfrm>
            <a:custGeom>
              <a:avLst/>
              <a:gdLst/>
              <a:ahLst/>
              <a:cxnLst/>
              <a:rect l="l" t="t" r="r" b="b"/>
              <a:pathLst>
                <a:path w="53" h="43" extrusionOk="0">
                  <a:moveTo>
                    <a:pt x="0" y="0"/>
                  </a:moveTo>
                  <a:cubicBezTo>
                    <a:pt x="14" y="14"/>
                    <a:pt x="32" y="25"/>
                    <a:pt x="53" y="42"/>
                  </a:cubicBezTo>
                  <a:cubicBezTo>
                    <a:pt x="32" y="25"/>
                    <a:pt x="14"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5" name="Google Shape;2905;p37"/>
            <p:cNvSpPr/>
            <p:nvPr/>
          </p:nvSpPr>
          <p:spPr>
            <a:xfrm>
              <a:off x="1382258" y="1909379"/>
              <a:ext cx="109" cy="109"/>
            </a:xfrm>
            <a:custGeom>
              <a:avLst/>
              <a:gdLst/>
              <a:ahLst/>
              <a:cxnLst/>
              <a:rect l="l" t="t" r="r" b="b"/>
              <a:pathLst>
                <a:path w="8" h="8" extrusionOk="0">
                  <a:moveTo>
                    <a:pt x="1" y="7"/>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6" name="Google Shape;2906;p37"/>
            <p:cNvSpPr/>
            <p:nvPr/>
          </p:nvSpPr>
          <p:spPr>
            <a:xfrm>
              <a:off x="1381688" y="1909854"/>
              <a:ext cx="109" cy="54"/>
            </a:xfrm>
            <a:custGeom>
              <a:avLst/>
              <a:gdLst/>
              <a:ahLst/>
              <a:cxnLst/>
              <a:rect l="l" t="t" r="r" b="b"/>
              <a:pathLst>
                <a:path w="8" h="4" extrusionOk="0">
                  <a:moveTo>
                    <a:pt x="4" y="0"/>
                  </a:moveTo>
                  <a:lnTo>
                    <a:pt x="1" y="4"/>
                  </a:ln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7" name="Google Shape;2907;p37"/>
            <p:cNvSpPr/>
            <p:nvPr/>
          </p:nvSpPr>
          <p:spPr>
            <a:xfrm>
              <a:off x="1380833" y="1922875"/>
              <a:ext cx="2105" cy="299"/>
            </a:xfrm>
            <a:custGeom>
              <a:avLst/>
              <a:gdLst/>
              <a:ahLst/>
              <a:cxnLst/>
              <a:rect l="l" t="t" r="r" b="b"/>
              <a:pathLst>
                <a:path w="155" h="22" extrusionOk="0">
                  <a:moveTo>
                    <a:pt x="155" y="1"/>
                  </a:moveTo>
                  <a:lnTo>
                    <a:pt x="155" y="1"/>
                  </a:lnTo>
                  <a:lnTo>
                    <a:pt x="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8" name="Google Shape;2908;p37"/>
            <p:cNvSpPr/>
            <p:nvPr/>
          </p:nvSpPr>
          <p:spPr>
            <a:xfrm>
              <a:off x="1490539" y="1892285"/>
              <a:ext cx="19416" cy="14772"/>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09" name="Google Shape;2909;p37"/>
            <p:cNvSpPr/>
            <p:nvPr/>
          </p:nvSpPr>
          <p:spPr>
            <a:xfrm>
              <a:off x="1510647" y="1894932"/>
              <a:ext cx="23353" cy="13252"/>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0" name="Google Shape;2910;p37"/>
            <p:cNvSpPr/>
            <p:nvPr/>
          </p:nvSpPr>
          <p:spPr>
            <a:xfrm>
              <a:off x="1510797" y="1904382"/>
              <a:ext cx="14" cy="258"/>
            </a:xfrm>
            <a:custGeom>
              <a:avLst/>
              <a:gdLst/>
              <a:ahLst/>
              <a:cxnLst/>
              <a:rect l="l" t="t" r="r" b="b"/>
              <a:pathLst>
                <a:path w="1" h="19" extrusionOk="0">
                  <a:moveTo>
                    <a:pt x="0"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1" name="Google Shape;2911;p37"/>
            <p:cNvSpPr/>
            <p:nvPr/>
          </p:nvSpPr>
          <p:spPr>
            <a:xfrm>
              <a:off x="1511598" y="1896453"/>
              <a:ext cx="14" cy="204"/>
            </a:xfrm>
            <a:custGeom>
              <a:avLst/>
              <a:gdLst/>
              <a:ahLst/>
              <a:cxnLst/>
              <a:rect l="l" t="t" r="r" b="b"/>
              <a:pathLst>
                <a:path w="1" h="15" extrusionOk="0">
                  <a:moveTo>
                    <a:pt x="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2" name="Google Shape;2912;p37"/>
            <p:cNvSpPr/>
            <p:nvPr/>
          </p:nvSpPr>
          <p:spPr>
            <a:xfrm>
              <a:off x="1510647" y="1905998"/>
              <a:ext cx="14" cy="448"/>
            </a:xfrm>
            <a:custGeom>
              <a:avLst/>
              <a:gdLst/>
              <a:ahLst/>
              <a:cxnLst/>
              <a:rect l="l" t="t" r="r" b="b"/>
              <a:pathLst>
                <a:path w="1" h="33" extrusionOk="0">
                  <a:moveTo>
                    <a:pt x="1" y="3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3" name="Google Shape;2913;p37"/>
            <p:cNvSpPr/>
            <p:nvPr/>
          </p:nvSpPr>
          <p:spPr>
            <a:xfrm>
              <a:off x="1510552" y="1907709"/>
              <a:ext cx="14" cy="204"/>
            </a:xfrm>
            <a:custGeom>
              <a:avLst/>
              <a:gdLst/>
              <a:ahLst/>
              <a:cxnLst/>
              <a:rect l="l" t="t" r="r" b="b"/>
              <a:pathLst>
                <a:path w="1" h="15" extrusionOk="0">
                  <a:moveTo>
                    <a:pt x="1" y="15"/>
                  </a:moveTo>
                  <a:lnTo>
                    <a:pt x="1" y="15"/>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4" name="Google Shape;2914;p37"/>
            <p:cNvSpPr/>
            <p:nvPr/>
          </p:nvSpPr>
          <p:spPr>
            <a:xfrm>
              <a:off x="1510932" y="1902821"/>
              <a:ext cx="14" cy="204"/>
            </a:xfrm>
            <a:custGeom>
              <a:avLst/>
              <a:gdLst/>
              <a:ahLst/>
              <a:cxnLst/>
              <a:rect l="l" t="t" r="r" b="b"/>
              <a:pathLst>
                <a:path w="1" h="15" extrusionOk="0">
                  <a:moveTo>
                    <a:pt x="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5" name="Google Shape;2915;p37"/>
            <p:cNvSpPr/>
            <p:nvPr/>
          </p:nvSpPr>
          <p:spPr>
            <a:xfrm>
              <a:off x="1511082" y="1901056"/>
              <a:ext cx="54" cy="353"/>
            </a:xfrm>
            <a:custGeom>
              <a:avLst/>
              <a:gdLst/>
              <a:ahLst/>
              <a:cxnLst/>
              <a:rect l="l" t="t" r="r" b="b"/>
              <a:pathLst>
                <a:path w="4" h="26" extrusionOk="0">
                  <a:moveTo>
                    <a:pt x="0" y="2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6" name="Google Shape;2916;p37"/>
            <p:cNvSpPr/>
            <p:nvPr/>
          </p:nvSpPr>
          <p:spPr>
            <a:xfrm>
              <a:off x="1511462" y="1897824"/>
              <a:ext cx="14" cy="258"/>
            </a:xfrm>
            <a:custGeom>
              <a:avLst/>
              <a:gdLst/>
              <a:ahLst/>
              <a:cxnLst/>
              <a:rect l="l" t="t" r="r" b="b"/>
              <a:pathLst>
                <a:path w="1" h="19" extrusionOk="0">
                  <a:moveTo>
                    <a:pt x="0"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7" name="Google Shape;2917;p37"/>
            <p:cNvSpPr/>
            <p:nvPr/>
          </p:nvSpPr>
          <p:spPr>
            <a:xfrm>
              <a:off x="1511272" y="1899399"/>
              <a:ext cx="54" cy="339"/>
            </a:xfrm>
            <a:custGeom>
              <a:avLst/>
              <a:gdLst/>
              <a:ahLst/>
              <a:cxnLst/>
              <a:rect l="l" t="t" r="r" b="b"/>
              <a:pathLst>
                <a:path w="4" h="25" extrusionOk="0">
                  <a:moveTo>
                    <a:pt x="0" y="25"/>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8" name="Google Shape;2918;p37"/>
            <p:cNvSpPr/>
            <p:nvPr/>
          </p:nvSpPr>
          <p:spPr>
            <a:xfrm>
              <a:off x="1511788" y="1895068"/>
              <a:ext cx="14" cy="163"/>
            </a:xfrm>
            <a:custGeom>
              <a:avLst/>
              <a:gdLst/>
              <a:ahLst/>
              <a:cxnLst/>
              <a:rect l="l" t="t" r="r" b="b"/>
              <a:pathLst>
                <a:path w="1" h="12" extrusionOk="0">
                  <a:moveTo>
                    <a:pt x="1"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19" name="Google Shape;2919;p37"/>
            <p:cNvSpPr/>
            <p:nvPr/>
          </p:nvSpPr>
          <p:spPr>
            <a:xfrm>
              <a:off x="1394193" y="1931619"/>
              <a:ext cx="29585" cy="3048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2920" name="Google Shape;2920;p37"/>
            <p:cNvSpPr/>
            <p:nvPr/>
          </p:nvSpPr>
          <p:spPr>
            <a:xfrm>
              <a:off x="1418863" y="1933615"/>
              <a:ext cx="204" cy="109"/>
            </a:xfrm>
            <a:custGeom>
              <a:avLst/>
              <a:gdLst/>
              <a:ahLst/>
              <a:cxnLst/>
              <a:rect l="l" t="t" r="r" b="b"/>
              <a:pathLst>
                <a:path w="15" h="8" extrusionOk="0">
                  <a:moveTo>
                    <a:pt x="1" y="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1" name="Google Shape;2921;p37"/>
            <p:cNvSpPr/>
            <p:nvPr/>
          </p:nvSpPr>
          <p:spPr>
            <a:xfrm>
              <a:off x="1419488" y="1933194"/>
              <a:ext cx="244" cy="149"/>
            </a:xfrm>
            <a:custGeom>
              <a:avLst/>
              <a:gdLst/>
              <a:ahLst/>
              <a:cxnLst/>
              <a:rect l="l" t="t" r="r" b="b"/>
              <a:pathLst>
                <a:path w="18" h="11" extrusionOk="0">
                  <a:moveTo>
                    <a:pt x="0" y="11"/>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2" name="Google Shape;2922;p37"/>
            <p:cNvSpPr/>
            <p:nvPr/>
          </p:nvSpPr>
          <p:spPr>
            <a:xfrm>
              <a:off x="1421429" y="1932189"/>
              <a:ext cx="353" cy="163"/>
            </a:xfrm>
            <a:custGeom>
              <a:avLst/>
              <a:gdLst/>
              <a:ahLst/>
              <a:cxnLst/>
              <a:rect l="l" t="t" r="r" b="b"/>
              <a:pathLst>
                <a:path w="26" h="12" extrusionOk="0">
                  <a:moveTo>
                    <a:pt x="1" y="1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3" name="Google Shape;2923;p37"/>
            <p:cNvSpPr/>
            <p:nvPr/>
          </p:nvSpPr>
          <p:spPr>
            <a:xfrm>
              <a:off x="1420058" y="1932814"/>
              <a:ext cx="394" cy="204"/>
            </a:xfrm>
            <a:custGeom>
              <a:avLst/>
              <a:gdLst/>
              <a:ahLst/>
              <a:cxnLst/>
              <a:rect l="l" t="t" r="r" b="b"/>
              <a:pathLst>
                <a:path w="29" h="15" extrusionOk="0">
                  <a:moveTo>
                    <a:pt x="0" y="14"/>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4" name="Google Shape;2924;p37"/>
            <p:cNvSpPr/>
            <p:nvPr/>
          </p:nvSpPr>
          <p:spPr>
            <a:xfrm>
              <a:off x="1423575" y="1931619"/>
              <a:ext cx="204" cy="14"/>
            </a:xfrm>
            <a:custGeom>
              <a:avLst/>
              <a:gdLst/>
              <a:ahLst/>
              <a:cxnLst/>
              <a:rect l="l" t="t" r="r" b="b"/>
              <a:pathLst>
                <a:path w="15" h="1" extrusionOk="0">
                  <a:moveTo>
                    <a:pt x="1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5" name="Google Shape;2925;p37"/>
            <p:cNvSpPr/>
            <p:nvPr/>
          </p:nvSpPr>
          <p:spPr>
            <a:xfrm>
              <a:off x="1422190" y="1931958"/>
              <a:ext cx="299" cy="109"/>
            </a:xfrm>
            <a:custGeom>
              <a:avLst/>
              <a:gdLst/>
              <a:ahLst/>
              <a:cxnLst/>
              <a:rect l="l" t="t" r="r" b="b"/>
              <a:pathLst>
                <a:path w="22" h="8" extrusionOk="0">
                  <a:moveTo>
                    <a:pt x="1" y="7"/>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6" name="Google Shape;2926;p37"/>
            <p:cNvSpPr/>
            <p:nvPr/>
          </p:nvSpPr>
          <p:spPr>
            <a:xfrm>
              <a:off x="1422814" y="1931768"/>
              <a:ext cx="394" cy="109"/>
            </a:xfrm>
            <a:custGeom>
              <a:avLst/>
              <a:gdLst/>
              <a:ahLst/>
              <a:cxnLst/>
              <a:rect l="l" t="t" r="r" b="b"/>
              <a:pathLst>
                <a:path w="29" h="8" extrusionOk="0">
                  <a:moveTo>
                    <a:pt x="0" y="7"/>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7" name="Google Shape;2927;p37"/>
            <p:cNvSpPr/>
            <p:nvPr/>
          </p:nvSpPr>
          <p:spPr>
            <a:xfrm>
              <a:off x="1399189" y="1944259"/>
              <a:ext cx="14" cy="14"/>
            </a:xfrm>
            <a:custGeom>
              <a:avLst/>
              <a:gdLst/>
              <a:ahLst/>
              <a:cxnLst/>
              <a:rect l="l" t="t" r="r" b="b"/>
              <a:pathLst>
                <a:path w="1" h="1" extrusionOk="0">
                  <a:moveTo>
                    <a:pt x="0" y="1"/>
                  </a:moveTo>
                  <a:lnTo>
                    <a:pt x="0" y="1"/>
                  </a:lnTo>
                  <a:lnTo>
                    <a:pt x="0" y="1"/>
                  </a:lnTo>
                  <a:cubicBezTo>
                    <a:pt x="0" y="1"/>
                    <a:pt x="0"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8" name="Google Shape;2928;p37"/>
            <p:cNvSpPr/>
            <p:nvPr/>
          </p:nvSpPr>
          <p:spPr>
            <a:xfrm>
              <a:off x="1420669" y="1932433"/>
              <a:ext cx="489" cy="244"/>
            </a:xfrm>
            <a:custGeom>
              <a:avLst/>
              <a:gdLst/>
              <a:ahLst/>
              <a:cxnLst/>
              <a:rect l="l" t="t" r="r" b="b"/>
              <a:pathLst>
                <a:path w="36" h="18" extrusionOk="0">
                  <a:moveTo>
                    <a:pt x="1" y="18"/>
                  </a:moveTo>
                  <a:lnTo>
                    <a:pt x="3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29" name="Google Shape;2929;p37"/>
            <p:cNvSpPr/>
            <p:nvPr/>
          </p:nvSpPr>
          <p:spPr>
            <a:xfrm>
              <a:off x="1399135" y="1942793"/>
              <a:ext cx="204" cy="1195"/>
            </a:xfrm>
            <a:custGeom>
              <a:avLst/>
              <a:gdLst/>
              <a:ahLst/>
              <a:cxnLst/>
              <a:rect l="l" t="t" r="r" b="b"/>
              <a:pathLst>
                <a:path w="15" h="88" extrusionOk="0">
                  <a:moveTo>
                    <a:pt x="1" y="0"/>
                  </a:moveTo>
                  <a:cubicBezTo>
                    <a:pt x="11" y="28"/>
                    <a:pt x="15" y="56"/>
                    <a:pt x="11" y="88"/>
                  </a:cubicBezTo>
                  <a:cubicBezTo>
                    <a:pt x="15" y="56"/>
                    <a:pt x="11" y="2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0" name="Google Shape;2930;p37"/>
            <p:cNvSpPr/>
            <p:nvPr/>
          </p:nvSpPr>
          <p:spPr>
            <a:xfrm>
              <a:off x="1494680" y="2006254"/>
              <a:ext cx="293288" cy="299506"/>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2931" name="Google Shape;2931;p37"/>
            <p:cNvSpPr/>
            <p:nvPr/>
          </p:nvSpPr>
          <p:spPr>
            <a:xfrm>
              <a:off x="1610849" y="2278130"/>
              <a:ext cx="35193" cy="37406"/>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2" name="Google Shape;2932;p37"/>
            <p:cNvSpPr/>
            <p:nvPr/>
          </p:nvSpPr>
          <p:spPr>
            <a:xfrm>
              <a:off x="1645078" y="2303846"/>
              <a:ext cx="54" cy="299"/>
            </a:xfrm>
            <a:custGeom>
              <a:avLst/>
              <a:gdLst/>
              <a:ahLst/>
              <a:cxnLst/>
              <a:rect l="l" t="t" r="r" b="b"/>
              <a:pathLst>
                <a:path w="4" h="22" extrusionOk="0">
                  <a:moveTo>
                    <a:pt x="0" y="1"/>
                  </a:moveTo>
                  <a:cubicBezTo>
                    <a:pt x="0" y="8"/>
                    <a:pt x="0" y="15"/>
                    <a:pt x="4" y="22"/>
                  </a:cubicBez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3" name="Google Shape;2933;p37"/>
            <p:cNvSpPr/>
            <p:nvPr/>
          </p:nvSpPr>
          <p:spPr>
            <a:xfrm>
              <a:off x="1644983" y="2300289"/>
              <a:ext cx="54" cy="244"/>
            </a:xfrm>
            <a:custGeom>
              <a:avLst/>
              <a:gdLst/>
              <a:ahLst/>
              <a:cxnLst/>
              <a:rect l="l" t="t" r="r" b="b"/>
              <a:pathLst>
                <a:path w="4" h="18" extrusionOk="0">
                  <a:moveTo>
                    <a:pt x="4" y="0"/>
                  </a:moveTo>
                  <a:cubicBezTo>
                    <a:pt x="4" y="7"/>
                    <a:pt x="0" y="11"/>
                    <a:pt x="4" y="18"/>
                  </a:cubicBez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4" name="Google Shape;2934;p37"/>
            <p:cNvSpPr/>
            <p:nvPr/>
          </p:nvSpPr>
          <p:spPr>
            <a:xfrm>
              <a:off x="1645173" y="2304471"/>
              <a:ext cx="54" cy="299"/>
            </a:xfrm>
            <a:custGeom>
              <a:avLst/>
              <a:gdLst/>
              <a:ahLst/>
              <a:cxnLst/>
              <a:rect l="l" t="t" r="r" b="b"/>
              <a:pathLst>
                <a:path w="4" h="22" extrusionOk="0">
                  <a:moveTo>
                    <a:pt x="0" y="0"/>
                  </a:moveTo>
                  <a:cubicBezTo>
                    <a:pt x="0" y="7"/>
                    <a:pt x="4" y="14"/>
                    <a:pt x="4" y="21"/>
                  </a:cubicBezTo>
                  <a:cubicBezTo>
                    <a:pt x="4" y="14"/>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5" name="Google Shape;2935;p37"/>
            <p:cNvSpPr/>
            <p:nvPr/>
          </p:nvSpPr>
          <p:spPr>
            <a:xfrm>
              <a:off x="1645024" y="2303235"/>
              <a:ext cx="14" cy="299"/>
            </a:xfrm>
            <a:custGeom>
              <a:avLst/>
              <a:gdLst/>
              <a:ahLst/>
              <a:cxnLst/>
              <a:rect l="l" t="t" r="r" b="b"/>
              <a:pathLst>
                <a:path w="1" h="22" extrusionOk="0">
                  <a:moveTo>
                    <a:pt x="1" y="0"/>
                  </a:moveTo>
                  <a:lnTo>
                    <a:pt x="1" y="21"/>
                  </a:lnTo>
                  <a:cubicBezTo>
                    <a:pt x="1" y="14"/>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6" name="Google Shape;2936;p37"/>
            <p:cNvSpPr/>
            <p:nvPr/>
          </p:nvSpPr>
          <p:spPr>
            <a:xfrm>
              <a:off x="1645268" y="2305082"/>
              <a:ext cx="109" cy="299"/>
            </a:xfrm>
            <a:custGeom>
              <a:avLst/>
              <a:gdLst/>
              <a:ahLst/>
              <a:cxnLst/>
              <a:rect l="l" t="t" r="r" b="b"/>
              <a:pathLst>
                <a:path w="8" h="22" extrusionOk="0">
                  <a:moveTo>
                    <a:pt x="0" y="1"/>
                  </a:moveTo>
                  <a:cubicBezTo>
                    <a:pt x="0" y="8"/>
                    <a:pt x="4" y="15"/>
                    <a:pt x="7" y="22"/>
                  </a:cubicBezTo>
                  <a:cubicBezTo>
                    <a:pt x="4" y="15"/>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7" name="Google Shape;2937;p37"/>
            <p:cNvSpPr/>
            <p:nvPr/>
          </p:nvSpPr>
          <p:spPr>
            <a:xfrm>
              <a:off x="1644983" y="2301999"/>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8" name="Google Shape;2938;p37"/>
            <p:cNvSpPr/>
            <p:nvPr/>
          </p:nvSpPr>
          <p:spPr>
            <a:xfrm>
              <a:off x="1644983" y="2302610"/>
              <a:ext cx="14" cy="299"/>
            </a:xfrm>
            <a:custGeom>
              <a:avLst/>
              <a:gdLst/>
              <a:ahLst/>
              <a:cxnLst/>
              <a:rect l="l" t="t" r="r" b="b"/>
              <a:pathLst>
                <a:path w="1" h="22" extrusionOk="0">
                  <a:moveTo>
                    <a:pt x="0" y="1"/>
                  </a:moveTo>
                  <a:lnTo>
                    <a:pt x="0" y="22"/>
                  </a:ln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39" name="Google Shape;2939;p37"/>
            <p:cNvSpPr/>
            <p:nvPr/>
          </p:nvSpPr>
          <p:spPr>
            <a:xfrm>
              <a:off x="1644983" y="2300859"/>
              <a:ext cx="14" cy="244"/>
            </a:xfrm>
            <a:custGeom>
              <a:avLst/>
              <a:gdLst/>
              <a:ahLst/>
              <a:cxnLst/>
              <a:rect l="l" t="t" r="r" b="b"/>
              <a:pathLst>
                <a:path w="1" h="18" extrusionOk="0">
                  <a:moveTo>
                    <a:pt x="0" y="0"/>
                  </a:moveTo>
                  <a:lnTo>
                    <a:pt x="0" y="18"/>
                  </a:lnTo>
                  <a:cubicBezTo>
                    <a:pt x="0" y="11"/>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0" name="Google Shape;2940;p37"/>
            <p:cNvSpPr/>
            <p:nvPr/>
          </p:nvSpPr>
          <p:spPr>
            <a:xfrm>
              <a:off x="1645838" y="2306942"/>
              <a:ext cx="109" cy="299"/>
            </a:xfrm>
            <a:custGeom>
              <a:avLst/>
              <a:gdLst/>
              <a:ahLst/>
              <a:cxnLst/>
              <a:rect l="l" t="t" r="r" b="b"/>
              <a:pathLst>
                <a:path w="8" h="22" extrusionOk="0">
                  <a:moveTo>
                    <a:pt x="0" y="0"/>
                  </a:moveTo>
                  <a:cubicBezTo>
                    <a:pt x="4" y="7"/>
                    <a:pt x="4" y="14"/>
                    <a:pt x="7" y="21"/>
                  </a:cubicBezTo>
                  <a:cubicBezTo>
                    <a:pt x="4"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1" name="Google Shape;2941;p37"/>
            <p:cNvSpPr/>
            <p:nvPr/>
          </p:nvSpPr>
          <p:spPr>
            <a:xfrm>
              <a:off x="1645594" y="2306317"/>
              <a:ext cx="109" cy="299"/>
            </a:xfrm>
            <a:custGeom>
              <a:avLst/>
              <a:gdLst/>
              <a:ahLst/>
              <a:cxnLst/>
              <a:rect l="l" t="t" r="r" b="b"/>
              <a:pathLst>
                <a:path w="8" h="22" extrusionOk="0">
                  <a:moveTo>
                    <a:pt x="1" y="1"/>
                  </a:moveTo>
                  <a:cubicBezTo>
                    <a:pt x="4" y="8"/>
                    <a:pt x="4" y="15"/>
                    <a:pt x="8" y="22"/>
                  </a:cubicBezTo>
                  <a:cubicBezTo>
                    <a:pt x="8" y="15"/>
                    <a:pt x="4"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2" name="Google Shape;2942;p37"/>
            <p:cNvSpPr/>
            <p:nvPr/>
          </p:nvSpPr>
          <p:spPr>
            <a:xfrm>
              <a:off x="1645404" y="2305706"/>
              <a:ext cx="109" cy="299"/>
            </a:xfrm>
            <a:custGeom>
              <a:avLst/>
              <a:gdLst/>
              <a:ahLst/>
              <a:cxnLst/>
              <a:rect l="l" t="t" r="r" b="b"/>
              <a:pathLst>
                <a:path w="8" h="22" extrusionOk="0">
                  <a:moveTo>
                    <a:pt x="1" y="0"/>
                  </a:moveTo>
                  <a:cubicBezTo>
                    <a:pt x="1" y="7"/>
                    <a:pt x="4" y="14"/>
                    <a:pt x="8" y="21"/>
                  </a:cubicBezTo>
                  <a:cubicBezTo>
                    <a:pt x="8" y="14"/>
                    <a:pt x="4"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3" name="Google Shape;2943;p37"/>
            <p:cNvSpPr/>
            <p:nvPr/>
          </p:nvSpPr>
          <p:spPr>
            <a:xfrm>
              <a:off x="1617312" y="2278700"/>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4" name="Google Shape;2944;p37"/>
            <p:cNvSpPr/>
            <p:nvPr/>
          </p:nvSpPr>
          <p:spPr>
            <a:xfrm>
              <a:off x="1618032" y="2278660"/>
              <a:ext cx="244" cy="14"/>
            </a:xfrm>
            <a:custGeom>
              <a:avLst/>
              <a:gdLst/>
              <a:ahLst/>
              <a:cxnLst/>
              <a:rect l="l" t="t" r="r" b="b"/>
              <a:pathLst>
                <a:path w="18" h="1" extrusionOk="0">
                  <a:moveTo>
                    <a:pt x="0" y="0"/>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5" name="Google Shape;2945;p37"/>
            <p:cNvSpPr/>
            <p:nvPr/>
          </p:nvSpPr>
          <p:spPr>
            <a:xfrm>
              <a:off x="1645024" y="2299718"/>
              <a:ext cx="14" cy="244"/>
            </a:xfrm>
            <a:custGeom>
              <a:avLst/>
              <a:gdLst/>
              <a:ahLst/>
              <a:cxnLst/>
              <a:rect l="l" t="t" r="r" b="b"/>
              <a:pathLst>
                <a:path w="1" h="18" extrusionOk="0">
                  <a:moveTo>
                    <a:pt x="1" y="0"/>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6" name="Google Shape;2946;p37"/>
            <p:cNvSpPr/>
            <p:nvPr/>
          </p:nvSpPr>
          <p:spPr>
            <a:xfrm>
              <a:off x="1645078" y="2299189"/>
              <a:ext cx="14" cy="258"/>
            </a:xfrm>
            <a:custGeom>
              <a:avLst/>
              <a:gdLst/>
              <a:ahLst/>
              <a:cxnLst/>
              <a:rect l="l" t="t" r="r" b="b"/>
              <a:pathLst>
                <a:path w="1" h="19" extrusionOk="0">
                  <a:moveTo>
                    <a:pt x="0" y="1"/>
                  </a:moveTo>
                  <a:lnTo>
                    <a:pt x="0" y="18"/>
                  </a:lnTo>
                  <a:cubicBezTo>
                    <a:pt x="0" y="11"/>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7" name="Google Shape;2947;p37"/>
            <p:cNvSpPr/>
            <p:nvPr/>
          </p:nvSpPr>
          <p:spPr>
            <a:xfrm>
              <a:off x="1644983" y="2301429"/>
              <a:ext cx="14" cy="299"/>
            </a:xfrm>
            <a:custGeom>
              <a:avLst/>
              <a:gdLst/>
              <a:ahLst/>
              <a:cxnLst/>
              <a:rect l="l" t="t" r="r" b="b"/>
              <a:pathLst>
                <a:path w="1" h="22" extrusionOk="0">
                  <a:moveTo>
                    <a:pt x="0" y="2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8" name="Google Shape;2948;p37"/>
            <p:cNvSpPr/>
            <p:nvPr/>
          </p:nvSpPr>
          <p:spPr>
            <a:xfrm>
              <a:off x="1645119" y="2298673"/>
              <a:ext cx="14" cy="244"/>
            </a:xfrm>
            <a:custGeom>
              <a:avLst/>
              <a:gdLst/>
              <a:ahLst/>
              <a:cxnLst/>
              <a:rect l="l" t="t" r="r" b="b"/>
              <a:pathLst>
                <a:path w="1" h="18" extrusionOk="0">
                  <a:moveTo>
                    <a:pt x="1" y="0"/>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49" name="Google Shape;2949;p37"/>
            <p:cNvSpPr/>
            <p:nvPr/>
          </p:nvSpPr>
          <p:spPr>
            <a:xfrm>
              <a:off x="1618697" y="2278565"/>
              <a:ext cx="204" cy="54"/>
            </a:xfrm>
            <a:custGeom>
              <a:avLst/>
              <a:gdLst/>
              <a:ahLst/>
              <a:cxnLst/>
              <a:rect l="l" t="t" r="r" b="b"/>
              <a:pathLst>
                <a:path w="15" h="4" extrusionOk="0">
                  <a:moveTo>
                    <a:pt x="0" y="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0" name="Google Shape;2950;p37"/>
            <p:cNvSpPr/>
            <p:nvPr/>
          </p:nvSpPr>
          <p:spPr>
            <a:xfrm>
              <a:off x="1533091" y="2481100"/>
              <a:ext cx="1575" cy="3014"/>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1" name="Google Shape;2951;p37"/>
            <p:cNvSpPr/>
            <p:nvPr/>
          </p:nvSpPr>
          <p:spPr>
            <a:xfrm>
              <a:off x="1496866" y="2211818"/>
              <a:ext cx="147845" cy="264069"/>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2952" name="Google Shape;2952;p37"/>
            <p:cNvSpPr/>
            <p:nvPr/>
          </p:nvSpPr>
          <p:spPr>
            <a:xfrm>
              <a:off x="1532711" y="2487712"/>
              <a:ext cx="24589" cy="16850"/>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3" name="Google Shape;2953;p37"/>
            <p:cNvSpPr/>
            <p:nvPr/>
          </p:nvSpPr>
          <p:spPr>
            <a:xfrm>
              <a:off x="1640177" y="2240588"/>
              <a:ext cx="3245" cy="244"/>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4" name="Google Shape;2954;p37"/>
            <p:cNvSpPr/>
            <p:nvPr/>
          </p:nvSpPr>
          <p:spPr>
            <a:xfrm>
              <a:off x="1639946" y="224058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5" name="Google Shape;2955;p37"/>
            <p:cNvSpPr/>
            <p:nvPr/>
          </p:nvSpPr>
          <p:spPr>
            <a:xfrm>
              <a:off x="1620924" y="2257221"/>
              <a:ext cx="12709" cy="14555"/>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6" name="Google Shape;2956;p37"/>
            <p:cNvSpPr/>
            <p:nvPr/>
          </p:nvSpPr>
          <p:spPr>
            <a:xfrm>
              <a:off x="1615031" y="2277560"/>
              <a:ext cx="733" cy="828"/>
            </a:xfrm>
            <a:custGeom>
              <a:avLst/>
              <a:gdLst/>
              <a:ahLst/>
              <a:cxnLst/>
              <a:rect l="l" t="t" r="r" b="b"/>
              <a:pathLst>
                <a:path w="54" h="61" extrusionOk="0">
                  <a:moveTo>
                    <a:pt x="53" y="1"/>
                  </a:moveTo>
                  <a:lnTo>
                    <a:pt x="1" y="60"/>
                  </a:lnTo>
                  <a:lnTo>
                    <a:pt x="8" y="60"/>
                  </a:lnTo>
                  <a:cubicBezTo>
                    <a:pt x="22" y="43"/>
                    <a:pt x="36" y="22"/>
                    <a:pt x="5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7" name="Google Shape;2957;p37"/>
            <p:cNvSpPr/>
            <p:nvPr/>
          </p:nvSpPr>
          <p:spPr>
            <a:xfrm>
              <a:off x="1644453" y="2246291"/>
              <a:ext cx="109" cy="1100"/>
            </a:xfrm>
            <a:custGeom>
              <a:avLst/>
              <a:gdLst/>
              <a:ahLst/>
              <a:cxnLst/>
              <a:rect l="l" t="t" r="r" b="b"/>
              <a:pathLst>
                <a:path w="8" h="81" extrusionOk="0">
                  <a:moveTo>
                    <a:pt x="8" y="81"/>
                  </a:moveTo>
                  <a:cubicBezTo>
                    <a:pt x="8" y="56"/>
                    <a:pt x="4" y="28"/>
                    <a:pt x="1" y="0"/>
                  </a:cubicBezTo>
                  <a:cubicBezTo>
                    <a:pt x="4" y="28"/>
                    <a:pt x="8" y="56"/>
                    <a:pt x="8"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8" name="Google Shape;2958;p37"/>
            <p:cNvSpPr/>
            <p:nvPr/>
          </p:nvSpPr>
          <p:spPr>
            <a:xfrm>
              <a:off x="1644358" y="2245001"/>
              <a:ext cx="109" cy="1208"/>
            </a:xfrm>
            <a:custGeom>
              <a:avLst/>
              <a:gdLst/>
              <a:ahLst/>
              <a:cxnLst/>
              <a:rect l="l" t="t" r="r" b="b"/>
              <a:pathLst>
                <a:path w="8" h="89" extrusionOk="0">
                  <a:moveTo>
                    <a:pt x="8" y="88"/>
                  </a:moveTo>
                  <a:cubicBezTo>
                    <a:pt x="8" y="57"/>
                    <a:pt x="4" y="29"/>
                    <a:pt x="1" y="1"/>
                  </a:cubicBezTo>
                  <a:cubicBezTo>
                    <a:pt x="4" y="29"/>
                    <a:pt x="8" y="57"/>
                    <a:pt x="8"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59" name="Google Shape;2959;p37"/>
            <p:cNvSpPr/>
            <p:nvPr/>
          </p:nvSpPr>
          <p:spPr>
            <a:xfrm>
              <a:off x="1644168" y="2243671"/>
              <a:ext cx="68" cy="489"/>
            </a:xfrm>
            <a:custGeom>
              <a:avLst/>
              <a:gdLst/>
              <a:ahLst/>
              <a:cxnLst/>
              <a:rect l="l" t="t" r="r" b="b"/>
              <a:pathLst>
                <a:path w="5" h="36" extrusionOk="0">
                  <a:moveTo>
                    <a:pt x="1" y="1"/>
                  </a:moveTo>
                  <a:cubicBezTo>
                    <a:pt x="1" y="11"/>
                    <a:pt x="4" y="22"/>
                    <a:pt x="4" y="36"/>
                  </a:cubicBezTo>
                  <a:cubicBezTo>
                    <a:pt x="4" y="22"/>
                    <a:pt x="4"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0" name="Google Shape;2960;p37"/>
            <p:cNvSpPr/>
            <p:nvPr/>
          </p:nvSpPr>
          <p:spPr>
            <a:xfrm>
              <a:off x="1644358" y="2244906"/>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1" name="Google Shape;2961;p37"/>
            <p:cNvSpPr/>
            <p:nvPr/>
          </p:nvSpPr>
          <p:spPr>
            <a:xfrm>
              <a:off x="1635710" y="2253745"/>
              <a:ext cx="3720" cy="1914"/>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2" name="Google Shape;2962;p37"/>
            <p:cNvSpPr/>
            <p:nvPr/>
          </p:nvSpPr>
          <p:spPr>
            <a:xfrm>
              <a:off x="1614081" y="2280031"/>
              <a:ext cx="14" cy="68"/>
            </a:xfrm>
            <a:custGeom>
              <a:avLst/>
              <a:gdLst/>
              <a:ahLst/>
              <a:cxnLst/>
              <a:rect l="l" t="t" r="r" b="b"/>
              <a:pathLst>
                <a:path w="1" h="5" extrusionOk="0">
                  <a:moveTo>
                    <a:pt x="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3" name="Google Shape;2963;p37"/>
            <p:cNvSpPr/>
            <p:nvPr/>
          </p:nvSpPr>
          <p:spPr>
            <a:xfrm>
              <a:off x="1611284" y="2310119"/>
              <a:ext cx="14" cy="109"/>
            </a:xfrm>
            <a:custGeom>
              <a:avLst/>
              <a:gdLst/>
              <a:ahLst/>
              <a:cxnLst/>
              <a:rect l="l" t="t" r="r" b="b"/>
              <a:pathLst>
                <a:path w="1" h="8" extrusionOk="0">
                  <a:moveTo>
                    <a:pt x="0"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4" name="Google Shape;2964;p37"/>
            <p:cNvSpPr/>
            <p:nvPr/>
          </p:nvSpPr>
          <p:spPr>
            <a:xfrm>
              <a:off x="1611379" y="230973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5" name="Google Shape;2965;p37"/>
            <p:cNvSpPr/>
            <p:nvPr/>
          </p:nvSpPr>
          <p:spPr>
            <a:xfrm>
              <a:off x="1611379" y="230950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6" name="Google Shape;2966;p37"/>
            <p:cNvSpPr/>
            <p:nvPr/>
          </p:nvSpPr>
          <p:spPr>
            <a:xfrm>
              <a:off x="1613700" y="2281226"/>
              <a:ext cx="14" cy="149"/>
            </a:xfrm>
            <a:custGeom>
              <a:avLst/>
              <a:gdLst/>
              <a:ahLst/>
              <a:cxnLst/>
              <a:rect l="l" t="t" r="r" b="b"/>
              <a:pathLst>
                <a:path w="1" h="11" extrusionOk="0">
                  <a:moveTo>
                    <a:pt x="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7" name="Google Shape;2967;p37"/>
            <p:cNvSpPr/>
            <p:nvPr/>
          </p:nvSpPr>
          <p:spPr>
            <a:xfrm>
              <a:off x="1611134" y="2310553"/>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8" name="Google Shape;2968;p37"/>
            <p:cNvSpPr/>
            <p:nvPr/>
          </p:nvSpPr>
          <p:spPr>
            <a:xfrm>
              <a:off x="1481659" y="2178417"/>
              <a:ext cx="61465" cy="331549"/>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69" name="Google Shape;2969;p37"/>
            <p:cNvSpPr/>
            <p:nvPr/>
          </p:nvSpPr>
          <p:spPr>
            <a:xfrm>
              <a:off x="1538223" y="2504929"/>
              <a:ext cx="4671" cy="855"/>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0" name="Google Shape;2970;p37"/>
            <p:cNvSpPr/>
            <p:nvPr/>
          </p:nvSpPr>
          <p:spPr>
            <a:xfrm>
              <a:off x="1490593" y="2404157"/>
              <a:ext cx="3476" cy="4236"/>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1" name="Google Shape;2971;p37"/>
            <p:cNvSpPr/>
            <p:nvPr/>
          </p:nvSpPr>
          <p:spPr>
            <a:xfrm>
              <a:off x="1481225" y="2421916"/>
              <a:ext cx="163" cy="869"/>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2" name="Google Shape;2972;p37"/>
            <p:cNvSpPr/>
            <p:nvPr/>
          </p:nvSpPr>
          <p:spPr>
            <a:xfrm>
              <a:off x="1543206" y="2219000"/>
              <a:ext cx="14" cy="204"/>
            </a:xfrm>
            <a:custGeom>
              <a:avLst/>
              <a:gdLst/>
              <a:ahLst/>
              <a:cxnLst/>
              <a:rect l="l" t="t" r="r" b="b"/>
              <a:pathLst>
                <a:path w="1" h="15" extrusionOk="0">
                  <a:moveTo>
                    <a:pt x="1" y="15"/>
                  </a:moveTo>
                  <a:lnTo>
                    <a:pt x="1" y="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3" name="Google Shape;2973;p37"/>
            <p:cNvSpPr/>
            <p:nvPr/>
          </p:nvSpPr>
          <p:spPr>
            <a:xfrm>
              <a:off x="1542351" y="2224132"/>
              <a:ext cx="68" cy="299"/>
            </a:xfrm>
            <a:custGeom>
              <a:avLst/>
              <a:gdLst/>
              <a:ahLst/>
              <a:cxnLst/>
              <a:rect l="l" t="t" r="r" b="b"/>
              <a:pathLst>
                <a:path w="5" h="22" extrusionOk="0">
                  <a:moveTo>
                    <a:pt x="4" y="1"/>
                  </a:moveTo>
                  <a:lnTo>
                    <a:pt x="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4" name="Google Shape;2974;p37"/>
            <p:cNvSpPr/>
            <p:nvPr/>
          </p:nvSpPr>
          <p:spPr>
            <a:xfrm>
              <a:off x="1542446" y="2223617"/>
              <a:ext cx="109" cy="434"/>
            </a:xfrm>
            <a:custGeom>
              <a:avLst/>
              <a:gdLst/>
              <a:ahLst/>
              <a:cxnLst/>
              <a:rect l="l" t="t" r="r" b="b"/>
              <a:pathLst>
                <a:path w="8" h="32" extrusionOk="0">
                  <a:moveTo>
                    <a:pt x="8" y="0"/>
                  </a:moveTo>
                  <a:cubicBezTo>
                    <a:pt x="4" y="11"/>
                    <a:pt x="1" y="21"/>
                    <a:pt x="1" y="32"/>
                  </a:cubicBezTo>
                  <a:cubicBezTo>
                    <a:pt x="1" y="21"/>
                    <a:pt x="4" y="11"/>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5" name="Google Shape;2975;p37"/>
            <p:cNvSpPr/>
            <p:nvPr/>
          </p:nvSpPr>
          <p:spPr>
            <a:xfrm>
              <a:off x="1542256" y="2224513"/>
              <a:ext cx="68" cy="204"/>
            </a:xfrm>
            <a:custGeom>
              <a:avLst/>
              <a:gdLst/>
              <a:ahLst/>
              <a:cxnLst/>
              <a:rect l="l" t="t" r="r" b="b"/>
              <a:pathLst>
                <a:path w="5" h="15" extrusionOk="0">
                  <a:moveTo>
                    <a:pt x="4"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6" name="Google Shape;2976;p37"/>
            <p:cNvSpPr/>
            <p:nvPr/>
          </p:nvSpPr>
          <p:spPr>
            <a:xfrm>
              <a:off x="1542066" y="2225137"/>
              <a:ext cx="68" cy="204"/>
            </a:xfrm>
            <a:custGeom>
              <a:avLst/>
              <a:gdLst/>
              <a:ahLst/>
              <a:cxnLst/>
              <a:rect l="l" t="t" r="r" b="b"/>
              <a:pathLst>
                <a:path w="5" h="15" extrusionOk="0">
                  <a:moveTo>
                    <a:pt x="4"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7" name="Google Shape;2977;p37"/>
            <p:cNvSpPr/>
            <p:nvPr/>
          </p:nvSpPr>
          <p:spPr>
            <a:xfrm>
              <a:off x="1532466" y="2238158"/>
              <a:ext cx="1874" cy="6381"/>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8" name="Google Shape;2978;p37"/>
            <p:cNvSpPr/>
            <p:nvPr/>
          </p:nvSpPr>
          <p:spPr>
            <a:xfrm>
              <a:off x="1542161" y="2224893"/>
              <a:ext cx="68" cy="163"/>
            </a:xfrm>
            <a:custGeom>
              <a:avLst/>
              <a:gdLst/>
              <a:ahLst/>
              <a:cxnLst/>
              <a:rect l="l" t="t" r="r" b="b"/>
              <a:pathLst>
                <a:path w="5" h="12" extrusionOk="0">
                  <a:moveTo>
                    <a:pt x="4"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79" name="Google Shape;2979;p37"/>
            <p:cNvSpPr/>
            <p:nvPr/>
          </p:nvSpPr>
          <p:spPr>
            <a:xfrm>
              <a:off x="1543016" y="2220141"/>
              <a:ext cx="68" cy="584"/>
            </a:xfrm>
            <a:custGeom>
              <a:avLst/>
              <a:gdLst/>
              <a:ahLst/>
              <a:cxnLst/>
              <a:rect l="l" t="t" r="r" b="b"/>
              <a:pathLst>
                <a:path w="5" h="43" extrusionOk="0">
                  <a:moveTo>
                    <a:pt x="4" y="1"/>
                  </a:moveTo>
                  <a:cubicBezTo>
                    <a:pt x="4" y="15"/>
                    <a:pt x="1" y="29"/>
                    <a:pt x="1" y="43"/>
                  </a:cubicBezTo>
                  <a:cubicBezTo>
                    <a:pt x="1" y="29"/>
                    <a:pt x="4" y="15"/>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0" name="Google Shape;2980;p37"/>
            <p:cNvSpPr/>
            <p:nvPr/>
          </p:nvSpPr>
          <p:spPr>
            <a:xfrm>
              <a:off x="1531611" y="2504576"/>
              <a:ext cx="204" cy="299"/>
            </a:xfrm>
            <a:custGeom>
              <a:avLst/>
              <a:gdLst/>
              <a:ahLst/>
              <a:cxnLst/>
              <a:rect l="l" t="t" r="r" b="b"/>
              <a:pathLst>
                <a:path w="15" h="22" extrusionOk="0">
                  <a:moveTo>
                    <a:pt x="15" y="22"/>
                  </a:moveTo>
                  <a:cubicBezTo>
                    <a:pt x="8" y="15"/>
                    <a:pt x="4" y="8"/>
                    <a:pt x="1" y="1"/>
                  </a:cubicBezTo>
                  <a:cubicBezTo>
                    <a:pt x="4" y="8"/>
                    <a:pt x="8" y="15"/>
                    <a:pt x="15"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1" name="Google Shape;2981;p37"/>
            <p:cNvSpPr/>
            <p:nvPr/>
          </p:nvSpPr>
          <p:spPr>
            <a:xfrm>
              <a:off x="1508556" y="2474447"/>
              <a:ext cx="1059" cy="149"/>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2" name="Google Shape;2982;p37"/>
            <p:cNvSpPr/>
            <p:nvPr/>
          </p:nvSpPr>
          <p:spPr>
            <a:xfrm>
              <a:off x="1542921" y="2220955"/>
              <a:ext cx="68" cy="339"/>
            </a:xfrm>
            <a:custGeom>
              <a:avLst/>
              <a:gdLst/>
              <a:ahLst/>
              <a:cxnLst/>
              <a:rect l="l" t="t" r="r" b="b"/>
              <a:pathLst>
                <a:path w="5" h="25" extrusionOk="0">
                  <a:moveTo>
                    <a:pt x="4" y="0"/>
                  </a:moveTo>
                  <a:lnTo>
                    <a:pt x="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3" name="Google Shape;2983;p37"/>
            <p:cNvSpPr/>
            <p:nvPr/>
          </p:nvSpPr>
          <p:spPr>
            <a:xfrm>
              <a:off x="1532996" y="250510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4" name="Google Shape;2984;p37"/>
            <p:cNvSpPr/>
            <p:nvPr/>
          </p:nvSpPr>
          <p:spPr>
            <a:xfrm>
              <a:off x="1542826" y="2221566"/>
              <a:ext cx="68" cy="299"/>
            </a:xfrm>
            <a:custGeom>
              <a:avLst/>
              <a:gdLst/>
              <a:ahLst/>
              <a:cxnLst/>
              <a:rect l="l" t="t" r="r" b="b"/>
              <a:pathLst>
                <a:path w="5" h="22" extrusionOk="0">
                  <a:moveTo>
                    <a:pt x="4" y="1"/>
                  </a:moveTo>
                  <a:lnTo>
                    <a:pt x="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5" name="Google Shape;2985;p37"/>
            <p:cNvSpPr/>
            <p:nvPr/>
          </p:nvSpPr>
          <p:spPr>
            <a:xfrm>
              <a:off x="1540830" y="2504861"/>
              <a:ext cx="638" cy="68"/>
            </a:xfrm>
            <a:custGeom>
              <a:avLst/>
              <a:gdLst/>
              <a:ahLst/>
              <a:cxnLst/>
              <a:rect l="l" t="t" r="r" b="b"/>
              <a:pathLst>
                <a:path w="47" h="5" extrusionOk="0">
                  <a:moveTo>
                    <a:pt x="1" y="1"/>
                  </a:moveTo>
                  <a:lnTo>
                    <a:pt x="46"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6" name="Google Shape;2986;p37"/>
            <p:cNvSpPr/>
            <p:nvPr/>
          </p:nvSpPr>
          <p:spPr>
            <a:xfrm>
              <a:off x="1543111" y="2219530"/>
              <a:ext cx="68" cy="299"/>
            </a:xfrm>
            <a:custGeom>
              <a:avLst/>
              <a:gdLst/>
              <a:ahLst/>
              <a:cxnLst/>
              <a:rect l="l" t="t" r="r" b="b"/>
              <a:pathLst>
                <a:path w="5" h="22" extrusionOk="0">
                  <a:moveTo>
                    <a:pt x="4" y="0"/>
                  </a:moveTo>
                  <a:lnTo>
                    <a:pt x="1"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7" name="Google Shape;2987;p37"/>
            <p:cNvSpPr/>
            <p:nvPr/>
          </p:nvSpPr>
          <p:spPr>
            <a:xfrm>
              <a:off x="1508516" y="2416173"/>
              <a:ext cx="149" cy="1059"/>
            </a:xfrm>
            <a:custGeom>
              <a:avLst/>
              <a:gdLst/>
              <a:ahLst/>
              <a:cxnLst/>
              <a:rect l="l" t="t" r="r" b="b"/>
              <a:pathLst>
                <a:path w="11" h="78" extrusionOk="0">
                  <a:moveTo>
                    <a:pt x="0" y="77"/>
                  </a:moveTo>
                  <a:cubicBezTo>
                    <a:pt x="0" y="49"/>
                    <a:pt x="4" y="25"/>
                    <a:pt x="11" y="0"/>
                  </a:cubicBezTo>
                  <a:cubicBezTo>
                    <a:pt x="4" y="25"/>
                    <a:pt x="0" y="49"/>
                    <a:pt x="0" y="7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8" name="Google Shape;2988;p37"/>
            <p:cNvSpPr/>
            <p:nvPr/>
          </p:nvSpPr>
          <p:spPr>
            <a:xfrm>
              <a:off x="1512738" y="2402867"/>
              <a:ext cx="68" cy="244"/>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89" name="Google Shape;2989;p37"/>
            <p:cNvSpPr/>
            <p:nvPr/>
          </p:nvSpPr>
          <p:spPr>
            <a:xfrm>
              <a:off x="1507660" y="2400396"/>
              <a:ext cx="3910" cy="1724"/>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0" name="Google Shape;2990;p37"/>
            <p:cNvSpPr/>
            <p:nvPr/>
          </p:nvSpPr>
          <p:spPr>
            <a:xfrm>
              <a:off x="1542541" y="2223141"/>
              <a:ext cx="109" cy="339"/>
            </a:xfrm>
            <a:custGeom>
              <a:avLst/>
              <a:gdLst/>
              <a:ahLst/>
              <a:cxnLst/>
              <a:rect l="l" t="t" r="r" b="b"/>
              <a:pathLst>
                <a:path w="8" h="25" extrusionOk="0">
                  <a:moveTo>
                    <a:pt x="8" y="0"/>
                  </a:moveTo>
                  <a:lnTo>
                    <a:pt x="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1" name="Google Shape;2991;p37"/>
            <p:cNvSpPr/>
            <p:nvPr/>
          </p:nvSpPr>
          <p:spPr>
            <a:xfrm>
              <a:off x="1542785" y="2222137"/>
              <a:ext cx="54" cy="299"/>
            </a:xfrm>
            <a:custGeom>
              <a:avLst/>
              <a:gdLst/>
              <a:ahLst/>
              <a:cxnLst/>
              <a:rect l="l" t="t" r="r" b="b"/>
              <a:pathLst>
                <a:path w="4" h="22" extrusionOk="0">
                  <a:moveTo>
                    <a:pt x="4"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2" name="Google Shape;2992;p37"/>
            <p:cNvSpPr/>
            <p:nvPr/>
          </p:nvSpPr>
          <p:spPr>
            <a:xfrm>
              <a:off x="1541590" y="2504915"/>
              <a:ext cx="448" cy="54"/>
            </a:xfrm>
            <a:custGeom>
              <a:avLst/>
              <a:gdLst/>
              <a:ahLst/>
              <a:cxnLst/>
              <a:rect l="l" t="t" r="r" b="b"/>
              <a:pathLst>
                <a:path w="33" h="4" extrusionOk="0">
                  <a:moveTo>
                    <a:pt x="1" y="0"/>
                  </a:moveTo>
                  <a:lnTo>
                    <a:pt x="3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3" name="Google Shape;2993;p37"/>
            <p:cNvSpPr/>
            <p:nvPr/>
          </p:nvSpPr>
          <p:spPr>
            <a:xfrm>
              <a:off x="1542636" y="2222666"/>
              <a:ext cx="109" cy="299"/>
            </a:xfrm>
            <a:custGeom>
              <a:avLst/>
              <a:gdLst/>
              <a:ahLst/>
              <a:cxnLst/>
              <a:rect l="l" t="t" r="r" b="b"/>
              <a:pathLst>
                <a:path w="8" h="22" extrusionOk="0">
                  <a:moveTo>
                    <a:pt x="8" y="0"/>
                  </a:moveTo>
                  <a:lnTo>
                    <a:pt x="1"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4" name="Google Shape;2994;p37"/>
            <p:cNvSpPr/>
            <p:nvPr/>
          </p:nvSpPr>
          <p:spPr>
            <a:xfrm>
              <a:off x="1514978" y="2347728"/>
              <a:ext cx="204" cy="1195"/>
            </a:xfrm>
            <a:custGeom>
              <a:avLst/>
              <a:gdLst/>
              <a:ahLst/>
              <a:cxnLst/>
              <a:rect l="l" t="t" r="r" b="b"/>
              <a:pathLst>
                <a:path w="15" h="88" extrusionOk="0">
                  <a:moveTo>
                    <a:pt x="7" y="88"/>
                  </a:moveTo>
                  <a:cubicBezTo>
                    <a:pt x="14" y="60"/>
                    <a:pt x="14" y="28"/>
                    <a:pt x="0" y="0"/>
                  </a:cubicBezTo>
                  <a:cubicBezTo>
                    <a:pt x="14" y="28"/>
                    <a:pt x="14" y="60"/>
                    <a:pt x="7"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5" name="Google Shape;2995;p37"/>
            <p:cNvSpPr/>
            <p:nvPr/>
          </p:nvSpPr>
          <p:spPr>
            <a:xfrm>
              <a:off x="1530620" y="2480530"/>
              <a:ext cx="1005" cy="24059"/>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6" name="Google Shape;2996;p37"/>
            <p:cNvSpPr/>
            <p:nvPr/>
          </p:nvSpPr>
          <p:spPr>
            <a:xfrm>
              <a:off x="1523858" y="2474868"/>
              <a:ext cx="109" cy="68"/>
            </a:xfrm>
            <a:custGeom>
              <a:avLst/>
              <a:gdLst/>
              <a:ahLst/>
              <a:cxnLst/>
              <a:rect l="l" t="t" r="r" b="b"/>
              <a:pathLst>
                <a:path w="8" h="5" extrusionOk="0">
                  <a:moveTo>
                    <a:pt x="1" y="1"/>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7" name="Google Shape;2997;p37"/>
            <p:cNvSpPr/>
            <p:nvPr/>
          </p:nvSpPr>
          <p:spPr>
            <a:xfrm>
              <a:off x="1525243" y="2475724"/>
              <a:ext cx="68" cy="68"/>
            </a:xfrm>
            <a:custGeom>
              <a:avLst/>
              <a:gdLst/>
              <a:ahLst/>
              <a:cxnLst/>
              <a:rect l="l" t="t" r="r" b="b"/>
              <a:pathLst>
                <a:path w="5" h="5" extrusionOk="0">
                  <a:moveTo>
                    <a:pt x="4"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8" name="Google Shape;2998;p37"/>
            <p:cNvSpPr/>
            <p:nvPr/>
          </p:nvSpPr>
          <p:spPr>
            <a:xfrm>
              <a:off x="1524483" y="2475248"/>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2999" name="Google Shape;2999;p37"/>
            <p:cNvSpPr/>
            <p:nvPr/>
          </p:nvSpPr>
          <p:spPr>
            <a:xfrm>
              <a:off x="1523057" y="2474488"/>
              <a:ext cx="149" cy="109"/>
            </a:xfrm>
            <a:custGeom>
              <a:avLst/>
              <a:gdLst/>
              <a:ahLst/>
              <a:cxnLst/>
              <a:rect l="l" t="t" r="r" b="b"/>
              <a:pathLst>
                <a:path w="11" h="8" extrusionOk="0">
                  <a:moveTo>
                    <a:pt x="0"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0" name="Google Shape;3000;p37"/>
            <p:cNvSpPr/>
            <p:nvPr/>
          </p:nvSpPr>
          <p:spPr>
            <a:xfrm>
              <a:off x="1495386" y="2453008"/>
              <a:ext cx="1208" cy="2539"/>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1" name="Google Shape;3001;p37"/>
            <p:cNvSpPr/>
            <p:nvPr/>
          </p:nvSpPr>
          <p:spPr>
            <a:xfrm>
              <a:off x="1542215" y="2504956"/>
              <a:ext cx="339" cy="68"/>
            </a:xfrm>
            <a:custGeom>
              <a:avLst/>
              <a:gdLst/>
              <a:ahLst/>
              <a:cxnLst/>
              <a:rect l="l" t="t" r="r" b="b"/>
              <a:pathLst>
                <a:path w="25" h="5" extrusionOk="0">
                  <a:moveTo>
                    <a:pt x="0" y="1"/>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2" name="Google Shape;3002;p37"/>
            <p:cNvSpPr/>
            <p:nvPr/>
          </p:nvSpPr>
          <p:spPr>
            <a:xfrm>
              <a:off x="1531801" y="2504861"/>
              <a:ext cx="543" cy="258"/>
            </a:xfrm>
            <a:custGeom>
              <a:avLst/>
              <a:gdLst/>
              <a:ahLst/>
              <a:cxnLst/>
              <a:rect l="l" t="t" r="r" b="b"/>
              <a:pathLst>
                <a:path w="40" h="19" extrusionOk="0">
                  <a:moveTo>
                    <a:pt x="1" y="1"/>
                  </a:moveTo>
                  <a:cubicBezTo>
                    <a:pt x="11" y="11"/>
                    <a:pt x="25" y="15"/>
                    <a:pt x="39" y="18"/>
                  </a:cubicBezTo>
                  <a:cubicBezTo>
                    <a:pt x="25" y="15"/>
                    <a:pt x="11"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3" name="Google Shape;3003;p37"/>
            <p:cNvSpPr/>
            <p:nvPr/>
          </p:nvSpPr>
          <p:spPr>
            <a:xfrm>
              <a:off x="1532466" y="250510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4" name="Google Shape;3004;p37"/>
            <p:cNvSpPr/>
            <p:nvPr/>
          </p:nvSpPr>
          <p:spPr>
            <a:xfrm>
              <a:off x="1532656" y="250510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5" name="Google Shape;3005;p37"/>
            <p:cNvSpPr/>
            <p:nvPr/>
          </p:nvSpPr>
          <p:spPr>
            <a:xfrm>
              <a:off x="1542785" y="2505105"/>
              <a:ext cx="109" cy="14"/>
            </a:xfrm>
            <a:custGeom>
              <a:avLst/>
              <a:gdLst/>
              <a:ahLst/>
              <a:cxnLst/>
              <a:rect l="l" t="t" r="r" b="b"/>
              <a:pathLst>
                <a:path w="8" h="1" extrusionOk="0">
                  <a:moveTo>
                    <a:pt x="7"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6" name="Google Shape;3006;p37"/>
            <p:cNvSpPr/>
            <p:nvPr/>
          </p:nvSpPr>
          <p:spPr>
            <a:xfrm>
              <a:off x="1522297" y="2306412"/>
              <a:ext cx="625" cy="3014"/>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7" name="Google Shape;3007;p37"/>
            <p:cNvSpPr/>
            <p:nvPr/>
          </p:nvSpPr>
          <p:spPr>
            <a:xfrm>
              <a:off x="1541930" y="2225368"/>
              <a:ext cx="109" cy="204"/>
            </a:xfrm>
            <a:custGeom>
              <a:avLst/>
              <a:gdLst/>
              <a:ahLst/>
              <a:cxnLst/>
              <a:rect l="l" t="t" r="r" b="b"/>
              <a:pathLst>
                <a:path w="8" h="15" extrusionOk="0">
                  <a:moveTo>
                    <a:pt x="7" y="1"/>
                  </a:moveTo>
                  <a:cubicBezTo>
                    <a:pt x="4" y="4"/>
                    <a:pt x="4" y="11"/>
                    <a:pt x="0" y="15"/>
                  </a:cubicBezTo>
                  <a:cubicBezTo>
                    <a:pt x="4" y="11"/>
                    <a:pt x="4" y="4"/>
                    <a:pt x="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8" name="Google Shape;3008;p37"/>
            <p:cNvSpPr/>
            <p:nvPr/>
          </p:nvSpPr>
          <p:spPr>
            <a:xfrm>
              <a:off x="1538223" y="2504834"/>
              <a:ext cx="2620" cy="41"/>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09" name="Google Shape;3009;p37"/>
            <p:cNvSpPr/>
            <p:nvPr/>
          </p:nvSpPr>
          <p:spPr>
            <a:xfrm>
              <a:off x="1518495" y="2283982"/>
              <a:ext cx="815" cy="434"/>
            </a:xfrm>
            <a:custGeom>
              <a:avLst/>
              <a:gdLst/>
              <a:ahLst/>
              <a:cxnLst/>
              <a:rect l="l" t="t" r="r" b="b"/>
              <a:pathLst>
                <a:path w="60" h="32" extrusionOk="0">
                  <a:moveTo>
                    <a:pt x="60" y="0"/>
                  </a:moveTo>
                  <a:cubicBezTo>
                    <a:pt x="39" y="4"/>
                    <a:pt x="14" y="14"/>
                    <a:pt x="0" y="32"/>
                  </a:cubicBezTo>
                  <a:cubicBezTo>
                    <a:pt x="14" y="14"/>
                    <a:pt x="39" y="4"/>
                    <a:pt x="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0" name="Google Shape;3010;p37"/>
            <p:cNvSpPr/>
            <p:nvPr/>
          </p:nvSpPr>
          <p:spPr>
            <a:xfrm>
              <a:off x="1578290" y="2191723"/>
              <a:ext cx="61669" cy="63298"/>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1" name="Google Shape;3011;p37"/>
            <p:cNvSpPr/>
            <p:nvPr/>
          </p:nvSpPr>
          <p:spPr>
            <a:xfrm>
              <a:off x="1613184" y="2195620"/>
              <a:ext cx="54" cy="149"/>
            </a:xfrm>
            <a:custGeom>
              <a:avLst/>
              <a:gdLst/>
              <a:ahLst/>
              <a:cxnLst/>
              <a:rect l="l" t="t" r="r" b="b"/>
              <a:pathLst>
                <a:path w="4" h="11" extrusionOk="0">
                  <a:moveTo>
                    <a:pt x="0" y="0"/>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2" name="Google Shape;3012;p37"/>
            <p:cNvSpPr/>
            <p:nvPr/>
          </p:nvSpPr>
          <p:spPr>
            <a:xfrm>
              <a:off x="1612804" y="2194954"/>
              <a:ext cx="204" cy="339"/>
            </a:xfrm>
            <a:custGeom>
              <a:avLst/>
              <a:gdLst/>
              <a:ahLst/>
              <a:cxnLst/>
              <a:rect l="l" t="t" r="r" b="b"/>
              <a:pathLst>
                <a:path w="15" h="25" extrusionOk="0">
                  <a:moveTo>
                    <a:pt x="0" y="0"/>
                  </a:moveTo>
                  <a:cubicBezTo>
                    <a:pt x="7" y="11"/>
                    <a:pt x="11" y="18"/>
                    <a:pt x="14" y="25"/>
                  </a:cubicBezTo>
                  <a:cubicBezTo>
                    <a:pt x="11" y="18"/>
                    <a:pt x="7"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3" name="Google Shape;3013;p37"/>
            <p:cNvSpPr/>
            <p:nvPr/>
          </p:nvSpPr>
          <p:spPr>
            <a:xfrm>
              <a:off x="1613035" y="2195335"/>
              <a:ext cx="109" cy="204"/>
            </a:xfrm>
            <a:custGeom>
              <a:avLst/>
              <a:gdLst/>
              <a:ahLst/>
              <a:cxnLst/>
              <a:rect l="l" t="t" r="r" b="b"/>
              <a:pathLst>
                <a:path w="8" h="15" extrusionOk="0">
                  <a:moveTo>
                    <a:pt x="1" y="0"/>
                  </a:moveTo>
                  <a:lnTo>
                    <a:pt x="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4" name="Google Shape;3014;p37"/>
            <p:cNvSpPr/>
            <p:nvPr/>
          </p:nvSpPr>
          <p:spPr>
            <a:xfrm>
              <a:off x="1638086" y="2239733"/>
              <a:ext cx="109" cy="910"/>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5" name="Google Shape;3015;p37"/>
            <p:cNvSpPr/>
            <p:nvPr/>
          </p:nvSpPr>
          <p:spPr>
            <a:xfrm>
              <a:off x="1612560" y="2194615"/>
              <a:ext cx="204" cy="299"/>
            </a:xfrm>
            <a:custGeom>
              <a:avLst/>
              <a:gdLst/>
              <a:ahLst/>
              <a:cxnLst/>
              <a:rect l="l" t="t" r="r" b="b"/>
              <a:pathLst>
                <a:path w="15" h="22" extrusionOk="0">
                  <a:moveTo>
                    <a:pt x="15" y="22"/>
                  </a:moveTo>
                  <a:lnTo>
                    <a:pt x="1" y="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6" name="Google Shape;3016;p37"/>
            <p:cNvSpPr/>
            <p:nvPr/>
          </p:nvSpPr>
          <p:spPr>
            <a:xfrm>
              <a:off x="1625201" y="2214031"/>
              <a:ext cx="299" cy="54"/>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7" name="Google Shape;3017;p37"/>
            <p:cNvSpPr/>
            <p:nvPr/>
          </p:nvSpPr>
          <p:spPr>
            <a:xfrm>
              <a:off x="1613184" y="2196095"/>
              <a:ext cx="149" cy="244"/>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8" name="Google Shape;3018;p37"/>
            <p:cNvSpPr/>
            <p:nvPr/>
          </p:nvSpPr>
          <p:spPr>
            <a:xfrm>
              <a:off x="1639280" y="2227228"/>
              <a:ext cx="434" cy="679"/>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19" name="Google Shape;3019;p37"/>
            <p:cNvSpPr/>
            <p:nvPr/>
          </p:nvSpPr>
          <p:spPr>
            <a:xfrm>
              <a:off x="1613320" y="2196000"/>
              <a:ext cx="14" cy="109"/>
            </a:xfrm>
            <a:custGeom>
              <a:avLst/>
              <a:gdLst/>
              <a:ahLst/>
              <a:cxnLst/>
              <a:rect l="l" t="t" r="r" b="b"/>
              <a:pathLst>
                <a:path w="1" h="8" extrusionOk="0">
                  <a:moveTo>
                    <a:pt x="1" y="0"/>
                  </a:moveTo>
                  <a:cubicBezTo>
                    <a:pt x="1" y="4"/>
                    <a:pt x="1" y="4"/>
                    <a:pt x="1" y="7"/>
                  </a:cubicBezTo>
                  <a:cubicBezTo>
                    <a:pt x="1" y="4"/>
                    <a:pt x="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0" name="Google Shape;3020;p37"/>
            <p:cNvSpPr/>
            <p:nvPr/>
          </p:nvSpPr>
          <p:spPr>
            <a:xfrm>
              <a:off x="1613280" y="2195810"/>
              <a:ext cx="14" cy="149"/>
            </a:xfrm>
            <a:custGeom>
              <a:avLst/>
              <a:gdLst/>
              <a:ahLst/>
              <a:cxnLst/>
              <a:rect l="l" t="t" r="r" b="b"/>
              <a:pathLst>
                <a:path w="1" h="11" extrusionOk="0">
                  <a:moveTo>
                    <a:pt x="0"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1" name="Google Shape;3021;p37"/>
            <p:cNvSpPr/>
            <p:nvPr/>
          </p:nvSpPr>
          <p:spPr>
            <a:xfrm>
              <a:off x="1638181" y="2226943"/>
              <a:ext cx="1113" cy="299"/>
            </a:xfrm>
            <a:custGeom>
              <a:avLst/>
              <a:gdLst/>
              <a:ahLst/>
              <a:cxnLst/>
              <a:rect l="l" t="t" r="r" b="b"/>
              <a:pathLst>
                <a:path w="82" h="22" extrusionOk="0">
                  <a:moveTo>
                    <a:pt x="1" y="0"/>
                  </a:moveTo>
                  <a:cubicBezTo>
                    <a:pt x="29" y="4"/>
                    <a:pt x="57" y="11"/>
                    <a:pt x="81" y="21"/>
                  </a:cubicBezTo>
                  <a:cubicBezTo>
                    <a:pt x="57" y="11"/>
                    <a:pt x="29"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2" name="Google Shape;3022;p37"/>
            <p:cNvSpPr/>
            <p:nvPr/>
          </p:nvSpPr>
          <p:spPr>
            <a:xfrm>
              <a:off x="1634759" y="2250514"/>
              <a:ext cx="584" cy="14"/>
            </a:xfrm>
            <a:custGeom>
              <a:avLst/>
              <a:gdLst/>
              <a:ahLst/>
              <a:cxnLst/>
              <a:rect l="l" t="t" r="r" b="b"/>
              <a:pathLst>
                <a:path w="43" h="1" extrusionOk="0">
                  <a:moveTo>
                    <a:pt x="0" y="1"/>
                  </a:moveTo>
                  <a:cubicBezTo>
                    <a:pt x="14" y="1"/>
                    <a:pt x="28" y="1"/>
                    <a:pt x="42" y="1"/>
                  </a:cubicBezTo>
                  <a:cubicBezTo>
                    <a:pt x="28" y="1"/>
                    <a:pt x="14"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3" name="Google Shape;3023;p37"/>
            <p:cNvSpPr/>
            <p:nvPr/>
          </p:nvSpPr>
          <p:spPr>
            <a:xfrm>
              <a:off x="1581101" y="2216013"/>
              <a:ext cx="489" cy="489"/>
            </a:xfrm>
            <a:custGeom>
              <a:avLst/>
              <a:gdLst/>
              <a:ahLst/>
              <a:cxnLst/>
              <a:rect l="l" t="t" r="r" b="b"/>
              <a:pathLst>
                <a:path w="36" h="36" extrusionOk="0">
                  <a:moveTo>
                    <a:pt x="35" y="3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4" name="Google Shape;3024;p37"/>
            <p:cNvSpPr/>
            <p:nvPr/>
          </p:nvSpPr>
          <p:spPr>
            <a:xfrm>
              <a:off x="1580436" y="2215294"/>
              <a:ext cx="489" cy="489"/>
            </a:xfrm>
            <a:custGeom>
              <a:avLst/>
              <a:gdLst/>
              <a:ahLst/>
              <a:cxnLst/>
              <a:rect l="l" t="t" r="r" b="b"/>
              <a:pathLst>
                <a:path w="36" h="36" extrusionOk="0">
                  <a:moveTo>
                    <a:pt x="35" y="36"/>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5" name="Google Shape;3025;p37"/>
            <p:cNvSpPr/>
            <p:nvPr/>
          </p:nvSpPr>
          <p:spPr>
            <a:xfrm>
              <a:off x="1581807" y="2216719"/>
              <a:ext cx="448" cy="489"/>
            </a:xfrm>
            <a:custGeom>
              <a:avLst/>
              <a:gdLst/>
              <a:ahLst/>
              <a:cxnLst/>
              <a:rect l="l" t="t" r="r" b="b"/>
              <a:pathLst>
                <a:path w="33" h="36" extrusionOk="0">
                  <a:moveTo>
                    <a:pt x="32" y="36"/>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6" name="Google Shape;3026;p37"/>
            <p:cNvSpPr/>
            <p:nvPr/>
          </p:nvSpPr>
          <p:spPr>
            <a:xfrm>
              <a:off x="1582472" y="2217439"/>
              <a:ext cx="543" cy="530"/>
            </a:xfrm>
            <a:custGeom>
              <a:avLst/>
              <a:gdLst/>
              <a:ahLst/>
              <a:cxnLst/>
              <a:rect l="l" t="t" r="r" b="b"/>
              <a:pathLst>
                <a:path w="40" h="39" extrusionOk="0">
                  <a:moveTo>
                    <a:pt x="39" y="39"/>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7" name="Google Shape;3027;p37"/>
            <p:cNvSpPr/>
            <p:nvPr/>
          </p:nvSpPr>
          <p:spPr>
            <a:xfrm>
              <a:off x="1638140" y="2238878"/>
              <a:ext cx="14" cy="869"/>
            </a:xfrm>
            <a:custGeom>
              <a:avLst/>
              <a:gdLst/>
              <a:ahLst/>
              <a:cxnLst/>
              <a:rect l="l" t="t" r="r" b="b"/>
              <a:pathLst>
                <a:path w="1" h="64" extrusionOk="0">
                  <a:moveTo>
                    <a:pt x="0" y="0"/>
                  </a:moveTo>
                  <a:lnTo>
                    <a:pt x="0" y="63"/>
                  </a:lnTo>
                  <a:lnTo>
                    <a:pt x="0" y="56"/>
                  </a:lnTo>
                  <a:lnTo>
                    <a:pt x="0" y="28"/>
                  </a:lnTo>
                  <a:lnTo>
                    <a:pt x="0" y="21"/>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8" name="Google Shape;3028;p37"/>
            <p:cNvSpPr/>
            <p:nvPr/>
          </p:nvSpPr>
          <p:spPr>
            <a:xfrm>
              <a:off x="1579662" y="2214438"/>
              <a:ext cx="638" cy="679"/>
            </a:xfrm>
            <a:custGeom>
              <a:avLst/>
              <a:gdLst/>
              <a:ahLst/>
              <a:cxnLst/>
              <a:rect l="l" t="t" r="r" b="b"/>
              <a:pathLst>
                <a:path w="47" h="50" extrusionOk="0">
                  <a:moveTo>
                    <a:pt x="46" y="50"/>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29" name="Google Shape;3029;p37"/>
            <p:cNvSpPr/>
            <p:nvPr/>
          </p:nvSpPr>
          <p:spPr>
            <a:xfrm>
              <a:off x="1579146" y="2213773"/>
              <a:ext cx="530" cy="679"/>
            </a:xfrm>
            <a:custGeom>
              <a:avLst/>
              <a:gdLst/>
              <a:ahLst/>
              <a:cxnLst/>
              <a:rect l="l" t="t" r="r" b="b"/>
              <a:pathLst>
                <a:path w="39" h="50" extrusionOk="0">
                  <a:moveTo>
                    <a:pt x="39" y="50"/>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0" name="Google Shape;3030;p37"/>
            <p:cNvSpPr/>
            <p:nvPr/>
          </p:nvSpPr>
          <p:spPr>
            <a:xfrm>
              <a:off x="1578290" y="2212687"/>
              <a:ext cx="204" cy="204"/>
            </a:xfrm>
            <a:custGeom>
              <a:avLst/>
              <a:gdLst/>
              <a:ahLst/>
              <a:cxnLst/>
              <a:rect l="l" t="t" r="r" b="b"/>
              <a:pathLst>
                <a:path w="15" h="15" extrusionOk="0">
                  <a:moveTo>
                    <a:pt x="0" y="0"/>
                  </a:moveTo>
                  <a:lnTo>
                    <a:pt x="1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1" name="Google Shape;3031;p37"/>
            <p:cNvSpPr/>
            <p:nvPr/>
          </p:nvSpPr>
          <p:spPr>
            <a:xfrm>
              <a:off x="1619932" y="2254220"/>
              <a:ext cx="774" cy="68"/>
            </a:xfrm>
            <a:custGeom>
              <a:avLst/>
              <a:gdLst/>
              <a:ahLst/>
              <a:cxnLst/>
              <a:rect l="l" t="t" r="r" b="b"/>
              <a:pathLst>
                <a:path w="57" h="5" extrusionOk="0">
                  <a:moveTo>
                    <a:pt x="56" y="1"/>
                  </a:moveTo>
                  <a:cubicBezTo>
                    <a:pt x="39" y="1"/>
                    <a:pt x="18" y="1"/>
                    <a:pt x="0" y="4"/>
                  </a:cubicBezTo>
                  <a:cubicBezTo>
                    <a:pt x="18" y="4"/>
                    <a:pt x="39" y="1"/>
                    <a:pt x="5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2" name="Google Shape;3032;p37"/>
            <p:cNvSpPr/>
            <p:nvPr/>
          </p:nvSpPr>
          <p:spPr>
            <a:xfrm>
              <a:off x="1578616" y="2213108"/>
              <a:ext cx="394" cy="489"/>
            </a:xfrm>
            <a:custGeom>
              <a:avLst/>
              <a:gdLst/>
              <a:ahLst/>
              <a:cxnLst/>
              <a:rect l="l" t="t" r="r" b="b"/>
              <a:pathLst>
                <a:path w="29" h="36" extrusionOk="0">
                  <a:moveTo>
                    <a:pt x="29" y="36"/>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3" name="Google Shape;3033;p37"/>
            <p:cNvSpPr/>
            <p:nvPr/>
          </p:nvSpPr>
          <p:spPr>
            <a:xfrm>
              <a:off x="1622254" y="2254410"/>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4" name="Google Shape;3034;p37"/>
            <p:cNvSpPr/>
            <p:nvPr/>
          </p:nvSpPr>
          <p:spPr>
            <a:xfrm>
              <a:off x="1618982" y="2254275"/>
              <a:ext cx="774" cy="109"/>
            </a:xfrm>
            <a:custGeom>
              <a:avLst/>
              <a:gdLst/>
              <a:ahLst/>
              <a:cxnLst/>
              <a:rect l="l" t="t" r="r" b="b"/>
              <a:pathLst>
                <a:path w="57" h="8" extrusionOk="0">
                  <a:moveTo>
                    <a:pt x="56"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5" name="Google Shape;3035;p37"/>
            <p:cNvSpPr/>
            <p:nvPr/>
          </p:nvSpPr>
          <p:spPr>
            <a:xfrm>
              <a:off x="1621263" y="2254220"/>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6" name="Google Shape;3036;p37"/>
            <p:cNvSpPr/>
            <p:nvPr/>
          </p:nvSpPr>
          <p:spPr>
            <a:xfrm>
              <a:off x="1617461" y="2254370"/>
              <a:ext cx="1534" cy="109"/>
            </a:xfrm>
            <a:custGeom>
              <a:avLst/>
              <a:gdLst/>
              <a:ahLst/>
              <a:cxnLst/>
              <a:rect l="l" t="t" r="r" b="b"/>
              <a:pathLst>
                <a:path w="113" h="8" extrusionOk="0">
                  <a:moveTo>
                    <a:pt x="112" y="0"/>
                  </a:moveTo>
                  <a:cubicBezTo>
                    <a:pt x="74" y="4"/>
                    <a:pt x="39" y="7"/>
                    <a:pt x="0" y="7"/>
                  </a:cubicBezTo>
                  <a:cubicBezTo>
                    <a:pt x="39" y="7"/>
                    <a:pt x="74" y="4"/>
                    <a:pt x="11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7" name="Google Shape;3037;p37"/>
            <p:cNvSpPr/>
            <p:nvPr/>
          </p:nvSpPr>
          <p:spPr>
            <a:xfrm>
              <a:off x="1622824" y="2254600"/>
              <a:ext cx="109" cy="68"/>
            </a:xfrm>
            <a:custGeom>
              <a:avLst/>
              <a:gdLst/>
              <a:ahLst/>
              <a:cxnLst/>
              <a:rect l="l" t="t" r="r" b="b"/>
              <a:pathLst>
                <a:path w="8" h="5" extrusionOk="0">
                  <a:moveTo>
                    <a:pt x="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8" name="Google Shape;3038;p37"/>
            <p:cNvSpPr/>
            <p:nvPr/>
          </p:nvSpPr>
          <p:spPr>
            <a:xfrm>
              <a:off x="1621779" y="2254315"/>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39" name="Google Shape;3039;p37"/>
            <p:cNvSpPr/>
            <p:nvPr/>
          </p:nvSpPr>
          <p:spPr>
            <a:xfrm>
              <a:off x="1584712" y="2219475"/>
              <a:ext cx="489" cy="448"/>
            </a:xfrm>
            <a:custGeom>
              <a:avLst/>
              <a:gdLst/>
              <a:ahLst/>
              <a:cxnLst/>
              <a:rect l="l" t="t" r="r" b="b"/>
              <a:pathLst>
                <a:path w="36" h="33" extrusionOk="0">
                  <a:moveTo>
                    <a:pt x="35" y="3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0" name="Google Shape;3040;p37"/>
            <p:cNvSpPr/>
            <p:nvPr/>
          </p:nvSpPr>
          <p:spPr>
            <a:xfrm>
              <a:off x="1583137" y="2218050"/>
              <a:ext cx="679" cy="679"/>
            </a:xfrm>
            <a:custGeom>
              <a:avLst/>
              <a:gdLst/>
              <a:ahLst/>
              <a:cxnLst/>
              <a:rect l="l" t="t" r="r" b="b"/>
              <a:pathLst>
                <a:path w="50" h="50" extrusionOk="0">
                  <a:moveTo>
                    <a:pt x="50" y="50"/>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1" name="Google Shape;3041;p37"/>
            <p:cNvSpPr/>
            <p:nvPr/>
          </p:nvSpPr>
          <p:spPr>
            <a:xfrm>
              <a:off x="1586084" y="2220616"/>
              <a:ext cx="448" cy="299"/>
            </a:xfrm>
            <a:custGeom>
              <a:avLst/>
              <a:gdLst/>
              <a:ahLst/>
              <a:cxnLst/>
              <a:rect l="l" t="t" r="r" b="b"/>
              <a:pathLst>
                <a:path w="33" h="22" extrusionOk="0">
                  <a:moveTo>
                    <a:pt x="32"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2" name="Google Shape;3042;p37"/>
            <p:cNvSpPr/>
            <p:nvPr/>
          </p:nvSpPr>
          <p:spPr>
            <a:xfrm>
              <a:off x="1583952" y="2218810"/>
              <a:ext cx="584" cy="543"/>
            </a:xfrm>
            <a:custGeom>
              <a:avLst/>
              <a:gdLst/>
              <a:ahLst/>
              <a:cxnLst/>
              <a:rect l="l" t="t" r="r" b="b"/>
              <a:pathLst>
                <a:path w="43" h="40" extrusionOk="0">
                  <a:moveTo>
                    <a:pt x="42" y="3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3" name="Google Shape;3043;p37"/>
            <p:cNvSpPr/>
            <p:nvPr/>
          </p:nvSpPr>
          <p:spPr>
            <a:xfrm>
              <a:off x="1585418" y="2220100"/>
              <a:ext cx="448" cy="339"/>
            </a:xfrm>
            <a:custGeom>
              <a:avLst/>
              <a:gdLst/>
              <a:ahLst/>
              <a:cxnLst/>
              <a:rect l="l" t="t" r="r" b="b"/>
              <a:pathLst>
                <a:path w="33" h="25" extrusionOk="0">
                  <a:moveTo>
                    <a:pt x="32"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4" name="Google Shape;3044;p37"/>
            <p:cNvSpPr/>
            <p:nvPr/>
          </p:nvSpPr>
          <p:spPr>
            <a:xfrm>
              <a:off x="1586749" y="2221050"/>
              <a:ext cx="584" cy="394"/>
            </a:xfrm>
            <a:custGeom>
              <a:avLst/>
              <a:gdLst/>
              <a:ahLst/>
              <a:cxnLst/>
              <a:rect l="l" t="t" r="r" b="b"/>
              <a:pathLst>
                <a:path w="43" h="29" extrusionOk="0">
                  <a:moveTo>
                    <a:pt x="43" y="28"/>
                  </a:moveTo>
                  <a:cubicBezTo>
                    <a:pt x="29" y="21"/>
                    <a:pt x="15" y="11"/>
                    <a:pt x="1" y="0"/>
                  </a:cubicBezTo>
                  <a:cubicBezTo>
                    <a:pt x="15" y="11"/>
                    <a:pt x="29" y="21"/>
                    <a:pt x="43"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5" name="Google Shape;3045;p37"/>
            <p:cNvSpPr/>
            <p:nvPr/>
          </p:nvSpPr>
          <p:spPr>
            <a:xfrm>
              <a:off x="1638086" y="2239638"/>
              <a:ext cx="14" cy="339"/>
            </a:xfrm>
            <a:custGeom>
              <a:avLst/>
              <a:gdLst/>
              <a:ahLst/>
              <a:cxnLst/>
              <a:rect l="l" t="t" r="r" b="b"/>
              <a:pathLst>
                <a:path w="1" h="25" extrusionOk="0">
                  <a:moveTo>
                    <a:pt x="1" y="7"/>
                  </a:moveTo>
                  <a:lnTo>
                    <a:pt x="1" y="25"/>
                  </a:lnTo>
                  <a:lnTo>
                    <a:pt x="1" y="0"/>
                  </a:ln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6" name="Google Shape;3046;p37"/>
            <p:cNvSpPr/>
            <p:nvPr/>
          </p:nvSpPr>
          <p:spPr>
            <a:xfrm>
              <a:off x="1638086" y="2240168"/>
              <a:ext cx="68" cy="475"/>
            </a:xfrm>
            <a:custGeom>
              <a:avLst/>
              <a:gdLst/>
              <a:ahLst/>
              <a:cxnLst/>
              <a:rect l="l" t="t" r="r" b="b"/>
              <a:pathLst>
                <a:path w="5" h="35" extrusionOk="0">
                  <a:moveTo>
                    <a:pt x="1" y="0"/>
                  </a:moveTo>
                  <a:cubicBezTo>
                    <a:pt x="1" y="11"/>
                    <a:pt x="4" y="24"/>
                    <a:pt x="4" y="35"/>
                  </a:cubicBezTo>
                  <a:cubicBezTo>
                    <a:pt x="4" y="21"/>
                    <a:pt x="1" y="1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7" name="Google Shape;3047;p37"/>
            <p:cNvSpPr/>
            <p:nvPr/>
          </p:nvSpPr>
          <p:spPr>
            <a:xfrm>
              <a:off x="1638140" y="223916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8" name="Google Shape;3048;p37"/>
            <p:cNvSpPr/>
            <p:nvPr/>
          </p:nvSpPr>
          <p:spPr>
            <a:xfrm>
              <a:off x="1405367" y="1962046"/>
              <a:ext cx="22118" cy="18031"/>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49" name="Google Shape;3049;p37"/>
            <p:cNvSpPr/>
            <p:nvPr/>
          </p:nvSpPr>
          <p:spPr>
            <a:xfrm>
              <a:off x="1408599" y="1961951"/>
              <a:ext cx="434" cy="54"/>
            </a:xfrm>
            <a:custGeom>
              <a:avLst/>
              <a:gdLst/>
              <a:ahLst/>
              <a:cxnLst/>
              <a:rect l="l" t="t" r="r" b="b"/>
              <a:pathLst>
                <a:path w="32" h="4" extrusionOk="0">
                  <a:moveTo>
                    <a:pt x="0" y="0"/>
                  </a:moveTo>
                  <a:lnTo>
                    <a:pt x="3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0" name="Google Shape;3050;p37"/>
            <p:cNvSpPr/>
            <p:nvPr/>
          </p:nvSpPr>
          <p:spPr>
            <a:xfrm>
              <a:off x="1407553" y="196195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1" name="Google Shape;3051;p37"/>
            <p:cNvSpPr/>
            <p:nvPr/>
          </p:nvSpPr>
          <p:spPr>
            <a:xfrm>
              <a:off x="1418918" y="1963988"/>
              <a:ext cx="339" cy="14"/>
            </a:xfrm>
            <a:custGeom>
              <a:avLst/>
              <a:gdLst/>
              <a:ahLst/>
              <a:cxnLst/>
              <a:rect l="l" t="t" r="r" b="b"/>
              <a:pathLst>
                <a:path w="25" h="1" extrusionOk="0">
                  <a:moveTo>
                    <a:pt x="0" y="1"/>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2" name="Google Shape;3052;p37"/>
            <p:cNvSpPr/>
            <p:nvPr/>
          </p:nvSpPr>
          <p:spPr>
            <a:xfrm>
              <a:off x="1408123" y="196195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3" name="Google Shape;3053;p37"/>
            <p:cNvSpPr/>
            <p:nvPr/>
          </p:nvSpPr>
          <p:spPr>
            <a:xfrm>
              <a:off x="1407214" y="1961951"/>
              <a:ext cx="204" cy="14"/>
            </a:xfrm>
            <a:custGeom>
              <a:avLst/>
              <a:gdLst/>
              <a:ahLst/>
              <a:cxnLst/>
              <a:rect l="l" t="t" r="r" b="b"/>
              <a:pathLst>
                <a:path w="15" h="1" extrusionOk="0">
                  <a:moveTo>
                    <a:pt x="1" y="0"/>
                  </a:moveTo>
                  <a:lnTo>
                    <a:pt x="1" y="0"/>
                  </a:ln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4" name="Google Shape;3054;p37"/>
            <p:cNvSpPr/>
            <p:nvPr/>
          </p:nvSpPr>
          <p:spPr>
            <a:xfrm>
              <a:off x="1419773" y="196404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5" name="Google Shape;3055;p37"/>
            <p:cNvSpPr/>
            <p:nvPr/>
          </p:nvSpPr>
          <p:spPr>
            <a:xfrm>
              <a:off x="1420533" y="1963988"/>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6" name="Google Shape;3056;p37"/>
            <p:cNvSpPr/>
            <p:nvPr/>
          </p:nvSpPr>
          <p:spPr>
            <a:xfrm>
              <a:off x="1418442" y="1963893"/>
              <a:ext cx="339" cy="68"/>
            </a:xfrm>
            <a:custGeom>
              <a:avLst/>
              <a:gdLst/>
              <a:ahLst/>
              <a:cxnLst/>
              <a:rect l="l" t="t" r="r" b="b"/>
              <a:pathLst>
                <a:path w="25" h="5" extrusionOk="0">
                  <a:moveTo>
                    <a:pt x="0" y="1"/>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7" name="Google Shape;3057;p37"/>
            <p:cNvSpPr/>
            <p:nvPr/>
          </p:nvSpPr>
          <p:spPr>
            <a:xfrm>
              <a:off x="1417057" y="1963322"/>
              <a:ext cx="353" cy="258"/>
            </a:xfrm>
            <a:custGeom>
              <a:avLst/>
              <a:gdLst/>
              <a:ahLst/>
              <a:cxnLst/>
              <a:rect l="l" t="t" r="r" b="b"/>
              <a:pathLst>
                <a:path w="26" h="19" extrusionOk="0">
                  <a:moveTo>
                    <a:pt x="1" y="1"/>
                  </a:moveTo>
                  <a:cubicBezTo>
                    <a:pt x="8" y="8"/>
                    <a:pt x="18" y="11"/>
                    <a:pt x="25" y="18"/>
                  </a:cubicBezTo>
                  <a:cubicBezTo>
                    <a:pt x="18" y="11"/>
                    <a:pt x="8"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8" name="Google Shape;3058;p37"/>
            <p:cNvSpPr/>
            <p:nvPr/>
          </p:nvSpPr>
          <p:spPr>
            <a:xfrm>
              <a:off x="1417533" y="1963607"/>
              <a:ext cx="299" cy="109"/>
            </a:xfrm>
            <a:custGeom>
              <a:avLst/>
              <a:gdLst/>
              <a:ahLst/>
              <a:cxnLst/>
              <a:rect l="l" t="t" r="r" b="b"/>
              <a:pathLst>
                <a:path w="22" h="8" extrusionOk="0">
                  <a:moveTo>
                    <a:pt x="1" y="1"/>
                  </a:moveTo>
                  <a:cubicBezTo>
                    <a:pt x="8" y="4"/>
                    <a:pt x="15" y="8"/>
                    <a:pt x="22" y="8"/>
                  </a:cubicBezTo>
                  <a:cubicBezTo>
                    <a:pt x="15" y="8"/>
                    <a:pt x="8"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59" name="Google Shape;3059;p37"/>
            <p:cNvSpPr/>
            <p:nvPr/>
          </p:nvSpPr>
          <p:spPr>
            <a:xfrm>
              <a:off x="1409115" y="1961992"/>
              <a:ext cx="353" cy="68"/>
            </a:xfrm>
            <a:custGeom>
              <a:avLst/>
              <a:gdLst/>
              <a:ahLst/>
              <a:cxnLst/>
              <a:rect l="l" t="t" r="r" b="b"/>
              <a:pathLst>
                <a:path w="26" h="5" extrusionOk="0">
                  <a:moveTo>
                    <a:pt x="1" y="1"/>
                  </a:moveTo>
                  <a:lnTo>
                    <a:pt x="2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0" name="Google Shape;3060;p37"/>
            <p:cNvSpPr/>
            <p:nvPr/>
          </p:nvSpPr>
          <p:spPr>
            <a:xfrm>
              <a:off x="1409549" y="1962087"/>
              <a:ext cx="299" cy="109"/>
            </a:xfrm>
            <a:custGeom>
              <a:avLst/>
              <a:gdLst/>
              <a:ahLst/>
              <a:cxnLst/>
              <a:rect l="l" t="t" r="r" b="b"/>
              <a:pathLst>
                <a:path w="22" h="8" extrusionOk="0">
                  <a:moveTo>
                    <a:pt x="0" y="1"/>
                  </a:moveTo>
                  <a:cubicBezTo>
                    <a:pt x="7" y="1"/>
                    <a:pt x="14" y="4"/>
                    <a:pt x="21" y="8"/>
                  </a:cubicBezTo>
                  <a:cubicBezTo>
                    <a:pt x="14" y="4"/>
                    <a:pt x="7"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1" name="Google Shape;3061;p37"/>
            <p:cNvSpPr/>
            <p:nvPr/>
          </p:nvSpPr>
          <p:spPr>
            <a:xfrm>
              <a:off x="1417913" y="1963757"/>
              <a:ext cx="448" cy="149"/>
            </a:xfrm>
            <a:custGeom>
              <a:avLst/>
              <a:gdLst/>
              <a:ahLst/>
              <a:cxnLst/>
              <a:rect l="l" t="t" r="r" b="b"/>
              <a:pathLst>
                <a:path w="33" h="11" extrusionOk="0">
                  <a:moveTo>
                    <a:pt x="1" y="0"/>
                  </a:moveTo>
                  <a:cubicBezTo>
                    <a:pt x="11" y="4"/>
                    <a:pt x="22" y="7"/>
                    <a:pt x="32" y="11"/>
                  </a:cubicBezTo>
                  <a:cubicBezTo>
                    <a:pt x="22" y="7"/>
                    <a:pt x="1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2" name="Google Shape;3062;p37"/>
            <p:cNvSpPr/>
            <p:nvPr/>
          </p:nvSpPr>
          <p:spPr>
            <a:xfrm>
              <a:off x="1427662" y="1972433"/>
              <a:ext cx="41031" cy="16768"/>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3" name="Google Shape;3063;p37"/>
            <p:cNvSpPr/>
            <p:nvPr/>
          </p:nvSpPr>
          <p:spPr>
            <a:xfrm>
              <a:off x="1428272" y="1975013"/>
              <a:ext cx="109" cy="489"/>
            </a:xfrm>
            <a:custGeom>
              <a:avLst/>
              <a:gdLst/>
              <a:ahLst/>
              <a:cxnLst/>
              <a:rect l="l" t="t" r="r" b="b"/>
              <a:pathLst>
                <a:path w="8" h="36" extrusionOk="0">
                  <a:moveTo>
                    <a:pt x="8" y="1"/>
                  </a:moveTo>
                  <a:cubicBezTo>
                    <a:pt x="4" y="11"/>
                    <a:pt x="1" y="25"/>
                    <a:pt x="1" y="36"/>
                  </a:cubicBezTo>
                  <a:cubicBezTo>
                    <a:pt x="4" y="25"/>
                    <a:pt x="4" y="15"/>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4" name="Google Shape;3064;p37"/>
            <p:cNvSpPr/>
            <p:nvPr/>
          </p:nvSpPr>
          <p:spPr>
            <a:xfrm>
              <a:off x="1428272" y="1975637"/>
              <a:ext cx="14" cy="299"/>
            </a:xfrm>
            <a:custGeom>
              <a:avLst/>
              <a:gdLst/>
              <a:ahLst/>
              <a:cxnLst/>
              <a:rect l="l" t="t" r="r" b="b"/>
              <a:pathLst>
                <a:path w="1" h="22" extrusionOk="0">
                  <a:moveTo>
                    <a:pt x="1" y="22"/>
                  </a:moveTo>
                  <a:lnTo>
                    <a:pt x="1" y="1"/>
                  </a:lnTo>
                  <a:cubicBezTo>
                    <a:pt x="1" y="8"/>
                    <a:pt x="1" y="15"/>
                    <a:pt x="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5" name="Google Shape;3065;p37"/>
            <p:cNvSpPr/>
            <p:nvPr/>
          </p:nvSpPr>
          <p:spPr>
            <a:xfrm>
              <a:off x="1428707" y="1973641"/>
              <a:ext cx="109" cy="149"/>
            </a:xfrm>
            <a:custGeom>
              <a:avLst/>
              <a:gdLst/>
              <a:ahLst/>
              <a:cxnLst/>
              <a:rect l="l" t="t" r="r" b="b"/>
              <a:pathLst>
                <a:path w="8" h="11" extrusionOk="0">
                  <a:moveTo>
                    <a:pt x="7" y="0"/>
                  </a:moveTo>
                  <a:lnTo>
                    <a:pt x="0" y="11"/>
                  </a:lnTo>
                  <a:cubicBezTo>
                    <a:pt x="4" y="7"/>
                    <a:pt x="7" y="4"/>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6" name="Google Shape;3066;p37"/>
            <p:cNvSpPr/>
            <p:nvPr/>
          </p:nvSpPr>
          <p:spPr>
            <a:xfrm>
              <a:off x="1428272" y="1976072"/>
              <a:ext cx="14" cy="244"/>
            </a:xfrm>
            <a:custGeom>
              <a:avLst/>
              <a:gdLst/>
              <a:ahLst/>
              <a:cxnLst/>
              <a:rect l="l" t="t" r="r" b="b"/>
              <a:pathLst>
                <a:path w="1" h="18" extrusionOk="0">
                  <a:moveTo>
                    <a:pt x="1" y="18"/>
                  </a:moveTo>
                  <a:lnTo>
                    <a:pt x="1" y="0"/>
                  </a:lnTo>
                  <a:cubicBezTo>
                    <a:pt x="1" y="7"/>
                    <a:pt x="1" y="14"/>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7" name="Google Shape;3067;p37"/>
            <p:cNvSpPr/>
            <p:nvPr/>
          </p:nvSpPr>
          <p:spPr>
            <a:xfrm>
              <a:off x="1427797" y="1978923"/>
              <a:ext cx="299" cy="869"/>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8" name="Google Shape;3068;p37"/>
            <p:cNvSpPr/>
            <p:nvPr/>
          </p:nvSpPr>
          <p:spPr>
            <a:xfrm>
              <a:off x="1428082" y="1976642"/>
              <a:ext cx="394" cy="2295"/>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69" name="Google Shape;3069;p37"/>
            <p:cNvSpPr/>
            <p:nvPr/>
          </p:nvSpPr>
          <p:spPr>
            <a:xfrm>
              <a:off x="1428272" y="1976397"/>
              <a:ext cx="68" cy="258"/>
            </a:xfrm>
            <a:custGeom>
              <a:avLst/>
              <a:gdLst/>
              <a:ahLst/>
              <a:cxnLst/>
              <a:rect l="l" t="t" r="r" b="b"/>
              <a:pathLst>
                <a:path w="5" h="19" extrusionOk="0">
                  <a:moveTo>
                    <a:pt x="4" y="18"/>
                  </a:moveTo>
                  <a:cubicBezTo>
                    <a:pt x="4" y="11"/>
                    <a:pt x="1" y="8"/>
                    <a:pt x="1" y="1"/>
                  </a:cubicBezTo>
                  <a:cubicBezTo>
                    <a:pt x="1" y="8"/>
                    <a:pt x="4" y="11"/>
                    <a:pt x="4"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0" name="Google Shape;3070;p37"/>
            <p:cNvSpPr/>
            <p:nvPr/>
          </p:nvSpPr>
          <p:spPr>
            <a:xfrm>
              <a:off x="1428368" y="1974497"/>
              <a:ext cx="109" cy="489"/>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1" name="Google Shape;3071;p37"/>
            <p:cNvSpPr/>
            <p:nvPr/>
          </p:nvSpPr>
          <p:spPr>
            <a:xfrm>
              <a:off x="1427662" y="1979778"/>
              <a:ext cx="149" cy="489"/>
            </a:xfrm>
            <a:custGeom>
              <a:avLst/>
              <a:gdLst/>
              <a:ahLst/>
              <a:cxnLst/>
              <a:rect l="l" t="t" r="r" b="b"/>
              <a:pathLst>
                <a:path w="11" h="36" extrusionOk="0">
                  <a:moveTo>
                    <a:pt x="0" y="35"/>
                  </a:moveTo>
                  <a:lnTo>
                    <a:pt x="0" y="35"/>
                  </a:ln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2" name="Google Shape;3072;p37"/>
            <p:cNvSpPr/>
            <p:nvPr/>
          </p:nvSpPr>
          <p:spPr>
            <a:xfrm>
              <a:off x="1428558" y="1973967"/>
              <a:ext cx="109" cy="394"/>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3" name="Google Shape;3073;p37"/>
            <p:cNvSpPr/>
            <p:nvPr/>
          </p:nvSpPr>
          <p:spPr>
            <a:xfrm>
              <a:off x="1456704" y="1951401"/>
              <a:ext cx="86665" cy="123066"/>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3074" name="Google Shape;3074;p37"/>
            <p:cNvSpPr/>
            <p:nvPr/>
          </p:nvSpPr>
          <p:spPr>
            <a:xfrm>
              <a:off x="1525392" y="2067095"/>
              <a:ext cx="54" cy="434"/>
            </a:xfrm>
            <a:custGeom>
              <a:avLst/>
              <a:gdLst/>
              <a:ahLst/>
              <a:cxnLst/>
              <a:rect l="l" t="t" r="r" b="b"/>
              <a:pathLst>
                <a:path w="4" h="32" extrusionOk="0">
                  <a:moveTo>
                    <a:pt x="4" y="0"/>
                  </a:moveTo>
                  <a:cubicBezTo>
                    <a:pt x="0" y="11"/>
                    <a:pt x="0" y="21"/>
                    <a:pt x="0" y="32"/>
                  </a:cubicBezTo>
                  <a:cubicBezTo>
                    <a:pt x="0" y="21"/>
                    <a:pt x="4" y="11"/>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5" name="Google Shape;3075;p37"/>
            <p:cNvSpPr/>
            <p:nvPr/>
          </p:nvSpPr>
          <p:spPr>
            <a:xfrm>
              <a:off x="1536743" y="2029771"/>
              <a:ext cx="2675" cy="679"/>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6" name="Google Shape;3076;p37"/>
            <p:cNvSpPr/>
            <p:nvPr/>
          </p:nvSpPr>
          <p:spPr>
            <a:xfrm>
              <a:off x="1540124" y="2029540"/>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7" name="Google Shape;3077;p37"/>
            <p:cNvSpPr/>
            <p:nvPr/>
          </p:nvSpPr>
          <p:spPr>
            <a:xfrm>
              <a:off x="1536363" y="2030436"/>
              <a:ext cx="258" cy="14"/>
            </a:xfrm>
            <a:custGeom>
              <a:avLst/>
              <a:gdLst/>
              <a:ahLst/>
              <a:cxnLst/>
              <a:rect l="l" t="t" r="r" b="b"/>
              <a:pathLst>
                <a:path w="19" h="1" extrusionOk="0">
                  <a:moveTo>
                    <a:pt x="1"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8" name="Google Shape;3078;p37"/>
            <p:cNvSpPr/>
            <p:nvPr/>
          </p:nvSpPr>
          <p:spPr>
            <a:xfrm>
              <a:off x="1542215" y="2028440"/>
              <a:ext cx="720" cy="353"/>
            </a:xfrm>
            <a:custGeom>
              <a:avLst/>
              <a:gdLst/>
              <a:ahLst/>
              <a:cxnLst/>
              <a:rect l="l" t="t" r="r" b="b"/>
              <a:pathLst>
                <a:path w="53" h="26" extrusionOk="0">
                  <a:moveTo>
                    <a:pt x="53" y="1"/>
                  </a:moveTo>
                  <a:lnTo>
                    <a:pt x="28" y="11"/>
                  </a:lnTo>
                  <a:lnTo>
                    <a:pt x="0" y="25"/>
                  </a:lnTo>
                  <a:lnTo>
                    <a:pt x="0" y="25"/>
                  </a:lnTo>
                  <a:lnTo>
                    <a:pt x="53"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79" name="Google Shape;3079;p37"/>
            <p:cNvSpPr/>
            <p:nvPr/>
          </p:nvSpPr>
          <p:spPr>
            <a:xfrm>
              <a:off x="1525433" y="2066335"/>
              <a:ext cx="68" cy="489"/>
            </a:xfrm>
            <a:custGeom>
              <a:avLst/>
              <a:gdLst/>
              <a:ahLst/>
              <a:cxnLst/>
              <a:rect l="l" t="t" r="r" b="b"/>
              <a:pathLst>
                <a:path w="5" h="36" extrusionOk="0">
                  <a:moveTo>
                    <a:pt x="1" y="0"/>
                  </a:moveTo>
                  <a:lnTo>
                    <a:pt x="1" y="35"/>
                  </a:lnTo>
                  <a:cubicBezTo>
                    <a:pt x="4" y="25"/>
                    <a:pt x="4"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0" name="Google Shape;3080;p37"/>
            <p:cNvSpPr/>
            <p:nvPr/>
          </p:nvSpPr>
          <p:spPr>
            <a:xfrm>
              <a:off x="1525487" y="2065520"/>
              <a:ext cx="54" cy="638"/>
            </a:xfrm>
            <a:custGeom>
              <a:avLst/>
              <a:gdLst/>
              <a:ahLst/>
              <a:cxnLst/>
              <a:rect l="l" t="t" r="r" b="b"/>
              <a:pathLst>
                <a:path w="4" h="47" extrusionOk="0">
                  <a:moveTo>
                    <a:pt x="0" y="1"/>
                  </a:moveTo>
                  <a:lnTo>
                    <a:pt x="0" y="46"/>
                  </a:lnTo>
                  <a:cubicBezTo>
                    <a:pt x="0" y="29"/>
                    <a:pt x="4"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1" name="Google Shape;3081;p37"/>
            <p:cNvSpPr/>
            <p:nvPr/>
          </p:nvSpPr>
          <p:spPr>
            <a:xfrm>
              <a:off x="1539459" y="2029676"/>
              <a:ext cx="339" cy="109"/>
            </a:xfrm>
            <a:custGeom>
              <a:avLst/>
              <a:gdLst/>
              <a:ahLst/>
              <a:cxnLst/>
              <a:rect l="l" t="t" r="r" b="b"/>
              <a:pathLst>
                <a:path w="25" h="8" extrusionOk="0">
                  <a:moveTo>
                    <a:pt x="0" y="8"/>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2" name="Google Shape;3082;p37"/>
            <p:cNvSpPr/>
            <p:nvPr/>
          </p:nvSpPr>
          <p:spPr>
            <a:xfrm>
              <a:off x="1525202" y="2068521"/>
              <a:ext cx="109" cy="434"/>
            </a:xfrm>
            <a:custGeom>
              <a:avLst/>
              <a:gdLst/>
              <a:ahLst/>
              <a:cxnLst/>
              <a:rect l="l" t="t" r="r" b="b"/>
              <a:pathLst>
                <a:path w="8" h="32" extrusionOk="0">
                  <a:moveTo>
                    <a:pt x="7" y="0"/>
                  </a:moveTo>
                  <a:cubicBezTo>
                    <a:pt x="4" y="11"/>
                    <a:pt x="0" y="21"/>
                    <a:pt x="0" y="32"/>
                  </a:cubicBezTo>
                  <a:cubicBezTo>
                    <a:pt x="4" y="21"/>
                    <a:pt x="4" y="11"/>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3" name="Google Shape;3083;p37"/>
            <p:cNvSpPr/>
            <p:nvPr/>
          </p:nvSpPr>
          <p:spPr>
            <a:xfrm>
              <a:off x="1524157" y="2073178"/>
              <a:ext cx="95" cy="394"/>
            </a:xfrm>
            <a:custGeom>
              <a:avLst/>
              <a:gdLst/>
              <a:ahLst/>
              <a:cxnLst/>
              <a:rect l="l" t="t" r="r" b="b"/>
              <a:pathLst>
                <a:path w="7" h="29" extrusionOk="0">
                  <a:moveTo>
                    <a:pt x="7" y="0"/>
                  </a:moveTo>
                  <a:cubicBezTo>
                    <a:pt x="4" y="11"/>
                    <a:pt x="4" y="18"/>
                    <a:pt x="0" y="28"/>
                  </a:cubicBezTo>
                  <a:cubicBezTo>
                    <a:pt x="4" y="18"/>
                    <a:pt x="7" y="11"/>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4" name="Google Shape;3084;p37"/>
            <p:cNvSpPr/>
            <p:nvPr/>
          </p:nvSpPr>
          <p:spPr>
            <a:xfrm>
              <a:off x="1525338" y="2067855"/>
              <a:ext cx="68" cy="434"/>
            </a:xfrm>
            <a:custGeom>
              <a:avLst/>
              <a:gdLst/>
              <a:ahLst/>
              <a:cxnLst/>
              <a:rect l="l" t="t" r="r" b="b"/>
              <a:pathLst>
                <a:path w="5" h="32" extrusionOk="0">
                  <a:moveTo>
                    <a:pt x="4" y="0"/>
                  </a:moveTo>
                  <a:cubicBezTo>
                    <a:pt x="1" y="7"/>
                    <a:pt x="1" y="18"/>
                    <a:pt x="1" y="32"/>
                  </a:cubicBezTo>
                  <a:cubicBezTo>
                    <a:pt x="1" y="21"/>
                    <a:pt x="1" y="11"/>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5" name="Google Shape;3085;p37"/>
            <p:cNvSpPr/>
            <p:nvPr/>
          </p:nvSpPr>
          <p:spPr>
            <a:xfrm>
              <a:off x="1524483" y="2071983"/>
              <a:ext cx="163" cy="448"/>
            </a:xfrm>
            <a:custGeom>
              <a:avLst/>
              <a:gdLst/>
              <a:ahLst/>
              <a:cxnLst/>
              <a:rect l="l" t="t" r="r" b="b"/>
              <a:pathLst>
                <a:path w="12" h="33" extrusionOk="0">
                  <a:moveTo>
                    <a:pt x="11" y="1"/>
                  </a:moveTo>
                  <a:lnTo>
                    <a:pt x="1" y="32"/>
                  </a:lnTo>
                  <a:cubicBezTo>
                    <a:pt x="4" y="25"/>
                    <a:pt x="8" y="15"/>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6" name="Google Shape;3086;p37"/>
            <p:cNvSpPr/>
            <p:nvPr/>
          </p:nvSpPr>
          <p:spPr>
            <a:xfrm>
              <a:off x="1523953" y="2073653"/>
              <a:ext cx="163" cy="339"/>
            </a:xfrm>
            <a:custGeom>
              <a:avLst/>
              <a:gdLst/>
              <a:ahLst/>
              <a:cxnLst/>
              <a:rect l="l" t="t" r="r" b="b"/>
              <a:pathLst>
                <a:path w="12" h="25" extrusionOk="0">
                  <a:moveTo>
                    <a:pt x="1" y="25"/>
                  </a:moveTo>
                  <a:cubicBezTo>
                    <a:pt x="4" y="18"/>
                    <a:pt x="8" y="11"/>
                    <a:pt x="12" y="0"/>
                  </a:cubicBezTo>
                  <a:cubicBezTo>
                    <a:pt x="8" y="11"/>
                    <a:pt x="4"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7" name="Google Shape;3087;p37"/>
            <p:cNvSpPr/>
            <p:nvPr/>
          </p:nvSpPr>
          <p:spPr>
            <a:xfrm>
              <a:off x="1523532" y="207460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8" name="Google Shape;3088;p37"/>
            <p:cNvSpPr/>
            <p:nvPr/>
          </p:nvSpPr>
          <p:spPr>
            <a:xfrm>
              <a:off x="1523573" y="2074413"/>
              <a:ext cx="163" cy="149"/>
            </a:xfrm>
            <a:custGeom>
              <a:avLst/>
              <a:gdLst/>
              <a:ahLst/>
              <a:cxnLst/>
              <a:rect l="l" t="t" r="r" b="b"/>
              <a:pathLst>
                <a:path w="12" h="11" extrusionOk="0">
                  <a:moveTo>
                    <a:pt x="1" y="11"/>
                  </a:moveTo>
                  <a:cubicBezTo>
                    <a:pt x="4" y="7"/>
                    <a:pt x="8" y="4"/>
                    <a:pt x="11" y="0"/>
                  </a:cubicBezTo>
                  <a:cubicBezTo>
                    <a:pt x="8" y="4"/>
                    <a:pt x="4"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89" name="Google Shape;3089;p37"/>
            <p:cNvSpPr/>
            <p:nvPr/>
          </p:nvSpPr>
          <p:spPr>
            <a:xfrm>
              <a:off x="1523763" y="2074074"/>
              <a:ext cx="163" cy="258"/>
            </a:xfrm>
            <a:custGeom>
              <a:avLst/>
              <a:gdLst/>
              <a:ahLst/>
              <a:cxnLst/>
              <a:rect l="l" t="t" r="r" b="b"/>
              <a:pathLst>
                <a:path w="12" h="19" extrusionOk="0">
                  <a:moveTo>
                    <a:pt x="1" y="18"/>
                  </a:moveTo>
                  <a:cubicBezTo>
                    <a:pt x="4" y="15"/>
                    <a:pt x="8" y="8"/>
                    <a:pt x="11" y="1"/>
                  </a:cubicBezTo>
                  <a:cubicBezTo>
                    <a:pt x="8" y="8"/>
                    <a:pt x="4" y="15"/>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0" name="Google Shape;3090;p37"/>
            <p:cNvSpPr/>
            <p:nvPr/>
          </p:nvSpPr>
          <p:spPr>
            <a:xfrm>
              <a:off x="1524347" y="2072608"/>
              <a:ext cx="95" cy="434"/>
            </a:xfrm>
            <a:custGeom>
              <a:avLst/>
              <a:gdLst/>
              <a:ahLst/>
              <a:cxnLst/>
              <a:rect l="l" t="t" r="r" b="b"/>
              <a:pathLst>
                <a:path w="7" h="32" extrusionOk="0">
                  <a:moveTo>
                    <a:pt x="0" y="32"/>
                  </a:moveTo>
                  <a:cubicBezTo>
                    <a:pt x="0" y="21"/>
                    <a:pt x="4" y="11"/>
                    <a:pt x="7" y="0"/>
                  </a:cubicBezTo>
                  <a:cubicBezTo>
                    <a:pt x="4" y="11"/>
                    <a:pt x="0" y="21"/>
                    <a:pt x="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1" name="Google Shape;3091;p37"/>
            <p:cNvSpPr/>
            <p:nvPr/>
          </p:nvSpPr>
          <p:spPr>
            <a:xfrm>
              <a:off x="1525107" y="2069281"/>
              <a:ext cx="54" cy="434"/>
            </a:xfrm>
            <a:custGeom>
              <a:avLst/>
              <a:gdLst/>
              <a:ahLst/>
              <a:cxnLst/>
              <a:rect l="l" t="t" r="r" b="b"/>
              <a:pathLst>
                <a:path w="4" h="32" extrusionOk="0">
                  <a:moveTo>
                    <a:pt x="0" y="32"/>
                  </a:moveTo>
                  <a:cubicBezTo>
                    <a:pt x="0" y="21"/>
                    <a:pt x="4" y="11"/>
                    <a:pt x="4" y="0"/>
                  </a:cubicBezTo>
                  <a:cubicBezTo>
                    <a:pt x="4" y="11"/>
                    <a:pt x="0" y="21"/>
                    <a:pt x="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2" name="Google Shape;3092;p37"/>
            <p:cNvSpPr/>
            <p:nvPr/>
          </p:nvSpPr>
          <p:spPr>
            <a:xfrm>
              <a:off x="1524822" y="2070707"/>
              <a:ext cx="95" cy="434"/>
            </a:xfrm>
            <a:custGeom>
              <a:avLst/>
              <a:gdLst/>
              <a:ahLst/>
              <a:cxnLst/>
              <a:rect l="l" t="t" r="r" b="b"/>
              <a:pathLst>
                <a:path w="7" h="32" extrusionOk="0">
                  <a:moveTo>
                    <a:pt x="7" y="0"/>
                  </a:moveTo>
                  <a:cubicBezTo>
                    <a:pt x="4" y="11"/>
                    <a:pt x="0" y="21"/>
                    <a:pt x="0" y="32"/>
                  </a:cubicBezTo>
                  <a:cubicBezTo>
                    <a:pt x="4" y="21"/>
                    <a:pt x="4" y="11"/>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3" name="Google Shape;3093;p37"/>
            <p:cNvSpPr/>
            <p:nvPr/>
          </p:nvSpPr>
          <p:spPr>
            <a:xfrm>
              <a:off x="1524958" y="2069987"/>
              <a:ext cx="109" cy="448"/>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4" name="Google Shape;3094;p37"/>
            <p:cNvSpPr/>
            <p:nvPr/>
          </p:nvSpPr>
          <p:spPr>
            <a:xfrm>
              <a:off x="1524673" y="2071372"/>
              <a:ext cx="109" cy="489"/>
            </a:xfrm>
            <a:custGeom>
              <a:avLst/>
              <a:gdLst/>
              <a:ahLst/>
              <a:cxnLst/>
              <a:rect l="l" t="t" r="r" b="b"/>
              <a:pathLst>
                <a:path w="8" h="36" extrusionOk="0">
                  <a:moveTo>
                    <a:pt x="8" y="0"/>
                  </a:moveTo>
                  <a:cubicBezTo>
                    <a:pt x="4" y="11"/>
                    <a:pt x="1" y="21"/>
                    <a:pt x="1" y="35"/>
                  </a:cubicBezTo>
                  <a:cubicBezTo>
                    <a:pt x="1" y="25"/>
                    <a:pt x="4" y="14"/>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5" name="Google Shape;3095;p37"/>
            <p:cNvSpPr/>
            <p:nvPr/>
          </p:nvSpPr>
          <p:spPr>
            <a:xfrm>
              <a:off x="1467063" y="1987667"/>
              <a:ext cx="204" cy="204"/>
            </a:xfrm>
            <a:custGeom>
              <a:avLst/>
              <a:gdLst/>
              <a:ahLst/>
              <a:cxnLst/>
              <a:rect l="l" t="t" r="r" b="b"/>
              <a:pathLst>
                <a:path w="15" h="15" extrusionOk="0">
                  <a:moveTo>
                    <a:pt x="0" y="1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6" name="Google Shape;3096;p37"/>
            <p:cNvSpPr/>
            <p:nvPr/>
          </p:nvSpPr>
          <p:spPr>
            <a:xfrm>
              <a:off x="1467783" y="1986906"/>
              <a:ext cx="244" cy="299"/>
            </a:xfrm>
            <a:custGeom>
              <a:avLst/>
              <a:gdLst/>
              <a:ahLst/>
              <a:cxnLst/>
              <a:rect l="l" t="t" r="r" b="b"/>
              <a:pathLst>
                <a:path w="18" h="22" extrusionOk="0">
                  <a:moveTo>
                    <a:pt x="0" y="21"/>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7" name="Google Shape;3097;p37"/>
            <p:cNvSpPr/>
            <p:nvPr/>
          </p:nvSpPr>
          <p:spPr>
            <a:xfrm>
              <a:off x="1466724" y="1987993"/>
              <a:ext cx="204" cy="204"/>
            </a:xfrm>
            <a:custGeom>
              <a:avLst/>
              <a:gdLst/>
              <a:ahLst/>
              <a:cxnLst/>
              <a:rect l="l" t="t" r="r" b="b"/>
              <a:pathLst>
                <a:path w="15" h="15" extrusionOk="0">
                  <a:moveTo>
                    <a:pt x="1" y="15"/>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8" name="Google Shape;3098;p37"/>
            <p:cNvSpPr/>
            <p:nvPr/>
          </p:nvSpPr>
          <p:spPr>
            <a:xfrm>
              <a:off x="1467389" y="1987287"/>
              <a:ext cx="258" cy="244"/>
            </a:xfrm>
            <a:custGeom>
              <a:avLst/>
              <a:gdLst/>
              <a:ahLst/>
              <a:cxnLst/>
              <a:rect l="l" t="t" r="r" b="b"/>
              <a:pathLst>
                <a:path w="19" h="18" extrusionOk="0">
                  <a:moveTo>
                    <a:pt x="1" y="18"/>
                  </a:moveTo>
                  <a:lnTo>
                    <a:pt x="1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099" name="Google Shape;3099;p37"/>
            <p:cNvSpPr/>
            <p:nvPr/>
          </p:nvSpPr>
          <p:spPr>
            <a:xfrm>
              <a:off x="1468163" y="1986662"/>
              <a:ext cx="149" cy="163"/>
            </a:xfrm>
            <a:custGeom>
              <a:avLst/>
              <a:gdLst/>
              <a:ahLst/>
              <a:cxnLst/>
              <a:rect l="l" t="t" r="r" b="b"/>
              <a:pathLst>
                <a:path w="11" h="12" extrusionOk="0">
                  <a:moveTo>
                    <a:pt x="0"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0" name="Google Shape;3100;p37"/>
            <p:cNvSpPr/>
            <p:nvPr/>
          </p:nvSpPr>
          <p:spPr>
            <a:xfrm>
              <a:off x="1469344" y="1985481"/>
              <a:ext cx="353" cy="299"/>
            </a:xfrm>
            <a:custGeom>
              <a:avLst/>
              <a:gdLst/>
              <a:ahLst/>
              <a:cxnLst/>
              <a:rect l="l" t="t" r="r" b="b"/>
              <a:pathLst>
                <a:path w="26" h="22" extrusionOk="0">
                  <a:moveTo>
                    <a:pt x="25" y="0"/>
                  </a:moveTo>
                  <a:cubicBezTo>
                    <a:pt x="15" y="7"/>
                    <a:pt x="8" y="14"/>
                    <a:pt x="1" y="21"/>
                  </a:cubicBezTo>
                  <a:cubicBezTo>
                    <a:pt x="8" y="14"/>
                    <a:pt x="18" y="7"/>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1" name="Google Shape;3101;p37"/>
            <p:cNvSpPr/>
            <p:nvPr/>
          </p:nvSpPr>
          <p:spPr>
            <a:xfrm>
              <a:off x="1465828" y="1988997"/>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2" name="Google Shape;3102;p37"/>
            <p:cNvSpPr/>
            <p:nvPr/>
          </p:nvSpPr>
          <p:spPr>
            <a:xfrm>
              <a:off x="1466059" y="1988658"/>
              <a:ext cx="204" cy="204"/>
            </a:xfrm>
            <a:custGeom>
              <a:avLst/>
              <a:gdLst/>
              <a:ahLst/>
              <a:cxnLst/>
              <a:rect l="l" t="t" r="r" b="b"/>
              <a:pathLst>
                <a:path w="15" h="15" extrusionOk="0">
                  <a:moveTo>
                    <a:pt x="1" y="15"/>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3" name="Google Shape;3103;p37"/>
            <p:cNvSpPr/>
            <p:nvPr/>
          </p:nvSpPr>
          <p:spPr>
            <a:xfrm>
              <a:off x="1466398" y="1988332"/>
              <a:ext cx="204" cy="204"/>
            </a:xfrm>
            <a:custGeom>
              <a:avLst/>
              <a:gdLst/>
              <a:ahLst/>
              <a:cxnLst/>
              <a:rect l="l" t="t" r="r" b="b"/>
              <a:pathLst>
                <a:path w="15" h="15" extrusionOk="0">
                  <a:moveTo>
                    <a:pt x="0" y="1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4" name="Google Shape;3104;p37"/>
            <p:cNvSpPr/>
            <p:nvPr/>
          </p:nvSpPr>
          <p:spPr>
            <a:xfrm>
              <a:off x="1470010" y="1984476"/>
              <a:ext cx="258" cy="489"/>
            </a:xfrm>
            <a:custGeom>
              <a:avLst/>
              <a:gdLst/>
              <a:ahLst/>
              <a:cxnLst/>
              <a:rect l="l" t="t" r="r" b="b"/>
              <a:pathLst>
                <a:path w="19" h="36" extrusionOk="0">
                  <a:moveTo>
                    <a:pt x="1" y="36"/>
                  </a:moveTo>
                  <a:cubicBezTo>
                    <a:pt x="8" y="25"/>
                    <a:pt x="11" y="15"/>
                    <a:pt x="18" y="1"/>
                  </a:cubicBezTo>
                  <a:cubicBezTo>
                    <a:pt x="11" y="15"/>
                    <a:pt x="8" y="25"/>
                    <a:pt x="1"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5" name="Google Shape;3105;p37"/>
            <p:cNvSpPr/>
            <p:nvPr/>
          </p:nvSpPr>
          <p:spPr>
            <a:xfrm>
              <a:off x="1468448" y="1986377"/>
              <a:ext cx="149" cy="163"/>
            </a:xfrm>
            <a:custGeom>
              <a:avLst/>
              <a:gdLst/>
              <a:ahLst/>
              <a:cxnLst/>
              <a:rect l="l" t="t" r="r" b="b"/>
              <a:pathLst>
                <a:path w="11" h="12" extrusionOk="0">
                  <a:moveTo>
                    <a:pt x="0"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6" name="Google Shape;3106;p37"/>
            <p:cNvSpPr/>
            <p:nvPr/>
          </p:nvSpPr>
          <p:spPr>
            <a:xfrm>
              <a:off x="1469154" y="1985766"/>
              <a:ext cx="204" cy="149"/>
            </a:xfrm>
            <a:custGeom>
              <a:avLst/>
              <a:gdLst/>
              <a:ahLst/>
              <a:cxnLst/>
              <a:rect l="l" t="t" r="r" b="b"/>
              <a:pathLst>
                <a:path w="15" h="11" extrusionOk="0">
                  <a:moveTo>
                    <a:pt x="1" y="11"/>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7" name="Google Shape;3107;p37"/>
            <p:cNvSpPr/>
            <p:nvPr/>
          </p:nvSpPr>
          <p:spPr>
            <a:xfrm>
              <a:off x="1470295" y="1983811"/>
              <a:ext cx="204" cy="584"/>
            </a:xfrm>
            <a:custGeom>
              <a:avLst/>
              <a:gdLst/>
              <a:ahLst/>
              <a:cxnLst/>
              <a:rect l="l" t="t" r="r" b="b"/>
              <a:pathLst>
                <a:path w="15" h="43" extrusionOk="0">
                  <a:moveTo>
                    <a:pt x="1" y="43"/>
                  </a:moveTo>
                  <a:cubicBezTo>
                    <a:pt x="4" y="29"/>
                    <a:pt x="11" y="15"/>
                    <a:pt x="15" y="1"/>
                  </a:cubicBezTo>
                  <a:cubicBezTo>
                    <a:pt x="11" y="15"/>
                    <a:pt x="4" y="29"/>
                    <a:pt x="1"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8" name="Google Shape;3108;p37"/>
            <p:cNvSpPr/>
            <p:nvPr/>
          </p:nvSpPr>
          <p:spPr>
            <a:xfrm>
              <a:off x="1469725" y="1985006"/>
              <a:ext cx="299" cy="394"/>
            </a:xfrm>
            <a:custGeom>
              <a:avLst/>
              <a:gdLst/>
              <a:ahLst/>
              <a:cxnLst/>
              <a:rect l="l" t="t" r="r" b="b"/>
              <a:pathLst>
                <a:path w="22" h="29" extrusionOk="0">
                  <a:moveTo>
                    <a:pt x="1" y="28"/>
                  </a:moveTo>
                  <a:cubicBezTo>
                    <a:pt x="8" y="18"/>
                    <a:pt x="15" y="11"/>
                    <a:pt x="22" y="0"/>
                  </a:cubicBezTo>
                  <a:cubicBezTo>
                    <a:pt x="15" y="11"/>
                    <a:pt x="8" y="18"/>
                    <a:pt x="1"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09" name="Google Shape;3109;p37"/>
            <p:cNvSpPr/>
            <p:nvPr/>
          </p:nvSpPr>
          <p:spPr>
            <a:xfrm>
              <a:off x="1468679" y="1986146"/>
              <a:ext cx="163" cy="149"/>
            </a:xfrm>
            <a:custGeom>
              <a:avLst/>
              <a:gdLst/>
              <a:ahLst/>
              <a:cxnLst/>
              <a:rect l="l" t="t" r="r" b="b"/>
              <a:pathLst>
                <a:path w="12" h="11" extrusionOk="0">
                  <a:moveTo>
                    <a:pt x="1" y="1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0" name="Google Shape;3110;p37"/>
            <p:cNvSpPr/>
            <p:nvPr/>
          </p:nvSpPr>
          <p:spPr>
            <a:xfrm>
              <a:off x="1468964" y="1985956"/>
              <a:ext cx="163" cy="149"/>
            </a:xfrm>
            <a:custGeom>
              <a:avLst/>
              <a:gdLst/>
              <a:ahLst/>
              <a:cxnLst/>
              <a:rect l="l" t="t" r="r" b="b"/>
              <a:pathLst>
                <a:path w="12" h="11" extrusionOk="0">
                  <a:moveTo>
                    <a:pt x="1" y="1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1" name="Google Shape;3111;p37"/>
            <p:cNvSpPr/>
            <p:nvPr/>
          </p:nvSpPr>
          <p:spPr>
            <a:xfrm>
              <a:off x="1527008" y="2118853"/>
              <a:ext cx="88322" cy="99360"/>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3112" name="Google Shape;3112;p37"/>
            <p:cNvSpPr/>
            <p:nvPr/>
          </p:nvSpPr>
          <p:spPr>
            <a:xfrm>
              <a:off x="1596443" y="2164147"/>
              <a:ext cx="8812" cy="4820"/>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3" name="Google Shape;3113;p37"/>
            <p:cNvSpPr/>
            <p:nvPr/>
          </p:nvSpPr>
          <p:spPr>
            <a:xfrm>
              <a:off x="1614230" y="2188587"/>
              <a:ext cx="54" cy="625"/>
            </a:xfrm>
            <a:custGeom>
              <a:avLst/>
              <a:gdLst/>
              <a:ahLst/>
              <a:cxnLst/>
              <a:rect l="l" t="t" r="r" b="b"/>
              <a:pathLst>
                <a:path w="4" h="46" extrusionOk="0">
                  <a:moveTo>
                    <a:pt x="0" y="0"/>
                  </a:moveTo>
                  <a:cubicBezTo>
                    <a:pt x="4" y="14"/>
                    <a:pt x="4" y="32"/>
                    <a:pt x="4" y="46"/>
                  </a:cubicBezTo>
                  <a:cubicBezTo>
                    <a:pt x="4" y="32"/>
                    <a:pt x="4" y="1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4" name="Google Shape;3114;p37"/>
            <p:cNvSpPr/>
            <p:nvPr/>
          </p:nvSpPr>
          <p:spPr>
            <a:xfrm>
              <a:off x="1584047" y="2146754"/>
              <a:ext cx="4616" cy="923"/>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5" name="Google Shape;3115;p37"/>
            <p:cNvSpPr/>
            <p:nvPr/>
          </p:nvSpPr>
          <p:spPr>
            <a:xfrm>
              <a:off x="1612370" y="2190433"/>
              <a:ext cx="1724" cy="234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6" name="Google Shape;3116;p37"/>
            <p:cNvSpPr/>
            <p:nvPr/>
          </p:nvSpPr>
          <p:spPr>
            <a:xfrm>
              <a:off x="1614040" y="2189917"/>
              <a:ext cx="149" cy="530"/>
            </a:xfrm>
            <a:custGeom>
              <a:avLst/>
              <a:gdLst/>
              <a:ahLst/>
              <a:cxnLst/>
              <a:rect l="l" t="t" r="r" b="b"/>
              <a:pathLst>
                <a:path w="11" h="39" extrusionOk="0">
                  <a:moveTo>
                    <a:pt x="11" y="0"/>
                  </a:moveTo>
                  <a:cubicBezTo>
                    <a:pt x="7" y="11"/>
                    <a:pt x="4" y="25"/>
                    <a:pt x="0" y="39"/>
                  </a:cubicBezTo>
                  <a:cubicBezTo>
                    <a:pt x="4" y="25"/>
                    <a:pt x="7" y="11"/>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7" name="Google Shape;3117;p37"/>
            <p:cNvSpPr/>
            <p:nvPr/>
          </p:nvSpPr>
          <p:spPr>
            <a:xfrm>
              <a:off x="1529140" y="2128031"/>
              <a:ext cx="163" cy="54"/>
            </a:xfrm>
            <a:custGeom>
              <a:avLst/>
              <a:gdLst/>
              <a:ahLst/>
              <a:cxnLst/>
              <a:rect l="l" t="t" r="r" b="b"/>
              <a:pathLst>
                <a:path w="12" h="4" extrusionOk="0">
                  <a:moveTo>
                    <a:pt x="11" y="4"/>
                  </a:moveTo>
                  <a:lnTo>
                    <a:pt x="1"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8" name="Google Shape;3118;p37"/>
            <p:cNvSpPr/>
            <p:nvPr/>
          </p:nvSpPr>
          <p:spPr>
            <a:xfrm>
              <a:off x="1614230" y="2189293"/>
              <a:ext cx="54" cy="489"/>
            </a:xfrm>
            <a:custGeom>
              <a:avLst/>
              <a:gdLst/>
              <a:ahLst/>
              <a:cxnLst/>
              <a:rect l="l" t="t" r="r" b="b"/>
              <a:pathLst>
                <a:path w="4" h="36" extrusionOk="0">
                  <a:moveTo>
                    <a:pt x="4" y="1"/>
                  </a:moveTo>
                  <a:cubicBezTo>
                    <a:pt x="4" y="15"/>
                    <a:pt x="0" y="25"/>
                    <a:pt x="0" y="36"/>
                  </a:cubicBezTo>
                  <a:cubicBezTo>
                    <a:pt x="0" y="25"/>
                    <a:pt x="4" y="15"/>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19" name="Google Shape;3119;p37"/>
            <p:cNvSpPr/>
            <p:nvPr/>
          </p:nvSpPr>
          <p:spPr>
            <a:xfrm>
              <a:off x="1529425" y="2128126"/>
              <a:ext cx="394" cy="149"/>
            </a:xfrm>
            <a:custGeom>
              <a:avLst/>
              <a:gdLst/>
              <a:ahLst/>
              <a:cxnLst/>
              <a:rect l="l" t="t" r="r" b="b"/>
              <a:pathLst>
                <a:path w="29" h="11" extrusionOk="0">
                  <a:moveTo>
                    <a:pt x="1" y="0"/>
                  </a:moveTo>
                  <a:lnTo>
                    <a:pt x="29"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0" name="Google Shape;3120;p37"/>
            <p:cNvSpPr/>
            <p:nvPr/>
          </p:nvSpPr>
          <p:spPr>
            <a:xfrm>
              <a:off x="1575290" y="214080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1" name="Google Shape;3121;p37"/>
            <p:cNvSpPr/>
            <p:nvPr/>
          </p:nvSpPr>
          <p:spPr>
            <a:xfrm>
              <a:off x="1615085" y="2180983"/>
              <a:ext cx="299" cy="2009"/>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2" name="Google Shape;3122;p37"/>
            <p:cNvSpPr/>
            <p:nvPr/>
          </p:nvSpPr>
          <p:spPr>
            <a:xfrm>
              <a:off x="1595493" y="2161391"/>
              <a:ext cx="964" cy="2770"/>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3" name="Google Shape;3123;p37"/>
            <p:cNvSpPr/>
            <p:nvPr/>
          </p:nvSpPr>
          <p:spPr>
            <a:xfrm>
              <a:off x="1543736" y="2212822"/>
              <a:ext cx="4711" cy="3775"/>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4" name="Google Shape;3124;p37"/>
            <p:cNvSpPr/>
            <p:nvPr/>
          </p:nvSpPr>
          <p:spPr>
            <a:xfrm>
              <a:off x="1568542" y="2210324"/>
              <a:ext cx="8092" cy="855"/>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5" name="Google Shape;3125;p37"/>
            <p:cNvSpPr/>
            <p:nvPr/>
          </p:nvSpPr>
          <p:spPr>
            <a:xfrm>
              <a:off x="1530375" y="2180128"/>
              <a:ext cx="163" cy="244"/>
            </a:xfrm>
            <a:custGeom>
              <a:avLst/>
              <a:gdLst/>
              <a:ahLst/>
              <a:cxnLst/>
              <a:rect l="l" t="t" r="r" b="b"/>
              <a:pathLst>
                <a:path w="12" h="18" extrusionOk="0">
                  <a:moveTo>
                    <a:pt x="11" y="18"/>
                  </a:moveTo>
                  <a:cubicBezTo>
                    <a:pt x="8" y="11"/>
                    <a:pt x="4" y="7"/>
                    <a:pt x="1" y="0"/>
                  </a:cubicBezTo>
                  <a:cubicBezTo>
                    <a:pt x="4" y="7"/>
                    <a:pt x="8" y="11"/>
                    <a:pt x="1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6" name="Google Shape;3126;p37"/>
            <p:cNvSpPr/>
            <p:nvPr/>
          </p:nvSpPr>
          <p:spPr>
            <a:xfrm>
              <a:off x="1527049" y="2176177"/>
              <a:ext cx="2675" cy="3340"/>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7" name="Google Shape;3127;p37"/>
            <p:cNvSpPr/>
            <p:nvPr/>
          </p:nvSpPr>
          <p:spPr>
            <a:xfrm>
              <a:off x="1540314" y="2216583"/>
              <a:ext cx="3435" cy="1629"/>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8" name="Google Shape;3128;p37"/>
            <p:cNvSpPr/>
            <p:nvPr/>
          </p:nvSpPr>
          <p:spPr>
            <a:xfrm>
              <a:off x="1530565" y="2180413"/>
              <a:ext cx="353" cy="489"/>
            </a:xfrm>
            <a:custGeom>
              <a:avLst/>
              <a:gdLst/>
              <a:ahLst/>
              <a:cxnLst/>
              <a:rect l="l" t="t" r="r" b="b"/>
              <a:pathLst>
                <a:path w="26" h="36" extrusionOk="0">
                  <a:moveTo>
                    <a:pt x="25" y="35"/>
                  </a:moveTo>
                  <a:cubicBezTo>
                    <a:pt x="18" y="25"/>
                    <a:pt x="11" y="11"/>
                    <a:pt x="1" y="0"/>
                  </a:cubicBezTo>
                  <a:cubicBezTo>
                    <a:pt x="11" y="11"/>
                    <a:pt x="18" y="25"/>
                    <a:pt x="25"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29" name="Google Shape;3129;p37"/>
            <p:cNvSpPr/>
            <p:nvPr/>
          </p:nvSpPr>
          <p:spPr>
            <a:xfrm>
              <a:off x="1540260" y="2217819"/>
              <a:ext cx="14" cy="149"/>
            </a:xfrm>
            <a:custGeom>
              <a:avLst/>
              <a:gdLst/>
              <a:ahLst/>
              <a:cxnLst/>
              <a:rect l="l" t="t" r="r" b="b"/>
              <a:pathLst>
                <a:path w="1" h="11" extrusionOk="0">
                  <a:moveTo>
                    <a:pt x="1" y="11"/>
                  </a:moveTo>
                  <a:lnTo>
                    <a:pt x="1" y="0"/>
                  </a:lnTo>
                  <a:cubicBezTo>
                    <a:pt x="1" y="4"/>
                    <a:pt x="1"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0" name="Google Shape;3130;p37"/>
            <p:cNvSpPr/>
            <p:nvPr/>
          </p:nvSpPr>
          <p:spPr>
            <a:xfrm>
              <a:off x="1540124" y="2216149"/>
              <a:ext cx="109" cy="1018"/>
            </a:xfrm>
            <a:custGeom>
              <a:avLst/>
              <a:gdLst/>
              <a:ahLst/>
              <a:cxnLst/>
              <a:rect l="l" t="t" r="r" b="b"/>
              <a:pathLst>
                <a:path w="8" h="75" extrusionOk="0">
                  <a:moveTo>
                    <a:pt x="0" y="1"/>
                  </a:moveTo>
                  <a:cubicBezTo>
                    <a:pt x="4" y="25"/>
                    <a:pt x="4" y="50"/>
                    <a:pt x="7" y="74"/>
                  </a:cubicBezTo>
                  <a:cubicBezTo>
                    <a:pt x="7" y="50"/>
                    <a:pt x="4" y="2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1" name="Google Shape;3131;p37"/>
            <p:cNvSpPr/>
            <p:nvPr/>
          </p:nvSpPr>
          <p:spPr>
            <a:xfrm>
              <a:off x="1540219" y="2217289"/>
              <a:ext cx="54" cy="258"/>
            </a:xfrm>
            <a:custGeom>
              <a:avLst/>
              <a:gdLst/>
              <a:ahLst/>
              <a:cxnLst/>
              <a:rect l="l" t="t" r="r" b="b"/>
              <a:pathLst>
                <a:path w="4" h="19" extrusionOk="0">
                  <a:moveTo>
                    <a:pt x="4" y="1"/>
                  </a:moveTo>
                  <a:cubicBezTo>
                    <a:pt x="0" y="8"/>
                    <a:pt x="4" y="11"/>
                    <a:pt x="4" y="18"/>
                  </a:cubicBez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2" name="Google Shape;3132;p37"/>
            <p:cNvSpPr/>
            <p:nvPr/>
          </p:nvSpPr>
          <p:spPr>
            <a:xfrm>
              <a:off x="1533512" y="2195335"/>
              <a:ext cx="869" cy="2675"/>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3" name="Google Shape;3133;p37"/>
            <p:cNvSpPr/>
            <p:nvPr/>
          </p:nvSpPr>
          <p:spPr>
            <a:xfrm>
              <a:off x="1530090" y="217988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4" name="Google Shape;3134;p37"/>
            <p:cNvSpPr/>
            <p:nvPr/>
          </p:nvSpPr>
          <p:spPr>
            <a:xfrm>
              <a:off x="1543355" y="2216108"/>
              <a:ext cx="1100" cy="720"/>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5" name="Google Shape;3135;p37"/>
            <p:cNvSpPr/>
            <p:nvPr/>
          </p:nvSpPr>
          <p:spPr>
            <a:xfrm>
              <a:off x="1579281" y="2208980"/>
              <a:ext cx="109" cy="299"/>
            </a:xfrm>
            <a:custGeom>
              <a:avLst/>
              <a:gdLst/>
              <a:ahLst/>
              <a:cxnLst/>
              <a:rect l="l" t="t" r="r" b="b"/>
              <a:pathLst>
                <a:path w="8" h="22" extrusionOk="0">
                  <a:moveTo>
                    <a:pt x="1" y="2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6" name="Google Shape;3136;p37"/>
            <p:cNvSpPr/>
            <p:nvPr/>
          </p:nvSpPr>
          <p:spPr>
            <a:xfrm>
              <a:off x="1579376" y="2208641"/>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7" name="Google Shape;3137;p37"/>
            <p:cNvSpPr/>
            <p:nvPr/>
          </p:nvSpPr>
          <p:spPr>
            <a:xfrm>
              <a:off x="1576620" y="2210786"/>
              <a:ext cx="2105" cy="122"/>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8" name="Google Shape;3138;p37"/>
            <p:cNvSpPr/>
            <p:nvPr/>
          </p:nvSpPr>
          <p:spPr>
            <a:xfrm>
              <a:off x="1595588" y="2189958"/>
              <a:ext cx="5621" cy="1018"/>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39" name="Google Shape;3139;p37"/>
            <p:cNvSpPr/>
            <p:nvPr/>
          </p:nvSpPr>
          <p:spPr>
            <a:xfrm>
              <a:off x="1611609" y="2192768"/>
              <a:ext cx="774" cy="299"/>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0" name="Google Shape;3140;p37"/>
            <p:cNvSpPr/>
            <p:nvPr/>
          </p:nvSpPr>
          <p:spPr>
            <a:xfrm>
              <a:off x="1579526" y="2208260"/>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1" name="Google Shape;3141;p37"/>
            <p:cNvSpPr/>
            <p:nvPr/>
          </p:nvSpPr>
          <p:spPr>
            <a:xfrm>
              <a:off x="1612180" y="2192619"/>
              <a:ext cx="394" cy="258"/>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2" name="Google Shape;3142;p37"/>
            <p:cNvSpPr/>
            <p:nvPr/>
          </p:nvSpPr>
          <p:spPr>
            <a:xfrm>
              <a:off x="1575385" y="2210636"/>
              <a:ext cx="1724" cy="204"/>
            </a:xfrm>
            <a:custGeom>
              <a:avLst/>
              <a:gdLst/>
              <a:ahLst/>
              <a:cxnLst/>
              <a:rect l="l" t="t" r="r" b="b"/>
              <a:pathLst>
                <a:path w="127" h="15" extrusionOk="0">
                  <a:moveTo>
                    <a:pt x="1" y="1"/>
                  </a:moveTo>
                  <a:lnTo>
                    <a:pt x="92" y="11"/>
                  </a:lnTo>
                  <a:lnTo>
                    <a:pt x="127" y="15"/>
                  </a:lnTo>
                  <a:lnTo>
                    <a:pt x="127" y="15"/>
                  </a:ln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3" name="Google Shape;3143;p37"/>
            <p:cNvSpPr/>
            <p:nvPr/>
          </p:nvSpPr>
          <p:spPr>
            <a:xfrm>
              <a:off x="1438877" y="2046607"/>
              <a:ext cx="93508" cy="136291"/>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3144" name="Google Shape;3144;p37"/>
            <p:cNvSpPr/>
            <p:nvPr/>
          </p:nvSpPr>
          <p:spPr>
            <a:xfrm>
              <a:off x="1518685" y="2074223"/>
              <a:ext cx="244" cy="54"/>
            </a:xfrm>
            <a:custGeom>
              <a:avLst/>
              <a:gdLst/>
              <a:ahLst/>
              <a:cxnLst/>
              <a:rect l="l" t="t" r="r" b="b"/>
              <a:pathLst>
                <a:path w="18" h="4" extrusionOk="0">
                  <a:moveTo>
                    <a:pt x="0" y="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5" name="Google Shape;3145;p37"/>
            <p:cNvSpPr/>
            <p:nvPr/>
          </p:nvSpPr>
          <p:spPr>
            <a:xfrm>
              <a:off x="1517545" y="2074549"/>
              <a:ext cx="299" cy="163"/>
            </a:xfrm>
            <a:custGeom>
              <a:avLst/>
              <a:gdLst/>
              <a:ahLst/>
              <a:cxnLst/>
              <a:rect l="l" t="t" r="r" b="b"/>
              <a:pathLst>
                <a:path w="22" h="12" extrusionOk="0">
                  <a:moveTo>
                    <a:pt x="0" y="11"/>
                  </a:moveTo>
                  <a:lnTo>
                    <a:pt x="2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6" name="Google Shape;3146;p37"/>
            <p:cNvSpPr/>
            <p:nvPr/>
          </p:nvSpPr>
          <p:spPr>
            <a:xfrm>
              <a:off x="1518305" y="2074318"/>
              <a:ext cx="299" cy="54"/>
            </a:xfrm>
            <a:custGeom>
              <a:avLst/>
              <a:gdLst/>
              <a:ahLst/>
              <a:cxnLst/>
              <a:rect l="l" t="t" r="r" b="b"/>
              <a:pathLst>
                <a:path w="22" h="4" extrusionOk="0">
                  <a:moveTo>
                    <a:pt x="0" y="4"/>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7" name="Google Shape;3147;p37"/>
            <p:cNvSpPr/>
            <p:nvPr/>
          </p:nvSpPr>
          <p:spPr>
            <a:xfrm>
              <a:off x="1517110" y="2074794"/>
              <a:ext cx="299" cy="204"/>
            </a:xfrm>
            <a:custGeom>
              <a:avLst/>
              <a:gdLst/>
              <a:ahLst/>
              <a:cxnLst/>
              <a:rect l="l" t="t" r="r" b="b"/>
              <a:pathLst>
                <a:path w="22" h="15" extrusionOk="0">
                  <a:moveTo>
                    <a:pt x="1" y="14"/>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8" name="Google Shape;3148;p37"/>
            <p:cNvSpPr/>
            <p:nvPr/>
          </p:nvSpPr>
          <p:spPr>
            <a:xfrm>
              <a:off x="1516594" y="2075024"/>
              <a:ext cx="434" cy="353"/>
            </a:xfrm>
            <a:custGeom>
              <a:avLst/>
              <a:gdLst/>
              <a:ahLst/>
              <a:cxnLst/>
              <a:rect l="l" t="t" r="r" b="b"/>
              <a:pathLst>
                <a:path w="32" h="26" extrusionOk="0">
                  <a:moveTo>
                    <a:pt x="0" y="25"/>
                  </a:moveTo>
                  <a:cubicBezTo>
                    <a:pt x="11" y="15"/>
                    <a:pt x="21" y="8"/>
                    <a:pt x="32" y="1"/>
                  </a:cubicBezTo>
                  <a:cubicBezTo>
                    <a:pt x="21" y="8"/>
                    <a:pt x="11" y="15"/>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49" name="Google Shape;3149;p37"/>
            <p:cNvSpPr/>
            <p:nvPr/>
          </p:nvSpPr>
          <p:spPr>
            <a:xfrm>
              <a:off x="1519065" y="207422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0" name="Google Shape;3150;p37"/>
            <p:cNvSpPr/>
            <p:nvPr/>
          </p:nvSpPr>
          <p:spPr>
            <a:xfrm>
              <a:off x="1504184" y="2079356"/>
              <a:ext cx="2349" cy="964"/>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1" name="Google Shape;3151;p37"/>
            <p:cNvSpPr/>
            <p:nvPr/>
          </p:nvSpPr>
          <p:spPr>
            <a:xfrm>
              <a:off x="1517925" y="2074413"/>
              <a:ext cx="299" cy="109"/>
            </a:xfrm>
            <a:custGeom>
              <a:avLst/>
              <a:gdLst/>
              <a:ahLst/>
              <a:cxnLst/>
              <a:rect l="l" t="t" r="r" b="b"/>
              <a:pathLst>
                <a:path w="22" h="8" extrusionOk="0">
                  <a:moveTo>
                    <a:pt x="0" y="7"/>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2" name="Google Shape;3152;p37"/>
            <p:cNvSpPr/>
            <p:nvPr/>
          </p:nvSpPr>
          <p:spPr>
            <a:xfrm>
              <a:off x="1522052" y="2182355"/>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3" name="Google Shape;3153;p37"/>
            <p:cNvSpPr/>
            <p:nvPr/>
          </p:nvSpPr>
          <p:spPr>
            <a:xfrm>
              <a:off x="1518305" y="2072988"/>
              <a:ext cx="394" cy="394"/>
            </a:xfrm>
            <a:custGeom>
              <a:avLst/>
              <a:gdLst/>
              <a:ahLst/>
              <a:cxnLst/>
              <a:rect l="l" t="t" r="r" b="b"/>
              <a:pathLst>
                <a:path w="29" h="29" extrusionOk="0">
                  <a:moveTo>
                    <a:pt x="28" y="28"/>
                  </a:moveTo>
                  <a:cubicBezTo>
                    <a:pt x="18" y="21"/>
                    <a:pt x="11" y="11"/>
                    <a:pt x="0" y="0"/>
                  </a:cubicBezTo>
                  <a:cubicBezTo>
                    <a:pt x="11" y="11"/>
                    <a:pt x="18" y="21"/>
                    <a:pt x="28"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4" name="Google Shape;3154;p37"/>
            <p:cNvSpPr/>
            <p:nvPr/>
          </p:nvSpPr>
          <p:spPr>
            <a:xfrm>
              <a:off x="1485176" y="204622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5" name="Google Shape;3155;p37"/>
            <p:cNvSpPr/>
            <p:nvPr/>
          </p:nvSpPr>
          <p:spPr>
            <a:xfrm>
              <a:off x="1485692" y="204622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6" name="Google Shape;3156;p37"/>
            <p:cNvSpPr/>
            <p:nvPr/>
          </p:nvSpPr>
          <p:spPr>
            <a:xfrm>
              <a:off x="1486411" y="204626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7" name="Google Shape;3157;p37"/>
            <p:cNvSpPr/>
            <p:nvPr/>
          </p:nvSpPr>
          <p:spPr>
            <a:xfrm>
              <a:off x="1486982" y="2046457"/>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8" name="Google Shape;3158;p37"/>
            <p:cNvSpPr/>
            <p:nvPr/>
          </p:nvSpPr>
          <p:spPr>
            <a:xfrm>
              <a:off x="1486506" y="2046322"/>
              <a:ext cx="109" cy="14"/>
            </a:xfrm>
            <a:custGeom>
              <a:avLst/>
              <a:gdLst/>
              <a:ahLst/>
              <a:cxnLst/>
              <a:rect l="l" t="t" r="r" b="b"/>
              <a:pathLst>
                <a:path w="8" h="1" extrusionOk="0">
                  <a:moveTo>
                    <a:pt x="7"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59" name="Google Shape;3159;p37"/>
            <p:cNvSpPr/>
            <p:nvPr/>
          </p:nvSpPr>
          <p:spPr>
            <a:xfrm>
              <a:off x="1486792" y="2046417"/>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0" name="Google Shape;3160;p37"/>
            <p:cNvSpPr/>
            <p:nvPr/>
          </p:nvSpPr>
          <p:spPr>
            <a:xfrm>
              <a:off x="1486887" y="2046457"/>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1" name="Google Shape;3161;p37"/>
            <p:cNvSpPr/>
            <p:nvPr/>
          </p:nvSpPr>
          <p:spPr>
            <a:xfrm>
              <a:off x="1517965" y="2072513"/>
              <a:ext cx="299" cy="434"/>
            </a:xfrm>
            <a:custGeom>
              <a:avLst/>
              <a:gdLst/>
              <a:ahLst/>
              <a:cxnLst/>
              <a:rect l="l" t="t" r="r" b="b"/>
              <a:pathLst>
                <a:path w="22" h="32" extrusionOk="0">
                  <a:moveTo>
                    <a:pt x="22" y="32"/>
                  </a:moveTo>
                  <a:cubicBezTo>
                    <a:pt x="15" y="21"/>
                    <a:pt x="8" y="11"/>
                    <a:pt x="1" y="0"/>
                  </a:cubicBezTo>
                  <a:cubicBezTo>
                    <a:pt x="8" y="11"/>
                    <a:pt x="15" y="21"/>
                    <a:pt x="22"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2" name="Google Shape;3162;p37"/>
            <p:cNvSpPr/>
            <p:nvPr/>
          </p:nvSpPr>
          <p:spPr>
            <a:xfrm>
              <a:off x="1484171" y="2046267"/>
              <a:ext cx="204" cy="14"/>
            </a:xfrm>
            <a:custGeom>
              <a:avLst/>
              <a:gdLst/>
              <a:ahLst/>
              <a:cxnLst/>
              <a:rect l="l" t="t" r="r" b="b"/>
              <a:pathLst>
                <a:path w="15" h="1" extrusionOk="0">
                  <a:moveTo>
                    <a:pt x="1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3" name="Google Shape;3163;p37"/>
            <p:cNvSpPr/>
            <p:nvPr/>
          </p:nvSpPr>
          <p:spPr>
            <a:xfrm>
              <a:off x="1485407" y="204622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4" name="Google Shape;3164;p37"/>
            <p:cNvSpPr/>
            <p:nvPr/>
          </p:nvSpPr>
          <p:spPr>
            <a:xfrm>
              <a:off x="1483655" y="2046362"/>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5" name="Google Shape;3165;p37"/>
            <p:cNvSpPr/>
            <p:nvPr/>
          </p:nvSpPr>
          <p:spPr>
            <a:xfrm>
              <a:off x="1482800" y="2046417"/>
              <a:ext cx="584" cy="109"/>
            </a:xfrm>
            <a:custGeom>
              <a:avLst/>
              <a:gdLst/>
              <a:ahLst/>
              <a:cxnLst/>
              <a:rect l="l" t="t" r="r" b="b"/>
              <a:pathLst>
                <a:path w="43" h="8" extrusionOk="0">
                  <a:moveTo>
                    <a:pt x="0" y="7"/>
                  </a:moveTo>
                  <a:lnTo>
                    <a:pt x="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6" name="Google Shape;3166;p37"/>
            <p:cNvSpPr/>
            <p:nvPr/>
          </p:nvSpPr>
          <p:spPr>
            <a:xfrm>
              <a:off x="1519201" y="2073789"/>
              <a:ext cx="543" cy="353"/>
            </a:xfrm>
            <a:custGeom>
              <a:avLst/>
              <a:gdLst/>
              <a:ahLst/>
              <a:cxnLst/>
              <a:rect l="l" t="t" r="r" b="b"/>
              <a:pathLst>
                <a:path w="40" h="26" extrusionOk="0">
                  <a:moveTo>
                    <a:pt x="39" y="25"/>
                  </a:moveTo>
                  <a:cubicBezTo>
                    <a:pt x="25" y="18"/>
                    <a:pt x="15" y="8"/>
                    <a:pt x="1" y="1"/>
                  </a:cubicBezTo>
                  <a:cubicBezTo>
                    <a:pt x="15" y="8"/>
                    <a:pt x="25" y="18"/>
                    <a:pt x="39"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7" name="Google Shape;3167;p37"/>
            <p:cNvSpPr/>
            <p:nvPr/>
          </p:nvSpPr>
          <p:spPr>
            <a:xfrm>
              <a:off x="1510606" y="2062248"/>
              <a:ext cx="1249" cy="299"/>
            </a:xfrm>
            <a:custGeom>
              <a:avLst/>
              <a:gdLst/>
              <a:ahLst/>
              <a:cxnLst/>
              <a:rect l="l" t="t" r="r" b="b"/>
              <a:pathLst>
                <a:path w="92" h="22" extrusionOk="0">
                  <a:moveTo>
                    <a:pt x="0" y="0"/>
                  </a:moveTo>
                  <a:cubicBezTo>
                    <a:pt x="32" y="0"/>
                    <a:pt x="63" y="7"/>
                    <a:pt x="91" y="21"/>
                  </a:cubicBezTo>
                  <a:cubicBezTo>
                    <a:pt x="63" y="7"/>
                    <a:pt x="32"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8" name="Google Shape;3168;p37"/>
            <p:cNvSpPr/>
            <p:nvPr/>
          </p:nvSpPr>
          <p:spPr>
            <a:xfrm>
              <a:off x="1518726" y="2073463"/>
              <a:ext cx="448" cy="299"/>
            </a:xfrm>
            <a:custGeom>
              <a:avLst/>
              <a:gdLst/>
              <a:ahLst/>
              <a:cxnLst/>
              <a:rect l="l" t="t" r="r" b="b"/>
              <a:pathLst>
                <a:path w="33" h="22" extrusionOk="0">
                  <a:moveTo>
                    <a:pt x="32" y="21"/>
                  </a:moveTo>
                  <a:cubicBezTo>
                    <a:pt x="22" y="14"/>
                    <a:pt x="11" y="7"/>
                    <a:pt x="1" y="0"/>
                  </a:cubicBezTo>
                  <a:cubicBezTo>
                    <a:pt x="11" y="7"/>
                    <a:pt x="22" y="14"/>
                    <a:pt x="32"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69" name="Google Shape;3169;p37"/>
            <p:cNvSpPr/>
            <p:nvPr/>
          </p:nvSpPr>
          <p:spPr>
            <a:xfrm>
              <a:off x="1484646" y="2046267"/>
              <a:ext cx="163" cy="14"/>
            </a:xfrm>
            <a:custGeom>
              <a:avLst/>
              <a:gdLst/>
              <a:ahLst/>
              <a:cxnLst/>
              <a:rect l="l" t="t" r="r" b="b"/>
              <a:pathLst>
                <a:path w="12" h="1" extrusionOk="0">
                  <a:moveTo>
                    <a:pt x="1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0" name="Google Shape;3170;p37"/>
            <p:cNvSpPr/>
            <p:nvPr/>
          </p:nvSpPr>
          <p:spPr>
            <a:xfrm>
              <a:off x="1486642" y="2046362"/>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1" name="Google Shape;3171;p37"/>
            <p:cNvSpPr/>
            <p:nvPr/>
          </p:nvSpPr>
          <p:spPr>
            <a:xfrm>
              <a:off x="1526003" y="2172945"/>
              <a:ext cx="394" cy="299"/>
            </a:xfrm>
            <a:custGeom>
              <a:avLst/>
              <a:gdLst/>
              <a:ahLst/>
              <a:cxnLst/>
              <a:rect l="l" t="t" r="r" b="b"/>
              <a:pathLst>
                <a:path w="29" h="22" extrusionOk="0">
                  <a:moveTo>
                    <a:pt x="29" y="1"/>
                  </a:moveTo>
                  <a:cubicBezTo>
                    <a:pt x="18" y="8"/>
                    <a:pt x="11" y="15"/>
                    <a:pt x="1" y="22"/>
                  </a:cubicBezTo>
                  <a:cubicBezTo>
                    <a:pt x="11" y="15"/>
                    <a:pt x="18" y="8"/>
                    <a:pt x="2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2" name="Google Shape;3172;p37"/>
            <p:cNvSpPr/>
            <p:nvPr/>
          </p:nvSpPr>
          <p:spPr>
            <a:xfrm>
              <a:off x="1525677" y="2173325"/>
              <a:ext cx="299" cy="353"/>
            </a:xfrm>
            <a:custGeom>
              <a:avLst/>
              <a:gdLst/>
              <a:ahLst/>
              <a:cxnLst/>
              <a:rect l="l" t="t" r="r" b="b"/>
              <a:pathLst>
                <a:path w="22" h="26" extrusionOk="0">
                  <a:moveTo>
                    <a:pt x="0" y="25"/>
                  </a:moveTo>
                  <a:cubicBezTo>
                    <a:pt x="7" y="15"/>
                    <a:pt x="14" y="8"/>
                    <a:pt x="21" y="1"/>
                  </a:cubicBezTo>
                  <a:cubicBezTo>
                    <a:pt x="14" y="8"/>
                    <a:pt x="7" y="15"/>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3" name="Google Shape;3173;p37"/>
            <p:cNvSpPr/>
            <p:nvPr/>
          </p:nvSpPr>
          <p:spPr>
            <a:xfrm>
              <a:off x="1529425" y="213253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4" name="Google Shape;3174;p37"/>
            <p:cNvSpPr/>
            <p:nvPr/>
          </p:nvSpPr>
          <p:spPr>
            <a:xfrm>
              <a:off x="1527714" y="2129212"/>
              <a:ext cx="163" cy="299"/>
            </a:xfrm>
            <a:custGeom>
              <a:avLst/>
              <a:gdLst/>
              <a:ahLst/>
              <a:cxnLst/>
              <a:rect l="l" t="t" r="r" b="b"/>
              <a:pathLst>
                <a:path w="12" h="22" extrusionOk="0">
                  <a:moveTo>
                    <a:pt x="1" y="1"/>
                  </a:moveTo>
                  <a:lnTo>
                    <a:pt x="1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5" name="Google Shape;3175;p37"/>
            <p:cNvSpPr/>
            <p:nvPr/>
          </p:nvSpPr>
          <p:spPr>
            <a:xfrm>
              <a:off x="1527049" y="2127787"/>
              <a:ext cx="163" cy="299"/>
            </a:xfrm>
            <a:custGeom>
              <a:avLst/>
              <a:gdLst/>
              <a:ahLst/>
              <a:cxnLst/>
              <a:rect l="l" t="t" r="r" b="b"/>
              <a:pathLst>
                <a:path w="12" h="22" extrusionOk="0">
                  <a:moveTo>
                    <a:pt x="1" y="1"/>
                  </a:moveTo>
                  <a:lnTo>
                    <a:pt x="1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6" name="Google Shape;3176;p37"/>
            <p:cNvSpPr/>
            <p:nvPr/>
          </p:nvSpPr>
          <p:spPr>
            <a:xfrm>
              <a:off x="1527388" y="2128452"/>
              <a:ext cx="149" cy="353"/>
            </a:xfrm>
            <a:custGeom>
              <a:avLst/>
              <a:gdLst/>
              <a:ahLst/>
              <a:cxnLst/>
              <a:rect l="l" t="t" r="r" b="b"/>
              <a:pathLst>
                <a:path w="11" h="26" extrusionOk="0">
                  <a:moveTo>
                    <a:pt x="0" y="1"/>
                  </a:moveTo>
                  <a:lnTo>
                    <a:pt x="1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7" name="Google Shape;3177;p37"/>
            <p:cNvSpPr/>
            <p:nvPr/>
          </p:nvSpPr>
          <p:spPr>
            <a:xfrm>
              <a:off x="1525202" y="2175661"/>
              <a:ext cx="54" cy="339"/>
            </a:xfrm>
            <a:custGeom>
              <a:avLst/>
              <a:gdLst/>
              <a:ahLst/>
              <a:cxnLst/>
              <a:rect l="l" t="t" r="r" b="b"/>
              <a:pathLst>
                <a:path w="4" h="25" extrusionOk="0">
                  <a:moveTo>
                    <a:pt x="0" y="0"/>
                  </a:moveTo>
                  <a:lnTo>
                    <a:pt x="0" y="25"/>
                  </a:lnTo>
                  <a:cubicBezTo>
                    <a:pt x="4" y="18"/>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8" name="Google Shape;3178;p37"/>
            <p:cNvSpPr/>
            <p:nvPr/>
          </p:nvSpPr>
          <p:spPr>
            <a:xfrm>
              <a:off x="1525243" y="2176041"/>
              <a:ext cx="14" cy="394"/>
            </a:xfrm>
            <a:custGeom>
              <a:avLst/>
              <a:gdLst/>
              <a:ahLst/>
              <a:cxnLst/>
              <a:rect l="l" t="t" r="r" b="b"/>
              <a:pathLst>
                <a:path w="1" h="29" extrusionOk="0">
                  <a:moveTo>
                    <a:pt x="1" y="0"/>
                  </a:moveTo>
                  <a:cubicBezTo>
                    <a:pt x="1" y="11"/>
                    <a:pt x="1" y="21"/>
                    <a:pt x="1" y="28"/>
                  </a:cubicBezTo>
                  <a:cubicBezTo>
                    <a:pt x="1" y="21"/>
                    <a:pt x="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79" name="Google Shape;3179;p37"/>
            <p:cNvSpPr/>
            <p:nvPr/>
          </p:nvSpPr>
          <p:spPr>
            <a:xfrm>
              <a:off x="1528094" y="2129973"/>
              <a:ext cx="163" cy="299"/>
            </a:xfrm>
            <a:custGeom>
              <a:avLst/>
              <a:gdLst/>
              <a:ahLst/>
              <a:cxnLst/>
              <a:rect l="l" t="t" r="r" b="b"/>
              <a:pathLst>
                <a:path w="12" h="22" extrusionOk="0">
                  <a:moveTo>
                    <a:pt x="1" y="1"/>
                  </a:moveTo>
                  <a:lnTo>
                    <a:pt x="1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0" name="Google Shape;3180;p37"/>
            <p:cNvSpPr/>
            <p:nvPr/>
          </p:nvSpPr>
          <p:spPr>
            <a:xfrm>
              <a:off x="1525243" y="2174615"/>
              <a:ext cx="68" cy="434"/>
            </a:xfrm>
            <a:custGeom>
              <a:avLst/>
              <a:gdLst/>
              <a:ahLst/>
              <a:cxnLst/>
              <a:rect l="l" t="t" r="r" b="b"/>
              <a:pathLst>
                <a:path w="5" h="32" extrusionOk="0">
                  <a:moveTo>
                    <a:pt x="4" y="0"/>
                  </a:moveTo>
                  <a:cubicBezTo>
                    <a:pt x="4" y="11"/>
                    <a:pt x="1" y="21"/>
                    <a:pt x="1" y="32"/>
                  </a:cubicBezTo>
                  <a:cubicBezTo>
                    <a:pt x="1" y="21"/>
                    <a:pt x="4" y="11"/>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1" name="Google Shape;3181;p37"/>
            <p:cNvSpPr/>
            <p:nvPr/>
          </p:nvSpPr>
          <p:spPr>
            <a:xfrm>
              <a:off x="1525297" y="2174181"/>
              <a:ext cx="149" cy="394"/>
            </a:xfrm>
            <a:custGeom>
              <a:avLst/>
              <a:gdLst/>
              <a:ahLst/>
              <a:cxnLst/>
              <a:rect l="l" t="t" r="r" b="b"/>
              <a:pathLst>
                <a:path w="11" h="29" extrusionOk="0">
                  <a:moveTo>
                    <a:pt x="11" y="1"/>
                  </a:moveTo>
                  <a:cubicBezTo>
                    <a:pt x="7" y="8"/>
                    <a:pt x="4" y="18"/>
                    <a:pt x="0" y="29"/>
                  </a:cubicBezTo>
                  <a:cubicBezTo>
                    <a:pt x="4" y="18"/>
                    <a:pt x="7" y="8"/>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2" name="Google Shape;3182;p37"/>
            <p:cNvSpPr/>
            <p:nvPr/>
          </p:nvSpPr>
          <p:spPr>
            <a:xfrm>
              <a:off x="1525433" y="2173706"/>
              <a:ext cx="204" cy="448"/>
            </a:xfrm>
            <a:custGeom>
              <a:avLst/>
              <a:gdLst/>
              <a:ahLst/>
              <a:cxnLst/>
              <a:rect l="l" t="t" r="r" b="b"/>
              <a:pathLst>
                <a:path w="15" h="33" extrusionOk="0">
                  <a:moveTo>
                    <a:pt x="15" y="1"/>
                  </a:moveTo>
                  <a:cubicBezTo>
                    <a:pt x="11" y="11"/>
                    <a:pt x="4" y="22"/>
                    <a:pt x="1" y="32"/>
                  </a:cubicBezTo>
                  <a:cubicBezTo>
                    <a:pt x="4" y="22"/>
                    <a:pt x="11" y="11"/>
                    <a:pt x="1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3" name="Google Shape;3183;p37"/>
            <p:cNvSpPr/>
            <p:nvPr/>
          </p:nvSpPr>
          <p:spPr>
            <a:xfrm>
              <a:off x="1528950" y="2131683"/>
              <a:ext cx="68" cy="109"/>
            </a:xfrm>
            <a:custGeom>
              <a:avLst/>
              <a:gdLst/>
              <a:ahLst/>
              <a:cxnLst/>
              <a:rect l="l" t="t" r="r" b="b"/>
              <a:pathLst>
                <a:path w="5" h="8" extrusionOk="0">
                  <a:moveTo>
                    <a:pt x="1" y="1"/>
                  </a:move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4" name="Google Shape;3184;p37"/>
            <p:cNvSpPr/>
            <p:nvPr/>
          </p:nvSpPr>
          <p:spPr>
            <a:xfrm>
              <a:off x="1525202" y="2175131"/>
              <a:ext cx="54" cy="448"/>
            </a:xfrm>
            <a:custGeom>
              <a:avLst/>
              <a:gdLst/>
              <a:ahLst/>
              <a:cxnLst/>
              <a:rect l="l" t="t" r="r" b="b"/>
              <a:pathLst>
                <a:path w="4" h="33" extrusionOk="0">
                  <a:moveTo>
                    <a:pt x="0" y="1"/>
                  </a:moveTo>
                  <a:lnTo>
                    <a:pt x="0" y="32"/>
                  </a:lnTo>
                  <a:cubicBezTo>
                    <a:pt x="0" y="22"/>
                    <a:pt x="4"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5" name="Google Shape;3185;p37"/>
            <p:cNvSpPr/>
            <p:nvPr/>
          </p:nvSpPr>
          <p:spPr>
            <a:xfrm>
              <a:off x="1528529" y="2130787"/>
              <a:ext cx="109" cy="244"/>
            </a:xfrm>
            <a:custGeom>
              <a:avLst/>
              <a:gdLst/>
              <a:ahLst/>
              <a:cxnLst/>
              <a:rect l="l" t="t" r="r" b="b"/>
              <a:pathLst>
                <a:path w="8" h="18" extrusionOk="0">
                  <a:moveTo>
                    <a:pt x="0" y="0"/>
                  </a:moveTo>
                  <a:lnTo>
                    <a:pt x="7"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6" name="Google Shape;3186;p37"/>
            <p:cNvSpPr/>
            <p:nvPr/>
          </p:nvSpPr>
          <p:spPr>
            <a:xfrm>
              <a:off x="1499201" y="1953967"/>
              <a:ext cx="99781" cy="84031"/>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3187" name="Google Shape;3187;p37"/>
            <p:cNvSpPr/>
            <p:nvPr/>
          </p:nvSpPr>
          <p:spPr>
            <a:xfrm>
              <a:off x="1578575" y="2011862"/>
              <a:ext cx="4915" cy="1385"/>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8" name="Google Shape;3188;p37"/>
            <p:cNvSpPr/>
            <p:nvPr/>
          </p:nvSpPr>
          <p:spPr>
            <a:xfrm>
              <a:off x="1547062" y="2032676"/>
              <a:ext cx="489" cy="774"/>
            </a:xfrm>
            <a:custGeom>
              <a:avLst/>
              <a:gdLst/>
              <a:ahLst/>
              <a:cxnLst/>
              <a:rect l="l" t="t" r="r" b="b"/>
              <a:pathLst>
                <a:path w="36" h="57" extrusionOk="0">
                  <a:moveTo>
                    <a:pt x="35" y="57"/>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89" name="Google Shape;3189;p37"/>
            <p:cNvSpPr/>
            <p:nvPr/>
          </p:nvSpPr>
          <p:spPr>
            <a:xfrm>
              <a:off x="1557381" y="2036817"/>
              <a:ext cx="625" cy="339"/>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0" name="Google Shape;3190;p37"/>
            <p:cNvSpPr/>
            <p:nvPr/>
          </p:nvSpPr>
          <p:spPr>
            <a:xfrm>
              <a:off x="1592316" y="2006960"/>
              <a:ext cx="1100" cy="1684"/>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1" name="Google Shape;3191;p37"/>
            <p:cNvSpPr/>
            <p:nvPr/>
          </p:nvSpPr>
          <p:spPr>
            <a:xfrm>
              <a:off x="1547537" y="2033436"/>
              <a:ext cx="2009" cy="2634"/>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2" name="Google Shape;3192;p37"/>
            <p:cNvSpPr/>
            <p:nvPr/>
          </p:nvSpPr>
          <p:spPr>
            <a:xfrm>
              <a:off x="1546397" y="2031576"/>
              <a:ext cx="530" cy="869"/>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3" name="Google Shape;3193;p37"/>
            <p:cNvSpPr/>
            <p:nvPr/>
          </p:nvSpPr>
          <p:spPr>
            <a:xfrm>
              <a:off x="1545582" y="2030544"/>
              <a:ext cx="679" cy="910"/>
            </a:xfrm>
            <a:custGeom>
              <a:avLst/>
              <a:gdLst/>
              <a:ahLst/>
              <a:cxnLst/>
              <a:rect l="l" t="t" r="r" b="b"/>
              <a:pathLst>
                <a:path w="50" h="67" extrusionOk="0">
                  <a:moveTo>
                    <a:pt x="1" y="0"/>
                  </a:moveTo>
                  <a:cubicBezTo>
                    <a:pt x="18" y="21"/>
                    <a:pt x="36" y="46"/>
                    <a:pt x="50" y="66"/>
                  </a:cubicBezTo>
                  <a:cubicBezTo>
                    <a:pt x="36" y="42"/>
                    <a:pt x="18" y="2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4" name="Google Shape;3194;p37"/>
            <p:cNvSpPr/>
            <p:nvPr/>
          </p:nvSpPr>
          <p:spPr>
            <a:xfrm>
              <a:off x="1544822" y="2029580"/>
              <a:ext cx="774" cy="923"/>
            </a:xfrm>
            <a:custGeom>
              <a:avLst/>
              <a:gdLst/>
              <a:ahLst/>
              <a:cxnLst/>
              <a:rect l="l" t="t" r="r" b="b"/>
              <a:pathLst>
                <a:path w="57" h="68" extrusionOk="0">
                  <a:moveTo>
                    <a:pt x="1" y="1"/>
                  </a:moveTo>
                  <a:cubicBezTo>
                    <a:pt x="18" y="25"/>
                    <a:pt x="39" y="50"/>
                    <a:pt x="57" y="67"/>
                  </a:cubicBezTo>
                  <a:cubicBezTo>
                    <a:pt x="39" y="46"/>
                    <a:pt x="22" y="2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5" name="Google Shape;3195;p37"/>
            <p:cNvSpPr/>
            <p:nvPr/>
          </p:nvSpPr>
          <p:spPr>
            <a:xfrm>
              <a:off x="1506941" y="1960376"/>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6" name="Google Shape;3196;p37"/>
            <p:cNvSpPr/>
            <p:nvPr/>
          </p:nvSpPr>
          <p:spPr>
            <a:xfrm>
              <a:off x="1508651" y="1958434"/>
              <a:ext cx="109" cy="109"/>
            </a:xfrm>
            <a:custGeom>
              <a:avLst/>
              <a:gdLst/>
              <a:ahLst/>
              <a:cxnLst/>
              <a:rect l="l" t="t" r="r" b="b"/>
              <a:pathLst>
                <a:path w="8" h="8" extrusionOk="0">
                  <a:moveTo>
                    <a:pt x="8" y="0"/>
                  </a:moveTo>
                  <a:lnTo>
                    <a:pt x="1" y="7"/>
                  </a:ln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7" name="Google Shape;3197;p37"/>
            <p:cNvSpPr/>
            <p:nvPr/>
          </p:nvSpPr>
          <p:spPr>
            <a:xfrm>
              <a:off x="1508271" y="1958624"/>
              <a:ext cx="299" cy="299"/>
            </a:xfrm>
            <a:custGeom>
              <a:avLst/>
              <a:gdLst/>
              <a:ahLst/>
              <a:cxnLst/>
              <a:rect l="l" t="t" r="r" b="b"/>
              <a:pathLst>
                <a:path w="22" h="22" extrusionOk="0">
                  <a:moveTo>
                    <a:pt x="1" y="21"/>
                  </a:moveTo>
                  <a:cubicBezTo>
                    <a:pt x="8" y="14"/>
                    <a:pt x="15" y="7"/>
                    <a:pt x="22" y="0"/>
                  </a:cubicBezTo>
                  <a:cubicBezTo>
                    <a:pt x="15" y="7"/>
                    <a:pt x="8" y="14"/>
                    <a:pt x="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8" name="Google Shape;3198;p37"/>
            <p:cNvSpPr/>
            <p:nvPr/>
          </p:nvSpPr>
          <p:spPr>
            <a:xfrm>
              <a:off x="1507280" y="1990084"/>
              <a:ext cx="3096" cy="1086"/>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199" name="Google Shape;3199;p37"/>
            <p:cNvSpPr/>
            <p:nvPr/>
          </p:nvSpPr>
          <p:spPr>
            <a:xfrm>
              <a:off x="1614271" y="1998868"/>
              <a:ext cx="28730" cy="30970"/>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0" name="Google Shape;3200;p37"/>
            <p:cNvSpPr/>
            <p:nvPr/>
          </p:nvSpPr>
          <p:spPr>
            <a:xfrm>
              <a:off x="1636321" y="202416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1" name="Google Shape;3201;p37"/>
            <p:cNvSpPr/>
            <p:nvPr/>
          </p:nvSpPr>
          <p:spPr>
            <a:xfrm>
              <a:off x="1639185" y="2024448"/>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2" name="Google Shape;3202;p37"/>
            <p:cNvSpPr/>
            <p:nvPr/>
          </p:nvSpPr>
          <p:spPr>
            <a:xfrm>
              <a:off x="1636796" y="202416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3" name="Google Shape;3203;p37"/>
            <p:cNvSpPr/>
            <p:nvPr/>
          </p:nvSpPr>
          <p:spPr>
            <a:xfrm>
              <a:off x="1638900" y="2024312"/>
              <a:ext cx="149" cy="109"/>
            </a:xfrm>
            <a:custGeom>
              <a:avLst/>
              <a:gdLst/>
              <a:ahLst/>
              <a:cxnLst/>
              <a:rect l="l" t="t" r="r" b="b"/>
              <a:pathLst>
                <a:path w="11" h="8" extrusionOk="0">
                  <a:moveTo>
                    <a:pt x="1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4" name="Google Shape;3204;p37"/>
            <p:cNvSpPr/>
            <p:nvPr/>
          </p:nvSpPr>
          <p:spPr>
            <a:xfrm>
              <a:off x="1626871" y="202963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5" name="Google Shape;3205;p37"/>
            <p:cNvSpPr/>
            <p:nvPr/>
          </p:nvSpPr>
          <p:spPr>
            <a:xfrm>
              <a:off x="1639471" y="2024598"/>
              <a:ext cx="149" cy="109"/>
            </a:xfrm>
            <a:custGeom>
              <a:avLst/>
              <a:gdLst/>
              <a:ahLst/>
              <a:cxnLst/>
              <a:rect l="l" t="t" r="r" b="b"/>
              <a:pathLst>
                <a:path w="11" h="8" extrusionOk="0">
                  <a:moveTo>
                    <a:pt x="1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6" name="Google Shape;3206;p37"/>
            <p:cNvSpPr/>
            <p:nvPr/>
          </p:nvSpPr>
          <p:spPr>
            <a:xfrm>
              <a:off x="1627441" y="2029255"/>
              <a:ext cx="530" cy="339"/>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7" name="Google Shape;3207;p37"/>
            <p:cNvSpPr/>
            <p:nvPr/>
          </p:nvSpPr>
          <p:spPr>
            <a:xfrm>
              <a:off x="1627156" y="2029580"/>
              <a:ext cx="109" cy="14"/>
            </a:xfrm>
            <a:custGeom>
              <a:avLst/>
              <a:gdLst/>
              <a:ahLst/>
              <a:cxnLst/>
              <a:rect l="l" t="t" r="r" b="b"/>
              <a:pathLst>
                <a:path w="8"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8" name="Google Shape;3208;p37"/>
            <p:cNvSpPr/>
            <p:nvPr/>
          </p:nvSpPr>
          <p:spPr>
            <a:xfrm>
              <a:off x="1638561" y="2024258"/>
              <a:ext cx="163" cy="68"/>
            </a:xfrm>
            <a:custGeom>
              <a:avLst/>
              <a:gdLst/>
              <a:ahLst/>
              <a:cxnLst/>
              <a:rect l="l" t="t" r="r" b="b"/>
              <a:pathLst>
                <a:path w="12" h="5" extrusionOk="0">
                  <a:moveTo>
                    <a:pt x="1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09" name="Google Shape;3209;p37"/>
            <p:cNvSpPr/>
            <p:nvPr/>
          </p:nvSpPr>
          <p:spPr>
            <a:xfrm>
              <a:off x="1637475" y="202412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0" name="Google Shape;3210;p37"/>
            <p:cNvSpPr/>
            <p:nvPr/>
          </p:nvSpPr>
          <p:spPr>
            <a:xfrm>
              <a:off x="1637230" y="202412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1" name="Google Shape;3211;p37"/>
            <p:cNvSpPr/>
            <p:nvPr/>
          </p:nvSpPr>
          <p:spPr>
            <a:xfrm>
              <a:off x="1638235" y="2024217"/>
              <a:ext cx="149" cy="14"/>
            </a:xfrm>
            <a:custGeom>
              <a:avLst/>
              <a:gdLst/>
              <a:ahLst/>
              <a:cxnLst/>
              <a:rect l="l" t="t" r="r" b="b"/>
              <a:pathLst>
                <a:path w="11" h="1" extrusionOk="0">
                  <a:moveTo>
                    <a:pt x="1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2" name="Google Shape;3212;p37"/>
            <p:cNvSpPr/>
            <p:nvPr/>
          </p:nvSpPr>
          <p:spPr>
            <a:xfrm>
              <a:off x="1639756" y="2024788"/>
              <a:ext cx="109" cy="109"/>
            </a:xfrm>
            <a:custGeom>
              <a:avLst/>
              <a:gdLst/>
              <a:ahLst/>
              <a:cxnLst/>
              <a:rect l="l" t="t" r="r" b="b"/>
              <a:pathLst>
                <a:path w="8" h="8" extrusionOk="0">
                  <a:moveTo>
                    <a:pt x="0" y="0"/>
                  </a:moveTo>
                  <a:lnTo>
                    <a:pt x="7"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3" name="Google Shape;3213;p37"/>
            <p:cNvSpPr/>
            <p:nvPr/>
          </p:nvSpPr>
          <p:spPr>
            <a:xfrm>
              <a:off x="1637855" y="2024163"/>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4" name="Google Shape;3214;p37"/>
            <p:cNvSpPr/>
            <p:nvPr/>
          </p:nvSpPr>
          <p:spPr>
            <a:xfrm>
              <a:off x="1639946" y="2025018"/>
              <a:ext cx="149" cy="163"/>
            </a:xfrm>
            <a:custGeom>
              <a:avLst/>
              <a:gdLst/>
              <a:ahLst/>
              <a:cxnLst/>
              <a:rect l="l" t="t" r="r" b="b"/>
              <a:pathLst>
                <a:path w="11" h="12" extrusionOk="0">
                  <a:moveTo>
                    <a:pt x="11"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5" name="Google Shape;3215;p37"/>
            <p:cNvSpPr/>
            <p:nvPr/>
          </p:nvSpPr>
          <p:spPr>
            <a:xfrm>
              <a:off x="1589940" y="1981910"/>
              <a:ext cx="32613" cy="51690"/>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6" name="Google Shape;3216;p37"/>
            <p:cNvSpPr/>
            <p:nvPr/>
          </p:nvSpPr>
          <p:spPr>
            <a:xfrm>
              <a:off x="1596688" y="2004394"/>
              <a:ext cx="584" cy="54"/>
            </a:xfrm>
            <a:custGeom>
              <a:avLst/>
              <a:gdLst/>
              <a:ahLst/>
              <a:cxnLst/>
              <a:rect l="l" t="t" r="r" b="b"/>
              <a:pathLst>
                <a:path w="43" h="4" extrusionOk="0">
                  <a:moveTo>
                    <a:pt x="0" y="1"/>
                  </a:moveTo>
                  <a:cubicBezTo>
                    <a:pt x="14" y="1"/>
                    <a:pt x="28" y="1"/>
                    <a:pt x="42" y="4"/>
                  </a:cubicBezTo>
                  <a:cubicBezTo>
                    <a:pt x="28" y="1"/>
                    <a:pt x="14"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7" name="Google Shape;3217;p37"/>
            <p:cNvSpPr/>
            <p:nvPr/>
          </p:nvSpPr>
          <p:spPr>
            <a:xfrm>
              <a:off x="1594502" y="2005155"/>
              <a:ext cx="109" cy="163"/>
            </a:xfrm>
            <a:custGeom>
              <a:avLst/>
              <a:gdLst/>
              <a:ahLst/>
              <a:cxnLst/>
              <a:rect l="l" t="t" r="r" b="b"/>
              <a:pathLst>
                <a:path w="8" h="12" extrusionOk="0">
                  <a:moveTo>
                    <a:pt x="0" y="1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8" name="Google Shape;3218;p37"/>
            <p:cNvSpPr/>
            <p:nvPr/>
          </p:nvSpPr>
          <p:spPr>
            <a:xfrm>
              <a:off x="1621019" y="202849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19" name="Google Shape;3219;p37"/>
            <p:cNvSpPr/>
            <p:nvPr/>
          </p:nvSpPr>
          <p:spPr>
            <a:xfrm>
              <a:off x="1594638" y="2004394"/>
              <a:ext cx="1969" cy="774"/>
            </a:xfrm>
            <a:custGeom>
              <a:avLst/>
              <a:gdLst/>
              <a:ahLst/>
              <a:cxnLst/>
              <a:rect l="l" t="t" r="r" b="b"/>
              <a:pathLst>
                <a:path w="145" h="57" extrusionOk="0">
                  <a:moveTo>
                    <a:pt x="144" y="1"/>
                  </a:moveTo>
                  <a:cubicBezTo>
                    <a:pt x="92" y="1"/>
                    <a:pt x="39" y="18"/>
                    <a:pt x="1" y="57"/>
                  </a:cubicBezTo>
                  <a:cubicBezTo>
                    <a:pt x="39" y="18"/>
                    <a:pt x="92" y="1"/>
                    <a:pt x="14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0" name="Google Shape;3220;p37"/>
            <p:cNvSpPr/>
            <p:nvPr/>
          </p:nvSpPr>
          <p:spPr>
            <a:xfrm>
              <a:off x="1621494" y="2028535"/>
              <a:ext cx="204" cy="14"/>
            </a:xfrm>
            <a:custGeom>
              <a:avLst/>
              <a:gdLst/>
              <a:ahLst/>
              <a:cxnLst/>
              <a:rect l="l" t="t" r="r" b="b"/>
              <a:pathLst>
                <a:path w="15" h="1" extrusionOk="0">
                  <a:moveTo>
                    <a:pt x="1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1" name="Google Shape;3221;p37"/>
            <p:cNvSpPr/>
            <p:nvPr/>
          </p:nvSpPr>
          <p:spPr>
            <a:xfrm>
              <a:off x="1619878" y="2028589"/>
              <a:ext cx="353" cy="54"/>
            </a:xfrm>
            <a:custGeom>
              <a:avLst/>
              <a:gdLst/>
              <a:ahLst/>
              <a:cxnLst/>
              <a:rect l="l" t="t" r="r" b="b"/>
              <a:pathLst>
                <a:path w="26" h="4" extrusionOk="0">
                  <a:moveTo>
                    <a:pt x="25"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2" name="Google Shape;3222;p37"/>
            <p:cNvSpPr/>
            <p:nvPr/>
          </p:nvSpPr>
          <p:spPr>
            <a:xfrm>
              <a:off x="1619362" y="2028684"/>
              <a:ext cx="434" cy="149"/>
            </a:xfrm>
            <a:custGeom>
              <a:avLst/>
              <a:gdLst/>
              <a:ahLst/>
              <a:cxnLst/>
              <a:rect l="l" t="t" r="r" b="b"/>
              <a:pathLst>
                <a:path w="32" h="11" extrusionOk="0">
                  <a:moveTo>
                    <a:pt x="32" y="0"/>
                  </a:moveTo>
                  <a:cubicBezTo>
                    <a:pt x="21" y="4"/>
                    <a:pt x="11" y="7"/>
                    <a:pt x="0" y="11"/>
                  </a:cubicBezTo>
                  <a:cubicBezTo>
                    <a:pt x="11" y="7"/>
                    <a:pt x="21" y="4"/>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3" name="Google Shape;3223;p37"/>
            <p:cNvSpPr/>
            <p:nvPr/>
          </p:nvSpPr>
          <p:spPr>
            <a:xfrm>
              <a:off x="1620353" y="2028494"/>
              <a:ext cx="448" cy="54"/>
            </a:xfrm>
            <a:custGeom>
              <a:avLst/>
              <a:gdLst/>
              <a:ahLst/>
              <a:cxnLst/>
              <a:rect l="l" t="t" r="r" b="b"/>
              <a:pathLst>
                <a:path w="33" h="4" extrusionOk="0">
                  <a:moveTo>
                    <a:pt x="32" y="0"/>
                  </a:moveTo>
                  <a:cubicBezTo>
                    <a:pt x="22" y="0"/>
                    <a:pt x="11" y="0"/>
                    <a:pt x="1" y="4"/>
                  </a:cubicBezTo>
                  <a:cubicBezTo>
                    <a:pt x="11" y="4"/>
                    <a:pt x="22" y="4"/>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4" name="Google Shape;3224;p37"/>
            <p:cNvSpPr/>
            <p:nvPr/>
          </p:nvSpPr>
          <p:spPr>
            <a:xfrm>
              <a:off x="1618507" y="2029160"/>
              <a:ext cx="394" cy="299"/>
            </a:xfrm>
            <a:custGeom>
              <a:avLst/>
              <a:gdLst/>
              <a:ahLst/>
              <a:cxnLst/>
              <a:rect l="l" t="t" r="r" b="b"/>
              <a:pathLst>
                <a:path w="29" h="22" extrusionOk="0">
                  <a:moveTo>
                    <a:pt x="28" y="0"/>
                  </a:moveTo>
                  <a:cubicBezTo>
                    <a:pt x="18" y="7"/>
                    <a:pt x="7" y="14"/>
                    <a:pt x="0" y="21"/>
                  </a:cubicBezTo>
                  <a:cubicBezTo>
                    <a:pt x="7" y="14"/>
                    <a:pt x="18" y="7"/>
                    <a:pt x="2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5" name="Google Shape;3225;p37"/>
            <p:cNvSpPr/>
            <p:nvPr/>
          </p:nvSpPr>
          <p:spPr>
            <a:xfrm>
              <a:off x="1618928" y="2028874"/>
              <a:ext cx="353" cy="204"/>
            </a:xfrm>
            <a:custGeom>
              <a:avLst/>
              <a:gdLst/>
              <a:ahLst/>
              <a:cxnLst/>
              <a:rect l="l" t="t" r="r" b="b"/>
              <a:pathLst>
                <a:path w="26" h="15" extrusionOk="0">
                  <a:moveTo>
                    <a:pt x="25" y="0"/>
                  </a:moveTo>
                  <a:cubicBezTo>
                    <a:pt x="18" y="4"/>
                    <a:pt x="8" y="7"/>
                    <a:pt x="1" y="14"/>
                  </a:cubicBezTo>
                  <a:cubicBezTo>
                    <a:pt x="8" y="7"/>
                    <a:pt x="18" y="4"/>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6" name="Google Shape;3226;p37"/>
            <p:cNvSpPr/>
            <p:nvPr/>
          </p:nvSpPr>
          <p:spPr>
            <a:xfrm>
              <a:off x="1622254" y="2028630"/>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7" name="Google Shape;3227;p37"/>
            <p:cNvSpPr/>
            <p:nvPr/>
          </p:nvSpPr>
          <p:spPr>
            <a:xfrm>
              <a:off x="1599444" y="1983621"/>
              <a:ext cx="149" cy="204"/>
            </a:xfrm>
            <a:custGeom>
              <a:avLst/>
              <a:gdLst/>
              <a:ahLst/>
              <a:cxnLst/>
              <a:rect l="l" t="t" r="r" b="b"/>
              <a:pathLst>
                <a:path w="11" h="15" extrusionOk="0">
                  <a:moveTo>
                    <a:pt x="0" y="15"/>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8" name="Google Shape;3228;p37"/>
            <p:cNvSpPr/>
            <p:nvPr/>
          </p:nvSpPr>
          <p:spPr>
            <a:xfrm>
              <a:off x="1591365" y="2001489"/>
              <a:ext cx="244" cy="299"/>
            </a:xfrm>
            <a:custGeom>
              <a:avLst/>
              <a:gdLst/>
              <a:ahLst/>
              <a:cxnLst/>
              <a:rect l="l" t="t" r="r" b="b"/>
              <a:pathLst>
                <a:path w="18" h="22" extrusionOk="0">
                  <a:moveTo>
                    <a:pt x="18" y="2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29" name="Google Shape;3229;p37"/>
            <p:cNvSpPr/>
            <p:nvPr/>
          </p:nvSpPr>
          <p:spPr>
            <a:xfrm>
              <a:off x="1594067" y="2004869"/>
              <a:ext cx="258" cy="394"/>
            </a:xfrm>
            <a:custGeom>
              <a:avLst/>
              <a:gdLst/>
              <a:ahLst/>
              <a:cxnLst/>
              <a:rect l="l" t="t" r="r" b="b"/>
              <a:pathLst>
                <a:path w="19" h="29" extrusionOk="0">
                  <a:moveTo>
                    <a:pt x="18" y="2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0" name="Google Shape;3230;p37"/>
            <p:cNvSpPr/>
            <p:nvPr/>
          </p:nvSpPr>
          <p:spPr>
            <a:xfrm>
              <a:off x="1599064" y="1984055"/>
              <a:ext cx="149" cy="204"/>
            </a:xfrm>
            <a:custGeom>
              <a:avLst/>
              <a:gdLst/>
              <a:ahLst/>
              <a:cxnLst/>
              <a:rect l="l" t="t" r="r" b="b"/>
              <a:pathLst>
                <a:path w="11" h="15" extrusionOk="0">
                  <a:moveTo>
                    <a:pt x="0"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1" name="Google Shape;3231;p37"/>
            <p:cNvSpPr/>
            <p:nvPr/>
          </p:nvSpPr>
          <p:spPr>
            <a:xfrm>
              <a:off x="1599824" y="1983105"/>
              <a:ext cx="149" cy="204"/>
            </a:xfrm>
            <a:custGeom>
              <a:avLst/>
              <a:gdLst/>
              <a:ahLst/>
              <a:cxnLst/>
              <a:rect l="l" t="t" r="r" b="b"/>
              <a:pathLst>
                <a:path w="11" h="15" extrusionOk="0">
                  <a:moveTo>
                    <a:pt x="0" y="1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2" name="Google Shape;3232;p37"/>
            <p:cNvSpPr/>
            <p:nvPr/>
          </p:nvSpPr>
          <p:spPr>
            <a:xfrm>
              <a:off x="1593266" y="2003824"/>
              <a:ext cx="299" cy="394"/>
            </a:xfrm>
            <a:custGeom>
              <a:avLst/>
              <a:gdLst/>
              <a:ahLst/>
              <a:cxnLst/>
              <a:rect l="l" t="t" r="r" b="b"/>
              <a:pathLst>
                <a:path w="22" h="29" extrusionOk="0">
                  <a:moveTo>
                    <a:pt x="21" y="2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3" name="Google Shape;3233;p37"/>
            <p:cNvSpPr/>
            <p:nvPr/>
          </p:nvSpPr>
          <p:spPr>
            <a:xfrm>
              <a:off x="1591936" y="2002154"/>
              <a:ext cx="244" cy="299"/>
            </a:xfrm>
            <a:custGeom>
              <a:avLst/>
              <a:gdLst/>
              <a:ahLst/>
              <a:cxnLst/>
              <a:rect l="l" t="t" r="r" b="b"/>
              <a:pathLst>
                <a:path w="18" h="22" extrusionOk="0">
                  <a:moveTo>
                    <a:pt x="18" y="2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4" name="Google Shape;3234;p37"/>
            <p:cNvSpPr/>
            <p:nvPr/>
          </p:nvSpPr>
          <p:spPr>
            <a:xfrm>
              <a:off x="1590890" y="2000973"/>
              <a:ext cx="204" cy="204"/>
            </a:xfrm>
            <a:custGeom>
              <a:avLst/>
              <a:gdLst/>
              <a:ahLst/>
              <a:cxnLst/>
              <a:rect l="l" t="t" r="r" b="b"/>
              <a:pathLst>
                <a:path w="15" h="15" extrusionOk="0">
                  <a:moveTo>
                    <a:pt x="14"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5" name="Google Shape;3235;p37"/>
            <p:cNvSpPr/>
            <p:nvPr/>
          </p:nvSpPr>
          <p:spPr>
            <a:xfrm>
              <a:off x="1598344" y="1984815"/>
              <a:ext cx="109" cy="109"/>
            </a:xfrm>
            <a:custGeom>
              <a:avLst/>
              <a:gdLst/>
              <a:ahLst/>
              <a:cxnLst/>
              <a:rect l="l" t="t" r="r" b="b"/>
              <a:pathLst>
                <a:path w="8" h="8" extrusionOk="0">
                  <a:moveTo>
                    <a:pt x="1" y="7"/>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6" name="Google Shape;3236;p37"/>
            <p:cNvSpPr/>
            <p:nvPr/>
          </p:nvSpPr>
          <p:spPr>
            <a:xfrm>
              <a:off x="1592547" y="2002914"/>
              <a:ext cx="299" cy="394"/>
            </a:xfrm>
            <a:custGeom>
              <a:avLst/>
              <a:gdLst/>
              <a:ahLst/>
              <a:cxnLst/>
              <a:rect l="l" t="t" r="r" b="b"/>
              <a:pathLst>
                <a:path w="22" h="29" extrusionOk="0">
                  <a:moveTo>
                    <a:pt x="22" y="2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7" name="Google Shape;3237;p37"/>
            <p:cNvSpPr/>
            <p:nvPr/>
          </p:nvSpPr>
          <p:spPr>
            <a:xfrm>
              <a:off x="1595303" y="1987287"/>
              <a:ext cx="353" cy="584"/>
            </a:xfrm>
            <a:custGeom>
              <a:avLst/>
              <a:gdLst/>
              <a:ahLst/>
              <a:cxnLst/>
              <a:rect l="l" t="t" r="r" b="b"/>
              <a:pathLst>
                <a:path w="26" h="43" extrusionOk="0">
                  <a:moveTo>
                    <a:pt x="1" y="42"/>
                  </a:moveTo>
                  <a:cubicBezTo>
                    <a:pt x="8" y="28"/>
                    <a:pt x="15" y="11"/>
                    <a:pt x="25" y="0"/>
                  </a:cubicBezTo>
                  <a:cubicBezTo>
                    <a:pt x="15" y="11"/>
                    <a:pt x="8" y="28"/>
                    <a:pt x="1"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8" name="Google Shape;3238;p37"/>
            <p:cNvSpPr/>
            <p:nvPr/>
          </p:nvSpPr>
          <p:spPr>
            <a:xfrm>
              <a:off x="1600245" y="1982534"/>
              <a:ext cx="109" cy="204"/>
            </a:xfrm>
            <a:custGeom>
              <a:avLst/>
              <a:gdLst/>
              <a:ahLst/>
              <a:cxnLst/>
              <a:rect l="l" t="t" r="r" b="b"/>
              <a:pathLst>
                <a:path w="8" h="15" extrusionOk="0">
                  <a:moveTo>
                    <a:pt x="1" y="1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39" name="Google Shape;3239;p37"/>
            <p:cNvSpPr/>
            <p:nvPr/>
          </p:nvSpPr>
          <p:spPr>
            <a:xfrm>
              <a:off x="1598684" y="1984476"/>
              <a:ext cx="149" cy="163"/>
            </a:xfrm>
            <a:custGeom>
              <a:avLst/>
              <a:gdLst/>
              <a:ahLst/>
              <a:cxnLst/>
              <a:rect l="l" t="t" r="r" b="b"/>
              <a:pathLst>
                <a:path w="11" h="12" extrusionOk="0">
                  <a:moveTo>
                    <a:pt x="1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0" name="Google Shape;3240;p37"/>
            <p:cNvSpPr/>
            <p:nvPr/>
          </p:nvSpPr>
          <p:spPr>
            <a:xfrm>
              <a:off x="1596498" y="1985101"/>
              <a:ext cx="1534" cy="1195"/>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1" name="Google Shape;3241;p37"/>
            <p:cNvSpPr/>
            <p:nvPr/>
          </p:nvSpPr>
          <p:spPr>
            <a:xfrm>
              <a:off x="1590456" y="2000538"/>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2" name="Google Shape;3242;p37"/>
            <p:cNvSpPr/>
            <p:nvPr/>
          </p:nvSpPr>
          <p:spPr>
            <a:xfrm>
              <a:off x="1619783" y="1999968"/>
              <a:ext cx="109" cy="353"/>
            </a:xfrm>
            <a:custGeom>
              <a:avLst/>
              <a:gdLst/>
              <a:ahLst/>
              <a:cxnLst/>
              <a:rect l="l" t="t" r="r" b="b"/>
              <a:pathLst>
                <a:path w="8" h="26" extrusionOk="0">
                  <a:moveTo>
                    <a:pt x="8" y="1"/>
                  </a:moveTo>
                  <a:lnTo>
                    <a:pt x="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3" name="Google Shape;3243;p37"/>
            <p:cNvSpPr/>
            <p:nvPr/>
          </p:nvSpPr>
          <p:spPr>
            <a:xfrm>
              <a:off x="1619213" y="2003783"/>
              <a:ext cx="68" cy="190"/>
            </a:xfrm>
            <a:custGeom>
              <a:avLst/>
              <a:gdLst/>
              <a:ahLst/>
              <a:cxnLst/>
              <a:rect l="l" t="t" r="r" b="b"/>
              <a:pathLst>
                <a:path w="5" h="14" extrusionOk="0">
                  <a:moveTo>
                    <a:pt x="1" y="0"/>
                  </a:moveTo>
                  <a:cubicBezTo>
                    <a:pt x="1" y="4"/>
                    <a:pt x="1" y="11"/>
                    <a:pt x="4" y="14"/>
                  </a:cubicBezTo>
                  <a:cubicBezTo>
                    <a:pt x="4" y="11"/>
                    <a:pt x="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4" name="Google Shape;3244;p37"/>
            <p:cNvSpPr/>
            <p:nvPr/>
          </p:nvSpPr>
          <p:spPr>
            <a:xfrm>
              <a:off x="1619267" y="2001964"/>
              <a:ext cx="54" cy="299"/>
            </a:xfrm>
            <a:custGeom>
              <a:avLst/>
              <a:gdLst/>
              <a:ahLst/>
              <a:cxnLst/>
              <a:rect l="l" t="t" r="r" b="b"/>
              <a:pathLst>
                <a:path w="4" h="22" extrusionOk="0">
                  <a:moveTo>
                    <a:pt x="4" y="1"/>
                  </a:moveTo>
                  <a:cubicBezTo>
                    <a:pt x="0" y="11"/>
                    <a:pt x="0" y="18"/>
                    <a:pt x="0" y="22"/>
                  </a:cubicBezTo>
                  <a:cubicBezTo>
                    <a:pt x="0" y="18"/>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5" name="Google Shape;3245;p37"/>
            <p:cNvSpPr/>
            <p:nvPr/>
          </p:nvSpPr>
          <p:spPr>
            <a:xfrm>
              <a:off x="1619362" y="2001353"/>
              <a:ext cx="109" cy="299"/>
            </a:xfrm>
            <a:custGeom>
              <a:avLst/>
              <a:gdLst/>
              <a:ahLst/>
              <a:cxnLst/>
              <a:rect l="l" t="t" r="r" b="b"/>
              <a:pathLst>
                <a:path w="8" h="22" extrusionOk="0">
                  <a:moveTo>
                    <a:pt x="7" y="0"/>
                  </a:moveTo>
                  <a:lnTo>
                    <a:pt x="0" y="21"/>
                  </a:lnTo>
                  <a:cubicBezTo>
                    <a:pt x="4" y="14"/>
                    <a:pt x="7" y="7"/>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6" name="Google Shape;3246;p37"/>
            <p:cNvSpPr/>
            <p:nvPr/>
          </p:nvSpPr>
          <p:spPr>
            <a:xfrm>
              <a:off x="1619552" y="2000688"/>
              <a:ext cx="109" cy="299"/>
            </a:xfrm>
            <a:custGeom>
              <a:avLst/>
              <a:gdLst/>
              <a:ahLst/>
              <a:cxnLst/>
              <a:rect l="l" t="t" r="r" b="b"/>
              <a:pathLst>
                <a:path w="8" h="22" extrusionOk="0">
                  <a:moveTo>
                    <a:pt x="7"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7" name="Google Shape;3247;p37"/>
            <p:cNvSpPr/>
            <p:nvPr/>
          </p:nvSpPr>
          <p:spPr>
            <a:xfrm>
              <a:off x="1619172" y="2003199"/>
              <a:ext cx="14" cy="258"/>
            </a:xfrm>
            <a:custGeom>
              <a:avLst/>
              <a:gdLst/>
              <a:ahLst/>
              <a:cxnLst/>
              <a:rect l="l" t="t" r="r" b="b"/>
              <a:pathLst>
                <a:path w="1" h="19" extrusionOk="0">
                  <a:moveTo>
                    <a:pt x="0" y="18"/>
                  </a:moveTo>
                  <a:lnTo>
                    <a:pt x="0" y="1"/>
                  </a:lnTo>
                  <a:cubicBezTo>
                    <a:pt x="0" y="8"/>
                    <a:pt x="0" y="11"/>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8" name="Google Shape;3248;p37"/>
            <p:cNvSpPr/>
            <p:nvPr/>
          </p:nvSpPr>
          <p:spPr>
            <a:xfrm>
              <a:off x="1620598" y="2025073"/>
              <a:ext cx="394" cy="774"/>
            </a:xfrm>
            <a:custGeom>
              <a:avLst/>
              <a:gdLst/>
              <a:ahLst/>
              <a:cxnLst/>
              <a:rect l="l" t="t" r="r" b="b"/>
              <a:pathLst>
                <a:path w="29" h="57" extrusionOk="0">
                  <a:moveTo>
                    <a:pt x="0" y="0"/>
                  </a:moveTo>
                  <a:lnTo>
                    <a:pt x="28"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49" name="Google Shape;3249;p37"/>
            <p:cNvSpPr/>
            <p:nvPr/>
          </p:nvSpPr>
          <p:spPr>
            <a:xfrm>
              <a:off x="1619118" y="2022031"/>
              <a:ext cx="258" cy="530"/>
            </a:xfrm>
            <a:custGeom>
              <a:avLst/>
              <a:gdLst/>
              <a:ahLst/>
              <a:cxnLst/>
              <a:rect l="l" t="t" r="r" b="b"/>
              <a:pathLst>
                <a:path w="19" h="39" extrusionOk="0">
                  <a:moveTo>
                    <a:pt x="1" y="0"/>
                  </a:moveTo>
                  <a:cubicBezTo>
                    <a:pt x="8" y="11"/>
                    <a:pt x="11" y="25"/>
                    <a:pt x="18" y="39"/>
                  </a:cubicBezTo>
                  <a:cubicBezTo>
                    <a:pt x="11" y="25"/>
                    <a:pt x="8"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0" name="Google Shape;3250;p37"/>
            <p:cNvSpPr/>
            <p:nvPr/>
          </p:nvSpPr>
          <p:spPr>
            <a:xfrm>
              <a:off x="1622118" y="2027924"/>
              <a:ext cx="339" cy="584"/>
            </a:xfrm>
            <a:custGeom>
              <a:avLst/>
              <a:gdLst/>
              <a:ahLst/>
              <a:cxnLst/>
              <a:rect l="l" t="t" r="r" b="b"/>
              <a:pathLst>
                <a:path w="25" h="43" extrusionOk="0">
                  <a:moveTo>
                    <a:pt x="0" y="0"/>
                  </a:moveTo>
                  <a:lnTo>
                    <a:pt x="25" y="4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1" name="Google Shape;3251;p37"/>
            <p:cNvSpPr/>
            <p:nvPr/>
          </p:nvSpPr>
          <p:spPr>
            <a:xfrm>
              <a:off x="1619172" y="2002588"/>
              <a:ext cx="54" cy="299"/>
            </a:xfrm>
            <a:custGeom>
              <a:avLst/>
              <a:gdLst/>
              <a:ahLst/>
              <a:cxnLst/>
              <a:rect l="l" t="t" r="r" b="b"/>
              <a:pathLst>
                <a:path w="4" h="22" extrusionOk="0">
                  <a:moveTo>
                    <a:pt x="4" y="0"/>
                  </a:moveTo>
                  <a:cubicBezTo>
                    <a:pt x="0" y="7"/>
                    <a:pt x="0" y="14"/>
                    <a:pt x="4" y="21"/>
                  </a:cubicBez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2" name="Google Shape;3252;p37"/>
            <p:cNvSpPr/>
            <p:nvPr/>
          </p:nvSpPr>
          <p:spPr>
            <a:xfrm>
              <a:off x="1619742" y="2023403"/>
              <a:ext cx="299" cy="584"/>
            </a:xfrm>
            <a:custGeom>
              <a:avLst/>
              <a:gdLst/>
              <a:ahLst/>
              <a:cxnLst/>
              <a:rect l="l" t="t" r="r" b="b"/>
              <a:pathLst>
                <a:path w="22" h="43" extrusionOk="0">
                  <a:moveTo>
                    <a:pt x="0" y="1"/>
                  </a:moveTo>
                  <a:lnTo>
                    <a:pt x="21" y="4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3" name="Google Shape;3253;p37"/>
            <p:cNvSpPr/>
            <p:nvPr/>
          </p:nvSpPr>
          <p:spPr>
            <a:xfrm>
              <a:off x="1621548" y="2026879"/>
              <a:ext cx="434" cy="815"/>
            </a:xfrm>
            <a:custGeom>
              <a:avLst/>
              <a:gdLst/>
              <a:ahLst/>
              <a:cxnLst/>
              <a:rect l="l" t="t" r="r" b="b"/>
              <a:pathLst>
                <a:path w="32" h="60" extrusionOk="0">
                  <a:moveTo>
                    <a:pt x="0" y="0"/>
                  </a:moveTo>
                  <a:lnTo>
                    <a:pt x="32" y="6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4" name="Google Shape;3254;p37"/>
            <p:cNvSpPr/>
            <p:nvPr/>
          </p:nvSpPr>
          <p:spPr>
            <a:xfrm>
              <a:off x="1621073" y="2025928"/>
              <a:ext cx="394" cy="774"/>
            </a:xfrm>
            <a:custGeom>
              <a:avLst/>
              <a:gdLst/>
              <a:ahLst/>
              <a:cxnLst/>
              <a:rect l="l" t="t" r="r" b="b"/>
              <a:pathLst>
                <a:path w="29" h="57" extrusionOk="0">
                  <a:moveTo>
                    <a:pt x="0" y="0"/>
                  </a:moveTo>
                  <a:lnTo>
                    <a:pt x="28"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5" name="Google Shape;3255;p37"/>
            <p:cNvSpPr/>
            <p:nvPr/>
          </p:nvSpPr>
          <p:spPr>
            <a:xfrm>
              <a:off x="1620123" y="2024122"/>
              <a:ext cx="394" cy="774"/>
            </a:xfrm>
            <a:custGeom>
              <a:avLst/>
              <a:gdLst/>
              <a:ahLst/>
              <a:cxnLst/>
              <a:rect l="l" t="t" r="r" b="b"/>
              <a:pathLst>
                <a:path w="29" h="57" extrusionOk="0">
                  <a:moveTo>
                    <a:pt x="0" y="0"/>
                  </a:moveTo>
                  <a:lnTo>
                    <a:pt x="28"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6" name="Google Shape;3256;p37"/>
            <p:cNvSpPr/>
            <p:nvPr/>
          </p:nvSpPr>
          <p:spPr>
            <a:xfrm>
              <a:off x="1619403" y="2022642"/>
              <a:ext cx="299" cy="638"/>
            </a:xfrm>
            <a:custGeom>
              <a:avLst/>
              <a:gdLst/>
              <a:ahLst/>
              <a:cxnLst/>
              <a:rect l="l" t="t" r="r" b="b"/>
              <a:pathLst>
                <a:path w="22" h="47" extrusionOk="0">
                  <a:moveTo>
                    <a:pt x="1" y="1"/>
                  </a:moveTo>
                  <a:cubicBezTo>
                    <a:pt x="8" y="15"/>
                    <a:pt x="15" y="32"/>
                    <a:pt x="22" y="46"/>
                  </a:cubicBezTo>
                  <a:cubicBezTo>
                    <a:pt x="15" y="32"/>
                    <a:pt x="8" y="1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7" name="Google Shape;3257;p37"/>
            <p:cNvSpPr/>
            <p:nvPr/>
          </p:nvSpPr>
          <p:spPr>
            <a:xfrm>
              <a:off x="1619457" y="2004449"/>
              <a:ext cx="14" cy="54"/>
            </a:xfrm>
            <a:custGeom>
              <a:avLst/>
              <a:gdLst/>
              <a:ahLst/>
              <a:cxnLst/>
              <a:rect l="l" t="t" r="r" b="b"/>
              <a:pathLst>
                <a:path w="1" h="4" extrusionOk="0">
                  <a:moveTo>
                    <a:pt x="0" y="4"/>
                  </a:moveTo>
                  <a:lnTo>
                    <a:pt x="0" y="0"/>
                  </a:ln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8" name="Google Shape;3258;p37"/>
            <p:cNvSpPr/>
            <p:nvPr/>
          </p:nvSpPr>
          <p:spPr>
            <a:xfrm>
              <a:off x="1641466" y="2001964"/>
              <a:ext cx="20488" cy="25689"/>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59" name="Google Shape;3259;p37"/>
            <p:cNvSpPr/>
            <p:nvPr/>
          </p:nvSpPr>
          <p:spPr>
            <a:xfrm>
              <a:off x="1659470" y="2015473"/>
              <a:ext cx="258" cy="299"/>
            </a:xfrm>
            <a:custGeom>
              <a:avLst/>
              <a:gdLst/>
              <a:ahLst/>
              <a:cxnLst/>
              <a:rect l="l" t="t" r="r" b="b"/>
              <a:pathLst>
                <a:path w="19" h="22" extrusionOk="0">
                  <a:moveTo>
                    <a:pt x="18" y="0"/>
                  </a:moveTo>
                  <a:lnTo>
                    <a:pt x="1"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0" name="Google Shape;3260;p37"/>
            <p:cNvSpPr/>
            <p:nvPr/>
          </p:nvSpPr>
          <p:spPr>
            <a:xfrm>
              <a:off x="1656714" y="2018936"/>
              <a:ext cx="163" cy="258"/>
            </a:xfrm>
            <a:custGeom>
              <a:avLst/>
              <a:gdLst/>
              <a:ahLst/>
              <a:cxnLst/>
              <a:rect l="l" t="t" r="r" b="b"/>
              <a:pathLst>
                <a:path w="12" h="19" extrusionOk="0">
                  <a:moveTo>
                    <a:pt x="11" y="1"/>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1" name="Google Shape;3261;p37"/>
            <p:cNvSpPr/>
            <p:nvPr/>
          </p:nvSpPr>
          <p:spPr>
            <a:xfrm>
              <a:off x="1660760" y="2014143"/>
              <a:ext cx="149" cy="204"/>
            </a:xfrm>
            <a:custGeom>
              <a:avLst/>
              <a:gdLst/>
              <a:ahLst/>
              <a:cxnLst/>
              <a:rect l="l" t="t" r="r" b="b"/>
              <a:pathLst>
                <a:path w="11" h="15" extrusionOk="0">
                  <a:moveTo>
                    <a:pt x="11"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2" name="Google Shape;3262;p37"/>
            <p:cNvSpPr/>
            <p:nvPr/>
          </p:nvSpPr>
          <p:spPr>
            <a:xfrm>
              <a:off x="1654487" y="2022412"/>
              <a:ext cx="204" cy="339"/>
            </a:xfrm>
            <a:custGeom>
              <a:avLst/>
              <a:gdLst/>
              <a:ahLst/>
              <a:cxnLst/>
              <a:rect l="l" t="t" r="r" b="b"/>
              <a:pathLst>
                <a:path w="15" h="25" extrusionOk="0">
                  <a:moveTo>
                    <a:pt x="14" y="0"/>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3" name="Google Shape;3263;p37"/>
            <p:cNvSpPr/>
            <p:nvPr/>
          </p:nvSpPr>
          <p:spPr>
            <a:xfrm>
              <a:off x="1660095" y="2014808"/>
              <a:ext cx="244" cy="244"/>
            </a:xfrm>
            <a:custGeom>
              <a:avLst/>
              <a:gdLst/>
              <a:ahLst/>
              <a:cxnLst/>
              <a:rect l="l" t="t" r="r" b="b"/>
              <a:pathLst>
                <a:path w="18" h="18" extrusionOk="0">
                  <a:moveTo>
                    <a:pt x="18"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4" name="Google Shape;3264;p37"/>
            <p:cNvSpPr/>
            <p:nvPr/>
          </p:nvSpPr>
          <p:spPr>
            <a:xfrm>
              <a:off x="1655478" y="2020646"/>
              <a:ext cx="204" cy="394"/>
            </a:xfrm>
            <a:custGeom>
              <a:avLst/>
              <a:gdLst/>
              <a:ahLst/>
              <a:cxnLst/>
              <a:rect l="l" t="t" r="r" b="b"/>
              <a:pathLst>
                <a:path w="15" h="29" extrusionOk="0">
                  <a:moveTo>
                    <a:pt x="15" y="1"/>
                  </a:moveTo>
                  <a:lnTo>
                    <a:pt x="1"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5" name="Google Shape;3265;p37"/>
            <p:cNvSpPr/>
            <p:nvPr/>
          </p:nvSpPr>
          <p:spPr>
            <a:xfrm>
              <a:off x="1654962" y="2021556"/>
              <a:ext cx="204" cy="339"/>
            </a:xfrm>
            <a:custGeom>
              <a:avLst/>
              <a:gdLst/>
              <a:ahLst/>
              <a:cxnLst/>
              <a:rect l="l" t="t" r="r" b="b"/>
              <a:pathLst>
                <a:path w="15" h="25" extrusionOk="0">
                  <a:moveTo>
                    <a:pt x="14" y="0"/>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6" name="Google Shape;3266;p37"/>
            <p:cNvSpPr/>
            <p:nvPr/>
          </p:nvSpPr>
          <p:spPr>
            <a:xfrm>
              <a:off x="1656049" y="2019791"/>
              <a:ext cx="258" cy="353"/>
            </a:xfrm>
            <a:custGeom>
              <a:avLst/>
              <a:gdLst/>
              <a:ahLst/>
              <a:cxnLst/>
              <a:rect l="l" t="t" r="r" b="b"/>
              <a:pathLst>
                <a:path w="19" h="26" extrusionOk="0">
                  <a:moveTo>
                    <a:pt x="18" y="1"/>
                  </a:moveTo>
                  <a:lnTo>
                    <a:pt x="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7" name="Google Shape;3267;p37"/>
            <p:cNvSpPr/>
            <p:nvPr/>
          </p:nvSpPr>
          <p:spPr>
            <a:xfrm>
              <a:off x="1645933" y="2026634"/>
              <a:ext cx="4711" cy="774"/>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8" name="Google Shape;3268;p37"/>
            <p:cNvSpPr/>
            <p:nvPr/>
          </p:nvSpPr>
          <p:spPr>
            <a:xfrm>
              <a:off x="1658194" y="2017035"/>
              <a:ext cx="204" cy="258"/>
            </a:xfrm>
            <a:custGeom>
              <a:avLst/>
              <a:gdLst/>
              <a:ahLst/>
              <a:cxnLst/>
              <a:rect l="l" t="t" r="r" b="b"/>
              <a:pathLst>
                <a:path w="15" h="19" extrusionOk="0">
                  <a:moveTo>
                    <a:pt x="14"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69" name="Google Shape;3269;p37"/>
            <p:cNvSpPr/>
            <p:nvPr/>
          </p:nvSpPr>
          <p:spPr>
            <a:xfrm>
              <a:off x="1645268" y="2027395"/>
              <a:ext cx="489" cy="109"/>
            </a:xfrm>
            <a:custGeom>
              <a:avLst/>
              <a:gdLst/>
              <a:ahLst/>
              <a:cxnLst/>
              <a:rect l="l" t="t" r="r" b="b"/>
              <a:pathLst>
                <a:path w="36" h="8" extrusionOk="0">
                  <a:moveTo>
                    <a:pt x="35"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0" name="Google Shape;3270;p37"/>
            <p:cNvSpPr/>
            <p:nvPr/>
          </p:nvSpPr>
          <p:spPr>
            <a:xfrm>
              <a:off x="1658859" y="2016234"/>
              <a:ext cx="244" cy="299"/>
            </a:xfrm>
            <a:custGeom>
              <a:avLst/>
              <a:gdLst/>
              <a:ahLst/>
              <a:cxnLst/>
              <a:rect l="l" t="t" r="r" b="b"/>
              <a:pathLst>
                <a:path w="18" h="22" extrusionOk="0">
                  <a:moveTo>
                    <a:pt x="18"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1" name="Google Shape;3271;p37"/>
            <p:cNvSpPr/>
            <p:nvPr/>
          </p:nvSpPr>
          <p:spPr>
            <a:xfrm>
              <a:off x="1661371" y="2013613"/>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2" name="Google Shape;3272;p37"/>
            <p:cNvSpPr/>
            <p:nvPr/>
          </p:nvSpPr>
          <p:spPr>
            <a:xfrm>
              <a:off x="1654107" y="2023308"/>
              <a:ext cx="149" cy="299"/>
            </a:xfrm>
            <a:custGeom>
              <a:avLst/>
              <a:gdLst/>
              <a:ahLst/>
              <a:cxnLst/>
              <a:rect l="l" t="t" r="r" b="b"/>
              <a:pathLst>
                <a:path w="11" h="22" extrusionOk="0">
                  <a:moveTo>
                    <a:pt x="11" y="1"/>
                  </a:moveTo>
                  <a:cubicBezTo>
                    <a:pt x="7" y="8"/>
                    <a:pt x="4" y="15"/>
                    <a:pt x="0" y="22"/>
                  </a:cubicBezTo>
                  <a:cubicBezTo>
                    <a:pt x="4" y="15"/>
                    <a:pt x="7" y="8"/>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3" name="Google Shape;3273;p37"/>
            <p:cNvSpPr/>
            <p:nvPr/>
          </p:nvSpPr>
          <p:spPr>
            <a:xfrm>
              <a:off x="1641697" y="2026919"/>
              <a:ext cx="3476" cy="733"/>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4" name="Google Shape;3274;p37"/>
            <p:cNvSpPr/>
            <p:nvPr/>
          </p:nvSpPr>
          <p:spPr>
            <a:xfrm>
              <a:off x="1643123" y="2023688"/>
              <a:ext cx="68" cy="163"/>
            </a:xfrm>
            <a:custGeom>
              <a:avLst/>
              <a:gdLst/>
              <a:ahLst/>
              <a:cxnLst/>
              <a:rect l="l" t="t" r="r" b="b"/>
              <a:pathLst>
                <a:path w="5" h="12" extrusionOk="0">
                  <a:moveTo>
                    <a:pt x="1"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5" name="Google Shape;3275;p37"/>
            <p:cNvSpPr/>
            <p:nvPr/>
          </p:nvSpPr>
          <p:spPr>
            <a:xfrm>
              <a:off x="1643082" y="2023837"/>
              <a:ext cx="54" cy="54"/>
            </a:xfrm>
            <a:custGeom>
              <a:avLst/>
              <a:gdLst/>
              <a:ahLst/>
              <a:cxnLst/>
              <a:rect l="l" t="t" r="r" b="b"/>
              <a:pathLst>
                <a:path w="4" h="4" extrusionOk="0">
                  <a:moveTo>
                    <a:pt x="0" y="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6" name="Google Shape;3276;p37"/>
            <p:cNvSpPr/>
            <p:nvPr/>
          </p:nvSpPr>
          <p:spPr>
            <a:xfrm>
              <a:off x="1642458" y="2013097"/>
              <a:ext cx="1344" cy="8798"/>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7" name="Google Shape;3277;p37"/>
            <p:cNvSpPr/>
            <p:nvPr/>
          </p:nvSpPr>
          <p:spPr>
            <a:xfrm>
              <a:off x="1644128" y="2004353"/>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8" name="Google Shape;3278;p37"/>
            <p:cNvSpPr/>
            <p:nvPr/>
          </p:nvSpPr>
          <p:spPr>
            <a:xfrm>
              <a:off x="1644358" y="2003783"/>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79" name="Google Shape;3279;p37"/>
            <p:cNvSpPr/>
            <p:nvPr/>
          </p:nvSpPr>
          <p:spPr>
            <a:xfrm>
              <a:off x="1644834" y="2002059"/>
              <a:ext cx="109" cy="258"/>
            </a:xfrm>
            <a:custGeom>
              <a:avLst/>
              <a:gdLst/>
              <a:ahLst/>
              <a:cxnLst/>
              <a:rect l="l" t="t" r="r" b="b"/>
              <a:pathLst>
                <a:path w="8" h="19" extrusionOk="0">
                  <a:moveTo>
                    <a:pt x="1" y="1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0" name="Google Shape;3280;p37"/>
            <p:cNvSpPr/>
            <p:nvPr/>
          </p:nvSpPr>
          <p:spPr>
            <a:xfrm>
              <a:off x="1644033" y="2004544"/>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1" name="Google Shape;3281;p37"/>
            <p:cNvSpPr/>
            <p:nvPr/>
          </p:nvSpPr>
          <p:spPr>
            <a:xfrm>
              <a:off x="1643028" y="2023878"/>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2" name="Google Shape;3282;p37"/>
            <p:cNvSpPr/>
            <p:nvPr/>
          </p:nvSpPr>
          <p:spPr>
            <a:xfrm>
              <a:off x="1643693" y="2005114"/>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3" name="Google Shape;3283;p37"/>
            <p:cNvSpPr/>
            <p:nvPr/>
          </p:nvSpPr>
          <p:spPr>
            <a:xfrm>
              <a:off x="1644453" y="2003389"/>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4" name="Google Shape;3284;p37"/>
            <p:cNvSpPr/>
            <p:nvPr/>
          </p:nvSpPr>
          <p:spPr>
            <a:xfrm>
              <a:off x="1642607" y="2024598"/>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5" name="Google Shape;3285;p37"/>
            <p:cNvSpPr/>
            <p:nvPr/>
          </p:nvSpPr>
          <p:spPr>
            <a:xfrm>
              <a:off x="1642987" y="2024027"/>
              <a:ext cx="54" cy="54"/>
            </a:xfrm>
            <a:custGeom>
              <a:avLst/>
              <a:gdLst/>
              <a:ahLst/>
              <a:cxnLst/>
              <a:rect l="l" t="t" r="r" b="b"/>
              <a:pathLst>
                <a:path w="4" h="4" extrusionOk="0">
                  <a:moveTo>
                    <a:pt x="0" y="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6" name="Google Shape;3286;p37"/>
            <p:cNvSpPr/>
            <p:nvPr/>
          </p:nvSpPr>
          <p:spPr>
            <a:xfrm>
              <a:off x="1642702" y="2024407"/>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7" name="Google Shape;3287;p37"/>
            <p:cNvSpPr/>
            <p:nvPr/>
          </p:nvSpPr>
          <p:spPr>
            <a:xfrm>
              <a:off x="1643652" y="2005209"/>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8" name="Google Shape;3288;p37"/>
            <p:cNvSpPr/>
            <p:nvPr/>
          </p:nvSpPr>
          <p:spPr>
            <a:xfrm>
              <a:off x="1642838" y="2024258"/>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89" name="Google Shape;3289;p37"/>
            <p:cNvSpPr/>
            <p:nvPr/>
          </p:nvSpPr>
          <p:spPr>
            <a:xfrm>
              <a:off x="1643408" y="2021882"/>
              <a:ext cx="163" cy="1113"/>
            </a:xfrm>
            <a:custGeom>
              <a:avLst/>
              <a:gdLst/>
              <a:ahLst/>
              <a:cxnLst/>
              <a:rect l="l" t="t" r="r" b="b"/>
              <a:pathLst>
                <a:path w="12" h="82" extrusionOk="0">
                  <a:moveTo>
                    <a:pt x="1" y="81"/>
                  </a:moveTo>
                  <a:cubicBezTo>
                    <a:pt x="4" y="53"/>
                    <a:pt x="11" y="29"/>
                    <a:pt x="11" y="1"/>
                  </a:cubicBezTo>
                  <a:cubicBezTo>
                    <a:pt x="11" y="29"/>
                    <a:pt x="4" y="53"/>
                    <a:pt x="1"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0" name="Google Shape;3290;p37"/>
            <p:cNvSpPr/>
            <p:nvPr/>
          </p:nvSpPr>
          <p:spPr>
            <a:xfrm>
              <a:off x="1644698" y="2002588"/>
              <a:ext cx="109" cy="204"/>
            </a:xfrm>
            <a:custGeom>
              <a:avLst/>
              <a:gdLst/>
              <a:ahLst/>
              <a:cxnLst/>
              <a:rect l="l" t="t" r="r" b="b"/>
              <a:pathLst>
                <a:path w="8" h="15" extrusionOk="0">
                  <a:moveTo>
                    <a:pt x="0" y="1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1" name="Google Shape;3291;p37"/>
            <p:cNvSpPr/>
            <p:nvPr/>
          </p:nvSpPr>
          <p:spPr>
            <a:xfrm>
              <a:off x="1643937" y="2004734"/>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2" name="Google Shape;3292;p37"/>
            <p:cNvSpPr/>
            <p:nvPr/>
          </p:nvSpPr>
          <p:spPr>
            <a:xfrm>
              <a:off x="1642267" y="202520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3" name="Google Shape;3293;p37"/>
            <p:cNvSpPr/>
            <p:nvPr/>
          </p:nvSpPr>
          <p:spPr>
            <a:xfrm>
              <a:off x="1644603" y="2003009"/>
              <a:ext cx="54" cy="163"/>
            </a:xfrm>
            <a:custGeom>
              <a:avLst/>
              <a:gdLst/>
              <a:ahLst/>
              <a:cxnLst/>
              <a:rect l="l" t="t" r="r" b="b"/>
              <a:pathLst>
                <a:path w="4" h="12" extrusionOk="0">
                  <a:moveTo>
                    <a:pt x="0"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4" name="Google Shape;3294;p37"/>
            <p:cNvSpPr/>
            <p:nvPr/>
          </p:nvSpPr>
          <p:spPr>
            <a:xfrm>
              <a:off x="1642892" y="2024122"/>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5" name="Google Shape;3295;p37"/>
            <p:cNvSpPr/>
            <p:nvPr/>
          </p:nvSpPr>
          <p:spPr>
            <a:xfrm>
              <a:off x="1643598" y="2005250"/>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6" name="Google Shape;3296;p37"/>
            <p:cNvSpPr/>
            <p:nvPr/>
          </p:nvSpPr>
          <p:spPr>
            <a:xfrm>
              <a:off x="1643842" y="2004869"/>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7" name="Google Shape;3297;p37"/>
            <p:cNvSpPr/>
            <p:nvPr/>
          </p:nvSpPr>
          <p:spPr>
            <a:xfrm>
              <a:off x="1642458" y="2024883"/>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8" name="Google Shape;3298;p37"/>
            <p:cNvSpPr/>
            <p:nvPr/>
          </p:nvSpPr>
          <p:spPr>
            <a:xfrm>
              <a:off x="1643747" y="2004964"/>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299" name="Google Shape;3299;p37"/>
            <p:cNvSpPr/>
            <p:nvPr/>
          </p:nvSpPr>
          <p:spPr>
            <a:xfrm>
              <a:off x="1415781" y="1868483"/>
              <a:ext cx="74445" cy="23055"/>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0" name="Google Shape;3300;p37"/>
            <p:cNvSpPr/>
            <p:nvPr/>
          </p:nvSpPr>
          <p:spPr>
            <a:xfrm>
              <a:off x="1460410" y="1905007"/>
              <a:ext cx="815" cy="434"/>
            </a:xfrm>
            <a:custGeom>
              <a:avLst/>
              <a:gdLst/>
              <a:ahLst/>
              <a:cxnLst/>
              <a:rect l="l" t="t" r="r" b="b"/>
              <a:pathLst>
                <a:path w="60" h="32" extrusionOk="0">
                  <a:moveTo>
                    <a:pt x="56" y="0"/>
                  </a:moveTo>
                  <a:lnTo>
                    <a:pt x="0" y="32"/>
                  </a:lnTo>
                  <a:lnTo>
                    <a:pt x="0" y="32"/>
                  </a:lnTo>
                  <a:lnTo>
                    <a:pt x="6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1" name="Google Shape;3301;p37"/>
            <p:cNvSpPr/>
            <p:nvPr/>
          </p:nvSpPr>
          <p:spPr>
            <a:xfrm>
              <a:off x="1461402" y="1905075"/>
              <a:ext cx="13333" cy="3286"/>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2" name="Google Shape;3302;p37"/>
            <p:cNvSpPr/>
            <p:nvPr/>
          </p:nvSpPr>
          <p:spPr>
            <a:xfrm>
              <a:off x="1545446" y="1904002"/>
              <a:ext cx="11039" cy="3720"/>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3" name="Google Shape;3303;p37"/>
            <p:cNvSpPr/>
            <p:nvPr/>
          </p:nvSpPr>
          <p:spPr>
            <a:xfrm>
              <a:off x="1591976" y="2466518"/>
              <a:ext cx="8907" cy="7115"/>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4" name="Google Shape;3304;p37"/>
            <p:cNvSpPr/>
            <p:nvPr/>
          </p:nvSpPr>
          <p:spPr>
            <a:xfrm>
              <a:off x="1602621" y="2468718"/>
              <a:ext cx="10862" cy="5540"/>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5" name="Google Shape;3305;p37"/>
            <p:cNvSpPr/>
            <p:nvPr/>
          </p:nvSpPr>
          <p:spPr>
            <a:xfrm>
              <a:off x="1441633" y="2034672"/>
              <a:ext cx="41181" cy="45838"/>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6" name="Google Shape;3306;p37"/>
            <p:cNvSpPr/>
            <p:nvPr/>
          </p:nvSpPr>
          <p:spPr>
            <a:xfrm>
              <a:off x="1464633" y="2038813"/>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7" name="Google Shape;3307;p37"/>
            <p:cNvSpPr/>
            <p:nvPr/>
          </p:nvSpPr>
          <p:spPr>
            <a:xfrm>
              <a:off x="1462501" y="2038053"/>
              <a:ext cx="149" cy="109"/>
            </a:xfrm>
            <a:custGeom>
              <a:avLst/>
              <a:gdLst/>
              <a:ahLst/>
              <a:cxnLst/>
              <a:rect l="l" t="t" r="r" b="b"/>
              <a:pathLst>
                <a:path w="11" h="8" extrusionOk="0">
                  <a:moveTo>
                    <a:pt x="0" y="0"/>
                  </a:moveTo>
                  <a:lnTo>
                    <a:pt x="1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8" name="Google Shape;3308;p37"/>
            <p:cNvSpPr/>
            <p:nvPr/>
          </p:nvSpPr>
          <p:spPr>
            <a:xfrm>
              <a:off x="1475767" y="2042140"/>
              <a:ext cx="244" cy="244"/>
            </a:xfrm>
            <a:custGeom>
              <a:avLst/>
              <a:gdLst/>
              <a:ahLst/>
              <a:cxnLst/>
              <a:rect l="l" t="t" r="r" b="b"/>
              <a:pathLst>
                <a:path w="18" h="18" extrusionOk="0">
                  <a:moveTo>
                    <a:pt x="0" y="18"/>
                  </a:moveTo>
                  <a:cubicBezTo>
                    <a:pt x="7" y="11"/>
                    <a:pt x="11" y="7"/>
                    <a:pt x="18" y="0"/>
                  </a:cubicBezTo>
                  <a:cubicBezTo>
                    <a:pt x="11" y="7"/>
                    <a:pt x="7" y="11"/>
                    <a:pt x="0"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09" name="Google Shape;3309;p37"/>
            <p:cNvSpPr/>
            <p:nvPr/>
          </p:nvSpPr>
          <p:spPr>
            <a:xfrm>
              <a:off x="1463112" y="2038338"/>
              <a:ext cx="204" cy="54"/>
            </a:xfrm>
            <a:custGeom>
              <a:avLst/>
              <a:gdLst/>
              <a:ahLst/>
              <a:cxnLst/>
              <a:rect l="l" t="t" r="r" b="b"/>
              <a:pathLst>
                <a:path w="15" h="4" extrusionOk="0">
                  <a:moveTo>
                    <a:pt x="1" y="0"/>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0" name="Google Shape;3310;p37"/>
            <p:cNvSpPr/>
            <p:nvPr/>
          </p:nvSpPr>
          <p:spPr>
            <a:xfrm>
              <a:off x="1464158" y="2038718"/>
              <a:ext cx="204" cy="54"/>
            </a:xfrm>
            <a:custGeom>
              <a:avLst/>
              <a:gdLst/>
              <a:ahLst/>
              <a:cxnLst/>
              <a:rect l="l" t="t" r="r" b="b"/>
              <a:pathLst>
                <a:path w="15" h="4" extrusionOk="0">
                  <a:moveTo>
                    <a:pt x="1" y="0"/>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1" name="Google Shape;3311;p37"/>
            <p:cNvSpPr/>
            <p:nvPr/>
          </p:nvSpPr>
          <p:spPr>
            <a:xfrm>
              <a:off x="1463642" y="2038569"/>
              <a:ext cx="204" cy="68"/>
            </a:xfrm>
            <a:custGeom>
              <a:avLst/>
              <a:gdLst/>
              <a:ahLst/>
              <a:cxnLst/>
              <a:rect l="l" t="t" r="r" b="b"/>
              <a:pathLst>
                <a:path w="15" h="5" extrusionOk="0">
                  <a:moveTo>
                    <a:pt x="0" y="1"/>
                  </a:moveTo>
                  <a:lnTo>
                    <a:pt x="1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2" name="Google Shape;3312;p37"/>
            <p:cNvSpPr/>
            <p:nvPr/>
          </p:nvSpPr>
          <p:spPr>
            <a:xfrm>
              <a:off x="1478048" y="2043891"/>
              <a:ext cx="149" cy="163"/>
            </a:xfrm>
            <a:custGeom>
              <a:avLst/>
              <a:gdLst/>
              <a:ahLst/>
              <a:cxnLst/>
              <a:rect l="l" t="t" r="r" b="b"/>
              <a:pathLst>
                <a:path w="11" h="12" extrusionOk="0">
                  <a:moveTo>
                    <a:pt x="0" y="1"/>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3" name="Google Shape;3313;p37"/>
            <p:cNvSpPr/>
            <p:nvPr/>
          </p:nvSpPr>
          <p:spPr>
            <a:xfrm>
              <a:off x="1478428" y="2044326"/>
              <a:ext cx="1670" cy="1819"/>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4" name="Google Shape;3314;p37"/>
            <p:cNvSpPr/>
            <p:nvPr/>
          </p:nvSpPr>
          <p:spPr>
            <a:xfrm>
              <a:off x="1459026" y="2036152"/>
              <a:ext cx="204" cy="109"/>
            </a:xfrm>
            <a:custGeom>
              <a:avLst/>
              <a:gdLst/>
              <a:ahLst/>
              <a:cxnLst/>
              <a:rect l="l" t="t" r="r" b="b"/>
              <a:pathLst>
                <a:path w="15" h="8" extrusionOk="0">
                  <a:moveTo>
                    <a:pt x="1" y="0"/>
                  </a:moveTo>
                  <a:lnTo>
                    <a:pt x="15"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5" name="Google Shape;3315;p37"/>
            <p:cNvSpPr/>
            <p:nvPr/>
          </p:nvSpPr>
          <p:spPr>
            <a:xfrm>
              <a:off x="1457559" y="2035147"/>
              <a:ext cx="244" cy="163"/>
            </a:xfrm>
            <a:custGeom>
              <a:avLst/>
              <a:gdLst/>
              <a:ahLst/>
              <a:cxnLst/>
              <a:rect l="l" t="t" r="r" b="b"/>
              <a:pathLst>
                <a:path w="18" h="12" extrusionOk="0">
                  <a:moveTo>
                    <a:pt x="0" y="1"/>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6" name="Google Shape;3316;p37"/>
            <p:cNvSpPr/>
            <p:nvPr/>
          </p:nvSpPr>
          <p:spPr>
            <a:xfrm>
              <a:off x="1458265" y="2035622"/>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7" name="Google Shape;3317;p37"/>
            <p:cNvSpPr/>
            <p:nvPr/>
          </p:nvSpPr>
          <p:spPr>
            <a:xfrm>
              <a:off x="1477192" y="2043090"/>
              <a:ext cx="434" cy="394"/>
            </a:xfrm>
            <a:custGeom>
              <a:avLst/>
              <a:gdLst/>
              <a:ahLst/>
              <a:cxnLst/>
              <a:rect l="l" t="t" r="r" b="b"/>
              <a:pathLst>
                <a:path w="32" h="29" extrusionOk="0">
                  <a:moveTo>
                    <a:pt x="0" y="0"/>
                  </a:moveTo>
                  <a:lnTo>
                    <a:pt x="32"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8" name="Google Shape;3318;p37"/>
            <p:cNvSpPr/>
            <p:nvPr/>
          </p:nvSpPr>
          <p:spPr>
            <a:xfrm>
              <a:off x="1460356" y="2036912"/>
              <a:ext cx="258" cy="204"/>
            </a:xfrm>
            <a:custGeom>
              <a:avLst/>
              <a:gdLst/>
              <a:ahLst/>
              <a:cxnLst/>
              <a:rect l="l" t="t" r="r" b="b"/>
              <a:pathLst>
                <a:path w="19" h="15" extrusionOk="0">
                  <a:moveTo>
                    <a:pt x="1" y="0"/>
                  </a:moveTo>
                  <a:lnTo>
                    <a:pt x="1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19" name="Google Shape;3319;p37"/>
            <p:cNvSpPr/>
            <p:nvPr/>
          </p:nvSpPr>
          <p:spPr>
            <a:xfrm>
              <a:off x="1456935" y="2034726"/>
              <a:ext cx="258" cy="204"/>
            </a:xfrm>
            <a:custGeom>
              <a:avLst/>
              <a:gdLst/>
              <a:ahLst/>
              <a:cxnLst/>
              <a:rect l="l" t="t" r="r" b="b"/>
              <a:pathLst>
                <a:path w="19" h="15" extrusionOk="0">
                  <a:moveTo>
                    <a:pt x="1" y="0"/>
                  </a:moveTo>
                  <a:lnTo>
                    <a:pt x="1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0" name="Google Shape;3320;p37"/>
            <p:cNvSpPr/>
            <p:nvPr/>
          </p:nvSpPr>
          <p:spPr>
            <a:xfrm>
              <a:off x="1459691" y="2036532"/>
              <a:ext cx="258" cy="149"/>
            </a:xfrm>
            <a:custGeom>
              <a:avLst/>
              <a:gdLst/>
              <a:ahLst/>
              <a:cxnLst/>
              <a:rect l="l" t="t" r="r" b="b"/>
              <a:pathLst>
                <a:path w="19" h="11" extrusionOk="0">
                  <a:moveTo>
                    <a:pt x="1" y="0"/>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1" name="Google Shape;3321;p37"/>
            <p:cNvSpPr/>
            <p:nvPr/>
          </p:nvSpPr>
          <p:spPr>
            <a:xfrm>
              <a:off x="1461021" y="2037293"/>
              <a:ext cx="258" cy="149"/>
            </a:xfrm>
            <a:custGeom>
              <a:avLst/>
              <a:gdLst/>
              <a:ahLst/>
              <a:cxnLst/>
              <a:rect l="l" t="t" r="r" b="b"/>
              <a:pathLst>
                <a:path w="19" h="11" extrusionOk="0">
                  <a:moveTo>
                    <a:pt x="1" y="0"/>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2" name="Google Shape;3322;p37"/>
            <p:cNvSpPr/>
            <p:nvPr/>
          </p:nvSpPr>
          <p:spPr>
            <a:xfrm>
              <a:off x="1461687" y="2037673"/>
              <a:ext cx="204" cy="109"/>
            </a:xfrm>
            <a:custGeom>
              <a:avLst/>
              <a:gdLst/>
              <a:ahLst/>
              <a:cxnLst/>
              <a:rect l="l" t="t" r="r" b="b"/>
              <a:pathLst>
                <a:path w="15" h="8" extrusionOk="0">
                  <a:moveTo>
                    <a:pt x="1" y="0"/>
                  </a:moveTo>
                  <a:lnTo>
                    <a:pt x="15"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3" name="Google Shape;3323;p37"/>
            <p:cNvSpPr/>
            <p:nvPr/>
          </p:nvSpPr>
          <p:spPr>
            <a:xfrm>
              <a:off x="1452522" y="2077971"/>
              <a:ext cx="299" cy="394"/>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4" name="Google Shape;3324;p37"/>
            <p:cNvSpPr/>
            <p:nvPr/>
          </p:nvSpPr>
          <p:spPr>
            <a:xfrm>
              <a:off x="1480084" y="2046131"/>
              <a:ext cx="733" cy="815"/>
            </a:xfrm>
            <a:custGeom>
              <a:avLst/>
              <a:gdLst/>
              <a:ahLst/>
              <a:cxnLst/>
              <a:rect l="l" t="t" r="r" b="b"/>
              <a:pathLst>
                <a:path w="54" h="60" extrusionOk="0">
                  <a:moveTo>
                    <a:pt x="1" y="0"/>
                  </a:moveTo>
                  <a:lnTo>
                    <a:pt x="25" y="28"/>
                  </a:lnTo>
                  <a:lnTo>
                    <a:pt x="53" y="60"/>
                  </a:lnTo>
                  <a:lnTo>
                    <a:pt x="15" y="14"/>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5" name="Google Shape;3325;p37"/>
            <p:cNvSpPr/>
            <p:nvPr/>
          </p:nvSpPr>
          <p:spPr>
            <a:xfrm>
              <a:off x="1449100" y="2076925"/>
              <a:ext cx="530" cy="109"/>
            </a:xfrm>
            <a:custGeom>
              <a:avLst/>
              <a:gdLst/>
              <a:ahLst/>
              <a:cxnLst/>
              <a:rect l="l" t="t" r="r" b="b"/>
              <a:pathLst>
                <a:path w="39" h="8" extrusionOk="0">
                  <a:moveTo>
                    <a:pt x="39"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6" name="Google Shape;3326;p37"/>
            <p:cNvSpPr/>
            <p:nvPr/>
          </p:nvSpPr>
          <p:spPr>
            <a:xfrm>
              <a:off x="1446724" y="2070462"/>
              <a:ext cx="149" cy="204"/>
            </a:xfrm>
            <a:custGeom>
              <a:avLst/>
              <a:gdLst/>
              <a:ahLst/>
              <a:cxnLst/>
              <a:rect l="l" t="t" r="r" b="b"/>
              <a:pathLst>
                <a:path w="11" h="15" extrusionOk="0">
                  <a:moveTo>
                    <a:pt x="1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7" name="Google Shape;3327;p37"/>
            <p:cNvSpPr/>
            <p:nvPr/>
          </p:nvSpPr>
          <p:spPr>
            <a:xfrm>
              <a:off x="1451897" y="2077400"/>
              <a:ext cx="258" cy="204"/>
            </a:xfrm>
            <a:custGeom>
              <a:avLst/>
              <a:gdLst/>
              <a:ahLst/>
              <a:cxnLst/>
              <a:rect l="l" t="t" r="r" b="b"/>
              <a:pathLst>
                <a:path w="19" h="15" extrusionOk="0">
                  <a:moveTo>
                    <a:pt x="18"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8" name="Google Shape;3328;p37"/>
            <p:cNvSpPr/>
            <p:nvPr/>
          </p:nvSpPr>
          <p:spPr>
            <a:xfrm>
              <a:off x="1447390" y="2071698"/>
              <a:ext cx="54" cy="163"/>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29" name="Google Shape;3329;p37"/>
            <p:cNvSpPr/>
            <p:nvPr/>
          </p:nvSpPr>
          <p:spPr>
            <a:xfrm>
              <a:off x="1447104" y="2071087"/>
              <a:ext cx="109" cy="204"/>
            </a:xfrm>
            <a:custGeom>
              <a:avLst/>
              <a:gdLst/>
              <a:ahLst/>
              <a:cxnLst/>
              <a:rect l="l" t="t" r="r" b="b"/>
              <a:pathLst>
                <a:path w="8" h="15" extrusionOk="0">
                  <a:moveTo>
                    <a:pt x="7"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0" name="Google Shape;3330;p37"/>
            <p:cNvSpPr/>
            <p:nvPr/>
          </p:nvSpPr>
          <p:spPr>
            <a:xfrm>
              <a:off x="1447580" y="2072933"/>
              <a:ext cx="14" cy="204"/>
            </a:xfrm>
            <a:custGeom>
              <a:avLst/>
              <a:gdLst/>
              <a:ahLst/>
              <a:cxnLst/>
              <a:rect l="l" t="t" r="r" b="b"/>
              <a:pathLst>
                <a:path w="1" h="15" extrusionOk="0">
                  <a:moveTo>
                    <a:pt x="0"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1" name="Google Shape;3331;p37"/>
            <p:cNvSpPr/>
            <p:nvPr/>
          </p:nvSpPr>
          <p:spPr>
            <a:xfrm>
              <a:off x="1482705" y="2049974"/>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2" name="Google Shape;3332;p37"/>
            <p:cNvSpPr/>
            <p:nvPr/>
          </p:nvSpPr>
          <p:spPr>
            <a:xfrm>
              <a:off x="1452807" y="2078351"/>
              <a:ext cx="1534" cy="1819"/>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3" name="Google Shape;3333;p37"/>
            <p:cNvSpPr/>
            <p:nvPr/>
          </p:nvSpPr>
          <p:spPr>
            <a:xfrm>
              <a:off x="1482460" y="2050313"/>
              <a:ext cx="68" cy="54"/>
            </a:xfrm>
            <a:custGeom>
              <a:avLst/>
              <a:gdLst/>
              <a:ahLst/>
              <a:cxnLst/>
              <a:rect l="l" t="t" r="r" b="b"/>
              <a:pathLst>
                <a:path w="5" h="4" extrusionOk="0">
                  <a:moveTo>
                    <a:pt x="4"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4" name="Google Shape;3334;p37"/>
            <p:cNvSpPr/>
            <p:nvPr/>
          </p:nvSpPr>
          <p:spPr>
            <a:xfrm>
              <a:off x="1482610" y="2050123"/>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5" name="Google Shape;3335;p37"/>
            <p:cNvSpPr/>
            <p:nvPr/>
          </p:nvSpPr>
          <p:spPr>
            <a:xfrm>
              <a:off x="1447390" y="2073463"/>
              <a:ext cx="54" cy="149"/>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6" name="Google Shape;3336;p37"/>
            <p:cNvSpPr/>
            <p:nvPr/>
          </p:nvSpPr>
          <p:spPr>
            <a:xfrm>
              <a:off x="1481320" y="2047598"/>
              <a:ext cx="1453" cy="2295"/>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7" name="Google Shape;3337;p37"/>
            <p:cNvSpPr/>
            <p:nvPr/>
          </p:nvSpPr>
          <p:spPr>
            <a:xfrm>
              <a:off x="1451571" y="2077170"/>
              <a:ext cx="299" cy="204"/>
            </a:xfrm>
            <a:custGeom>
              <a:avLst/>
              <a:gdLst/>
              <a:ahLst/>
              <a:cxnLst/>
              <a:rect l="l" t="t" r="r" b="b"/>
              <a:pathLst>
                <a:path w="22" h="15" extrusionOk="0">
                  <a:moveTo>
                    <a:pt x="21" y="14"/>
                  </a:moveTo>
                  <a:cubicBezTo>
                    <a:pt x="14" y="7"/>
                    <a:pt x="7" y="4"/>
                    <a:pt x="0" y="0"/>
                  </a:cubicBezTo>
                  <a:cubicBezTo>
                    <a:pt x="7" y="4"/>
                    <a:pt x="14" y="7"/>
                    <a:pt x="2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8" name="Google Shape;3338;p37"/>
            <p:cNvSpPr/>
            <p:nvPr/>
          </p:nvSpPr>
          <p:spPr>
            <a:xfrm>
              <a:off x="1450947" y="2076980"/>
              <a:ext cx="204" cy="54"/>
            </a:xfrm>
            <a:custGeom>
              <a:avLst/>
              <a:gdLst/>
              <a:ahLst/>
              <a:cxnLst/>
              <a:rect l="l" t="t" r="r" b="b"/>
              <a:pathLst>
                <a:path w="15" h="4" extrusionOk="0">
                  <a:moveTo>
                    <a:pt x="15"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39" name="Google Shape;3339;p37"/>
            <p:cNvSpPr/>
            <p:nvPr/>
          </p:nvSpPr>
          <p:spPr>
            <a:xfrm>
              <a:off x="1452237" y="2077645"/>
              <a:ext cx="204" cy="244"/>
            </a:xfrm>
            <a:custGeom>
              <a:avLst/>
              <a:gdLst/>
              <a:ahLst/>
              <a:cxnLst/>
              <a:rect l="l" t="t" r="r" b="b"/>
              <a:pathLst>
                <a:path w="15" h="18" extrusionOk="0">
                  <a:moveTo>
                    <a:pt x="0" y="0"/>
                  </a:moveTo>
                  <a:lnTo>
                    <a:pt x="1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0" name="Google Shape;3340;p37"/>
            <p:cNvSpPr/>
            <p:nvPr/>
          </p:nvSpPr>
          <p:spPr>
            <a:xfrm>
              <a:off x="1449671" y="2076884"/>
              <a:ext cx="625" cy="54"/>
            </a:xfrm>
            <a:custGeom>
              <a:avLst/>
              <a:gdLst/>
              <a:ahLst/>
              <a:cxnLst/>
              <a:rect l="l" t="t" r="r" b="b"/>
              <a:pathLst>
                <a:path w="46" h="4" extrusionOk="0">
                  <a:moveTo>
                    <a:pt x="46" y="0"/>
                  </a:moveTo>
                  <a:cubicBezTo>
                    <a:pt x="28" y="0"/>
                    <a:pt x="14" y="0"/>
                    <a:pt x="0" y="4"/>
                  </a:cubicBezTo>
                  <a:cubicBezTo>
                    <a:pt x="14" y="0"/>
                    <a:pt x="28" y="0"/>
                    <a:pt x="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1" name="Google Shape;3341;p37"/>
            <p:cNvSpPr/>
            <p:nvPr/>
          </p:nvSpPr>
          <p:spPr>
            <a:xfrm>
              <a:off x="1450621" y="2076884"/>
              <a:ext cx="244" cy="54"/>
            </a:xfrm>
            <a:custGeom>
              <a:avLst/>
              <a:gdLst/>
              <a:ahLst/>
              <a:cxnLst/>
              <a:rect l="l" t="t" r="r" b="b"/>
              <a:pathLst>
                <a:path w="18" h="4" extrusionOk="0">
                  <a:moveTo>
                    <a:pt x="18"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2" name="Google Shape;3342;p37"/>
            <p:cNvSpPr/>
            <p:nvPr/>
          </p:nvSpPr>
          <p:spPr>
            <a:xfrm>
              <a:off x="1451286" y="2077075"/>
              <a:ext cx="204" cy="54"/>
            </a:xfrm>
            <a:custGeom>
              <a:avLst/>
              <a:gdLst/>
              <a:ahLst/>
              <a:cxnLst/>
              <a:rect l="l" t="t" r="r" b="b"/>
              <a:pathLst>
                <a:path w="15" h="4" extrusionOk="0">
                  <a:moveTo>
                    <a:pt x="1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3" name="Google Shape;3343;p37"/>
            <p:cNvSpPr/>
            <p:nvPr/>
          </p:nvSpPr>
          <p:spPr>
            <a:xfrm>
              <a:off x="1450336" y="2076884"/>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4" name="Google Shape;3344;p37"/>
            <p:cNvSpPr/>
            <p:nvPr/>
          </p:nvSpPr>
          <p:spPr>
            <a:xfrm>
              <a:off x="1447580" y="2072417"/>
              <a:ext cx="14" cy="149"/>
            </a:xfrm>
            <a:custGeom>
              <a:avLst/>
              <a:gdLst/>
              <a:ahLst/>
              <a:cxnLst/>
              <a:rect l="l" t="t" r="r" b="b"/>
              <a:pathLst>
                <a:path w="1" h="11" extrusionOk="0">
                  <a:moveTo>
                    <a:pt x="0"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5" name="Google Shape;3345;p37"/>
            <p:cNvSpPr/>
            <p:nvPr/>
          </p:nvSpPr>
          <p:spPr>
            <a:xfrm>
              <a:off x="1480899" y="2047082"/>
              <a:ext cx="339" cy="339"/>
            </a:xfrm>
            <a:custGeom>
              <a:avLst/>
              <a:gdLst/>
              <a:ahLst/>
              <a:cxnLst/>
              <a:rect l="l" t="t" r="r" b="b"/>
              <a:pathLst>
                <a:path w="25" h="25" extrusionOk="0">
                  <a:moveTo>
                    <a:pt x="0" y="0"/>
                  </a:moveTo>
                  <a:lnTo>
                    <a:pt x="25"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6" name="Google Shape;3346;p37"/>
            <p:cNvSpPr/>
            <p:nvPr/>
          </p:nvSpPr>
          <p:spPr>
            <a:xfrm>
              <a:off x="1479989" y="2046077"/>
              <a:ext cx="299" cy="299"/>
            </a:xfrm>
            <a:custGeom>
              <a:avLst/>
              <a:gdLst/>
              <a:ahLst/>
              <a:cxnLst/>
              <a:rect l="l" t="t" r="r" b="b"/>
              <a:pathLst>
                <a:path w="22" h="22" extrusionOk="0">
                  <a:moveTo>
                    <a:pt x="8" y="4"/>
                  </a:moveTo>
                  <a:lnTo>
                    <a:pt x="1" y="1"/>
                  </a:lnTo>
                  <a:lnTo>
                    <a:pt x="8" y="4"/>
                  </a:lnTo>
                  <a:lnTo>
                    <a:pt x="22"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7" name="Google Shape;3347;p37"/>
            <p:cNvSpPr/>
            <p:nvPr/>
          </p:nvSpPr>
          <p:spPr>
            <a:xfrm>
              <a:off x="1504429" y="1192826"/>
              <a:ext cx="453000" cy="337170"/>
            </a:xfrm>
            <a:custGeom>
              <a:avLst/>
              <a:gdLst/>
              <a:ahLst/>
              <a:cxnLst/>
              <a:rect l="l" t="t" r="r" b="b"/>
              <a:pathLst>
                <a:path w="33364" h="24833" extrusionOk="0">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8" name="Google Shape;3348;p37"/>
            <p:cNvSpPr/>
            <p:nvPr/>
          </p:nvSpPr>
          <p:spPr>
            <a:xfrm>
              <a:off x="1636850" y="1405097"/>
              <a:ext cx="21547" cy="12491"/>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49" name="Google Shape;3349;p37"/>
            <p:cNvSpPr/>
            <p:nvPr/>
          </p:nvSpPr>
          <p:spPr>
            <a:xfrm>
              <a:off x="1089269" y="1627361"/>
              <a:ext cx="38085" cy="22688"/>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0" name="Google Shape;3350;p37"/>
            <p:cNvSpPr/>
            <p:nvPr/>
          </p:nvSpPr>
          <p:spPr>
            <a:xfrm>
              <a:off x="1108006" y="1344093"/>
              <a:ext cx="76156" cy="4961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1" name="Google Shape;3351;p37"/>
            <p:cNvSpPr/>
            <p:nvPr/>
          </p:nvSpPr>
          <p:spPr>
            <a:xfrm>
              <a:off x="1158773" y="1355960"/>
              <a:ext cx="133616" cy="70277"/>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2" name="Google Shape;3352;p37"/>
            <p:cNvSpPr/>
            <p:nvPr/>
          </p:nvSpPr>
          <p:spPr>
            <a:xfrm>
              <a:off x="1158243" y="1321487"/>
              <a:ext cx="9857" cy="6436"/>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3" name="Google Shape;3353;p37"/>
            <p:cNvSpPr/>
            <p:nvPr/>
          </p:nvSpPr>
          <p:spPr>
            <a:xfrm>
              <a:off x="1130627" y="1298310"/>
              <a:ext cx="52871" cy="25947"/>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4" name="Google Shape;3354;p37"/>
            <p:cNvSpPr/>
            <p:nvPr/>
          </p:nvSpPr>
          <p:spPr>
            <a:xfrm>
              <a:off x="1171549" y="1310367"/>
              <a:ext cx="86380" cy="35437"/>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5" name="Google Shape;3355;p37"/>
            <p:cNvSpPr/>
            <p:nvPr/>
          </p:nvSpPr>
          <p:spPr>
            <a:xfrm>
              <a:off x="1190001" y="1292064"/>
              <a:ext cx="7943" cy="3136"/>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6" name="Google Shape;3356;p37"/>
            <p:cNvSpPr/>
            <p:nvPr/>
          </p:nvSpPr>
          <p:spPr>
            <a:xfrm>
              <a:off x="1203443" y="1290258"/>
              <a:ext cx="23829" cy="10971"/>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7" name="Google Shape;3357;p37"/>
            <p:cNvSpPr/>
            <p:nvPr/>
          </p:nvSpPr>
          <p:spPr>
            <a:xfrm>
              <a:off x="1201067" y="1279519"/>
              <a:ext cx="29300" cy="6789"/>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8" name="Google Shape;3358;p37"/>
            <p:cNvSpPr/>
            <p:nvPr/>
          </p:nvSpPr>
          <p:spPr>
            <a:xfrm>
              <a:off x="1259015" y="1268100"/>
              <a:ext cx="46978" cy="24073"/>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59" name="Google Shape;3359;p37"/>
            <p:cNvSpPr/>
            <p:nvPr/>
          </p:nvSpPr>
          <p:spPr>
            <a:xfrm>
              <a:off x="1256395" y="1294400"/>
              <a:ext cx="10332" cy="9328"/>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0" name="Google Shape;3360;p37"/>
            <p:cNvSpPr/>
            <p:nvPr/>
          </p:nvSpPr>
          <p:spPr>
            <a:xfrm>
              <a:off x="1300753" y="1256369"/>
              <a:ext cx="8703" cy="469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1" name="Google Shape;3361;p37"/>
            <p:cNvSpPr/>
            <p:nvPr/>
          </p:nvSpPr>
          <p:spPr>
            <a:xfrm>
              <a:off x="1265858" y="1330814"/>
              <a:ext cx="6626" cy="4901"/>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2" name="Google Shape;3362;p37"/>
            <p:cNvSpPr/>
            <p:nvPr/>
          </p:nvSpPr>
          <p:spPr>
            <a:xfrm>
              <a:off x="1266945" y="1309756"/>
              <a:ext cx="52260" cy="27454"/>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3" name="Google Shape;3363;p37"/>
            <p:cNvSpPr/>
            <p:nvPr/>
          </p:nvSpPr>
          <p:spPr>
            <a:xfrm>
              <a:off x="1309917" y="1312268"/>
              <a:ext cx="923" cy="109"/>
            </a:xfrm>
            <a:custGeom>
              <a:avLst/>
              <a:gdLst/>
              <a:ahLst/>
              <a:cxnLst/>
              <a:rect l="l" t="t" r="r" b="b"/>
              <a:pathLst>
                <a:path w="68" h="8" extrusionOk="0">
                  <a:moveTo>
                    <a:pt x="1" y="1"/>
                  </a:moveTo>
                  <a:lnTo>
                    <a:pt x="64" y="8"/>
                  </a:lnTo>
                  <a:cubicBezTo>
                    <a:pt x="64" y="8"/>
                    <a:pt x="64" y="4"/>
                    <a:pt x="67" y="4"/>
                  </a:cubicBez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4" name="Google Shape;3364;p37"/>
            <p:cNvSpPr/>
            <p:nvPr/>
          </p:nvSpPr>
          <p:spPr>
            <a:xfrm>
              <a:off x="1314344" y="1277224"/>
              <a:ext cx="23109" cy="14718"/>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5" name="Google Shape;3365;p37"/>
            <p:cNvSpPr/>
            <p:nvPr/>
          </p:nvSpPr>
          <p:spPr>
            <a:xfrm>
              <a:off x="1329265" y="1294739"/>
              <a:ext cx="19973" cy="4548"/>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6" name="Google Shape;3366;p37"/>
            <p:cNvSpPr/>
            <p:nvPr/>
          </p:nvSpPr>
          <p:spPr>
            <a:xfrm>
              <a:off x="1324934" y="1329592"/>
              <a:ext cx="24684" cy="12138"/>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7" name="Google Shape;3367;p37"/>
            <p:cNvSpPr/>
            <p:nvPr/>
          </p:nvSpPr>
          <p:spPr>
            <a:xfrm>
              <a:off x="1281500" y="1350040"/>
              <a:ext cx="45593" cy="39266"/>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8" name="Google Shape;3368;p37"/>
            <p:cNvSpPr/>
            <p:nvPr/>
          </p:nvSpPr>
          <p:spPr>
            <a:xfrm>
              <a:off x="1325029" y="1306674"/>
              <a:ext cx="126216" cy="36999"/>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69" name="Google Shape;3369;p37"/>
            <p:cNvSpPr/>
            <p:nvPr/>
          </p:nvSpPr>
          <p:spPr>
            <a:xfrm>
              <a:off x="1366386" y="1297251"/>
              <a:ext cx="10237" cy="5092"/>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0" name="Google Shape;3370;p37"/>
            <p:cNvSpPr/>
            <p:nvPr/>
          </p:nvSpPr>
          <p:spPr>
            <a:xfrm>
              <a:off x="1325409" y="1232744"/>
              <a:ext cx="83529" cy="54948"/>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1" name="Google Shape;3371;p37"/>
            <p:cNvSpPr/>
            <p:nvPr/>
          </p:nvSpPr>
          <p:spPr>
            <a:xfrm>
              <a:off x="1360263" y="1200633"/>
              <a:ext cx="230111" cy="117201"/>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2" name="Google Shape;3372;p37"/>
            <p:cNvSpPr/>
            <p:nvPr/>
          </p:nvSpPr>
          <p:spPr>
            <a:xfrm>
              <a:off x="1448150" y="1504498"/>
              <a:ext cx="5567" cy="6476"/>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3" name="Google Shape;3373;p37"/>
            <p:cNvSpPr/>
            <p:nvPr/>
          </p:nvSpPr>
          <p:spPr>
            <a:xfrm>
              <a:off x="1420818" y="1496650"/>
              <a:ext cx="12410" cy="7807"/>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4" name="Google Shape;3374;p37"/>
            <p:cNvSpPr/>
            <p:nvPr/>
          </p:nvSpPr>
          <p:spPr>
            <a:xfrm>
              <a:off x="1395483" y="1461851"/>
              <a:ext cx="49110" cy="30699"/>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5" name="Google Shape;3375;p37"/>
            <p:cNvSpPr/>
            <p:nvPr/>
          </p:nvSpPr>
          <p:spPr>
            <a:xfrm>
              <a:off x="1373895" y="1355132"/>
              <a:ext cx="215339" cy="153181"/>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6" name="Google Shape;3376;p37"/>
            <p:cNvSpPr/>
            <p:nvPr/>
          </p:nvSpPr>
          <p:spPr>
            <a:xfrm>
              <a:off x="1468014" y="1430297"/>
              <a:ext cx="17841" cy="12722"/>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7" name="Google Shape;3377;p37"/>
            <p:cNvSpPr/>
            <p:nvPr/>
          </p:nvSpPr>
          <p:spPr>
            <a:xfrm>
              <a:off x="1442393" y="1355322"/>
              <a:ext cx="32667" cy="14188"/>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8" name="Google Shape;3378;p37"/>
            <p:cNvSpPr/>
            <p:nvPr/>
          </p:nvSpPr>
          <p:spPr>
            <a:xfrm>
              <a:off x="1605052" y="1620450"/>
              <a:ext cx="47684" cy="43136"/>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79" name="Google Shape;3379;p37"/>
            <p:cNvSpPr/>
            <p:nvPr/>
          </p:nvSpPr>
          <p:spPr>
            <a:xfrm>
              <a:off x="1053479" y="1595277"/>
              <a:ext cx="11704" cy="15777"/>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0" name="Google Shape;3380;p37"/>
            <p:cNvSpPr/>
            <p:nvPr/>
          </p:nvSpPr>
          <p:spPr>
            <a:xfrm>
              <a:off x="1341580" y="1422123"/>
              <a:ext cx="1439" cy="2009"/>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1" name="Google Shape;3381;p37"/>
            <p:cNvSpPr/>
            <p:nvPr/>
          </p:nvSpPr>
          <p:spPr>
            <a:xfrm>
              <a:off x="993779" y="1350298"/>
              <a:ext cx="636812" cy="355798"/>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3382" name="Google Shape;3382;p37"/>
            <p:cNvSpPr/>
            <p:nvPr/>
          </p:nvSpPr>
          <p:spPr>
            <a:xfrm>
              <a:off x="890970" y="1547688"/>
              <a:ext cx="18547" cy="17176"/>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3" name="Google Shape;3383;p37"/>
            <p:cNvSpPr/>
            <p:nvPr/>
          </p:nvSpPr>
          <p:spPr>
            <a:xfrm>
              <a:off x="797896" y="1528258"/>
              <a:ext cx="11229" cy="5064"/>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4" name="Google Shape;3384;p37"/>
            <p:cNvSpPr/>
            <p:nvPr/>
          </p:nvSpPr>
          <p:spPr>
            <a:xfrm>
              <a:off x="793334" y="1391519"/>
              <a:ext cx="283403" cy="195652"/>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5" name="Google Shape;3385;p37"/>
            <p:cNvSpPr/>
            <p:nvPr/>
          </p:nvSpPr>
          <p:spPr>
            <a:xfrm>
              <a:off x="815819" y="1587293"/>
              <a:ext cx="9518" cy="3435"/>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6" name="Google Shape;3386;p37"/>
            <p:cNvSpPr/>
            <p:nvPr/>
          </p:nvSpPr>
          <p:spPr>
            <a:xfrm>
              <a:off x="1116791" y="1641060"/>
              <a:ext cx="428519" cy="210818"/>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387" name="Google Shape;3387;p37"/>
            <p:cNvSpPr/>
            <p:nvPr/>
          </p:nvSpPr>
          <p:spPr>
            <a:xfrm>
              <a:off x="797231" y="1596418"/>
              <a:ext cx="3625" cy="3965"/>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8" name="Google Shape;3388;p37"/>
            <p:cNvSpPr/>
            <p:nvPr/>
          </p:nvSpPr>
          <p:spPr>
            <a:xfrm>
              <a:off x="950901" y="1525692"/>
              <a:ext cx="2824" cy="1738"/>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89" name="Google Shape;3389;p37"/>
            <p:cNvSpPr/>
            <p:nvPr/>
          </p:nvSpPr>
          <p:spPr>
            <a:xfrm>
              <a:off x="1054294" y="1571136"/>
              <a:ext cx="3571" cy="2200"/>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0" name="Google Shape;3390;p37"/>
            <p:cNvSpPr/>
            <p:nvPr/>
          </p:nvSpPr>
          <p:spPr>
            <a:xfrm>
              <a:off x="1293570" y="1816780"/>
              <a:ext cx="1290" cy="1113"/>
            </a:xfrm>
            <a:custGeom>
              <a:avLst/>
              <a:gdLst/>
              <a:ahLst/>
              <a:cxnLst/>
              <a:rect l="l" t="t" r="r" b="b"/>
              <a:pathLst>
                <a:path w="95" h="82" extrusionOk="0">
                  <a:moveTo>
                    <a:pt x="95" y="81"/>
                  </a:moveTo>
                  <a:cubicBezTo>
                    <a:pt x="67" y="50"/>
                    <a:pt x="35" y="25"/>
                    <a:pt x="0" y="1"/>
                  </a:cubicBezTo>
                  <a:cubicBezTo>
                    <a:pt x="35" y="25"/>
                    <a:pt x="67" y="50"/>
                    <a:pt x="95"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1" name="Google Shape;3391;p37"/>
            <p:cNvSpPr/>
            <p:nvPr/>
          </p:nvSpPr>
          <p:spPr>
            <a:xfrm>
              <a:off x="1278743" y="1812694"/>
              <a:ext cx="14786" cy="4100"/>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2" name="Google Shape;3392;p37"/>
            <p:cNvSpPr/>
            <p:nvPr/>
          </p:nvSpPr>
          <p:spPr>
            <a:xfrm>
              <a:off x="1173314" y="1789354"/>
              <a:ext cx="16741" cy="2254"/>
            </a:xfrm>
            <a:custGeom>
              <a:avLst/>
              <a:gdLst/>
              <a:ahLst/>
              <a:cxnLst/>
              <a:rect l="l" t="t" r="r" b="b"/>
              <a:pathLst>
                <a:path w="1233" h="166" extrusionOk="0">
                  <a:moveTo>
                    <a:pt x="0" y="165"/>
                  </a:moveTo>
                  <a:lnTo>
                    <a:pt x="1233"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3" name="Google Shape;3393;p37"/>
            <p:cNvSpPr/>
            <p:nvPr/>
          </p:nvSpPr>
          <p:spPr>
            <a:xfrm>
              <a:off x="1317141" y="1844302"/>
              <a:ext cx="448" cy="14"/>
            </a:xfrm>
            <a:custGeom>
              <a:avLst/>
              <a:gdLst/>
              <a:ahLst/>
              <a:cxnLst/>
              <a:rect l="l" t="t" r="r" b="b"/>
              <a:pathLst>
                <a:path w="33" h="1" extrusionOk="0">
                  <a:moveTo>
                    <a:pt x="32" y="1"/>
                  </a:moveTo>
                  <a:cubicBezTo>
                    <a:pt x="22" y="1"/>
                    <a:pt x="11" y="1"/>
                    <a:pt x="1" y="1"/>
                  </a:cubicBezTo>
                  <a:cubicBezTo>
                    <a:pt x="11" y="1"/>
                    <a:pt x="22" y="1"/>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4" name="Google Shape;3394;p37"/>
            <p:cNvSpPr/>
            <p:nvPr/>
          </p:nvSpPr>
          <p:spPr>
            <a:xfrm>
              <a:off x="1318906" y="1844641"/>
              <a:ext cx="339" cy="149"/>
            </a:xfrm>
            <a:custGeom>
              <a:avLst/>
              <a:gdLst/>
              <a:ahLst/>
              <a:cxnLst/>
              <a:rect l="l" t="t" r="r" b="b"/>
              <a:pathLst>
                <a:path w="25" h="11" extrusionOk="0">
                  <a:moveTo>
                    <a:pt x="25"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5" name="Google Shape;3395;p37"/>
            <p:cNvSpPr/>
            <p:nvPr/>
          </p:nvSpPr>
          <p:spPr>
            <a:xfrm>
              <a:off x="1317765" y="1844302"/>
              <a:ext cx="299" cy="68"/>
            </a:xfrm>
            <a:custGeom>
              <a:avLst/>
              <a:gdLst/>
              <a:ahLst/>
              <a:cxnLst/>
              <a:rect l="l" t="t" r="r" b="b"/>
              <a:pathLst>
                <a:path w="22" h="5" extrusionOk="0">
                  <a:moveTo>
                    <a:pt x="2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6" name="Google Shape;3396;p37"/>
            <p:cNvSpPr/>
            <p:nvPr/>
          </p:nvSpPr>
          <p:spPr>
            <a:xfrm>
              <a:off x="1278173" y="1815545"/>
              <a:ext cx="584" cy="964"/>
            </a:xfrm>
            <a:custGeom>
              <a:avLst/>
              <a:gdLst/>
              <a:ahLst/>
              <a:cxnLst/>
              <a:rect l="l" t="t" r="r" b="b"/>
              <a:pathLst>
                <a:path w="43" h="71" extrusionOk="0">
                  <a:moveTo>
                    <a:pt x="42" y="1"/>
                  </a:moveTo>
                  <a:cubicBezTo>
                    <a:pt x="28" y="25"/>
                    <a:pt x="14" y="46"/>
                    <a:pt x="0" y="71"/>
                  </a:cubicBezTo>
                  <a:cubicBezTo>
                    <a:pt x="14" y="46"/>
                    <a:pt x="28" y="25"/>
                    <a:pt x="4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7" name="Google Shape;3397;p37"/>
            <p:cNvSpPr/>
            <p:nvPr/>
          </p:nvSpPr>
          <p:spPr>
            <a:xfrm>
              <a:off x="1252838" y="1797147"/>
              <a:ext cx="244" cy="258"/>
            </a:xfrm>
            <a:custGeom>
              <a:avLst/>
              <a:gdLst/>
              <a:ahLst/>
              <a:cxnLst/>
              <a:rect l="l" t="t" r="r" b="b"/>
              <a:pathLst>
                <a:path w="18" h="19" extrusionOk="0">
                  <a:moveTo>
                    <a:pt x="0" y="1"/>
                  </a:moveTo>
                  <a:lnTo>
                    <a:pt x="1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8" name="Google Shape;3398;p37"/>
            <p:cNvSpPr/>
            <p:nvPr/>
          </p:nvSpPr>
          <p:spPr>
            <a:xfrm>
              <a:off x="1318240" y="1844397"/>
              <a:ext cx="299" cy="109"/>
            </a:xfrm>
            <a:custGeom>
              <a:avLst/>
              <a:gdLst/>
              <a:ahLst/>
              <a:cxnLst/>
              <a:rect l="l" t="t" r="r" b="b"/>
              <a:pathLst>
                <a:path w="22" h="8" extrusionOk="0">
                  <a:moveTo>
                    <a:pt x="21"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399" name="Google Shape;3399;p37"/>
            <p:cNvSpPr/>
            <p:nvPr/>
          </p:nvSpPr>
          <p:spPr>
            <a:xfrm>
              <a:off x="1294846" y="1817880"/>
              <a:ext cx="1018" cy="1249"/>
            </a:xfrm>
            <a:custGeom>
              <a:avLst/>
              <a:gdLst/>
              <a:ahLst/>
              <a:cxnLst/>
              <a:rect l="l" t="t" r="r" b="b"/>
              <a:pathLst>
                <a:path w="75" h="92" extrusionOk="0">
                  <a:moveTo>
                    <a:pt x="74" y="91"/>
                  </a:moveTo>
                  <a:cubicBezTo>
                    <a:pt x="53" y="60"/>
                    <a:pt x="29" y="28"/>
                    <a:pt x="1" y="0"/>
                  </a:cubicBezTo>
                  <a:cubicBezTo>
                    <a:pt x="29" y="28"/>
                    <a:pt x="53" y="60"/>
                    <a:pt x="74" y="9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0" name="Google Shape;3400;p37"/>
            <p:cNvSpPr/>
            <p:nvPr/>
          </p:nvSpPr>
          <p:spPr>
            <a:xfrm>
              <a:off x="1122833" y="165189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1" name="Google Shape;3401;p37"/>
            <p:cNvSpPr/>
            <p:nvPr/>
          </p:nvSpPr>
          <p:spPr>
            <a:xfrm>
              <a:off x="1124734" y="1651746"/>
              <a:ext cx="530" cy="68"/>
            </a:xfrm>
            <a:custGeom>
              <a:avLst/>
              <a:gdLst/>
              <a:ahLst/>
              <a:cxnLst/>
              <a:rect l="l" t="t" r="r" b="b"/>
              <a:pathLst>
                <a:path w="39" h="5" extrusionOk="0">
                  <a:moveTo>
                    <a:pt x="0" y="4"/>
                  </a:moveTo>
                  <a:lnTo>
                    <a:pt x="3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2" name="Google Shape;3402;p37"/>
            <p:cNvSpPr/>
            <p:nvPr/>
          </p:nvSpPr>
          <p:spPr>
            <a:xfrm>
              <a:off x="1125969" y="1651556"/>
              <a:ext cx="489" cy="109"/>
            </a:xfrm>
            <a:custGeom>
              <a:avLst/>
              <a:gdLst/>
              <a:ahLst/>
              <a:cxnLst/>
              <a:rect l="l" t="t" r="r" b="b"/>
              <a:pathLst>
                <a:path w="36" h="8" extrusionOk="0">
                  <a:moveTo>
                    <a:pt x="0" y="8"/>
                  </a:moveTo>
                  <a:lnTo>
                    <a:pt x="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3" name="Google Shape;3403;p37"/>
            <p:cNvSpPr/>
            <p:nvPr/>
          </p:nvSpPr>
          <p:spPr>
            <a:xfrm>
              <a:off x="1117076" y="1651515"/>
              <a:ext cx="448" cy="54"/>
            </a:xfrm>
            <a:custGeom>
              <a:avLst/>
              <a:gdLst/>
              <a:ahLst/>
              <a:cxnLst/>
              <a:rect l="l" t="t" r="r" b="b"/>
              <a:pathLst>
                <a:path w="33" h="4" extrusionOk="0">
                  <a:moveTo>
                    <a:pt x="1" y="0"/>
                  </a:moveTo>
                  <a:lnTo>
                    <a:pt x="3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4" name="Google Shape;3404;p37"/>
            <p:cNvSpPr/>
            <p:nvPr/>
          </p:nvSpPr>
          <p:spPr>
            <a:xfrm>
              <a:off x="1120783" y="1651841"/>
              <a:ext cx="394" cy="14"/>
            </a:xfrm>
            <a:custGeom>
              <a:avLst/>
              <a:gdLst/>
              <a:ahLst/>
              <a:cxnLst/>
              <a:rect l="l" t="t" r="r" b="b"/>
              <a:pathLst>
                <a:path w="29" h="1" extrusionOk="0">
                  <a:moveTo>
                    <a:pt x="1" y="1"/>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5" name="Google Shape;3405;p37"/>
            <p:cNvSpPr/>
            <p:nvPr/>
          </p:nvSpPr>
          <p:spPr>
            <a:xfrm>
              <a:off x="1123539" y="1651895"/>
              <a:ext cx="543" cy="14"/>
            </a:xfrm>
            <a:custGeom>
              <a:avLst/>
              <a:gdLst/>
              <a:ahLst/>
              <a:cxnLst/>
              <a:rect l="l" t="t" r="r" b="b"/>
              <a:pathLst>
                <a:path w="40" h="1" extrusionOk="0">
                  <a:moveTo>
                    <a:pt x="1" y="0"/>
                  </a:moveTo>
                  <a:lnTo>
                    <a:pt x="3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6" name="Google Shape;3406;p37"/>
            <p:cNvSpPr/>
            <p:nvPr/>
          </p:nvSpPr>
          <p:spPr>
            <a:xfrm>
              <a:off x="1119072" y="1651705"/>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7" name="Google Shape;3407;p37"/>
            <p:cNvSpPr/>
            <p:nvPr/>
          </p:nvSpPr>
          <p:spPr>
            <a:xfrm>
              <a:off x="1543206" y="1679322"/>
              <a:ext cx="258" cy="434"/>
            </a:xfrm>
            <a:custGeom>
              <a:avLst/>
              <a:gdLst/>
              <a:ahLst/>
              <a:cxnLst/>
              <a:rect l="l" t="t" r="r" b="b"/>
              <a:pathLst>
                <a:path w="19" h="32" extrusionOk="0">
                  <a:moveTo>
                    <a:pt x="1" y="0"/>
                  </a:moveTo>
                  <a:lnTo>
                    <a:pt x="18"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8" name="Google Shape;3408;p37"/>
            <p:cNvSpPr/>
            <p:nvPr/>
          </p:nvSpPr>
          <p:spPr>
            <a:xfrm>
              <a:off x="1543736" y="1680177"/>
              <a:ext cx="299" cy="434"/>
            </a:xfrm>
            <a:custGeom>
              <a:avLst/>
              <a:gdLst/>
              <a:ahLst/>
              <a:cxnLst/>
              <a:rect l="l" t="t" r="r" b="b"/>
              <a:pathLst>
                <a:path w="22" h="32" extrusionOk="0">
                  <a:moveTo>
                    <a:pt x="0" y="0"/>
                  </a:moveTo>
                  <a:lnTo>
                    <a:pt x="2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09" name="Google Shape;3409;p37"/>
            <p:cNvSpPr/>
            <p:nvPr/>
          </p:nvSpPr>
          <p:spPr>
            <a:xfrm>
              <a:off x="1542731" y="1678507"/>
              <a:ext cx="258" cy="394"/>
            </a:xfrm>
            <a:custGeom>
              <a:avLst/>
              <a:gdLst/>
              <a:ahLst/>
              <a:cxnLst/>
              <a:rect l="l" t="t" r="r" b="b"/>
              <a:pathLst>
                <a:path w="19" h="29" extrusionOk="0">
                  <a:moveTo>
                    <a:pt x="1" y="1"/>
                  </a:moveTo>
                  <a:lnTo>
                    <a:pt x="18"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0" name="Google Shape;3410;p37"/>
            <p:cNvSpPr/>
            <p:nvPr/>
          </p:nvSpPr>
          <p:spPr>
            <a:xfrm>
              <a:off x="1544251" y="1681032"/>
              <a:ext cx="299" cy="394"/>
            </a:xfrm>
            <a:custGeom>
              <a:avLst/>
              <a:gdLst/>
              <a:ahLst/>
              <a:cxnLst/>
              <a:rect l="l" t="t" r="r" b="b"/>
              <a:pathLst>
                <a:path w="22" h="29" extrusionOk="0">
                  <a:moveTo>
                    <a:pt x="1" y="0"/>
                  </a:moveTo>
                  <a:lnTo>
                    <a:pt x="22"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1" name="Google Shape;3411;p37"/>
            <p:cNvSpPr/>
            <p:nvPr/>
          </p:nvSpPr>
          <p:spPr>
            <a:xfrm>
              <a:off x="1544876" y="1681888"/>
              <a:ext cx="299" cy="394"/>
            </a:xfrm>
            <a:custGeom>
              <a:avLst/>
              <a:gdLst/>
              <a:ahLst/>
              <a:cxnLst/>
              <a:rect l="l" t="t" r="r" b="b"/>
              <a:pathLst>
                <a:path w="22" h="29" extrusionOk="0">
                  <a:moveTo>
                    <a:pt x="0" y="0"/>
                  </a:moveTo>
                  <a:lnTo>
                    <a:pt x="21"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2" name="Google Shape;3412;p37"/>
            <p:cNvSpPr/>
            <p:nvPr/>
          </p:nvSpPr>
          <p:spPr>
            <a:xfrm>
              <a:off x="1478333" y="1688541"/>
              <a:ext cx="530" cy="434"/>
            </a:xfrm>
            <a:custGeom>
              <a:avLst/>
              <a:gdLst/>
              <a:ahLst/>
              <a:cxnLst/>
              <a:rect l="l" t="t" r="r" b="b"/>
              <a:pathLst>
                <a:path w="39" h="32" extrusionOk="0">
                  <a:moveTo>
                    <a:pt x="0" y="32"/>
                  </a:moveTo>
                  <a:lnTo>
                    <a:pt x="3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3" name="Google Shape;3413;p37"/>
            <p:cNvSpPr/>
            <p:nvPr/>
          </p:nvSpPr>
          <p:spPr>
            <a:xfrm>
              <a:off x="1478944" y="1688011"/>
              <a:ext cx="489" cy="448"/>
            </a:xfrm>
            <a:custGeom>
              <a:avLst/>
              <a:gdLst/>
              <a:ahLst/>
              <a:cxnLst/>
              <a:rect l="l" t="t" r="r" b="b"/>
              <a:pathLst>
                <a:path w="36" h="33" extrusionOk="0">
                  <a:moveTo>
                    <a:pt x="1" y="32"/>
                  </a:moveTo>
                  <a:lnTo>
                    <a:pt x="36"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4" name="Google Shape;3414;p37"/>
            <p:cNvSpPr/>
            <p:nvPr/>
          </p:nvSpPr>
          <p:spPr>
            <a:xfrm>
              <a:off x="1542310" y="1677706"/>
              <a:ext cx="244" cy="434"/>
            </a:xfrm>
            <a:custGeom>
              <a:avLst/>
              <a:gdLst/>
              <a:ahLst/>
              <a:cxnLst/>
              <a:rect l="l" t="t" r="r" b="b"/>
              <a:pathLst>
                <a:path w="18" h="32" extrusionOk="0">
                  <a:moveTo>
                    <a:pt x="0" y="0"/>
                  </a:moveTo>
                  <a:lnTo>
                    <a:pt x="18"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5" name="Google Shape;3415;p37"/>
            <p:cNvSpPr/>
            <p:nvPr/>
          </p:nvSpPr>
          <p:spPr>
            <a:xfrm>
              <a:off x="1539689" y="1670714"/>
              <a:ext cx="109" cy="353"/>
            </a:xfrm>
            <a:custGeom>
              <a:avLst/>
              <a:gdLst/>
              <a:ahLst/>
              <a:cxnLst/>
              <a:rect l="l" t="t" r="r" b="b"/>
              <a:pathLst>
                <a:path w="8" h="26" extrusionOk="0">
                  <a:moveTo>
                    <a:pt x="1" y="1"/>
                  </a:moveTo>
                  <a:lnTo>
                    <a:pt x="8"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6" name="Google Shape;3416;p37"/>
            <p:cNvSpPr/>
            <p:nvPr/>
          </p:nvSpPr>
          <p:spPr>
            <a:xfrm>
              <a:off x="1539975" y="1671949"/>
              <a:ext cx="163" cy="394"/>
            </a:xfrm>
            <a:custGeom>
              <a:avLst/>
              <a:gdLst/>
              <a:ahLst/>
              <a:cxnLst/>
              <a:rect l="l" t="t" r="r" b="b"/>
              <a:pathLst>
                <a:path w="12" h="29" extrusionOk="0">
                  <a:moveTo>
                    <a:pt x="1" y="1"/>
                  </a:moveTo>
                  <a:lnTo>
                    <a:pt x="11"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7" name="Google Shape;3417;p37"/>
            <p:cNvSpPr/>
            <p:nvPr/>
          </p:nvSpPr>
          <p:spPr>
            <a:xfrm>
              <a:off x="1477667" y="1689111"/>
              <a:ext cx="584" cy="489"/>
            </a:xfrm>
            <a:custGeom>
              <a:avLst/>
              <a:gdLst/>
              <a:ahLst/>
              <a:cxnLst/>
              <a:rect l="l" t="t" r="r" b="b"/>
              <a:pathLst>
                <a:path w="43" h="36" extrusionOk="0">
                  <a:moveTo>
                    <a:pt x="0" y="35"/>
                  </a:moveTo>
                  <a:lnTo>
                    <a:pt x="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8" name="Google Shape;3418;p37"/>
            <p:cNvSpPr/>
            <p:nvPr/>
          </p:nvSpPr>
          <p:spPr>
            <a:xfrm>
              <a:off x="1034661" y="1534586"/>
              <a:ext cx="679" cy="109"/>
            </a:xfrm>
            <a:custGeom>
              <a:avLst/>
              <a:gdLst/>
              <a:ahLst/>
              <a:cxnLst/>
              <a:rect l="l" t="t" r="r" b="b"/>
              <a:pathLst>
                <a:path w="50" h="8" extrusionOk="0">
                  <a:moveTo>
                    <a:pt x="0" y="0"/>
                  </a:moveTo>
                  <a:cubicBezTo>
                    <a:pt x="18" y="4"/>
                    <a:pt x="32" y="4"/>
                    <a:pt x="49" y="7"/>
                  </a:cubicBezTo>
                  <a:cubicBezTo>
                    <a:pt x="32" y="4"/>
                    <a:pt x="18"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19" name="Google Shape;3419;p37"/>
            <p:cNvSpPr/>
            <p:nvPr/>
          </p:nvSpPr>
          <p:spPr>
            <a:xfrm>
              <a:off x="1540165" y="1672614"/>
              <a:ext cx="163" cy="394"/>
            </a:xfrm>
            <a:custGeom>
              <a:avLst/>
              <a:gdLst/>
              <a:ahLst/>
              <a:cxnLst/>
              <a:rect l="l" t="t" r="r" b="b"/>
              <a:pathLst>
                <a:path w="12" h="29" extrusionOk="0">
                  <a:moveTo>
                    <a:pt x="1" y="1"/>
                  </a:moveTo>
                  <a:lnTo>
                    <a:pt x="11"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0" name="Google Shape;3420;p37"/>
            <p:cNvSpPr/>
            <p:nvPr/>
          </p:nvSpPr>
          <p:spPr>
            <a:xfrm>
              <a:off x="1035462" y="1534721"/>
              <a:ext cx="638" cy="163"/>
            </a:xfrm>
            <a:custGeom>
              <a:avLst/>
              <a:gdLst/>
              <a:ahLst/>
              <a:cxnLst/>
              <a:rect l="l" t="t" r="r" b="b"/>
              <a:pathLst>
                <a:path w="47" h="12" extrusionOk="0">
                  <a:moveTo>
                    <a:pt x="1" y="1"/>
                  </a:moveTo>
                  <a:cubicBezTo>
                    <a:pt x="18" y="1"/>
                    <a:pt x="32" y="4"/>
                    <a:pt x="46" y="11"/>
                  </a:cubicBezTo>
                  <a:cubicBezTo>
                    <a:pt x="32" y="4"/>
                    <a:pt x="18"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1" name="Google Shape;3421;p37"/>
            <p:cNvSpPr/>
            <p:nvPr/>
          </p:nvSpPr>
          <p:spPr>
            <a:xfrm>
              <a:off x="1539839" y="1671338"/>
              <a:ext cx="109" cy="339"/>
            </a:xfrm>
            <a:custGeom>
              <a:avLst/>
              <a:gdLst/>
              <a:ahLst/>
              <a:cxnLst/>
              <a:rect l="l" t="t" r="r" b="b"/>
              <a:pathLst>
                <a:path w="8" h="25" extrusionOk="0">
                  <a:moveTo>
                    <a:pt x="0" y="0"/>
                  </a:moveTo>
                  <a:lnTo>
                    <a:pt x="7"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2" name="Google Shape;3422;p37"/>
            <p:cNvSpPr/>
            <p:nvPr/>
          </p:nvSpPr>
          <p:spPr>
            <a:xfrm>
              <a:off x="1539554" y="1670103"/>
              <a:ext cx="109" cy="339"/>
            </a:xfrm>
            <a:custGeom>
              <a:avLst/>
              <a:gdLst/>
              <a:ahLst/>
              <a:cxnLst/>
              <a:rect l="l" t="t" r="r" b="b"/>
              <a:pathLst>
                <a:path w="8" h="25" extrusionOk="0">
                  <a:moveTo>
                    <a:pt x="0" y="0"/>
                  </a:moveTo>
                  <a:cubicBezTo>
                    <a:pt x="0" y="7"/>
                    <a:pt x="4" y="18"/>
                    <a:pt x="7" y="25"/>
                  </a:cubicBezTo>
                  <a:cubicBezTo>
                    <a:pt x="4" y="18"/>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3" name="Google Shape;3423;p37"/>
            <p:cNvSpPr/>
            <p:nvPr/>
          </p:nvSpPr>
          <p:spPr>
            <a:xfrm>
              <a:off x="1033710" y="1534531"/>
              <a:ext cx="815" cy="68"/>
            </a:xfrm>
            <a:custGeom>
              <a:avLst/>
              <a:gdLst/>
              <a:ahLst/>
              <a:cxnLst/>
              <a:rect l="l" t="t" r="r" b="b"/>
              <a:pathLst>
                <a:path w="60" h="5" extrusionOk="0">
                  <a:moveTo>
                    <a:pt x="0" y="1"/>
                  </a:moveTo>
                  <a:cubicBezTo>
                    <a:pt x="18" y="1"/>
                    <a:pt x="39" y="1"/>
                    <a:pt x="60" y="4"/>
                  </a:cubicBezTo>
                  <a:cubicBezTo>
                    <a:pt x="39" y="1"/>
                    <a:pt x="2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4" name="Google Shape;3424;p37"/>
            <p:cNvSpPr/>
            <p:nvPr/>
          </p:nvSpPr>
          <p:spPr>
            <a:xfrm>
              <a:off x="1541210" y="1675425"/>
              <a:ext cx="204" cy="434"/>
            </a:xfrm>
            <a:custGeom>
              <a:avLst/>
              <a:gdLst/>
              <a:ahLst/>
              <a:cxnLst/>
              <a:rect l="l" t="t" r="r" b="b"/>
              <a:pathLst>
                <a:path w="15" h="32" extrusionOk="0">
                  <a:moveTo>
                    <a:pt x="1" y="0"/>
                  </a:moveTo>
                  <a:lnTo>
                    <a:pt x="15"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5" name="Google Shape;3425;p37"/>
            <p:cNvSpPr/>
            <p:nvPr/>
          </p:nvSpPr>
          <p:spPr>
            <a:xfrm>
              <a:off x="1541550" y="1676185"/>
              <a:ext cx="204" cy="394"/>
            </a:xfrm>
            <a:custGeom>
              <a:avLst/>
              <a:gdLst/>
              <a:ahLst/>
              <a:cxnLst/>
              <a:rect l="l" t="t" r="r" b="b"/>
              <a:pathLst>
                <a:path w="15" h="29" extrusionOk="0">
                  <a:moveTo>
                    <a:pt x="0" y="0"/>
                  </a:moveTo>
                  <a:lnTo>
                    <a:pt x="14"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6" name="Google Shape;3426;p37"/>
            <p:cNvSpPr/>
            <p:nvPr/>
          </p:nvSpPr>
          <p:spPr>
            <a:xfrm>
              <a:off x="1540884" y="1674705"/>
              <a:ext cx="204" cy="394"/>
            </a:xfrm>
            <a:custGeom>
              <a:avLst/>
              <a:gdLst/>
              <a:ahLst/>
              <a:cxnLst/>
              <a:rect l="l" t="t" r="r" b="b"/>
              <a:pathLst>
                <a:path w="15" h="29" extrusionOk="0">
                  <a:moveTo>
                    <a:pt x="0" y="1"/>
                  </a:moveTo>
                  <a:lnTo>
                    <a:pt x="14"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7" name="Google Shape;3427;p37"/>
            <p:cNvSpPr/>
            <p:nvPr/>
          </p:nvSpPr>
          <p:spPr>
            <a:xfrm>
              <a:off x="1540640" y="1673999"/>
              <a:ext cx="163" cy="394"/>
            </a:xfrm>
            <a:custGeom>
              <a:avLst/>
              <a:gdLst/>
              <a:ahLst/>
              <a:cxnLst/>
              <a:rect l="l" t="t" r="r" b="b"/>
              <a:pathLst>
                <a:path w="12" h="29" extrusionOk="0">
                  <a:moveTo>
                    <a:pt x="1" y="0"/>
                  </a:moveTo>
                  <a:lnTo>
                    <a:pt x="11"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8" name="Google Shape;3428;p37"/>
            <p:cNvSpPr/>
            <p:nvPr/>
          </p:nvSpPr>
          <p:spPr>
            <a:xfrm>
              <a:off x="1541930" y="1676946"/>
              <a:ext cx="204" cy="434"/>
            </a:xfrm>
            <a:custGeom>
              <a:avLst/>
              <a:gdLst/>
              <a:ahLst/>
              <a:cxnLst/>
              <a:rect l="l" t="t" r="r" b="b"/>
              <a:pathLst>
                <a:path w="15" h="32" extrusionOk="0">
                  <a:moveTo>
                    <a:pt x="0" y="0"/>
                  </a:moveTo>
                  <a:lnTo>
                    <a:pt x="14"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29" name="Google Shape;3429;p37"/>
            <p:cNvSpPr/>
            <p:nvPr/>
          </p:nvSpPr>
          <p:spPr>
            <a:xfrm>
              <a:off x="1540409" y="1673280"/>
              <a:ext cx="149" cy="394"/>
            </a:xfrm>
            <a:custGeom>
              <a:avLst/>
              <a:gdLst/>
              <a:ahLst/>
              <a:cxnLst/>
              <a:rect l="l" t="t" r="r" b="b"/>
              <a:pathLst>
                <a:path w="11" h="29" extrusionOk="0">
                  <a:moveTo>
                    <a:pt x="0" y="1"/>
                  </a:moveTo>
                  <a:lnTo>
                    <a:pt x="11" y="2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0" name="Google Shape;3430;p37"/>
            <p:cNvSpPr/>
            <p:nvPr/>
          </p:nvSpPr>
          <p:spPr>
            <a:xfrm>
              <a:off x="1015408" y="1537953"/>
              <a:ext cx="964" cy="1303"/>
            </a:xfrm>
            <a:custGeom>
              <a:avLst/>
              <a:gdLst/>
              <a:ahLst/>
              <a:cxnLst/>
              <a:rect l="l" t="t" r="r" b="b"/>
              <a:pathLst>
                <a:path w="71" h="96" extrusionOk="0">
                  <a:moveTo>
                    <a:pt x="0" y="1"/>
                  </a:moveTo>
                  <a:cubicBezTo>
                    <a:pt x="25" y="36"/>
                    <a:pt x="49" y="67"/>
                    <a:pt x="70" y="95"/>
                  </a:cubicBezTo>
                  <a:cubicBezTo>
                    <a:pt x="49" y="67"/>
                    <a:pt x="25" y="36"/>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1" name="Google Shape;3431;p37"/>
            <p:cNvSpPr/>
            <p:nvPr/>
          </p:nvSpPr>
          <p:spPr>
            <a:xfrm>
              <a:off x="1036181" y="1534871"/>
              <a:ext cx="964" cy="434"/>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2" name="Google Shape;3432;p37"/>
            <p:cNvSpPr/>
            <p:nvPr/>
          </p:nvSpPr>
          <p:spPr>
            <a:xfrm>
              <a:off x="1072257" y="1586153"/>
              <a:ext cx="869" cy="638"/>
            </a:xfrm>
            <a:custGeom>
              <a:avLst/>
              <a:gdLst/>
              <a:ahLst/>
              <a:cxnLst/>
              <a:rect l="l" t="t" r="r" b="b"/>
              <a:pathLst>
                <a:path w="64" h="47" extrusionOk="0">
                  <a:moveTo>
                    <a:pt x="0" y="46"/>
                  </a:moveTo>
                  <a:lnTo>
                    <a:pt x="6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3" name="Google Shape;3433;p37"/>
            <p:cNvSpPr/>
            <p:nvPr/>
          </p:nvSpPr>
          <p:spPr>
            <a:xfrm>
              <a:off x="1073357" y="1585447"/>
              <a:ext cx="774" cy="530"/>
            </a:xfrm>
            <a:custGeom>
              <a:avLst/>
              <a:gdLst/>
              <a:ahLst/>
              <a:cxnLst/>
              <a:rect l="l" t="t" r="r" b="b"/>
              <a:pathLst>
                <a:path w="57" h="39" extrusionOk="0">
                  <a:moveTo>
                    <a:pt x="56" y="0"/>
                  </a:moveTo>
                  <a:lnTo>
                    <a:pt x="0"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4" name="Google Shape;3434;p37"/>
            <p:cNvSpPr/>
            <p:nvPr/>
          </p:nvSpPr>
          <p:spPr>
            <a:xfrm>
              <a:off x="1075257" y="1584116"/>
              <a:ext cx="774" cy="530"/>
            </a:xfrm>
            <a:custGeom>
              <a:avLst/>
              <a:gdLst/>
              <a:ahLst/>
              <a:cxnLst/>
              <a:rect l="l" t="t" r="r" b="b"/>
              <a:pathLst>
                <a:path w="57" h="39" extrusionOk="0">
                  <a:moveTo>
                    <a:pt x="56" y="0"/>
                  </a:moveTo>
                  <a:lnTo>
                    <a:pt x="0"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5" name="Google Shape;3435;p37"/>
            <p:cNvSpPr/>
            <p:nvPr/>
          </p:nvSpPr>
          <p:spPr>
            <a:xfrm>
              <a:off x="1006379" y="1526928"/>
              <a:ext cx="1385" cy="3055"/>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6" name="Google Shape;3436;p37"/>
            <p:cNvSpPr/>
            <p:nvPr/>
          </p:nvSpPr>
          <p:spPr>
            <a:xfrm>
              <a:off x="1074348" y="1584822"/>
              <a:ext cx="679" cy="448"/>
            </a:xfrm>
            <a:custGeom>
              <a:avLst/>
              <a:gdLst/>
              <a:ahLst/>
              <a:cxnLst/>
              <a:rect l="l" t="t" r="r" b="b"/>
              <a:pathLst>
                <a:path w="50" h="33" extrusionOk="0">
                  <a:moveTo>
                    <a:pt x="50" y="1"/>
                  </a:moveTo>
                  <a:lnTo>
                    <a:pt x="1"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7" name="Google Shape;3437;p37"/>
            <p:cNvSpPr/>
            <p:nvPr/>
          </p:nvSpPr>
          <p:spPr>
            <a:xfrm>
              <a:off x="1417248" y="1669913"/>
              <a:ext cx="204" cy="149"/>
            </a:xfrm>
            <a:custGeom>
              <a:avLst/>
              <a:gdLst/>
              <a:ahLst/>
              <a:cxnLst/>
              <a:rect l="l" t="t" r="r" b="b"/>
              <a:pathLst>
                <a:path w="15" h="11" extrusionOk="0">
                  <a:moveTo>
                    <a:pt x="15"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8" name="Google Shape;3438;p37"/>
            <p:cNvSpPr/>
            <p:nvPr/>
          </p:nvSpPr>
          <p:spPr>
            <a:xfrm>
              <a:off x="1416677" y="1669532"/>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39" name="Google Shape;3439;p37"/>
            <p:cNvSpPr/>
            <p:nvPr/>
          </p:nvSpPr>
          <p:spPr>
            <a:xfrm>
              <a:off x="1341010" y="1647374"/>
              <a:ext cx="2485" cy="1208"/>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0" name="Google Shape;3440;p37"/>
            <p:cNvSpPr/>
            <p:nvPr/>
          </p:nvSpPr>
          <p:spPr>
            <a:xfrm>
              <a:off x="992313" y="1527457"/>
              <a:ext cx="5187" cy="2580"/>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1" name="Google Shape;3441;p37"/>
            <p:cNvSpPr/>
            <p:nvPr/>
          </p:nvSpPr>
          <p:spPr>
            <a:xfrm>
              <a:off x="1416012" y="1669057"/>
              <a:ext cx="109" cy="54"/>
            </a:xfrm>
            <a:custGeom>
              <a:avLst/>
              <a:gdLst/>
              <a:ahLst/>
              <a:cxnLst/>
              <a:rect l="l" t="t" r="r" b="b"/>
              <a:pathLst>
                <a:path w="8" h="4" extrusionOk="0">
                  <a:moveTo>
                    <a:pt x="8"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2" name="Google Shape;3442;p37"/>
            <p:cNvSpPr/>
            <p:nvPr/>
          </p:nvSpPr>
          <p:spPr>
            <a:xfrm>
              <a:off x="1417872" y="1670333"/>
              <a:ext cx="54" cy="109"/>
            </a:xfrm>
            <a:custGeom>
              <a:avLst/>
              <a:gdLst/>
              <a:ahLst/>
              <a:cxnLst/>
              <a:rect l="l" t="t" r="r" b="b"/>
              <a:pathLst>
                <a:path w="4" h="8" extrusionOk="0">
                  <a:moveTo>
                    <a:pt x="0" y="1"/>
                  </a:moveTo>
                  <a:lnTo>
                    <a:pt x="4" y="8"/>
                  </a:ln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3" name="Google Shape;3443;p37"/>
            <p:cNvSpPr/>
            <p:nvPr/>
          </p:nvSpPr>
          <p:spPr>
            <a:xfrm>
              <a:off x="1037458" y="1535536"/>
              <a:ext cx="68" cy="54"/>
            </a:xfrm>
            <a:custGeom>
              <a:avLst/>
              <a:gdLst/>
              <a:ahLst/>
              <a:cxnLst/>
              <a:rect l="l" t="t" r="r" b="b"/>
              <a:pathLst>
                <a:path w="5" h="4" extrusionOk="0">
                  <a:moveTo>
                    <a:pt x="1" y="0"/>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4" name="Google Shape;3444;p37"/>
            <p:cNvSpPr/>
            <p:nvPr/>
          </p:nvSpPr>
          <p:spPr>
            <a:xfrm>
              <a:off x="1037173" y="1535292"/>
              <a:ext cx="204" cy="163"/>
            </a:xfrm>
            <a:custGeom>
              <a:avLst/>
              <a:gdLst/>
              <a:ahLst/>
              <a:cxnLst/>
              <a:rect l="l" t="t" r="r" b="b"/>
              <a:pathLst>
                <a:path w="15" h="12" extrusionOk="0">
                  <a:moveTo>
                    <a:pt x="1" y="1"/>
                  </a:moveTo>
                  <a:cubicBezTo>
                    <a:pt x="4" y="4"/>
                    <a:pt x="8" y="8"/>
                    <a:pt x="15" y="11"/>
                  </a:cubicBez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5" name="Google Shape;3445;p37"/>
            <p:cNvSpPr/>
            <p:nvPr/>
          </p:nvSpPr>
          <p:spPr>
            <a:xfrm>
              <a:off x="1074443" y="158035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6" name="Google Shape;3446;p37"/>
            <p:cNvSpPr/>
            <p:nvPr/>
          </p:nvSpPr>
          <p:spPr>
            <a:xfrm>
              <a:off x="1370853" y="1652846"/>
              <a:ext cx="4766" cy="1385"/>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7" name="Google Shape;3447;p37"/>
            <p:cNvSpPr/>
            <p:nvPr/>
          </p:nvSpPr>
          <p:spPr>
            <a:xfrm>
              <a:off x="1132813" y="1645052"/>
              <a:ext cx="202889" cy="1100"/>
            </a:xfrm>
            <a:custGeom>
              <a:avLst/>
              <a:gdLst/>
              <a:ahLst/>
              <a:cxnLst/>
              <a:rect l="l" t="t" r="r" b="b"/>
              <a:pathLst>
                <a:path w="14943" h="81" extrusionOk="0">
                  <a:moveTo>
                    <a:pt x="1" y="81"/>
                  </a:moveTo>
                  <a:lnTo>
                    <a:pt x="149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8" name="Google Shape;3448;p37"/>
            <p:cNvSpPr/>
            <p:nvPr/>
          </p:nvSpPr>
          <p:spPr>
            <a:xfrm>
              <a:off x="1415496" y="1668718"/>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49" name="Google Shape;3449;p37"/>
            <p:cNvSpPr/>
            <p:nvPr/>
          </p:nvSpPr>
          <p:spPr>
            <a:xfrm>
              <a:off x="1075678" y="1581930"/>
              <a:ext cx="1113" cy="1439"/>
            </a:xfrm>
            <a:custGeom>
              <a:avLst/>
              <a:gdLst/>
              <a:ahLst/>
              <a:cxnLst/>
              <a:rect l="l" t="t" r="r" b="b"/>
              <a:pathLst>
                <a:path w="82" h="106" extrusionOk="0">
                  <a:moveTo>
                    <a:pt x="1" y="0"/>
                  </a:moveTo>
                  <a:cubicBezTo>
                    <a:pt x="36" y="35"/>
                    <a:pt x="78" y="81"/>
                    <a:pt x="78" y="105"/>
                  </a:cubicBezTo>
                  <a:cubicBezTo>
                    <a:pt x="81" y="81"/>
                    <a:pt x="36" y="35"/>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0" name="Google Shape;3450;p37"/>
            <p:cNvSpPr/>
            <p:nvPr/>
          </p:nvSpPr>
          <p:spPr>
            <a:xfrm>
              <a:off x="1457410" y="1699376"/>
              <a:ext cx="14" cy="204"/>
            </a:xfrm>
            <a:custGeom>
              <a:avLst/>
              <a:gdLst/>
              <a:ahLst/>
              <a:cxnLst/>
              <a:rect l="l" t="t" r="r" b="b"/>
              <a:pathLst>
                <a:path w="1" h="15" extrusionOk="0">
                  <a:moveTo>
                    <a:pt x="1" y="1"/>
                  </a:moveTo>
                  <a:lnTo>
                    <a:pt x="1" y="15"/>
                  </a:lnTo>
                  <a:cubicBezTo>
                    <a:pt x="1" y="11"/>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1" name="Google Shape;3451;p37"/>
            <p:cNvSpPr/>
            <p:nvPr/>
          </p:nvSpPr>
          <p:spPr>
            <a:xfrm>
              <a:off x="1456649" y="1702091"/>
              <a:ext cx="163" cy="149"/>
            </a:xfrm>
            <a:custGeom>
              <a:avLst/>
              <a:gdLst/>
              <a:ahLst/>
              <a:cxnLst/>
              <a:rect l="l" t="t" r="r" b="b"/>
              <a:pathLst>
                <a:path w="12" h="11" extrusionOk="0">
                  <a:moveTo>
                    <a:pt x="1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2" name="Google Shape;3452;p37"/>
            <p:cNvSpPr/>
            <p:nvPr/>
          </p:nvSpPr>
          <p:spPr>
            <a:xfrm>
              <a:off x="1457152" y="1701467"/>
              <a:ext cx="136" cy="163"/>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3" name="Google Shape;3453;p37"/>
            <p:cNvSpPr/>
            <p:nvPr/>
          </p:nvSpPr>
          <p:spPr>
            <a:xfrm>
              <a:off x="1456935" y="1701806"/>
              <a:ext cx="163" cy="109"/>
            </a:xfrm>
            <a:custGeom>
              <a:avLst/>
              <a:gdLst/>
              <a:ahLst/>
              <a:cxnLst/>
              <a:rect l="l" t="t" r="r" b="b"/>
              <a:pathLst>
                <a:path w="12" h="8" extrusionOk="0">
                  <a:moveTo>
                    <a:pt x="1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4" name="Google Shape;3454;p37"/>
            <p:cNvSpPr/>
            <p:nvPr/>
          </p:nvSpPr>
          <p:spPr>
            <a:xfrm>
              <a:off x="1457464" y="1700095"/>
              <a:ext cx="14" cy="204"/>
            </a:xfrm>
            <a:custGeom>
              <a:avLst/>
              <a:gdLst/>
              <a:ahLst/>
              <a:cxnLst/>
              <a:rect l="l" t="t" r="r" b="b"/>
              <a:pathLst>
                <a:path w="1" h="15" extrusionOk="0">
                  <a:moveTo>
                    <a:pt x="0" y="0"/>
                  </a:moveTo>
                  <a:lnTo>
                    <a:pt x="0" y="14"/>
                  </a:lnTo>
                  <a:cubicBezTo>
                    <a:pt x="0" y="11"/>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5" name="Google Shape;3455;p37"/>
            <p:cNvSpPr/>
            <p:nvPr/>
          </p:nvSpPr>
          <p:spPr>
            <a:xfrm>
              <a:off x="1457369" y="1701181"/>
              <a:ext cx="54" cy="122"/>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6" name="Google Shape;3456;p37"/>
            <p:cNvSpPr/>
            <p:nvPr/>
          </p:nvSpPr>
          <p:spPr>
            <a:xfrm>
              <a:off x="1539174" y="1665921"/>
              <a:ext cx="14" cy="285"/>
            </a:xfrm>
            <a:custGeom>
              <a:avLst/>
              <a:gdLst/>
              <a:ahLst/>
              <a:cxnLst/>
              <a:rect l="l" t="t" r="r" b="b"/>
              <a:pathLst>
                <a:path w="1" h="21" extrusionOk="0">
                  <a:moveTo>
                    <a:pt x="0" y="2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7" name="Google Shape;3457;p37"/>
            <p:cNvSpPr/>
            <p:nvPr/>
          </p:nvSpPr>
          <p:spPr>
            <a:xfrm>
              <a:off x="1536512" y="1661494"/>
              <a:ext cx="2865" cy="530"/>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8" name="Google Shape;3458;p37"/>
            <p:cNvSpPr/>
            <p:nvPr/>
          </p:nvSpPr>
          <p:spPr>
            <a:xfrm>
              <a:off x="1477423" y="1689681"/>
              <a:ext cx="163" cy="109"/>
            </a:xfrm>
            <a:custGeom>
              <a:avLst/>
              <a:gdLst/>
              <a:ahLst/>
              <a:cxnLst/>
              <a:rect l="l" t="t" r="r" b="b"/>
              <a:pathLst>
                <a:path w="12" h="8" extrusionOk="0">
                  <a:moveTo>
                    <a:pt x="1" y="7"/>
                  </a:moveTo>
                  <a:lnTo>
                    <a:pt x="1" y="7"/>
                  </a:ln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59" name="Google Shape;3459;p37"/>
            <p:cNvSpPr/>
            <p:nvPr/>
          </p:nvSpPr>
          <p:spPr>
            <a:xfrm>
              <a:off x="1428843" y="1703327"/>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0" name="Google Shape;3460;p37"/>
            <p:cNvSpPr/>
            <p:nvPr/>
          </p:nvSpPr>
          <p:spPr>
            <a:xfrm>
              <a:off x="1428897" y="1704223"/>
              <a:ext cx="54" cy="258"/>
            </a:xfrm>
            <a:custGeom>
              <a:avLst/>
              <a:gdLst/>
              <a:ahLst/>
              <a:cxnLst/>
              <a:rect l="l" t="t" r="r" b="b"/>
              <a:pathLst>
                <a:path w="4" h="19" extrusionOk="0">
                  <a:moveTo>
                    <a:pt x="4" y="1"/>
                  </a:moveTo>
                  <a:cubicBezTo>
                    <a:pt x="0" y="8"/>
                    <a:pt x="0" y="11"/>
                    <a:pt x="4" y="18"/>
                  </a:cubicBez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1" name="Google Shape;3461;p37"/>
            <p:cNvSpPr/>
            <p:nvPr/>
          </p:nvSpPr>
          <p:spPr>
            <a:xfrm>
              <a:off x="1428992" y="1705038"/>
              <a:ext cx="109" cy="244"/>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2" name="Google Shape;3462;p37"/>
            <p:cNvSpPr/>
            <p:nvPr/>
          </p:nvSpPr>
          <p:spPr>
            <a:xfrm>
              <a:off x="1456269" y="1702376"/>
              <a:ext cx="163" cy="149"/>
            </a:xfrm>
            <a:custGeom>
              <a:avLst/>
              <a:gdLst/>
              <a:ahLst/>
              <a:cxnLst/>
              <a:rect l="l" t="t" r="r" b="b"/>
              <a:pathLst>
                <a:path w="12" h="11" extrusionOk="0">
                  <a:moveTo>
                    <a:pt x="1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3" name="Google Shape;3463;p37"/>
            <p:cNvSpPr/>
            <p:nvPr/>
          </p:nvSpPr>
          <p:spPr>
            <a:xfrm>
              <a:off x="1429223" y="1705893"/>
              <a:ext cx="68" cy="149"/>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4" name="Google Shape;3464;p37"/>
            <p:cNvSpPr/>
            <p:nvPr/>
          </p:nvSpPr>
          <p:spPr>
            <a:xfrm>
              <a:off x="1428897" y="1702227"/>
              <a:ext cx="54" cy="258"/>
            </a:xfrm>
            <a:custGeom>
              <a:avLst/>
              <a:gdLst/>
              <a:ahLst/>
              <a:cxnLst/>
              <a:rect l="l" t="t" r="r" b="b"/>
              <a:pathLst>
                <a:path w="4" h="19" extrusionOk="0">
                  <a:moveTo>
                    <a:pt x="0" y="1"/>
                  </a:moveTo>
                  <a:lnTo>
                    <a:pt x="0" y="18"/>
                  </a:lnTo>
                  <a:cubicBezTo>
                    <a:pt x="0" y="15"/>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5" name="Google Shape;3465;p37"/>
            <p:cNvSpPr/>
            <p:nvPr/>
          </p:nvSpPr>
          <p:spPr>
            <a:xfrm>
              <a:off x="1455794" y="1702702"/>
              <a:ext cx="204" cy="163"/>
            </a:xfrm>
            <a:custGeom>
              <a:avLst/>
              <a:gdLst/>
              <a:ahLst/>
              <a:cxnLst/>
              <a:rect l="l" t="t" r="r" b="b"/>
              <a:pathLst>
                <a:path w="15" h="12" extrusionOk="0">
                  <a:moveTo>
                    <a:pt x="15"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6" name="Google Shape;3466;p37"/>
            <p:cNvSpPr/>
            <p:nvPr/>
          </p:nvSpPr>
          <p:spPr>
            <a:xfrm>
              <a:off x="1429562" y="1706653"/>
              <a:ext cx="109" cy="204"/>
            </a:xfrm>
            <a:custGeom>
              <a:avLst/>
              <a:gdLst/>
              <a:ahLst/>
              <a:cxnLst/>
              <a:rect l="l" t="t" r="r" b="b"/>
              <a:pathLst>
                <a:path w="8" h="15" extrusionOk="0">
                  <a:moveTo>
                    <a:pt x="0" y="0"/>
                  </a:moveTo>
                  <a:cubicBezTo>
                    <a:pt x="4" y="7"/>
                    <a:pt x="4" y="11"/>
                    <a:pt x="7" y="14"/>
                  </a:cubicBezTo>
                  <a:cubicBezTo>
                    <a:pt x="7" y="11"/>
                    <a:pt x="4"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7" name="Google Shape;3467;p37"/>
            <p:cNvSpPr/>
            <p:nvPr/>
          </p:nvSpPr>
          <p:spPr>
            <a:xfrm>
              <a:off x="1455224" y="1703042"/>
              <a:ext cx="258" cy="149"/>
            </a:xfrm>
            <a:custGeom>
              <a:avLst/>
              <a:gdLst/>
              <a:ahLst/>
              <a:cxnLst/>
              <a:rect l="l" t="t" r="r" b="b"/>
              <a:pathLst>
                <a:path w="19" h="11" extrusionOk="0">
                  <a:moveTo>
                    <a:pt x="1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8" name="Google Shape;3468;p37"/>
            <p:cNvSpPr/>
            <p:nvPr/>
          </p:nvSpPr>
          <p:spPr>
            <a:xfrm>
              <a:off x="1482080" y="1685595"/>
              <a:ext cx="299" cy="244"/>
            </a:xfrm>
            <a:custGeom>
              <a:avLst/>
              <a:gdLst/>
              <a:ahLst/>
              <a:cxnLst/>
              <a:rect l="l" t="t" r="r" b="b"/>
              <a:pathLst>
                <a:path w="22" h="18" extrusionOk="0">
                  <a:moveTo>
                    <a:pt x="1" y="18"/>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69" name="Google Shape;3469;p37"/>
            <p:cNvSpPr/>
            <p:nvPr/>
          </p:nvSpPr>
          <p:spPr>
            <a:xfrm>
              <a:off x="1539174" y="1665486"/>
              <a:ext cx="14" cy="244"/>
            </a:xfrm>
            <a:custGeom>
              <a:avLst/>
              <a:gdLst/>
              <a:ahLst/>
              <a:cxnLst/>
              <a:rect l="l" t="t" r="r" b="b"/>
              <a:pathLst>
                <a:path w="1" h="18" extrusionOk="0">
                  <a:moveTo>
                    <a:pt x="0"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0" name="Google Shape;3470;p37"/>
            <p:cNvSpPr/>
            <p:nvPr/>
          </p:nvSpPr>
          <p:spPr>
            <a:xfrm>
              <a:off x="1539174" y="1666871"/>
              <a:ext cx="54" cy="299"/>
            </a:xfrm>
            <a:custGeom>
              <a:avLst/>
              <a:gdLst/>
              <a:ahLst/>
              <a:cxnLst/>
              <a:rect l="l" t="t" r="r" b="b"/>
              <a:pathLst>
                <a:path w="4" h="22" extrusionOk="0">
                  <a:moveTo>
                    <a:pt x="0" y="0"/>
                  </a:moveTo>
                  <a:lnTo>
                    <a:pt x="0" y="21"/>
                  </a:lnTo>
                  <a:cubicBezTo>
                    <a:pt x="4"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1" name="Google Shape;3471;p37"/>
            <p:cNvSpPr/>
            <p:nvPr/>
          </p:nvSpPr>
          <p:spPr>
            <a:xfrm>
              <a:off x="1539174" y="1666396"/>
              <a:ext cx="14" cy="299"/>
            </a:xfrm>
            <a:custGeom>
              <a:avLst/>
              <a:gdLst/>
              <a:ahLst/>
              <a:cxnLst/>
              <a:rect l="l" t="t" r="r" b="b"/>
              <a:pathLst>
                <a:path w="1" h="22" extrusionOk="0">
                  <a:moveTo>
                    <a:pt x="0" y="0"/>
                  </a:moveTo>
                  <a:lnTo>
                    <a:pt x="0"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2" name="Google Shape;3472;p37"/>
            <p:cNvSpPr/>
            <p:nvPr/>
          </p:nvSpPr>
          <p:spPr>
            <a:xfrm>
              <a:off x="1485217" y="1683409"/>
              <a:ext cx="163" cy="109"/>
            </a:xfrm>
            <a:custGeom>
              <a:avLst/>
              <a:gdLst/>
              <a:ahLst/>
              <a:cxnLst/>
              <a:rect l="l" t="t" r="r" b="b"/>
              <a:pathLst>
                <a:path w="12" h="8" extrusionOk="0">
                  <a:moveTo>
                    <a:pt x="1" y="7"/>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3" name="Google Shape;3473;p37"/>
            <p:cNvSpPr/>
            <p:nvPr/>
          </p:nvSpPr>
          <p:spPr>
            <a:xfrm>
              <a:off x="1485407" y="1683354"/>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4" name="Google Shape;3474;p37"/>
            <p:cNvSpPr/>
            <p:nvPr/>
          </p:nvSpPr>
          <p:spPr>
            <a:xfrm>
              <a:off x="1480139" y="1687115"/>
              <a:ext cx="394" cy="339"/>
            </a:xfrm>
            <a:custGeom>
              <a:avLst/>
              <a:gdLst/>
              <a:ahLst/>
              <a:cxnLst/>
              <a:rect l="l" t="t" r="r" b="b"/>
              <a:pathLst>
                <a:path w="29" h="25" extrusionOk="0">
                  <a:moveTo>
                    <a:pt x="0" y="25"/>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5" name="Google Shape;3475;p37"/>
            <p:cNvSpPr/>
            <p:nvPr/>
          </p:nvSpPr>
          <p:spPr>
            <a:xfrm>
              <a:off x="1539174" y="1665052"/>
              <a:ext cx="14" cy="299"/>
            </a:xfrm>
            <a:custGeom>
              <a:avLst/>
              <a:gdLst/>
              <a:ahLst/>
              <a:cxnLst/>
              <a:rect l="l" t="t" r="r" b="b"/>
              <a:pathLst>
                <a:path w="1" h="22" extrusionOk="0">
                  <a:moveTo>
                    <a:pt x="0" y="1"/>
                  </a:moveTo>
                  <a:lnTo>
                    <a:pt x="0" y="22"/>
                  </a:ln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6" name="Google Shape;3476;p37"/>
            <p:cNvSpPr/>
            <p:nvPr/>
          </p:nvSpPr>
          <p:spPr>
            <a:xfrm>
              <a:off x="1485556" y="1683259"/>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7" name="Google Shape;3477;p37"/>
            <p:cNvSpPr/>
            <p:nvPr/>
          </p:nvSpPr>
          <p:spPr>
            <a:xfrm>
              <a:off x="1483845" y="1684264"/>
              <a:ext cx="244" cy="204"/>
            </a:xfrm>
            <a:custGeom>
              <a:avLst/>
              <a:gdLst/>
              <a:ahLst/>
              <a:cxnLst/>
              <a:rect l="l" t="t" r="r" b="b"/>
              <a:pathLst>
                <a:path w="18" h="15" extrusionOk="0">
                  <a:moveTo>
                    <a:pt x="0"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8" name="Google Shape;3478;p37"/>
            <p:cNvSpPr/>
            <p:nvPr/>
          </p:nvSpPr>
          <p:spPr>
            <a:xfrm>
              <a:off x="1484646" y="1683789"/>
              <a:ext cx="204" cy="109"/>
            </a:xfrm>
            <a:custGeom>
              <a:avLst/>
              <a:gdLst/>
              <a:ahLst/>
              <a:cxnLst/>
              <a:rect l="l" t="t" r="r" b="b"/>
              <a:pathLst>
                <a:path w="15" h="8" extrusionOk="0">
                  <a:moveTo>
                    <a:pt x="1" y="7"/>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79" name="Google Shape;3479;p37"/>
            <p:cNvSpPr/>
            <p:nvPr/>
          </p:nvSpPr>
          <p:spPr>
            <a:xfrm>
              <a:off x="1484415" y="1683924"/>
              <a:ext cx="204" cy="163"/>
            </a:xfrm>
            <a:custGeom>
              <a:avLst/>
              <a:gdLst/>
              <a:ahLst/>
              <a:cxnLst/>
              <a:rect l="l" t="t" r="r" b="b"/>
              <a:pathLst>
                <a:path w="15" h="12" extrusionOk="0">
                  <a:moveTo>
                    <a:pt x="0" y="1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0" name="Google Shape;3480;p37"/>
            <p:cNvSpPr/>
            <p:nvPr/>
          </p:nvSpPr>
          <p:spPr>
            <a:xfrm>
              <a:off x="1484130" y="1684115"/>
              <a:ext cx="244" cy="163"/>
            </a:xfrm>
            <a:custGeom>
              <a:avLst/>
              <a:gdLst/>
              <a:ahLst/>
              <a:cxnLst/>
              <a:rect l="l" t="t" r="r" b="b"/>
              <a:pathLst>
                <a:path w="18" h="12" extrusionOk="0">
                  <a:moveTo>
                    <a:pt x="0" y="1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1" name="Google Shape;3481;p37"/>
            <p:cNvSpPr/>
            <p:nvPr/>
          </p:nvSpPr>
          <p:spPr>
            <a:xfrm>
              <a:off x="1485026" y="1683544"/>
              <a:ext cx="204" cy="109"/>
            </a:xfrm>
            <a:custGeom>
              <a:avLst/>
              <a:gdLst/>
              <a:ahLst/>
              <a:cxnLst/>
              <a:rect l="l" t="t" r="r" b="b"/>
              <a:pathLst>
                <a:path w="15" h="8" extrusionOk="0">
                  <a:moveTo>
                    <a:pt x="1" y="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2" name="Google Shape;3482;p37"/>
            <p:cNvSpPr/>
            <p:nvPr/>
          </p:nvSpPr>
          <p:spPr>
            <a:xfrm>
              <a:off x="1539309" y="1668392"/>
              <a:ext cx="68" cy="339"/>
            </a:xfrm>
            <a:custGeom>
              <a:avLst/>
              <a:gdLst/>
              <a:ahLst/>
              <a:cxnLst/>
              <a:rect l="l" t="t" r="r" b="b"/>
              <a:pathLst>
                <a:path w="5" h="25" extrusionOk="0">
                  <a:moveTo>
                    <a:pt x="1" y="0"/>
                  </a:moveTo>
                  <a:cubicBezTo>
                    <a:pt x="1" y="7"/>
                    <a:pt x="1" y="18"/>
                    <a:pt x="4" y="25"/>
                  </a:cubicBezTo>
                  <a:cubicBezTo>
                    <a:pt x="1" y="18"/>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3" name="Google Shape;3483;p37"/>
            <p:cNvSpPr/>
            <p:nvPr/>
          </p:nvSpPr>
          <p:spPr>
            <a:xfrm>
              <a:off x="1539214" y="1667346"/>
              <a:ext cx="14" cy="299"/>
            </a:xfrm>
            <a:custGeom>
              <a:avLst/>
              <a:gdLst/>
              <a:ahLst/>
              <a:cxnLst/>
              <a:rect l="l" t="t" r="r" b="b"/>
              <a:pathLst>
                <a:path w="1" h="22" extrusionOk="0">
                  <a:moveTo>
                    <a:pt x="1" y="0"/>
                  </a:moveTo>
                  <a:lnTo>
                    <a:pt x="1" y="21"/>
                  </a:lnTo>
                  <a:cubicBezTo>
                    <a:pt x="1" y="14"/>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4" name="Google Shape;3484;p37"/>
            <p:cNvSpPr/>
            <p:nvPr/>
          </p:nvSpPr>
          <p:spPr>
            <a:xfrm>
              <a:off x="1484836" y="1683639"/>
              <a:ext cx="204" cy="109"/>
            </a:xfrm>
            <a:custGeom>
              <a:avLst/>
              <a:gdLst/>
              <a:ahLst/>
              <a:cxnLst/>
              <a:rect l="l" t="t" r="r" b="b"/>
              <a:pathLst>
                <a:path w="15" h="8" extrusionOk="0">
                  <a:moveTo>
                    <a:pt x="1" y="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5" name="Google Shape;3485;p37"/>
            <p:cNvSpPr/>
            <p:nvPr/>
          </p:nvSpPr>
          <p:spPr>
            <a:xfrm>
              <a:off x="1485692" y="1683164"/>
              <a:ext cx="109" cy="109"/>
            </a:xfrm>
            <a:custGeom>
              <a:avLst/>
              <a:gdLst/>
              <a:ahLst/>
              <a:cxnLst/>
              <a:rect l="l" t="t" r="r" b="b"/>
              <a:pathLst>
                <a:path w="8" h="8" extrusionOk="0">
                  <a:moveTo>
                    <a:pt x="1" y="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6" name="Google Shape;3486;p37"/>
            <p:cNvSpPr/>
            <p:nvPr/>
          </p:nvSpPr>
          <p:spPr>
            <a:xfrm>
              <a:off x="1539269" y="1667862"/>
              <a:ext cx="14" cy="299"/>
            </a:xfrm>
            <a:custGeom>
              <a:avLst/>
              <a:gdLst/>
              <a:ahLst/>
              <a:cxnLst/>
              <a:rect l="l" t="t" r="r" b="b"/>
              <a:pathLst>
                <a:path w="1" h="22" extrusionOk="0">
                  <a:moveTo>
                    <a:pt x="0" y="1"/>
                  </a:moveTo>
                  <a:lnTo>
                    <a:pt x="0" y="22"/>
                  </a:ln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7" name="Google Shape;3487;p37"/>
            <p:cNvSpPr/>
            <p:nvPr/>
          </p:nvSpPr>
          <p:spPr>
            <a:xfrm>
              <a:off x="1485787" y="1683164"/>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8" name="Google Shape;3488;p37"/>
            <p:cNvSpPr/>
            <p:nvPr/>
          </p:nvSpPr>
          <p:spPr>
            <a:xfrm>
              <a:off x="1539269" y="1663300"/>
              <a:ext cx="54" cy="584"/>
            </a:xfrm>
            <a:custGeom>
              <a:avLst/>
              <a:gdLst/>
              <a:ahLst/>
              <a:cxnLst/>
              <a:rect l="l" t="t" r="r" b="b"/>
              <a:pathLst>
                <a:path w="4" h="43" extrusionOk="0">
                  <a:moveTo>
                    <a:pt x="4" y="0"/>
                  </a:moveTo>
                  <a:cubicBezTo>
                    <a:pt x="0" y="14"/>
                    <a:pt x="0" y="28"/>
                    <a:pt x="0" y="42"/>
                  </a:cubicBezTo>
                  <a:cubicBezTo>
                    <a:pt x="0" y="28"/>
                    <a:pt x="4" y="1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89" name="Google Shape;3489;p37"/>
            <p:cNvSpPr/>
            <p:nvPr/>
          </p:nvSpPr>
          <p:spPr>
            <a:xfrm>
              <a:off x="1539269" y="1663911"/>
              <a:ext cx="14" cy="299"/>
            </a:xfrm>
            <a:custGeom>
              <a:avLst/>
              <a:gdLst/>
              <a:ahLst/>
              <a:cxnLst/>
              <a:rect l="l" t="t" r="r" b="b"/>
              <a:pathLst>
                <a:path w="1" h="22" extrusionOk="0">
                  <a:moveTo>
                    <a:pt x="0"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0" name="Google Shape;3490;p37"/>
            <p:cNvSpPr/>
            <p:nvPr/>
          </p:nvSpPr>
          <p:spPr>
            <a:xfrm>
              <a:off x="1529099" y="1659634"/>
              <a:ext cx="244" cy="68"/>
            </a:xfrm>
            <a:custGeom>
              <a:avLst/>
              <a:gdLst/>
              <a:ahLst/>
              <a:cxnLst/>
              <a:rect l="l" t="t" r="r" b="b"/>
              <a:pathLst>
                <a:path w="18" h="5" extrusionOk="0">
                  <a:moveTo>
                    <a:pt x="0" y="4"/>
                  </a:moveTo>
                  <a:cubicBezTo>
                    <a:pt x="4" y="1"/>
                    <a:pt x="11" y="1"/>
                    <a:pt x="18" y="1"/>
                  </a:cubicBezTo>
                  <a:cubicBezTo>
                    <a:pt x="11" y="1"/>
                    <a:pt x="4" y="1"/>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1" name="Google Shape;3491;p37"/>
            <p:cNvSpPr/>
            <p:nvPr/>
          </p:nvSpPr>
          <p:spPr>
            <a:xfrm>
              <a:off x="1482460" y="1685309"/>
              <a:ext cx="299" cy="204"/>
            </a:xfrm>
            <a:custGeom>
              <a:avLst/>
              <a:gdLst/>
              <a:ahLst/>
              <a:cxnLst/>
              <a:rect l="l" t="t" r="r" b="b"/>
              <a:pathLst>
                <a:path w="22" h="15" extrusionOk="0">
                  <a:moveTo>
                    <a:pt x="1" y="14"/>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2" name="Google Shape;3492;p37"/>
            <p:cNvSpPr/>
            <p:nvPr/>
          </p:nvSpPr>
          <p:spPr>
            <a:xfrm>
              <a:off x="1482840" y="1685024"/>
              <a:ext cx="299" cy="204"/>
            </a:xfrm>
            <a:custGeom>
              <a:avLst/>
              <a:gdLst/>
              <a:ahLst/>
              <a:cxnLst/>
              <a:rect l="l" t="t" r="r" b="b"/>
              <a:pathLst>
                <a:path w="22" h="15" extrusionOk="0">
                  <a:moveTo>
                    <a:pt x="1" y="14"/>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3" name="Google Shape;3493;p37"/>
            <p:cNvSpPr/>
            <p:nvPr/>
          </p:nvSpPr>
          <p:spPr>
            <a:xfrm>
              <a:off x="1481605" y="1685975"/>
              <a:ext cx="353" cy="244"/>
            </a:xfrm>
            <a:custGeom>
              <a:avLst/>
              <a:gdLst/>
              <a:ahLst/>
              <a:cxnLst/>
              <a:rect l="l" t="t" r="r" b="b"/>
              <a:pathLst>
                <a:path w="26" h="18" extrusionOk="0">
                  <a:moveTo>
                    <a:pt x="1" y="18"/>
                  </a:move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4" name="Google Shape;3494;p37"/>
            <p:cNvSpPr/>
            <p:nvPr/>
          </p:nvSpPr>
          <p:spPr>
            <a:xfrm>
              <a:off x="1539214" y="1664672"/>
              <a:ext cx="14" cy="258"/>
            </a:xfrm>
            <a:custGeom>
              <a:avLst/>
              <a:gdLst/>
              <a:ahLst/>
              <a:cxnLst/>
              <a:rect l="l" t="t" r="r" b="b"/>
              <a:pathLst>
                <a:path w="1" h="19" extrusionOk="0">
                  <a:moveTo>
                    <a:pt x="1" y="1"/>
                  </a:moveTo>
                  <a:lnTo>
                    <a:pt x="1" y="18"/>
                  </a:lnTo>
                  <a:cubicBezTo>
                    <a:pt x="1" y="11"/>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5" name="Google Shape;3495;p37"/>
            <p:cNvSpPr/>
            <p:nvPr/>
          </p:nvSpPr>
          <p:spPr>
            <a:xfrm>
              <a:off x="1539214" y="1664291"/>
              <a:ext cx="14" cy="258"/>
            </a:xfrm>
            <a:custGeom>
              <a:avLst/>
              <a:gdLst/>
              <a:ahLst/>
              <a:cxnLst/>
              <a:rect l="l" t="t" r="r" b="b"/>
              <a:pathLst>
                <a:path w="1" h="19" extrusionOk="0">
                  <a:moveTo>
                    <a:pt x="1" y="1"/>
                  </a:moveTo>
                  <a:lnTo>
                    <a:pt x="1" y="18"/>
                  </a:lnTo>
                  <a:cubicBezTo>
                    <a:pt x="1" y="11"/>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6" name="Google Shape;3496;p37"/>
            <p:cNvSpPr/>
            <p:nvPr/>
          </p:nvSpPr>
          <p:spPr>
            <a:xfrm>
              <a:off x="1479568" y="1687536"/>
              <a:ext cx="434" cy="394"/>
            </a:xfrm>
            <a:custGeom>
              <a:avLst/>
              <a:gdLst/>
              <a:ahLst/>
              <a:cxnLst/>
              <a:rect l="l" t="t" r="r" b="b"/>
              <a:pathLst>
                <a:path w="32" h="29" extrusionOk="0">
                  <a:moveTo>
                    <a:pt x="0" y="29"/>
                  </a:moveTo>
                  <a:lnTo>
                    <a:pt x="3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7" name="Google Shape;3497;p37"/>
            <p:cNvSpPr/>
            <p:nvPr/>
          </p:nvSpPr>
          <p:spPr>
            <a:xfrm>
              <a:off x="1485882" y="1683123"/>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8" name="Google Shape;3498;p37"/>
            <p:cNvSpPr/>
            <p:nvPr/>
          </p:nvSpPr>
          <p:spPr>
            <a:xfrm>
              <a:off x="1486167" y="168302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499" name="Google Shape;3499;p37"/>
            <p:cNvSpPr/>
            <p:nvPr/>
          </p:nvSpPr>
          <p:spPr>
            <a:xfrm>
              <a:off x="1485977" y="1683123"/>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0" name="Google Shape;3500;p37"/>
            <p:cNvSpPr/>
            <p:nvPr/>
          </p:nvSpPr>
          <p:spPr>
            <a:xfrm>
              <a:off x="1481184" y="1686301"/>
              <a:ext cx="339" cy="299"/>
            </a:xfrm>
            <a:custGeom>
              <a:avLst/>
              <a:gdLst/>
              <a:ahLst/>
              <a:cxnLst/>
              <a:rect l="l" t="t" r="r" b="b"/>
              <a:pathLst>
                <a:path w="25" h="22" extrusionOk="0">
                  <a:moveTo>
                    <a:pt x="0" y="22"/>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1" name="Google Shape;3501;p37"/>
            <p:cNvSpPr/>
            <p:nvPr/>
          </p:nvSpPr>
          <p:spPr>
            <a:xfrm>
              <a:off x="1486031" y="1683069"/>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2" name="Google Shape;3502;p37"/>
            <p:cNvSpPr/>
            <p:nvPr/>
          </p:nvSpPr>
          <p:spPr>
            <a:xfrm>
              <a:off x="1486072" y="1683069"/>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3" name="Google Shape;3503;p37"/>
            <p:cNvSpPr/>
            <p:nvPr/>
          </p:nvSpPr>
          <p:spPr>
            <a:xfrm>
              <a:off x="1480654" y="1686681"/>
              <a:ext cx="394" cy="353"/>
            </a:xfrm>
            <a:custGeom>
              <a:avLst/>
              <a:gdLst/>
              <a:ahLst/>
              <a:cxnLst/>
              <a:rect l="l" t="t" r="r" b="b"/>
              <a:pathLst>
                <a:path w="29" h="26" extrusionOk="0">
                  <a:moveTo>
                    <a:pt x="1" y="25"/>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4" name="Google Shape;3504;p37"/>
            <p:cNvSpPr/>
            <p:nvPr/>
          </p:nvSpPr>
          <p:spPr>
            <a:xfrm>
              <a:off x="1483221" y="1684739"/>
              <a:ext cx="258" cy="204"/>
            </a:xfrm>
            <a:custGeom>
              <a:avLst/>
              <a:gdLst/>
              <a:ahLst/>
              <a:cxnLst/>
              <a:rect l="l" t="t" r="r" b="b"/>
              <a:pathLst>
                <a:path w="19" h="15" extrusionOk="0">
                  <a:moveTo>
                    <a:pt x="1"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5" name="Google Shape;3505;p37"/>
            <p:cNvSpPr/>
            <p:nvPr/>
          </p:nvSpPr>
          <p:spPr>
            <a:xfrm>
              <a:off x="1539364" y="1668962"/>
              <a:ext cx="54" cy="339"/>
            </a:xfrm>
            <a:custGeom>
              <a:avLst/>
              <a:gdLst/>
              <a:ahLst/>
              <a:cxnLst/>
              <a:rect l="l" t="t" r="r" b="b"/>
              <a:pathLst>
                <a:path w="4" h="25" extrusionOk="0">
                  <a:moveTo>
                    <a:pt x="0" y="0"/>
                  </a:moveTo>
                  <a:cubicBezTo>
                    <a:pt x="0" y="7"/>
                    <a:pt x="4" y="14"/>
                    <a:pt x="4" y="25"/>
                  </a:cubicBezTo>
                  <a:cubicBezTo>
                    <a:pt x="4"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6" name="Google Shape;3506;p37"/>
            <p:cNvSpPr/>
            <p:nvPr/>
          </p:nvSpPr>
          <p:spPr>
            <a:xfrm>
              <a:off x="1483560" y="1684495"/>
              <a:ext cx="244" cy="204"/>
            </a:xfrm>
            <a:custGeom>
              <a:avLst/>
              <a:gdLst/>
              <a:ahLst/>
              <a:cxnLst/>
              <a:rect l="l" t="t" r="r" b="b"/>
              <a:pathLst>
                <a:path w="18" h="15" extrusionOk="0">
                  <a:moveTo>
                    <a:pt x="0" y="15"/>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7" name="Google Shape;3507;p37"/>
            <p:cNvSpPr/>
            <p:nvPr/>
          </p:nvSpPr>
          <p:spPr>
            <a:xfrm>
              <a:off x="1539459" y="1669532"/>
              <a:ext cx="54" cy="339"/>
            </a:xfrm>
            <a:custGeom>
              <a:avLst/>
              <a:gdLst/>
              <a:ahLst/>
              <a:cxnLst/>
              <a:rect l="l" t="t" r="r" b="b"/>
              <a:pathLst>
                <a:path w="4" h="25" extrusionOk="0">
                  <a:moveTo>
                    <a:pt x="0" y="0"/>
                  </a:moveTo>
                  <a:lnTo>
                    <a:pt x="4"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08" name="Google Shape;3508;p37"/>
            <p:cNvSpPr/>
            <p:nvPr/>
          </p:nvSpPr>
          <p:spPr>
            <a:xfrm>
              <a:off x="1979940" y="1694338"/>
              <a:ext cx="92083" cy="65769"/>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509" name="Google Shape;3509;p37"/>
            <p:cNvSpPr/>
            <p:nvPr/>
          </p:nvSpPr>
          <p:spPr>
            <a:xfrm>
              <a:off x="2067501" y="1729043"/>
              <a:ext cx="4956" cy="3069"/>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0" name="Google Shape;3510;p37"/>
            <p:cNvSpPr/>
            <p:nvPr/>
          </p:nvSpPr>
          <p:spPr>
            <a:xfrm>
              <a:off x="1993626" y="1750237"/>
              <a:ext cx="68" cy="149"/>
            </a:xfrm>
            <a:custGeom>
              <a:avLst/>
              <a:gdLst/>
              <a:ahLst/>
              <a:cxnLst/>
              <a:rect l="l" t="t" r="r" b="b"/>
              <a:pathLst>
                <a:path w="5" h="11" extrusionOk="0">
                  <a:moveTo>
                    <a:pt x="4"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1" name="Google Shape;3511;p37"/>
            <p:cNvSpPr/>
            <p:nvPr/>
          </p:nvSpPr>
          <p:spPr>
            <a:xfrm>
              <a:off x="1993870" y="1750767"/>
              <a:ext cx="204" cy="394"/>
            </a:xfrm>
            <a:custGeom>
              <a:avLst/>
              <a:gdLst/>
              <a:ahLst/>
              <a:cxnLst/>
              <a:rect l="l" t="t" r="r" b="b"/>
              <a:pathLst>
                <a:path w="15" h="29" extrusionOk="0">
                  <a:moveTo>
                    <a:pt x="14" y="28"/>
                  </a:moveTo>
                  <a:lnTo>
                    <a:pt x="14" y="28"/>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2" name="Google Shape;3512;p37"/>
            <p:cNvSpPr/>
            <p:nvPr/>
          </p:nvSpPr>
          <p:spPr>
            <a:xfrm>
              <a:off x="1993490" y="1749762"/>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3" name="Google Shape;3513;p37"/>
            <p:cNvSpPr/>
            <p:nvPr/>
          </p:nvSpPr>
          <p:spPr>
            <a:xfrm>
              <a:off x="1993490" y="1749898"/>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4" name="Google Shape;3514;p37"/>
            <p:cNvSpPr/>
            <p:nvPr/>
          </p:nvSpPr>
          <p:spPr>
            <a:xfrm>
              <a:off x="1993436" y="1749667"/>
              <a:ext cx="14" cy="109"/>
            </a:xfrm>
            <a:custGeom>
              <a:avLst/>
              <a:gdLst/>
              <a:ahLst/>
              <a:cxnLst/>
              <a:rect l="l" t="t" r="r" b="b"/>
              <a:pathLst>
                <a:path w="1" h="8" extrusionOk="0">
                  <a:moveTo>
                    <a:pt x="1" y="7"/>
                  </a:moveTo>
                  <a:lnTo>
                    <a:pt x="1" y="0"/>
                  </a:lnTo>
                  <a:cubicBezTo>
                    <a:pt x="1" y="4"/>
                    <a:pt x="1" y="4"/>
                    <a:pt x="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5" name="Google Shape;3515;p37"/>
            <p:cNvSpPr/>
            <p:nvPr/>
          </p:nvSpPr>
          <p:spPr>
            <a:xfrm>
              <a:off x="1983552" y="1708690"/>
              <a:ext cx="68" cy="68"/>
            </a:xfrm>
            <a:custGeom>
              <a:avLst/>
              <a:gdLst/>
              <a:ahLst/>
              <a:cxnLst/>
              <a:rect l="l" t="t" r="r" b="b"/>
              <a:pathLst>
                <a:path w="5" h="5" extrusionOk="0">
                  <a:moveTo>
                    <a:pt x="1" y="1"/>
                  </a:moveTo>
                  <a:lnTo>
                    <a:pt x="1" y="4"/>
                  </a:ln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6" name="Google Shape;3516;p37"/>
            <p:cNvSpPr/>
            <p:nvPr/>
          </p:nvSpPr>
          <p:spPr>
            <a:xfrm>
              <a:off x="1993721" y="1750481"/>
              <a:ext cx="163" cy="244"/>
            </a:xfrm>
            <a:custGeom>
              <a:avLst/>
              <a:gdLst/>
              <a:ahLst/>
              <a:cxnLst/>
              <a:rect l="l" t="t" r="r" b="b"/>
              <a:pathLst>
                <a:path w="12" h="18" extrusionOk="0">
                  <a:moveTo>
                    <a:pt x="11" y="1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7" name="Google Shape;3517;p37"/>
            <p:cNvSpPr/>
            <p:nvPr/>
          </p:nvSpPr>
          <p:spPr>
            <a:xfrm>
              <a:off x="1993531" y="1750047"/>
              <a:ext cx="68" cy="109"/>
            </a:xfrm>
            <a:custGeom>
              <a:avLst/>
              <a:gdLst/>
              <a:ahLst/>
              <a:cxnLst/>
              <a:rect l="l" t="t" r="r" b="b"/>
              <a:pathLst>
                <a:path w="5" h="8" extrusionOk="0">
                  <a:moveTo>
                    <a:pt x="4"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8" name="Google Shape;3518;p37"/>
            <p:cNvSpPr/>
            <p:nvPr/>
          </p:nvSpPr>
          <p:spPr>
            <a:xfrm>
              <a:off x="1983647" y="1708500"/>
              <a:ext cx="204" cy="204"/>
            </a:xfrm>
            <a:custGeom>
              <a:avLst/>
              <a:gdLst/>
              <a:ahLst/>
              <a:cxnLst/>
              <a:rect l="l" t="t" r="r" b="b"/>
              <a:pathLst>
                <a:path w="15" h="15" extrusionOk="0">
                  <a:moveTo>
                    <a:pt x="15" y="1"/>
                  </a:moveTo>
                  <a:cubicBezTo>
                    <a:pt x="11" y="4"/>
                    <a:pt x="8" y="11"/>
                    <a:pt x="1" y="15"/>
                  </a:cubicBezTo>
                  <a:cubicBezTo>
                    <a:pt x="8" y="11"/>
                    <a:pt x="11" y="4"/>
                    <a:pt x="1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19" name="Google Shape;3519;p37"/>
            <p:cNvSpPr/>
            <p:nvPr/>
          </p:nvSpPr>
          <p:spPr>
            <a:xfrm>
              <a:off x="2035703" y="1698520"/>
              <a:ext cx="204" cy="109"/>
            </a:xfrm>
            <a:custGeom>
              <a:avLst/>
              <a:gdLst/>
              <a:ahLst/>
              <a:cxnLst/>
              <a:rect l="l" t="t" r="r" b="b"/>
              <a:pathLst>
                <a:path w="15" h="8" extrusionOk="0">
                  <a:moveTo>
                    <a:pt x="0" y="1"/>
                  </a:moveTo>
                  <a:lnTo>
                    <a:pt x="1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0" name="Google Shape;3520;p37"/>
            <p:cNvSpPr/>
            <p:nvPr/>
          </p:nvSpPr>
          <p:spPr>
            <a:xfrm>
              <a:off x="2065505" y="1706314"/>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1" name="Google Shape;3521;p37"/>
            <p:cNvSpPr/>
            <p:nvPr/>
          </p:nvSpPr>
          <p:spPr>
            <a:xfrm>
              <a:off x="2066266" y="1706409"/>
              <a:ext cx="244" cy="14"/>
            </a:xfrm>
            <a:custGeom>
              <a:avLst/>
              <a:gdLst/>
              <a:ahLst/>
              <a:cxnLst/>
              <a:rect l="l" t="t" r="r" b="b"/>
              <a:pathLst>
                <a:path w="18" h="1" extrusionOk="0">
                  <a:moveTo>
                    <a:pt x="0"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2" name="Google Shape;3522;p37"/>
            <p:cNvSpPr/>
            <p:nvPr/>
          </p:nvSpPr>
          <p:spPr>
            <a:xfrm>
              <a:off x="2067257" y="1706463"/>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3" name="Google Shape;3523;p37"/>
            <p:cNvSpPr/>
            <p:nvPr/>
          </p:nvSpPr>
          <p:spPr>
            <a:xfrm>
              <a:off x="2068357" y="170650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4" name="Google Shape;3524;p37"/>
            <p:cNvSpPr/>
            <p:nvPr/>
          </p:nvSpPr>
          <p:spPr>
            <a:xfrm>
              <a:off x="2071819" y="170640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5" name="Google Shape;3525;p37"/>
            <p:cNvSpPr/>
            <p:nvPr/>
          </p:nvSpPr>
          <p:spPr>
            <a:xfrm>
              <a:off x="2145164" y="1665201"/>
              <a:ext cx="22919" cy="11663"/>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6" name="Google Shape;3526;p37"/>
            <p:cNvSpPr/>
            <p:nvPr/>
          </p:nvSpPr>
          <p:spPr>
            <a:xfrm>
              <a:off x="2165463" y="1668718"/>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7" name="Google Shape;3527;p37"/>
            <p:cNvSpPr/>
            <p:nvPr/>
          </p:nvSpPr>
          <p:spPr>
            <a:xfrm>
              <a:off x="2165028" y="1668908"/>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8" name="Google Shape;3528;p37"/>
            <p:cNvSpPr/>
            <p:nvPr/>
          </p:nvSpPr>
          <p:spPr>
            <a:xfrm>
              <a:off x="2167880" y="1666776"/>
              <a:ext cx="204" cy="149"/>
            </a:xfrm>
            <a:custGeom>
              <a:avLst/>
              <a:gdLst/>
              <a:ahLst/>
              <a:cxnLst/>
              <a:rect l="l" t="t" r="r" b="b"/>
              <a:pathLst>
                <a:path w="15" h="11" extrusionOk="0">
                  <a:moveTo>
                    <a:pt x="1" y="11"/>
                  </a:moveTo>
                  <a:lnTo>
                    <a:pt x="15" y="0"/>
                  </a:ln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29" name="Google Shape;3529;p37"/>
            <p:cNvSpPr/>
            <p:nvPr/>
          </p:nvSpPr>
          <p:spPr>
            <a:xfrm>
              <a:off x="2167404" y="1667197"/>
              <a:ext cx="163" cy="163"/>
            </a:xfrm>
            <a:custGeom>
              <a:avLst/>
              <a:gdLst/>
              <a:ahLst/>
              <a:cxnLst/>
              <a:rect l="l" t="t" r="r" b="b"/>
              <a:pathLst>
                <a:path w="12" h="12" extrusionOk="0">
                  <a:moveTo>
                    <a:pt x="11"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0" name="Google Shape;3530;p37"/>
            <p:cNvSpPr/>
            <p:nvPr/>
          </p:nvSpPr>
          <p:spPr>
            <a:xfrm>
              <a:off x="2151437" y="1676701"/>
              <a:ext cx="394" cy="68"/>
            </a:xfrm>
            <a:custGeom>
              <a:avLst/>
              <a:gdLst/>
              <a:ahLst/>
              <a:cxnLst/>
              <a:rect l="l" t="t" r="r" b="b"/>
              <a:pathLst>
                <a:path w="29" h="5" extrusionOk="0">
                  <a:moveTo>
                    <a:pt x="29"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1" name="Google Shape;3531;p37"/>
            <p:cNvSpPr/>
            <p:nvPr/>
          </p:nvSpPr>
          <p:spPr>
            <a:xfrm>
              <a:off x="2152917" y="1676470"/>
              <a:ext cx="339" cy="109"/>
            </a:xfrm>
            <a:custGeom>
              <a:avLst/>
              <a:gdLst/>
              <a:ahLst/>
              <a:cxnLst/>
              <a:rect l="l" t="t" r="r" b="b"/>
              <a:pathLst>
                <a:path w="25" h="8" extrusionOk="0">
                  <a:moveTo>
                    <a:pt x="25"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2" name="Google Shape;3532;p37"/>
            <p:cNvSpPr/>
            <p:nvPr/>
          </p:nvSpPr>
          <p:spPr>
            <a:xfrm>
              <a:off x="2152198" y="1676606"/>
              <a:ext cx="394" cy="68"/>
            </a:xfrm>
            <a:custGeom>
              <a:avLst/>
              <a:gdLst/>
              <a:ahLst/>
              <a:cxnLst/>
              <a:rect l="l" t="t" r="r" b="b"/>
              <a:pathLst>
                <a:path w="29" h="5" extrusionOk="0">
                  <a:moveTo>
                    <a:pt x="29"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3" name="Google Shape;3533;p37"/>
            <p:cNvSpPr/>
            <p:nvPr/>
          </p:nvSpPr>
          <p:spPr>
            <a:xfrm>
              <a:off x="2150962" y="167685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4" name="Google Shape;3534;p37"/>
            <p:cNvSpPr/>
            <p:nvPr/>
          </p:nvSpPr>
          <p:spPr>
            <a:xfrm>
              <a:off x="2154913" y="1676036"/>
              <a:ext cx="299" cy="109"/>
            </a:xfrm>
            <a:custGeom>
              <a:avLst/>
              <a:gdLst/>
              <a:ahLst/>
              <a:cxnLst/>
              <a:rect l="l" t="t" r="r" b="b"/>
              <a:pathLst>
                <a:path w="22" h="8" extrusionOk="0">
                  <a:moveTo>
                    <a:pt x="21"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5" name="Google Shape;3535;p37"/>
            <p:cNvSpPr/>
            <p:nvPr/>
          </p:nvSpPr>
          <p:spPr>
            <a:xfrm>
              <a:off x="2153528" y="1676375"/>
              <a:ext cx="299" cy="54"/>
            </a:xfrm>
            <a:custGeom>
              <a:avLst/>
              <a:gdLst/>
              <a:ahLst/>
              <a:cxnLst/>
              <a:rect l="l" t="t" r="r" b="b"/>
              <a:pathLst>
                <a:path w="22" h="4" extrusionOk="0">
                  <a:moveTo>
                    <a:pt x="22"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6" name="Google Shape;3536;p37"/>
            <p:cNvSpPr/>
            <p:nvPr/>
          </p:nvSpPr>
          <p:spPr>
            <a:xfrm>
              <a:off x="2154098" y="1676280"/>
              <a:ext cx="258" cy="54"/>
            </a:xfrm>
            <a:custGeom>
              <a:avLst/>
              <a:gdLst/>
              <a:ahLst/>
              <a:cxnLst/>
              <a:rect l="l" t="t" r="r" b="b"/>
              <a:pathLst>
                <a:path w="19" h="4" extrusionOk="0">
                  <a:moveTo>
                    <a:pt x="1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7" name="Google Shape;3537;p37"/>
            <p:cNvSpPr/>
            <p:nvPr/>
          </p:nvSpPr>
          <p:spPr>
            <a:xfrm>
              <a:off x="2154533" y="1676131"/>
              <a:ext cx="244" cy="109"/>
            </a:xfrm>
            <a:custGeom>
              <a:avLst/>
              <a:gdLst/>
              <a:ahLst/>
              <a:cxnLst/>
              <a:rect l="l" t="t" r="r" b="b"/>
              <a:pathLst>
                <a:path w="18" h="8" extrusionOk="0">
                  <a:moveTo>
                    <a:pt x="18"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8" name="Google Shape;3538;p37"/>
            <p:cNvSpPr/>
            <p:nvPr/>
          </p:nvSpPr>
          <p:spPr>
            <a:xfrm>
              <a:off x="2164703" y="1669098"/>
              <a:ext cx="149" cy="68"/>
            </a:xfrm>
            <a:custGeom>
              <a:avLst/>
              <a:gdLst/>
              <a:ahLst/>
              <a:cxnLst/>
              <a:rect l="l" t="t" r="r" b="b"/>
              <a:pathLst>
                <a:path w="11" h="5" extrusionOk="0">
                  <a:moveTo>
                    <a:pt x="1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39" name="Google Shape;3539;p37"/>
            <p:cNvSpPr/>
            <p:nvPr/>
          </p:nvSpPr>
          <p:spPr>
            <a:xfrm>
              <a:off x="2145450" y="1667387"/>
              <a:ext cx="1018" cy="109"/>
            </a:xfrm>
            <a:custGeom>
              <a:avLst/>
              <a:gdLst/>
              <a:ahLst/>
              <a:cxnLst/>
              <a:rect l="l" t="t" r="r" b="b"/>
              <a:pathLst>
                <a:path w="75" h="8" extrusionOk="0">
                  <a:moveTo>
                    <a:pt x="1" y="1"/>
                  </a:moveTo>
                  <a:lnTo>
                    <a:pt x="74" y="8"/>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0" name="Google Shape;3540;p37"/>
            <p:cNvSpPr/>
            <p:nvPr/>
          </p:nvSpPr>
          <p:spPr>
            <a:xfrm>
              <a:off x="2166888" y="1665201"/>
              <a:ext cx="299" cy="149"/>
            </a:xfrm>
            <a:custGeom>
              <a:avLst/>
              <a:gdLst/>
              <a:ahLst/>
              <a:cxnLst/>
              <a:rect l="l" t="t" r="r" b="b"/>
              <a:pathLst>
                <a:path w="22" h="11" extrusionOk="0">
                  <a:moveTo>
                    <a:pt x="0" y="11"/>
                  </a:moveTo>
                  <a:lnTo>
                    <a:pt x="18" y="0"/>
                  </a:lnTo>
                  <a:lnTo>
                    <a:pt x="21" y="7"/>
                  </a:ln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1" name="Google Shape;3541;p37"/>
            <p:cNvSpPr/>
            <p:nvPr/>
          </p:nvSpPr>
          <p:spPr>
            <a:xfrm>
              <a:off x="2146590" y="1667482"/>
              <a:ext cx="964" cy="68"/>
            </a:xfrm>
            <a:custGeom>
              <a:avLst/>
              <a:gdLst/>
              <a:ahLst/>
              <a:cxnLst/>
              <a:rect l="l" t="t" r="r" b="b"/>
              <a:pathLst>
                <a:path w="71" h="5" extrusionOk="0">
                  <a:moveTo>
                    <a:pt x="7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2" name="Google Shape;3542;p37"/>
            <p:cNvSpPr/>
            <p:nvPr/>
          </p:nvSpPr>
          <p:spPr>
            <a:xfrm>
              <a:off x="2167174" y="1665296"/>
              <a:ext cx="720" cy="1154"/>
            </a:xfrm>
            <a:custGeom>
              <a:avLst/>
              <a:gdLst/>
              <a:ahLst/>
              <a:cxnLst/>
              <a:rect l="l" t="t" r="r" b="b"/>
              <a:pathLst>
                <a:path w="53" h="85" extrusionOk="0">
                  <a:moveTo>
                    <a:pt x="0" y="0"/>
                  </a:moveTo>
                  <a:cubicBezTo>
                    <a:pt x="14" y="21"/>
                    <a:pt x="35" y="53"/>
                    <a:pt x="53" y="85"/>
                  </a:cubicBezTo>
                  <a:cubicBezTo>
                    <a:pt x="35" y="53"/>
                    <a:pt x="18" y="21"/>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3" name="Google Shape;3543;p37"/>
            <p:cNvSpPr/>
            <p:nvPr/>
          </p:nvSpPr>
          <p:spPr>
            <a:xfrm>
              <a:off x="2167934" y="1666532"/>
              <a:ext cx="149" cy="258"/>
            </a:xfrm>
            <a:custGeom>
              <a:avLst/>
              <a:gdLst/>
              <a:ahLst/>
              <a:cxnLst/>
              <a:rect l="l" t="t" r="r" b="b"/>
              <a:pathLst>
                <a:path w="11" h="19" extrusionOk="0">
                  <a:moveTo>
                    <a:pt x="11" y="18"/>
                  </a:moveTo>
                  <a:lnTo>
                    <a:pt x="11" y="18"/>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4" name="Google Shape;3544;p37"/>
            <p:cNvSpPr/>
            <p:nvPr/>
          </p:nvSpPr>
          <p:spPr>
            <a:xfrm>
              <a:off x="2167119" y="1665201"/>
              <a:ext cx="109" cy="109"/>
            </a:xfrm>
            <a:custGeom>
              <a:avLst/>
              <a:gdLst/>
              <a:ahLst/>
              <a:cxnLst/>
              <a:rect l="l" t="t" r="r" b="b"/>
              <a:pathLst>
                <a:path w="8" h="8" extrusionOk="0">
                  <a:moveTo>
                    <a:pt x="1" y="0"/>
                  </a:moveTo>
                  <a:lnTo>
                    <a:pt x="1" y="0"/>
                  </a:lnTo>
                  <a:lnTo>
                    <a:pt x="8" y="7"/>
                  </a:lnTo>
                  <a:lnTo>
                    <a:pt x="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5" name="Google Shape;3545;p37"/>
            <p:cNvSpPr/>
            <p:nvPr/>
          </p:nvSpPr>
          <p:spPr>
            <a:xfrm>
              <a:off x="2196637" y="1711826"/>
              <a:ext cx="45172" cy="43706"/>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6" name="Google Shape;3546;p37"/>
            <p:cNvSpPr/>
            <p:nvPr/>
          </p:nvSpPr>
          <p:spPr>
            <a:xfrm>
              <a:off x="2220411" y="1765512"/>
              <a:ext cx="17176" cy="3557"/>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7" name="Google Shape;3547;p37"/>
            <p:cNvSpPr/>
            <p:nvPr/>
          </p:nvSpPr>
          <p:spPr>
            <a:xfrm>
              <a:off x="2239039" y="1718289"/>
              <a:ext cx="109" cy="163"/>
            </a:xfrm>
            <a:custGeom>
              <a:avLst/>
              <a:gdLst/>
              <a:ahLst/>
              <a:cxnLst/>
              <a:rect l="l" t="t" r="r" b="b"/>
              <a:pathLst>
                <a:path w="8" h="12" extrusionOk="0">
                  <a:moveTo>
                    <a:pt x="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8" name="Google Shape;3548;p37"/>
            <p:cNvSpPr/>
            <p:nvPr/>
          </p:nvSpPr>
          <p:spPr>
            <a:xfrm>
              <a:off x="2241701" y="1713591"/>
              <a:ext cx="68" cy="489"/>
            </a:xfrm>
            <a:custGeom>
              <a:avLst/>
              <a:gdLst/>
              <a:ahLst/>
              <a:cxnLst/>
              <a:rect l="l" t="t" r="r" b="b"/>
              <a:pathLst>
                <a:path w="5" h="36" extrusionOk="0">
                  <a:moveTo>
                    <a:pt x="1" y="0"/>
                  </a:moveTo>
                  <a:cubicBezTo>
                    <a:pt x="1" y="11"/>
                    <a:pt x="1" y="25"/>
                    <a:pt x="4" y="35"/>
                  </a:cubicBezTo>
                  <a:cubicBezTo>
                    <a:pt x="1" y="25"/>
                    <a:pt x="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49" name="Google Shape;3549;p37"/>
            <p:cNvSpPr/>
            <p:nvPr/>
          </p:nvSpPr>
          <p:spPr>
            <a:xfrm>
              <a:off x="2239515" y="1717529"/>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0" name="Google Shape;3550;p37"/>
            <p:cNvSpPr/>
            <p:nvPr/>
          </p:nvSpPr>
          <p:spPr>
            <a:xfrm>
              <a:off x="2241415" y="1712397"/>
              <a:ext cx="109" cy="394"/>
            </a:xfrm>
            <a:custGeom>
              <a:avLst/>
              <a:gdLst/>
              <a:ahLst/>
              <a:cxnLst/>
              <a:rect l="l" t="t" r="r" b="b"/>
              <a:pathLst>
                <a:path w="8" h="29" extrusionOk="0">
                  <a:moveTo>
                    <a:pt x="1" y="1"/>
                  </a:moveTo>
                  <a:cubicBezTo>
                    <a:pt x="4" y="11"/>
                    <a:pt x="8" y="22"/>
                    <a:pt x="8" y="29"/>
                  </a:cubicBezTo>
                  <a:cubicBezTo>
                    <a:pt x="8" y="22"/>
                    <a:pt x="4"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1" name="Google Shape;3551;p37"/>
            <p:cNvSpPr/>
            <p:nvPr/>
          </p:nvSpPr>
          <p:spPr>
            <a:xfrm>
              <a:off x="2241415" y="1712166"/>
              <a:ext cx="14" cy="109"/>
            </a:xfrm>
            <a:custGeom>
              <a:avLst/>
              <a:gdLst/>
              <a:ahLst/>
              <a:cxnLst/>
              <a:rect l="l" t="t" r="r" b="b"/>
              <a:pathLst>
                <a:path w="1" h="8" extrusionOk="0">
                  <a:moveTo>
                    <a:pt x="1" y="7"/>
                  </a:moveTo>
                  <a:lnTo>
                    <a:pt x="1"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2" name="Google Shape;3552;p37"/>
            <p:cNvSpPr/>
            <p:nvPr/>
          </p:nvSpPr>
          <p:spPr>
            <a:xfrm>
              <a:off x="2239324" y="1717963"/>
              <a:ext cx="109" cy="149"/>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3" name="Google Shape;3553;p37"/>
            <p:cNvSpPr/>
            <p:nvPr/>
          </p:nvSpPr>
          <p:spPr>
            <a:xfrm>
              <a:off x="2238618" y="1718764"/>
              <a:ext cx="149" cy="163"/>
            </a:xfrm>
            <a:custGeom>
              <a:avLst/>
              <a:gdLst/>
              <a:ahLst/>
              <a:cxnLst/>
              <a:rect l="l" t="t" r="r" b="b"/>
              <a:pathLst>
                <a:path w="11" h="12" extrusionOk="0">
                  <a:moveTo>
                    <a:pt x="0" y="1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4" name="Google Shape;3554;p37"/>
            <p:cNvSpPr/>
            <p:nvPr/>
          </p:nvSpPr>
          <p:spPr>
            <a:xfrm>
              <a:off x="2241605" y="1713062"/>
              <a:ext cx="68" cy="353"/>
            </a:xfrm>
            <a:custGeom>
              <a:avLst/>
              <a:gdLst/>
              <a:ahLst/>
              <a:cxnLst/>
              <a:rect l="l" t="t" r="r" b="b"/>
              <a:pathLst>
                <a:path w="5" h="26" extrusionOk="0">
                  <a:moveTo>
                    <a:pt x="1" y="1"/>
                  </a:moveTo>
                  <a:cubicBezTo>
                    <a:pt x="1" y="8"/>
                    <a:pt x="4" y="15"/>
                    <a:pt x="4" y="25"/>
                  </a:cubicBezTo>
                  <a:cubicBezTo>
                    <a:pt x="4" y="15"/>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5" name="Google Shape;3555;p37"/>
            <p:cNvSpPr/>
            <p:nvPr/>
          </p:nvSpPr>
          <p:spPr>
            <a:xfrm>
              <a:off x="2196637" y="1727427"/>
              <a:ext cx="1398" cy="2620"/>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6" name="Google Shape;3556;p37"/>
            <p:cNvSpPr/>
            <p:nvPr/>
          </p:nvSpPr>
          <p:spPr>
            <a:xfrm>
              <a:off x="2199054" y="1726762"/>
              <a:ext cx="68" cy="122"/>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7" name="Google Shape;3557;p37"/>
            <p:cNvSpPr/>
            <p:nvPr/>
          </p:nvSpPr>
          <p:spPr>
            <a:xfrm>
              <a:off x="2199447" y="1726178"/>
              <a:ext cx="81" cy="122"/>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8" name="Google Shape;3558;p37"/>
            <p:cNvSpPr/>
            <p:nvPr/>
          </p:nvSpPr>
          <p:spPr>
            <a:xfrm>
              <a:off x="2199542" y="1725947"/>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59" name="Google Shape;3559;p37"/>
            <p:cNvSpPr/>
            <p:nvPr/>
          </p:nvSpPr>
          <p:spPr>
            <a:xfrm>
              <a:off x="2199257" y="1726463"/>
              <a:ext cx="109" cy="122"/>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0" name="Google Shape;3560;p37"/>
            <p:cNvSpPr/>
            <p:nvPr/>
          </p:nvSpPr>
          <p:spPr>
            <a:xfrm>
              <a:off x="2200534" y="1723815"/>
              <a:ext cx="109" cy="149"/>
            </a:xfrm>
            <a:custGeom>
              <a:avLst/>
              <a:gdLst/>
              <a:ahLst/>
              <a:cxnLst/>
              <a:rect l="l" t="t" r="r" b="b"/>
              <a:pathLst>
                <a:path w="8" h="11" extrusionOk="0">
                  <a:moveTo>
                    <a:pt x="1" y="1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1" name="Google Shape;3561;p37"/>
            <p:cNvSpPr/>
            <p:nvPr/>
          </p:nvSpPr>
          <p:spPr>
            <a:xfrm>
              <a:off x="2198728" y="1727033"/>
              <a:ext cx="163" cy="68"/>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2" name="Google Shape;3562;p37"/>
            <p:cNvSpPr/>
            <p:nvPr/>
          </p:nvSpPr>
          <p:spPr>
            <a:xfrm>
              <a:off x="2198348" y="1727277"/>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3" name="Google Shape;3563;p37"/>
            <p:cNvSpPr/>
            <p:nvPr/>
          </p:nvSpPr>
          <p:spPr>
            <a:xfrm>
              <a:off x="2202733" y="1720149"/>
              <a:ext cx="109" cy="299"/>
            </a:xfrm>
            <a:custGeom>
              <a:avLst/>
              <a:gdLst/>
              <a:ahLst/>
              <a:cxnLst/>
              <a:rect l="l" t="t" r="r" b="b"/>
              <a:pathLst>
                <a:path w="8" h="22" extrusionOk="0">
                  <a:moveTo>
                    <a:pt x="7" y="0"/>
                  </a:moveTo>
                  <a:cubicBezTo>
                    <a:pt x="4" y="7"/>
                    <a:pt x="4" y="14"/>
                    <a:pt x="0" y="21"/>
                  </a:cubicBezTo>
                  <a:cubicBezTo>
                    <a:pt x="4" y="14"/>
                    <a:pt x="7" y="7"/>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4" name="Google Shape;3564;p37"/>
            <p:cNvSpPr/>
            <p:nvPr/>
          </p:nvSpPr>
          <p:spPr>
            <a:xfrm>
              <a:off x="2202489" y="1720624"/>
              <a:ext cx="163" cy="394"/>
            </a:xfrm>
            <a:custGeom>
              <a:avLst/>
              <a:gdLst/>
              <a:ahLst/>
              <a:cxnLst/>
              <a:rect l="l" t="t" r="r" b="b"/>
              <a:pathLst>
                <a:path w="12" h="29" extrusionOk="0">
                  <a:moveTo>
                    <a:pt x="1" y="28"/>
                  </a:moveTo>
                  <a:cubicBezTo>
                    <a:pt x="4" y="18"/>
                    <a:pt x="8" y="11"/>
                    <a:pt x="11" y="0"/>
                  </a:cubicBezTo>
                  <a:cubicBezTo>
                    <a:pt x="8" y="11"/>
                    <a:pt x="4" y="18"/>
                    <a:pt x="1"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5" name="Google Shape;3565;p37"/>
            <p:cNvSpPr/>
            <p:nvPr/>
          </p:nvSpPr>
          <p:spPr>
            <a:xfrm>
              <a:off x="2202163" y="1721154"/>
              <a:ext cx="204" cy="434"/>
            </a:xfrm>
            <a:custGeom>
              <a:avLst/>
              <a:gdLst/>
              <a:ahLst/>
              <a:cxnLst/>
              <a:rect l="l" t="t" r="r" b="b"/>
              <a:pathLst>
                <a:path w="15" h="32" extrusionOk="0">
                  <a:moveTo>
                    <a:pt x="14" y="0"/>
                  </a:moveTo>
                  <a:cubicBezTo>
                    <a:pt x="11" y="11"/>
                    <a:pt x="4" y="21"/>
                    <a:pt x="0" y="31"/>
                  </a:cubicBezTo>
                  <a:cubicBezTo>
                    <a:pt x="7" y="21"/>
                    <a:pt x="11" y="11"/>
                    <a:pt x="1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6" name="Google Shape;3566;p37"/>
            <p:cNvSpPr/>
            <p:nvPr/>
          </p:nvSpPr>
          <p:spPr>
            <a:xfrm>
              <a:off x="2201402" y="1722485"/>
              <a:ext cx="244" cy="339"/>
            </a:xfrm>
            <a:custGeom>
              <a:avLst/>
              <a:gdLst/>
              <a:ahLst/>
              <a:cxnLst/>
              <a:rect l="l" t="t" r="r" b="b"/>
              <a:pathLst>
                <a:path w="18" h="25" extrusionOk="0">
                  <a:moveTo>
                    <a:pt x="0" y="25"/>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7" name="Google Shape;3567;p37"/>
            <p:cNvSpPr/>
            <p:nvPr/>
          </p:nvSpPr>
          <p:spPr>
            <a:xfrm>
              <a:off x="2201783" y="1721806"/>
              <a:ext cx="244" cy="394"/>
            </a:xfrm>
            <a:custGeom>
              <a:avLst/>
              <a:gdLst/>
              <a:ahLst/>
              <a:cxnLst/>
              <a:rect l="l" t="t" r="r" b="b"/>
              <a:pathLst>
                <a:path w="18" h="29" extrusionOk="0">
                  <a:moveTo>
                    <a:pt x="18" y="1"/>
                  </a:moveTo>
                  <a:cubicBezTo>
                    <a:pt x="14" y="8"/>
                    <a:pt x="7" y="19"/>
                    <a:pt x="0" y="29"/>
                  </a:cubicBezTo>
                  <a:cubicBezTo>
                    <a:pt x="7" y="19"/>
                    <a:pt x="14" y="11"/>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8" name="Google Shape;3568;p37"/>
            <p:cNvSpPr/>
            <p:nvPr/>
          </p:nvSpPr>
          <p:spPr>
            <a:xfrm>
              <a:off x="2200968" y="1723150"/>
              <a:ext cx="149" cy="299"/>
            </a:xfrm>
            <a:custGeom>
              <a:avLst/>
              <a:gdLst/>
              <a:ahLst/>
              <a:cxnLst/>
              <a:rect l="l" t="t" r="r" b="b"/>
              <a:pathLst>
                <a:path w="11" h="22" extrusionOk="0">
                  <a:moveTo>
                    <a:pt x="1" y="2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69" name="Google Shape;3569;p37"/>
            <p:cNvSpPr/>
            <p:nvPr/>
          </p:nvSpPr>
          <p:spPr>
            <a:xfrm>
              <a:off x="2226344" y="1713917"/>
              <a:ext cx="258" cy="14"/>
            </a:xfrm>
            <a:custGeom>
              <a:avLst/>
              <a:gdLst/>
              <a:ahLst/>
              <a:cxnLst/>
              <a:rect l="l" t="t" r="r" b="b"/>
              <a:pathLst>
                <a:path w="19"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0" name="Google Shape;3570;p37"/>
            <p:cNvSpPr/>
            <p:nvPr/>
          </p:nvSpPr>
          <p:spPr>
            <a:xfrm>
              <a:off x="2225964" y="1713917"/>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1" name="Google Shape;3571;p37"/>
            <p:cNvSpPr/>
            <p:nvPr/>
          </p:nvSpPr>
          <p:spPr>
            <a:xfrm>
              <a:off x="2225543" y="1713876"/>
              <a:ext cx="299" cy="14"/>
            </a:xfrm>
            <a:custGeom>
              <a:avLst/>
              <a:gdLst/>
              <a:ahLst/>
              <a:cxnLst/>
              <a:rect l="l" t="t" r="r" b="b"/>
              <a:pathLst>
                <a:path w="22" h="1" extrusionOk="0">
                  <a:moveTo>
                    <a:pt x="2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2" name="Google Shape;3572;p37"/>
            <p:cNvSpPr/>
            <p:nvPr/>
          </p:nvSpPr>
          <p:spPr>
            <a:xfrm>
              <a:off x="2222882" y="171382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3" name="Google Shape;3573;p37"/>
            <p:cNvSpPr/>
            <p:nvPr/>
          </p:nvSpPr>
          <p:spPr>
            <a:xfrm>
              <a:off x="2226915" y="1714012"/>
              <a:ext cx="204" cy="68"/>
            </a:xfrm>
            <a:custGeom>
              <a:avLst/>
              <a:gdLst/>
              <a:ahLst/>
              <a:cxnLst/>
              <a:rect l="l" t="t" r="r" b="b"/>
              <a:pathLst>
                <a:path w="15" h="5" extrusionOk="0">
                  <a:moveTo>
                    <a:pt x="15"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4" name="Google Shape;3574;p37"/>
            <p:cNvSpPr/>
            <p:nvPr/>
          </p:nvSpPr>
          <p:spPr>
            <a:xfrm>
              <a:off x="2223588" y="171382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5" name="Google Shape;3575;p37"/>
            <p:cNvSpPr/>
            <p:nvPr/>
          </p:nvSpPr>
          <p:spPr>
            <a:xfrm>
              <a:off x="2225014" y="1713822"/>
              <a:ext cx="353" cy="14"/>
            </a:xfrm>
            <a:custGeom>
              <a:avLst/>
              <a:gdLst/>
              <a:ahLst/>
              <a:cxnLst/>
              <a:rect l="l" t="t" r="r" b="b"/>
              <a:pathLst>
                <a:path w="26" h="1" extrusionOk="0">
                  <a:moveTo>
                    <a:pt x="2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6" name="Google Shape;3576;p37"/>
            <p:cNvSpPr/>
            <p:nvPr/>
          </p:nvSpPr>
          <p:spPr>
            <a:xfrm>
              <a:off x="2224824" y="171382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7" name="Google Shape;3577;p37"/>
            <p:cNvSpPr/>
            <p:nvPr/>
          </p:nvSpPr>
          <p:spPr>
            <a:xfrm>
              <a:off x="2226684" y="1713972"/>
              <a:ext cx="204" cy="14"/>
            </a:xfrm>
            <a:custGeom>
              <a:avLst/>
              <a:gdLst/>
              <a:ahLst/>
              <a:cxnLst/>
              <a:rect l="l" t="t" r="r" b="b"/>
              <a:pathLst>
                <a:path w="15" h="1" extrusionOk="0">
                  <a:moveTo>
                    <a:pt x="1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8" name="Google Shape;3578;p37"/>
            <p:cNvSpPr/>
            <p:nvPr/>
          </p:nvSpPr>
          <p:spPr>
            <a:xfrm>
              <a:off x="2240845" y="1712206"/>
              <a:ext cx="258" cy="68"/>
            </a:xfrm>
            <a:custGeom>
              <a:avLst/>
              <a:gdLst/>
              <a:ahLst/>
              <a:cxnLst/>
              <a:rect l="l" t="t" r="r" b="b"/>
              <a:pathLst>
                <a:path w="19" h="5" extrusionOk="0">
                  <a:moveTo>
                    <a:pt x="1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79" name="Google Shape;3579;p37"/>
            <p:cNvSpPr/>
            <p:nvPr/>
          </p:nvSpPr>
          <p:spPr>
            <a:xfrm>
              <a:off x="2240370" y="1712301"/>
              <a:ext cx="353" cy="68"/>
            </a:xfrm>
            <a:custGeom>
              <a:avLst/>
              <a:gdLst/>
              <a:ahLst/>
              <a:cxnLst/>
              <a:rect l="l" t="t" r="r" b="b"/>
              <a:pathLst>
                <a:path w="26" h="5" extrusionOk="0">
                  <a:moveTo>
                    <a:pt x="25"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0" name="Google Shape;3580;p37"/>
            <p:cNvSpPr/>
            <p:nvPr/>
          </p:nvSpPr>
          <p:spPr>
            <a:xfrm>
              <a:off x="2241225" y="1712166"/>
              <a:ext cx="163" cy="14"/>
            </a:xfrm>
            <a:custGeom>
              <a:avLst/>
              <a:gdLst/>
              <a:ahLst/>
              <a:cxnLst/>
              <a:rect l="l" t="t" r="r" b="b"/>
              <a:pathLst>
                <a:path w="12" h="1" extrusionOk="0">
                  <a:moveTo>
                    <a:pt x="11" y="0"/>
                  </a:moveTo>
                  <a:lnTo>
                    <a:pt x="11"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1" name="Google Shape;3581;p37"/>
            <p:cNvSpPr/>
            <p:nvPr/>
          </p:nvSpPr>
          <p:spPr>
            <a:xfrm>
              <a:off x="2239379" y="1712682"/>
              <a:ext cx="149" cy="109"/>
            </a:xfrm>
            <a:custGeom>
              <a:avLst/>
              <a:gdLst/>
              <a:ahLst/>
              <a:cxnLst/>
              <a:rect l="l" t="t" r="r" b="b"/>
              <a:pathLst>
                <a:path w="11" h="8" extrusionOk="0">
                  <a:moveTo>
                    <a:pt x="11"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2" name="Google Shape;3582;p37"/>
            <p:cNvSpPr/>
            <p:nvPr/>
          </p:nvSpPr>
          <p:spPr>
            <a:xfrm>
              <a:off x="2240044" y="1712397"/>
              <a:ext cx="244" cy="68"/>
            </a:xfrm>
            <a:custGeom>
              <a:avLst/>
              <a:gdLst/>
              <a:ahLst/>
              <a:cxnLst/>
              <a:rect l="l" t="t" r="r" b="b"/>
              <a:pathLst>
                <a:path w="18" h="5" extrusionOk="0">
                  <a:moveTo>
                    <a:pt x="18"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3" name="Google Shape;3583;p37"/>
            <p:cNvSpPr/>
            <p:nvPr/>
          </p:nvSpPr>
          <p:spPr>
            <a:xfrm>
              <a:off x="2227159" y="1714067"/>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4" name="Google Shape;3584;p37"/>
            <p:cNvSpPr/>
            <p:nvPr/>
          </p:nvSpPr>
          <p:spPr>
            <a:xfrm>
              <a:off x="2239800" y="1712492"/>
              <a:ext cx="163" cy="68"/>
            </a:xfrm>
            <a:custGeom>
              <a:avLst/>
              <a:gdLst/>
              <a:ahLst/>
              <a:cxnLst/>
              <a:rect l="l" t="t" r="r" b="b"/>
              <a:pathLst>
                <a:path w="12" h="5" extrusionOk="0">
                  <a:moveTo>
                    <a:pt x="11"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5" name="Google Shape;3585;p37"/>
            <p:cNvSpPr/>
            <p:nvPr/>
          </p:nvSpPr>
          <p:spPr>
            <a:xfrm>
              <a:off x="2239569" y="1712587"/>
              <a:ext cx="149" cy="68"/>
            </a:xfrm>
            <a:custGeom>
              <a:avLst/>
              <a:gdLst/>
              <a:ahLst/>
              <a:cxnLst/>
              <a:rect l="l" t="t" r="r" b="b"/>
              <a:pathLst>
                <a:path w="11" h="5" extrusionOk="0">
                  <a:moveTo>
                    <a:pt x="1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6" name="Google Shape;3586;p37"/>
            <p:cNvSpPr/>
            <p:nvPr/>
          </p:nvSpPr>
          <p:spPr>
            <a:xfrm>
              <a:off x="2223873" y="171382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7" name="Google Shape;3587;p37"/>
            <p:cNvSpPr/>
            <p:nvPr/>
          </p:nvSpPr>
          <p:spPr>
            <a:xfrm>
              <a:off x="2218320" y="1714067"/>
              <a:ext cx="394" cy="14"/>
            </a:xfrm>
            <a:custGeom>
              <a:avLst/>
              <a:gdLst/>
              <a:ahLst/>
              <a:cxnLst/>
              <a:rect l="l" t="t" r="r" b="b"/>
              <a:pathLst>
                <a:path w="29" h="1" extrusionOk="0">
                  <a:moveTo>
                    <a:pt x="0" y="0"/>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8" name="Google Shape;3588;p37"/>
            <p:cNvSpPr/>
            <p:nvPr/>
          </p:nvSpPr>
          <p:spPr>
            <a:xfrm>
              <a:off x="2221742" y="1713822"/>
              <a:ext cx="394" cy="14"/>
            </a:xfrm>
            <a:custGeom>
              <a:avLst/>
              <a:gdLst/>
              <a:ahLst/>
              <a:cxnLst/>
              <a:rect l="l" t="t" r="r" b="b"/>
              <a:pathLst>
                <a:path w="29" h="1" extrusionOk="0">
                  <a:moveTo>
                    <a:pt x="2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89" name="Google Shape;3589;p37"/>
            <p:cNvSpPr/>
            <p:nvPr/>
          </p:nvSpPr>
          <p:spPr>
            <a:xfrm>
              <a:off x="2236188" y="1713157"/>
              <a:ext cx="3245" cy="234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0" name="Google Shape;3590;p37"/>
            <p:cNvSpPr/>
            <p:nvPr/>
          </p:nvSpPr>
          <p:spPr>
            <a:xfrm>
              <a:off x="2218985" y="1713972"/>
              <a:ext cx="625" cy="54"/>
            </a:xfrm>
            <a:custGeom>
              <a:avLst/>
              <a:gdLst/>
              <a:ahLst/>
              <a:cxnLst/>
              <a:rect l="l" t="t" r="r" b="b"/>
              <a:pathLst>
                <a:path w="46" h="4" extrusionOk="0">
                  <a:moveTo>
                    <a:pt x="46"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1" name="Google Shape;3591;p37"/>
            <p:cNvSpPr/>
            <p:nvPr/>
          </p:nvSpPr>
          <p:spPr>
            <a:xfrm>
              <a:off x="2219977" y="1713917"/>
              <a:ext cx="543" cy="14"/>
            </a:xfrm>
            <a:custGeom>
              <a:avLst/>
              <a:gdLst/>
              <a:ahLst/>
              <a:cxnLst/>
              <a:rect l="l" t="t" r="r" b="b"/>
              <a:pathLst>
                <a:path w="40" h="1" extrusionOk="0">
                  <a:moveTo>
                    <a:pt x="39"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2" name="Google Shape;3592;p37"/>
            <p:cNvSpPr/>
            <p:nvPr/>
          </p:nvSpPr>
          <p:spPr>
            <a:xfrm>
              <a:off x="2220886" y="1713876"/>
              <a:ext cx="489" cy="14"/>
            </a:xfrm>
            <a:custGeom>
              <a:avLst/>
              <a:gdLst/>
              <a:ahLst/>
              <a:cxnLst/>
              <a:rect l="l" t="t" r="r" b="b"/>
              <a:pathLst>
                <a:path w="36" h="1" extrusionOk="0">
                  <a:moveTo>
                    <a:pt x="35"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3" name="Google Shape;3593;p37"/>
            <p:cNvSpPr/>
            <p:nvPr/>
          </p:nvSpPr>
          <p:spPr>
            <a:xfrm>
              <a:off x="2206005" y="1719905"/>
              <a:ext cx="679" cy="68"/>
            </a:xfrm>
            <a:custGeom>
              <a:avLst/>
              <a:gdLst/>
              <a:ahLst/>
              <a:cxnLst/>
              <a:rect l="l" t="t" r="r" b="b"/>
              <a:pathLst>
                <a:path w="50" h="5" extrusionOk="0">
                  <a:moveTo>
                    <a:pt x="15" y="1"/>
                  </a:moveTo>
                  <a:lnTo>
                    <a:pt x="1" y="4"/>
                  </a:lnTo>
                  <a:cubicBezTo>
                    <a:pt x="18" y="4"/>
                    <a:pt x="32" y="1"/>
                    <a:pt x="5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4" name="Google Shape;3594;p37"/>
            <p:cNvSpPr/>
            <p:nvPr/>
          </p:nvSpPr>
          <p:spPr>
            <a:xfrm>
              <a:off x="2202923" y="1719973"/>
              <a:ext cx="1480" cy="41"/>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5" name="Google Shape;3595;p37"/>
            <p:cNvSpPr/>
            <p:nvPr/>
          </p:nvSpPr>
          <p:spPr>
            <a:xfrm>
              <a:off x="2205204" y="1719959"/>
              <a:ext cx="625" cy="14"/>
            </a:xfrm>
            <a:custGeom>
              <a:avLst/>
              <a:gdLst/>
              <a:ahLst/>
              <a:cxnLst/>
              <a:rect l="l" t="t" r="r" b="b"/>
              <a:pathLst>
                <a:path w="46" h="1" extrusionOk="0">
                  <a:moveTo>
                    <a:pt x="25" y="0"/>
                  </a:moveTo>
                  <a:lnTo>
                    <a:pt x="46"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6" name="Google Shape;3596;p37"/>
            <p:cNvSpPr/>
            <p:nvPr/>
          </p:nvSpPr>
          <p:spPr>
            <a:xfrm>
              <a:off x="2206725" y="1719715"/>
              <a:ext cx="720" cy="163"/>
            </a:xfrm>
            <a:custGeom>
              <a:avLst/>
              <a:gdLst/>
              <a:ahLst/>
              <a:cxnLst/>
              <a:rect l="l" t="t" r="r" b="b"/>
              <a:pathLst>
                <a:path w="53" h="12" extrusionOk="0">
                  <a:moveTo>
                    <a:pt x="53" y="1"/>
                  </a:moveTo>
                  <a:cubicBezTo>
                    <a:pt x="35" y="4"/>
                    <a:pt x="18" y="8"/>
                    <a:pt x="0" y="11"/>
                  </a:cubicBezTo>
                  <a:cubicBezTo>
                    <a:pt x="18" y="8"/>
                    <a:pt x="35" y="4"/>
                    <a:pt x="5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7" name="Google Shape;3597;p37"/>
            <p:cNvSpPr/>
            <p:nvPr/>
          </p:nvSpPr>
          <p:spPr>
            <a:xfrm>
              <a:off x="2285094" y="1766163"/>
              <a:ext cx="11622" cy="5675"/>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8" name="Google Shape;3598;p37"/>
            <p:cNvSpPr/>
            <p:nvPr/>
          </p:nvSpPr>
          <p:spPr>
            <a:xfrm>
              <a:off x="1868957" y="1453664"/>
              <a:ext cx="77052" cy="36456"/>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599" name="Google Shape;3599;p37"/>
            <p:cNvSpPr/>
            <p:nvPr/>
          </p:nvSpPr>
          <p:spPr>
            <a:xfrm>
              <a:off x="1971712" y="1589955"/>
              <a:ext cx="30821" cy="28486"/>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0" name="Google Shape;3600;p37"/>
            <p:cNvSpPr/>
            <p:nvPr/>
          </p:nvSpPr>
          <p:spPr>
            <a:xfrm>
              <a:off x="1984936" y="1583342"/>
              <a:ext cx="6422" cy="5010"/>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1" name="Google Shape;3601;p37"/>
            <p:cNvSpPr/>
            <p:nvPr/>
          </p:nvSpPr>
          <p:spPr>
            <a:xfrm>
              <a:off x="1999193" y="1543044"/>
              <a:ext cx="61805" cy="90508"/>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602" name="Google Shape;3602;p37"/>
            <p:cNvSpPr/>
            <p:nvPr/>
          </p:nvSpPr>
          <p:spPr>
            <a:xfrm>
              <a:off x="1996287" y="1548177"/>
              <a:ext cx="3965" cy="4861"/>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3" name="Google Shape;3603;p37"/>
            <p:cNvSpPr/>
            <p:nvPr/>
          </p:nvSpPr>
          <p:spPr>
            <a:xfrm>
              <a:off x="1989118" y="1581876"/>
              <a:ext cx="16646" cy="10848"/>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4" name="Google Shape;3604;p37"/>
            <p:cNvSpPr/>
            <p:nvPr/>
          </p:nvSpPr>
          <p:spPr>
            <a:xfrm>
              <a:off x="2038310" y="1522800"/>
              <a:ext cx="2009" cy="5621"/>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5" name="Google Shape;3605;p37"/>
            <p:cNvSpPr/>
            <p:nvPr/>
          </p:nvSpPr>
          <p:spPr>
            <a:xfrm>
              <a:off x="1993015" y="1584252"/>
              <a:ext cx="149" cy="543"/>
            </a:xfrm>
            <a:custGeom>
              <a:avLst/>
              <a:gdLst/>
              <a:ahLst/>
              <a:cxnLst/>
              <a:rect l="l" t="t" r="r" b="b"/>
              <a:pathLst>
                <a:path w="11" h="40" extrusionOk="0">
                  <a:moveTo>
                    <a:pt x="11" y="1"/>
                  </a:moveTo>
                  <a:cubicBezTo>
                    <a:pt x="7" y="11"/>
                    <a:pt x="4" y="25"/>
                    <a:pt x="0" y="39"/>
                  </a:cubicBezTo>
                  <a:cubicBezTo>
                    <a:pt x="7" y="25"/>
                    <a:pt x="11" y="11"/>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6" name="Google Shape;3606;p37"/>
            <p:cNvSpPr/>
            <p:nvPr/>
          </p:nvSpPr>
          <p:spPr>
            <a:xfrm>
              <a:off x="1992105" y="1586533"/>
              <a:ext cx="258" cy="489"/>
            </a:xfrm>
            <a:custGeom>
              <a:avLst/>
              <a:gdLst/>
              <a:ahLst/>
              <a:cxnLst/>
              <a:rect l="l" t="t" r="r" b="b"/>
              <a:pathLst>
                <a:path w="19" h="36" extrusionOk="0">
                  <a:moveTo>
                    <a:pt x="1" y="36"/>
                  </a:moveTo>
                  <a:cubicBezTo>
                    <a:pt x="8" y="22"/>
                    <a:pt x="11" y="11"/>
                    <a:pt x="18" y="1"/>
                  </a:cubicBezTo>
                  <a:cubicBezTo>
                    <a:pt x="11" y="11"/>
                    <a:pt x="8" y="22"/>
                    <a:pt x="1"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7" name="Google Shape;3607;p37"/>
            <p:cNvSpPr/>
            <p:nvPr/>
          </p:nvSpPr>
          <p:spPr>
            <a:xfrm>
              <a:off x="1992866" y="1584782"/>
              <a:ext cx="163" cy="489"/>
            </a:xfrm>
            <a:custGeom>
              <a:avLst/>
              <a:gdLst/>
              <a:ahLst/>
              <a:cxnLst/>
              <a:rect l="l" t="t" r="r" b="b"/>
              <a:pathLst>
                <a:path w="12" h="36" extrusionOk="0">
                  <a:moveTo>
                    <a:pt x="11" y="0"/>
                  </a:moveTo>
                  <a:cubicBezTo>
                    <a:pt x="8" y="11"/>
                    <a:pt x="4" y="25"/>
                    <a:pt x="1" y="35"/>
                  </a:cubicBezTo>
                  <a:cubicBezTo>
                    <a:pt x="4" y="25"/>
                    <a:pt x="11" y="11"/>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8" name="Google Shape;3608;p37"/>
            <p:cNvSpPr/>
            <p:nvPr/>
          </p:nvSpPr>
          <p:spPr>
            <a:xfrm>
              <a:off x="1991820" y="1587063"/>
              <a:ext cx="299" cy="434"/>
            </a:xfrm>
            <a:custGeom>
              <a:avLst/>
              <a:gdLst/>
              <a:ahLst/>
              <a:cxnLst/>
              <a:rect l="l" t="t" r="r" b="b"/>
              <a:pathLst>
                <a:path w="22" h="32" extrusionOk="0">
                  <a:moveTo>
                    <a:pt x="22" y="0"/>
                  </a:moveTo>
                  <a:cubicBezTo>
                    <a:pt x="11" y="11"/>
                    <a:pt x="4" y="21"/>
                    <a:pt x="1" y="32"/>
                  </a:cubicBezTo>
                  <a:cubicBezTo>
                    <a:pt x="8" y="21"/>
                    <a:pt x="15" y="11"/>
                    <a:pt x="2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09" name="Google Shape;3609;p37"/>
            <p:cNvSpPr/>
            <p:nvPr/>
          </p:nvSpPr>
          <p:spPr>
            <a:xfrm>
              <a:off x="1992390" y="1585963"/>
              <a:ext cx="258" cy="489"/>
            </a:xfrm>
            <a:custGeom>
              <a:avLst/>
              <a:gdLst/>
              <a:ahLst/>
              <a:cxnLst/>
              <a:rect l="l" t="t" r="r" b="b"/>
              <a:pathLst>
                <a:path w="19" h="36" extrusionOk="0">
                  <a:moveTo>
                    <a:pt x="18" y="1"/>
                  </a:moveTo>
                  <a:cubicBezTo>
                    <a:pt x="11" y="11"/>
                    <a:pt x="4" y="25"/>
                    <a:pt x="1" y="36"/>
                  </a:cubicBezTo>
                  <a:cubicBezTo>
                    <a:pt x="8" y="25"/>
                    <a:pt x="11" y="11"/>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0" name="Google Shape;3610;p37"/>
            <p:cNvSpPr/>
            <p:nvPr/>
          </p:nvSpPr>
          <p:spPr>
            <a:xfrm>
              <a:off x="1992635" y="1585352"/>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1" name="Google Shape;3611;p37"/>
            <p:cNvSpPr/>
            <p:nvPr/>
          </p:nvSpPr>
          <p:spPr>
            <a:xfrm>
              <a:off x="1998432" y="1591000"/>
              <a:ext cx="434" cy="489"/>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2" name="Google Shape;3612;p37"/>
            <p:cNvSpPr/>
            <p:nvPr/>
          </p:nvSpPr>
          <p:spPr>
            <a:xfrm>
              <a:off x="1999478" y="1592046"/>
              <a:ext cx="530" cy="489"/>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3" name="Google Shape;3613;p37"/>
            <p:cNvSpPr/>
            <p:nvPr/>
          </p:nvSpPr>
          <p:spPr>
            <a:xfrm>
              <a:off x="1990965" y="1588013"/>
              <a:ext cx="394" cy="339"/>
            </a:xfrm>
            <a:custGeom>
              <a:avLst/>
              <a:gdLst/>
              <a:ahLst/>
              <a:cxnLst/>
              <a:rect l="l" t="t" r="r" b="b"/>
              <a:pathLst>
                <a:path w="29" h="25" extrusionOk="0">
                  <a:moveTo>
                    <a:pt x="1" y="25"/>
                  </a:moveTo>
                  <a:cubicBezTo>
                    <a:pt x="11" y="18"/>
                    <a:pt x="18" y="7"/>
                    <a:pt x="29" y="0"/>
                  </a:cubicBezTo>
                  <a:cubicBezTo>
                    <a:pt x="18" y="7"/>
                    <a:pt x="11"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4" name="Google Shape;3614;p37"/>
            <p:cNvSpPr/>
            <p:nvPr/>
          </p:nvSpPr>
          <p:spPr>
            <a:xfrm>
              <a:off x="1998948" y="1591570"/>
              <a:ext cx="394" cy="394"/>
            </a:xfrm>
            <a:custGeom>
              <a:avLst/>
              <a:gdLst/>
              <a:ahLst/>
              <a:cxnLst/>
              <a:rect l="l" t="t" r="r" b="b"/>
              <a:pathLst>
                <a:path w="29" h="29" extrusionOk="0">
                  <a:moveTo>
                    <a:pt x="29" y="2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5" name="Google Shape;3615;p37"/>
            <p:cNvSpPr/>
            <p:nvPr/>
          </p:nvSpPr>
          <p:spPr>
            <a:xfrm>
              <a:off x="1991399" y="1587579"/>
              <a:ext cx="339" cy="394"/>
            </a:xfrm>
            <a:custGeom>
              <a:avLst/>
              <a:gdLst/>
              <a:ahLst/>
              <a:cxnLst/>
              <a:rect l="l" t="t" r="r" b="b"/>
              <a:pathLst>
                <a:path w="25" h="29" extrusionOk="0">
                  <a:moveTo>
                    <a:pt x="25" y="1"/>
                  </a:moveTo>
                  <a:cubicBezTo>
                    <a:pt x="18" y="11"/>
                    <a:pt x="11" y="18"/>
                    <a:pt x="0" y="29"/>
                  </a:cubicBezTo>
                  <a:cubicBezTo>
                    <a:pt x="11" y="18"/>
                    <a:pt x="18" y="11"/>
                    <a:pt x="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6" name="Google Shape;3616;p37"/>
            <p:cNvSpPr/>
            <p:nvPr/>
          </p:nvSpPr>
          <p:spPr>
            <a:xfrm>
              <a:off x="2108940" y="1555794"/>
              <a:ext cx="19932" cy="28906"/>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7" name="Google Shape;3617;p37"/>
            <p:cNvSpPr/>
            <p:nvPr/>
          </p:nvSpPr>
          <p:spPr>
            <a:xfrm>
              <a:off x="2132850" y="1574558"/>
              <a:ext cx="8948" cy="12288"/>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8" name="Google Shape;3618;p37"/>
            <p:cNvSpPr/>
            <p:nvPr/>
          </p:nvSpPr>
          <p:spPr>
            <a:xfrm>
              <a:off x="2116217" y="1584537"/>
              <a:ext cx="244" cy="14"/>
            </a:xfrm>
            <a:custGeom>
              <a:avLst/>
              <a:gdLst/>
              <a:ahLst/>
              <a:cxnLst/>
              <a:rect l="l" t="t" r="r" b="b"/>
              <a:pathLst>
                <a:path w="18"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19" name="Google Shape;3619;p37"/>
            <p:cNvSpPr/>
            <p:nvPr/>
          </p:nvSpPr>
          <p:spPr>
            <a:xfrm>
              <a:off x="2117168" y="1584632"/>
              <a:ext cx="258" cy="14"/>
            </a:xfrm>
            <a:custGeom>
              <a:avLst/>
              <a:gdLst/>
              <a:ahLst/>
              <a:cxnLst/>
              <a:rect l="l" t="t" r="r" b="b"/>
              <a:pathLst>
                <a:path w="19"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0" name="Google Shape;3620;p37"/>
            <p:cNvSpPr/>
            <p:nvPr/>
          </p:nvSpPr>
          <p:spPr>
            <a:xfrm>
              <a:off x="2115267" y="1584496"/>
              <a:ext cx="244" cy="14"/>
            </a:xfrm>
            <a:custGeom>
              <a:avLst/>
              <a:gdLst/>
              <a:ahLst/>
              <a:cxnLst/>
              <a:rect l="l" t="t" r="r" b="b"/>
              <a:pathLst>
                <a:path w="18" h="1" extrusionOk="0">
                  <a:moveTo>
                    <a:pt x="18"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1" name="Google Shape;3621;p37"/>
            <p:cNvSpPr/>
            <p:nvPr/>
          </p:nvSpPr>
          <p:spPr>
            <a:xfrm>
              <a:off x="2115742" y="1584537"/>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2" name="Google Shape;3622;p37"/>
            <p:cNvSpPr/>
            <p:nvPr/>
          </p:nvSpPr>
          <p:spPr>
            <a:xfrm>
              <a:off x="2114357" y="1584442"/>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3" name="Google Shape;3623;p37"/>
            <p:cNvSpPr/>
            <p:nvPr/>
          </p:nvSpPr>
          <p:spPr>
            <a:xfrm>
              <a:off x="2115022" y="158449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4" name="Google Shape;3624;p37"/>
            <p:cNvSpPr/>
            <p:nvPr/>
          </p:nvSpPr>
          <p:spPr>
            <a:xfrm>
              <a:off x="2117643" y="1584687"/>
              <a:ext cx="258" cy="14"/>
            </a:xfrm>
            <a:custGeom>
              <a:avLst/>
              <a:gdLst/>
              <a:ahLst/>
              <a:cxnLst/>
              <a:rect l="l" t="t" r="r" b="b"/>
              <a:pathLst>
                <a:path w="19" h="1" extrusionOk="0">
                  <a:moveTo>
                    <a:pt x="1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5" name="Google Shape;3625;p37"/>
            <p:cNvSpPr/>
            <p:nvPr/>
          </p:nvSpPr>
          <p:spPr>
            <a:xfrm>
              <a:off x="2120263" y="158516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6" name="Google Shape;3626;p37"/>
            <p:cNvSpPr/>
            <p:nvPr/>
          </p:nvSpPr>
          <p:spPr>
            <a:xfrm>
              <a:off x="2120874" y="158516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7" name="Google Shape;3627;p37"/>
            <p:cNvSpPr/>
            <p:nvPr/>
          </p:nvSpPr>
          <p:spPr>
            <a:xfrm>
              <a:off x="2120399" y="158516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8" name="Google Shape;3628;p37"/>
            <p:cNvSpPr/>
            <p:nvPr/>
          </p:nvSpPr>
          <p:spPr>
            <a:xfrm>
              <a:off x="2118118" y="1584727"/>
              <a:ext cx="204" cy="14"/>
            </a:xfrm>
            <a:custGeom>
              <a:avLst/>
              <a:gdLst/>
              <a:ahLst/>
              <a:cxnLst/>
              <a:rect l="l" t="t" r="r" b="b"/>
              <a:pathLst>
                <a:path w="15" h="1" extrusionOk="0">
                  <a:moveTo>
                    <a:pt x="1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29" name="Google Shape;3629;p37"/>
            <p:cNvSpPr/>
            <p:nvPr/>
          </p:nvSpPr>
          <p:spPr>
            <a:xfrm>
              <a:off x="2118553" y="1584782"/>
              <a:ext cx="204" cy="14"/>
            </a:xfrm>
            <a:custGeom>
              <a:avLst/>
              <a:gdLst/>
              <a:ahLst/>
              <a:cxnLst/>
              <a:rect l="l" t="t" r="r" b="b"/>
              <a:pathLst>
                <a:path w="15" h="1" extrusionOk="0">
                  <a:moveTo>
                    <a:pt x="1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0" name="Google Shape;3630;p37"/>
            <p:cNvSpPr/>
            <p:nvPr/>
          </p:nvSpPr>
          <p:spPr>
            <a:xfrm>
              <a:off x="2118973" y="1584877"/>
              <a:ext cx="163" cy="14"/>
            </a:xfrm>
            <a:custGeom>
              <a:avLst/>
              <a:gdLst/>
              <a:ahLst/>
              <a:cxnLst/>
              <a:rect l="l" t="t" r="r" b="b"/>
              <a:pathLst>
                <a:path w="12" h="1" extrusionOk="0">
                  <a:moveTo>
                    <a:pt x="1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1" name="Google Shape;3631;p37"/>
            <p:cNvSpPr/>
            <p:nvPr/>
          </p:nvSpPr>
          <p:spPr>
            <a:xfrm>
              <a:off x="2119408" y="1584917"/>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2" name="Google Shape;3632;p37"/>
            <p:cNvSpPr/>
            <p:nvPr/>
          </p:nvSpPr>
          <p:spPr>
            <a:xfrm>
              <a:off x="2116692" y="1584632"/>
              <a:ext cx="258" cy="14"/>
            </a:xfrm>
            <a:custGeom>
              <a:avLst/>
              <a:gdLst/>
              <a:ahLst/>
              <a:cxnLst/>
              <a:rect l="l" t="t" r="r" b="b"/>
              <a:pathLst>
                <a:path w="19"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3" name="Google Shape;3633;p37"/>
            <p:cNvSpPr/>
            <p:nvPr/>
          </p:nvSpPr>
          <p:spPr>
            <a:xfrm>
              <a:off x="2119734" y="1585012"/>
              <a:ext cx="163" cy="14"/>
            </a:xfrm>
            <a:custGeom>
              <a:avLst/>
              <a:gdLst/>
              <a:ahLst/>
              <a:cxnLst/>
              <a:rect l="l" t="t" r="r" b="b"/>
              <a:pathLst>
                <a:path w="12" h="1" extrusionOk="0">
                  <a:moveTo>
                    <a:pt x="1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4" name="Google Shape;3634;p37"/>
            <p:cNvSpPr/>
            <p:nvPr/>
          </p:nvSpPr>
          <p:spPr>
            <a:xfrm>
              <a:off x="2113936" y="158444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5" name="Google Shape;3635;p37"/>
            <p:cNvSpPr/>
            <p:nvPr/>
          </p:nvSpPr>
          <p:spPr>
            <a:xfrm>
              <a:off x="2120644" y="158516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6" name="Google Shape;3636;p37"/>
            <p:cNvSpPr/>
            <p:nvPr/>
          </p:nvSpPr>
          <p:spPr>
            <a:xfrm>
              <a:off x="2182285" y="1554259"/>
              <a:ext cx="4766" cy="7617"/>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7" name="Google Shape;3637;p37"/>
            <p:cNvSpPr/>
            <p:nvPr/>
          </p:nvSpPr>
          <p:spPr>
            <a:xfrm>
              <a:off x="2133094" y="1420616"/>
              <a:ext cx="90752" cy="158463"/>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3638" name="Google Shape;3638;p37"/>
            <p:cNvSpPr/>
            <p:nvPr/>
          </p:nvSpPr>
          <p:spPr>
            <a:xfrm>
              <a:off x="2223833" y="1459339"/>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39" name="Google Shape;3639;p37"/>
            <p:cNvSpPr/>
            <p:nvPr/>
          </p:nvSpPr>
          <p:spPr>
            <a:xfrm>
              <a:off x="2221022" y="1454248"/>
              <a:ext cx="109" cy="204"/>
            </a:xfrm>
            <a:custGeom>
              <a:avLst/>
              <a:gdLst/>
              <a:ahLst/>
              <a:cxnLst/>
              <a:rect l="l" t="t" r="r" b="b"/>
              <a:pathLst>
                <a:path w="8" h="15" extrusionOk="0">
                  <a:moveTo>
                    <a:pt x="1" y="1"/>
                  </a:moveTo>
                  <a:cubicBezTo>
                    <a:pt x="1" y="4"/>
                    <a:pt x="4" y="11"/>
                    <a:pt x="8" y="15"/>
                  </a:cubicBezTo>
                  <a:cubicBezTo>
                    <a:pt x="4" y="11"/>
                    <a:pt x="4"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0" name="Google Shape;3640;p37"/>
            <p:cNvSpPr/>
            <p:nvPr/>
          </p:nvSpPr>
          <p:spPr>
            <a:xfrm>
              <a:off x="2221782" y="1455673"/>
              <a:ext cx="204" cy="258"/>
            </a:xfrm>
            <a:custGeom>
              <a:avLst/>
              <a:gdLst/>
              <a:ahLst/>
              <a:cxnLst/>
              <a:rect l="l" t="t" r="r" b="b"/>
              <a:pathLst>
                <a:path w="15" h="19" extrusionOk="0">
                  <a:moveTo>
                    <a:pt x="1" y="1"/>
                  </a:moveTo>
                  <a:lnTo>
                    <a:pt x="15"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1" name="Google Shape;3641;p37"/>
            <p:cNvSpPr/>
            <p:nvPr/>
          </p:nvSpPr>
          <p:spPr>
            <a:xfrm>
              <a:off x="2221552" y="1455347"/>
              <a:ext cx="204" cy="244"/>
            </a:xfrm>
            <a:custGeom>
              <a:avLst/>
              <a:gdLst/>
              <a:ahLst/>
              <a:cxnLst/>
              <a:rect l="l" t="t" r="r" b="b"/>
              <a:pathLst>
                <a:path w="15" h="18" extrusionOk="0">
                  <a:moveTo>
                    <a:pt x="0" y="0"/>
                  </a:moveTo>
                  <a:lnTo>
                    <a:pt x="1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2" name="Google Shape;3642;p37"/>
            <p:cNvSpPr/>
            <p:nvPr/>
          </p:nvSpPr>
          <p:spPr>
            <a:xfrm>
              <a:off x="2221171" y="1454587"/>
              <a:ext cx="109" cy="244"/>
            </a:xfrm>
            <a:custGeom>
              <a:avLst/>
              <a:gdLst/>
              <a:ahLst/>
              <a:cxnLst/>
              <a:rect l="l" t="t" r="r" b="b"/>
              <a:pathLst>
                <a:path w="8" h="18" extrusionOk="0">
                  <a:moveTo>
                    <a:pt x="0" y="0"/>
                  </a:moveTo>
                  <a:cubicBezTo>
                    <a:pt x="4" y="7"/>
                    <a:pt x="7" y="14"/>
                    <a:pt x="7" y="18"/>
                  </a:cubicBezTo>
                  <a:cubicBezTo>
                    <a:pt x="7" y="11"/>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3" name="Google Shape;3643;p37"/>
            <p:cNvSpPr/>
            <p:nvPr/>
          </p:nvSpPr>
          <p:spPr>
            <a:xfrm>
              <a:off x="2223737" y="1458864"/>
              <a:ext cx="109" cy="339"/>
            </a:xfrm>
            <a:custGeom>
              <a:avLst/>
              <a:gdLst/>
              <a:ahLst/>
              <a:cxnLst/>
              <a:rect l="l" t="t" r="r" b="b"/>
              <a:pathLst>
                <a:path w="8" h="25" extrusionOk="0">
                  <a:moveTo>
                    <a:pt x="0" y="0"/>
                  </a:moveTo>
                  <a:cubicBezTo>
                    <a:pt x="0" y="7"/>
                    <a:pt x="4" y="14"/>
                    <a:pt x="7" y="25"/>
                  </a:cubicBezTo>
                  <a:cubicBezTo>
                    <a:pt x="4" y="14"/>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4" name="Google Shape;3644;p37"/>
            <p:cNvSpPr/>
            <p:nvPr/>
          </p:nvSpPr>
          <p:spPr>
            <a:xfrm>
              <a:off x="2221361" y="1454967"/>
              <a:ext cx="149" cy="244"/>
            </a:xfrm>
            <a:custGeom>
              <a:avLst/>
              <a:gdLst/>
              <a:ahLst/>
              <a:cxnLst/>
              <a:rect l="l" t="t" r="r" b="b"/>
              <a:pathLst>
                <a:path w="11" h="18" extrusionOk="0">
                  <a:moveTo>
                    <a:pt x="0" y="0"/>
                  </a:moveTo>
                  <a:lnTo>
                    <a:pt x="1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5" name="Google Shape;3645;p37"/>
            <p:cNvSpPr/>
            <p:nvPr/>
          </p:nvSpPr>
          <p:spPr>
            <a:xfrm>
              <a:off x="2223642" y="1458429"/>
              <a:ext cx="109" cy="258"/>
            </a:xfrm>
            <a:custGeom>
              <a:avLst/>
              <a:gdLst/>
              <a:ahLst/>
              <a:cxnLst/>
              <a:rect l="l" t="t" r="r" b="b"/>
              <a:pathLst>
                <a:path w="8" h="19" extrusionOk="0">
                  <a:moveTo>
                    <a:pt x="0" y="1"/>
                  </a:moveTo>
                  <a:lnTo>
                    <a:pt x="7"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6" name="Google Shape;3646;p37"/>
            <p:cNvSpPr/>
            <p:nvPr/>
          </p:nvSpPr>
          <p:spPr>
            <a:xfrm>
              <a:off x="2222692" y="1456868"/>
              <a:ext cx="204" cy="204"/>
            </a:xfrm>
            <a:custGeom>
              <a:avLst/>
              <a:gdLst/>
              <a:ahLst/>
              <a:cxnLst/>
              <a:rect l="l" t="t" r="r" b="b"/>
              <a:pathLst>
                <a:path w="15" h="15" extrusionOk="0">
                  <a:moveTo>
                    <a:pt x="0" y="0"/>
                  </a:moveTo>
                  <a:lnTo>
                    <a:pt x="14"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7" name="Google Shape;3647;p37"/>
            <p:cNvSpPr/>
            <p:nvPr/>
          </p:nvSpPr>
          <p:spPr>
            <a:xfrm>
              <a:off x="2222502" y="1456583"/>
              <a:ext cx="204" cy="244"/>
            </a:xfrm>
            <a:custGeom>
              <a:avLst/>
              <a:gdLst/>
              <a:ahLst/>
              <a:cxnLst/>
              <a:rect l="l" t="t" r="r" b="b"/>
              <a:pathLst>
                <a:path w="15" h="18" extrusionOk="0">
                  <a:moveTo>
                    <a:pt x="0" y="0"/>
                  </a:moveTo>
                  <a:lnTo>
                    <a:pt x="1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8" name="Google Shape;3648;p37"/>
            <p:cNvSpPr/>
            <p:nvPr/>
          </p:nvSpPr>
          <p:spPr>
            <a:xfrm>
              <a:off x="2223547" y="1458008"/>
              <a:ext cx="109" cy="299"/>
            </a:xfrm>
            <a:custGeom>
              <a:avLst/>
              <a:gdLst/>
              <a:ahLst/>
              <a:cxnLst/>
              <a:rect l="l" t="t" r="r" b="b"/>
              <a:pathLst>
                <a:path w="8" h="22" extrusionOk="0">
                  <a:moveTo>
                    <a:pt x="0" y="0"/>
                  </a:moveTo>
                  <a:cubicBezTo>
                    <a:pt x="0" y="7"/>
                    <a:pt x="4" y="14"/>
                    <a:pt x="7" y="21"/>
                  </a:cubicBezTo>
                  <a:cubicBezTo>
                    <a:pt x="4" y="14"/>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49" name="Google Shape;3649;p37"/>
            <p:cNvSpPr/>
            <p:nvPr/>
          </p:nvSpPr>
          <p:spPr>
            <a:xfrm>
              <a:off x="2223303" y="1457574"/>
              <a:ext cx="68" cy="109"/>
            </a:xfrm>
            <a:custGeom>
              <a:avLst/>
              <a:gdLst/>
              <a:ahLst/>
              <a:cxnLst/>
              <a:rect l="l" t="t" r="r" b="b"/>
              <a:pathLst>
                <a:path w="5" h="8" extrusionOk="0">
                  <a:moveTo>
                    <a:pt x="1" y="1"/>
                  </a:moveTo>
                  <a:lnTo>
                    <a:pt x="4"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0" name="Google Shape;3650;p37"/>
            <p:cNvSpPr/>
            <p:nvPr/>
          </p:nvSpPr>
          <p:spPr>
            <a:xfrm>
              <a:off x="2222258" y="1456338"/>
              <a:ext cx="204" cy="258"/>
            </a:xfrm>
            <a:custGeom>
              <a:avLst/>
              <a:gdLst/>
              <a:ahLst/>
              <a:cxnLst/>
              <a:rect l="l" t="t" r="r" b="b"/>
              <a:pathLst>
                <a:path w="15" h="19" extrusionOk="0">
                  <a:moveTo>
                    <a:pt x="1" y="1"/>
                  </a:moveTo>
                  <a:lnTo>
                    <a:pt x="15"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1" name="Google Shape;3651;p37"/>
            <p:cNvSpPr/>
            <p:nvPr/>
          </p:nvSpPr>
          <p:spPr>
            <a:xfrm>
              <a:off x="2220927" y="1453922"/>
              <a:ext cx="68" cy="204"/>
            </a:xfrm>
            <a:custGeom>
              <a:avLst/>
              <a:gdLst/>
              <a:ahLst/>
              <a:cxnLst/>
              <a:rect l="l" t="t" r="r" b="b"/>
              <a:pathLst>
                <a:path w="5" h="15" extrusionOk="0">
                  <a:moveTo>
                    <a:pt x="1" y="0"/>
                  </a:moveTo>
                  <a:cubicBezTo>
                    <a:pt x="1" y="4"/>
                    <a:pt x="4" y="7"/>
                    <a:pt x="4" y="14"/>
                  </a:cubicBezTo>
                  <a:cubicBezTo>
                    <a:pt x="4" y="7"/>
                    <a:pt x="1"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2" name="Google Shape;3652;p37"/>
            <p:cNvSpPr/>
            <p:nvPr/>
          </p:nvSpPr>
          <p:spPr>
            <a:xfrm>
              <a:off x="2223398" y="1457764"/>
              <a:ext cx="109" cy="163"/>
            </a:xfrm>
            <a:custGeom>
              <a:avLst/>
              <a:gdLst/>
              <a:ahLst/>
              <a:cxnLst/>
              <a:rect l="l" t="t" r="r" b="b"/>
              <a:pathLst>
                <a:path w="8" h="12" extrusionOk="0">
                  <a:moveTo>
                    <a:pt x="1" y="1"/>
                  </a:moveTo>
                  <a:lnTo>
                    <a:pt x="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3" name="Google Shape;3653;p37"/>
            <p:cNvSpPr/>
            <p:nvPr/>
          </p:nvSpPr>
          <p:spPr>
            <a:xfrm>
              <a:off x="2222882" y="1457058"/>
              <a:ext cx="339" cy="339"/>
            </a:xfrm>
            <a:custGeom>
              <a:avLst/>
              <a:gdLst/>
              <a:ahLst/>
              <a:cxnLst/>
              <a:rect l="l" t="t" r="r" b="b"/>
              <a:pathLst>
                <a:path w="25" h="25" extrusionOk="0">
                  <a:moveTo>
                    <a:pt x="0" y="0"/>
                  </a:moveTo>
                  <a:cubicBezTo>
                    <a:pt x="14" y="14"/>
                    <a:pt x="21" y="25"/>
                    <a:pt x="25" y="25"/>
                  </a:cubicBezTo>
                  <a:cubicBezTo>
                    <a:pt x="25" y="25"/>
                    <a:pt x="14" y="1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4" name="Google Shape;3654;p37"/>
            <p:cNvSpPr/>
            <p:nvPr/>
          </p:nvSpPr>
          <p:spPr>
            <a:xfrm>
              <a:off x="2220886" y="1453202"/>
              <a:ext cx="14" cy="109"/>
            </a:xfrm>
            <a:custGeom>
              <a:avLst/>
              <a:gdLst/>
              <a:ahLst/>
              <a:cxnLst/>
              <a:rect l="l" t="t" r="r" b="b"/>
              <a:pathLst>
                <a:path w="1" h="8" extrusionOk="0">
                  <a:moveTo>
                    <a:pt x="0" y="1"/>
                  </a:moveTo>
                  <a:lnTo>
                    <a:pt x="0" y="8"/>
                  </a:lnTo>
                  <a:cubicBezTo>
                    <a:pt x="0" y="8"/>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5" name="Google Shape;3655;p37"/>
            <p:cNvSpPr/>
            <p:nvPr/>
          </p:nvSpPr>
          <p:spPr>
            <a:xfrm>
              <a:off x="2222027" y="1456013"/>
              <a:ext cx="204" cy="244"/>
            </a:xfrm>
            <a:custGeom>
              <a:avLst/>
              <a:gdLst/>
              <a:ahLst/>
              <a:cxnLst/>
              <a:rect l="l" t="t" r="r" b="b"/>
              <a:pathLst>
                <a:path w="15" h="18" extrusionOk="0">
                  <a:moveTo>
                    <a:pt x="0" y="0"/>
                  </a:moveTo>
                  <a:lnTo>
                    <a:pt x="1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6" name="Google Shape;3656;p37"/>
            <p:cNvSpPr/>
            <p:nvPr/>
          </p:nvSpPr>
          <p:spPr>
            <a:xfrm>
              <a:off x="2220886" y="1453541"/>
              <a:ext cx="14" cy="149"/>
            </a:xfrm>
            <a:custGeom>
              <a:avLst/>
              <a:gdLst/>
              <a:ahLst/>
              <a:cxnLst/>
              <a:rect l="l" t="t" r="r" b="b"/>
              <a:pathLst>
                <a:path w="1" h="11" extrusionOk="0">
                  <a:moveTo>
                    <a:pt x="0" y="11"/>
                  </a:moveTo>
                  <a:lnTo>
                    <a:pt x="0" y="0"/>
                  </a:lnTo>
                  <a:cubicBezTo>
                    <a:pt x="0" y="4"/>
                    <a:pt x="0" y="7"/>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7" name="Google Shape;3657;p37"/>
            <p:cNvSpPr/>
            <p:nvPr/>
          </p:nvSpPr>
          <p:spPr>
            <a:xfrm>
              <a:off x="2201498" y="1421268"/>
              <a:ext cx="6667" cy="514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8" name="Google Shape;3658;p37"/>
            <p:cNvSpPr/>
            <p:nvPr/>
          </p:nvSpPr>
          <p:spPr>
            <a:xfrm>
              <a:off x="2212618" y="1541442"/>
              <a:ext cx="2580" cy="489"/>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59" name="Google Shape;3659;p37"/>
            <p:cNvSpPr/>
            <p:nvPr/>
          </p:nvSpPr>
          <p:spPr>
            <a:xfrm>
              <a:off x="2219746" y="1534599"/>
              <a:ext cx="33333" cy="20244"/>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0" name="Google Shape;3660;p37"/>
            <p:cNvSpPr/>
            <p:nvPr/>
          </p:nvSpPr>
          <p:spPr>
            <a:xfrm>
              <a:off x="2210051" y="1545190"/>
              <a:ext cx="7047" cy="5092"/>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1" name="Google Shape;3661;p37"/>
            <p:cNvSpPr/>
            <p:nvPr/>
          </p:nvSpPr>
          <p:spPr>
            <a:xfrm>
              <a:off x="2234002" y="1549982"/>
              <a:ext cx="258" cy="14"/>
            </a:xfrm>
            <a:custGeom>
              <a:avLst/>
              <a:gdLst/>
              <a:ahLst/>
              <a:cxnLst/>
              <a:rect l="l" t="t" r="r" b="b"/>
              <a:pathLst>
                <a:path w="19" h="1" extrusionOk="0">
                  <a:moveTo>
                    <a:pt x="1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2" name="Google Shape;3662;p37"/>
            <p:cNvSpPr/>
            <p:nvPr/>
          </p:nvSpPr>
          <p:spPr>
            <a:xfrm>
              <a:off x="2234342" y="1550023"/>
              <a:ext cx="149" cy="14"/>
            </a:xfrm>
            <a:custGeom>
              <a:avLst/>
              <a:gdLst/>
              <a:ahLst/>
              <a:cxnLst/>
              <a:rect l="l" t="t" r="r" b="b"/>
              <a:pathLst>
                <a:path w="11" h="1" extrusionOk="0">
                  <a:moveTo>
                    <a:pt x="1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3" name="Google Shape;3663;p37"/>
            <p:cNvSpPr/>
            <p:nvPr/>
          </p:nvSpPr>
          <p:spPr>
            <a:xfrm>
              <a:off x="2234722" y="1550118"/>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4" name="Google Shape;3664;p37"/>
            <p:cNvSpPr/>
            <p:nvPr/>
          </p:nvSpPr>
          <p:spPr>
            <a:xfrm>
              <a:off x="2234572" y="1550077"/>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5" name="Google Shape;3665;p37"/>
            <p:cNvSpPr/>
            <p:nvPr/>
          </p:nvSpPr>
          <p:spPr>
            <a:xfrm>
              <a:off x="2229630" y="1549982"/>
              <a:ext cx="733" cy="54"/>
            </a:xfrm>
            <a:custGeom>
              <a:avLst/>
              <a:gdLst/>
              <a:ahLst/>
              <a:cxnLst/>
              <a:rect l="l" t="t" r="r" b="b"/>
              <a:pathLst>
                <a:path w="54" h="4" extrusionOk="0">
                  <a:moveTo>
                    <a:pt x="53"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6" name="Google Shape;3666;p37"/>
            <p:cNvSpPr/>
            <p:nvPr/>
          </p:nvSpPr>
          <p:spPr>
            <a:xfrm>
              <a:off x="2245652" y="1554599"/>
              <a:ext cx="530" cy="54"/>
            </a:xfrm>
            <a:custGeom>
              <a:avLst/>
              <a:gdLst/>
              <a:ahLst/>
              <a:cxnLst/>
              <a:rect l="l" t="t" r="r" b="b"/>
              <a:pathLst>
                <a:path w="39" h="4" extrusionOk="0">
                  <a:moveTo>
                    <a:pt x="39"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7" name="Google Shape;3667;p37"/>
            <p:cNvSpPr/>
            <p:nvPr/>
          </p:nvSpPr>
          <p:spPr>
            <a:xfrm>
              <a:off x="2244986" y="1554544"/>
              <a:ext cx="489" cy="68"/>
            </a:xfrm>
            <a:custGeom>
              <a:avLst/>
              <a:gdLst/>
              <a:ahLst/>
              <a:cxnLst/>
              <a:rect l="l" t="t" r="r" b="b"/>
              <a:pathLst>
                <a:path w="36" h="5" extrusionOk="0">
                  <a:moveTo>
                    <a:pt x="35"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8" name="Google Shape;3668;p37"/>
            <p:cNvSpPr/>
            <p:nvPr/>
          </p:nvSpPr>
          <p:spPr>
            <a:xfrm>
              <a:off x="2235102" y="1550213"/>
              <a:ext cx="109" cy="68"/>
            </a:xfrm>
            <a:custGeom>
              <a:avLst/>
              <a:gdLst/>
              <a:ahLst/>
              <a:cxnLst/>
              <a:rect l="l" t="t" r="r" b="b"/>
              <a:pathLst>
                <a:path w="8" h="5" extrusionOk="0">
                  <a:moveTo>
                    <a:pt x="7"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69" name="Google Shape;3669;p37"/>
            <p:cNvSpPr/>
            <p:nvPr/>
          </p:nvSpPr>
          <p:spPr>
            <a:xfrm>
              <a:off x="2244416" y="1554544"/>
              <a:ext cx="434" cy="14"/>
            </a:xfrm>
            <a:custGeom>
              <a:avLst/>
              <a:gdLst/>
              <a:ahLst/>
              <a:cxnLst/>
              <a:rect l="l" t="t" r="r" b="b"/>
              <a:pathLst>
                <a:path w="32" h="1" extrusionOk="0">
                  <a:moveTo>
                    <a:pt x="32"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0" name="Google Shape;3670;p37"/>
            <p:cNvSpPr/>
            <p:nvPr/>
          </p:nvSpPr>
          <p:spPr>
            <a:xfrm>
              <a:off x="2233622" y="1549982"/>
              <a:ext cx="299" cy="14"/>
            </a:xfrm>
            <a:custGeom>
              <a:avLst/>
              <a:gdLst/>
              <a:ahLst/>
              <a:cxnLst/>
              <a:rect l="l" t="t" r="r" b="b"/>
              <a:pathLst>
                <a:path w="22" h="1" extrusionOk="0">
                  <a:moveTo>
                    <a:pt x="22"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1" name="Google Shape;3671;p37"/>
            <p:cNvSpPr/>
            <p:nvPr/>
          </p:nvSpPr>
          <p:spPr>
            <a:xfrm>
              <a:off x="2247267" y="1554789"/>
              <a:ext cx="584" cy="54"/>
            </a:xfrm>
            <a:custGeom>
              <a:avLst/>
              <a:gdLst/>
              <a:ahLst/>
              <a:cxnLst/>
              <a:rect l="l" t="t" r="r" b="b"/>
              <a:pathLst>
                <a:path w="43" h="4" extrusionOk="0">
                  <a:moveTo>
                    <a:pt x="42"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2" name="Google Shape;3672;p37"/>
            <p:cNvSpPr/>
            <p:nvPr/>
          </p:nvSpPr>
          <p:spPr>
            <a:xfrm>
              <a:off x="2246412" y="1554694"/>
              <a:ext cx="584" cy="54"/>
            </a:xfrm>
            <a:custGeom>
              <a:avLst/>
              <a:gdLst/>
              <a:ahLst/>
              <a:cxnLst/>
              <a:rect l="l" t="t" r="r" b="b"/>
              <a:pathLst>
                <a:path w="43" h="4" extrusionOk="0">
                  <a:moveTo>
                    <a:pt x="42"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3" name="Google Shape;3673;p37"/>
            <p:cNvSpPr/>
            <p:nvPr/>
          </p:nvSpPr>
          <p:spPr>
            <a:xfrm>
              <a:off x="2243941" y="1554504"/>
              <a:ext cx="339" cy="14"/>
            </a:xfrm>
            <a:custGeom>
              <a:avLst/>
              <a:gdLst/>
              <a:ahLst/>
              <a:cxnLst/>
              <a:rect l="l" t="t" r="r" b="b"/>
              <a:pathLst>
                <a:path w="25" h="1" extrusionOk="0">
                  <a:moveTo>
                    <a:pt x="25"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4" name="Google Shape;3674;p37"/>
            <p:cNvSpPr/>
            <p:nvPr/>
          </p:nvSpPr>
          <p:spPr>
            <a:xfrm>
              <a:off x="2242420" y="155450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5" name="Google Shape;3675;p37"/>
            <p:cNvSpPr/>
            <p:nvPr/>
          </p:nvSpPr>
          <p:spPr>
            <a:xfrm>
              <a:off x="2242230" y="1554504"/>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6" name="Google Shape;3676;p37"/>
            <p:cNvSpPr/>
            <p:nvPr/>
          </p:nvSpPr>
          <p:spPr>
            <a:xfrm>
              <a:off x="2228530" y="1550023"/>
              <a:ext cx="964" cy="109"/>
            </a:xfrm>
            <a:custGeom>
              <a:avLst/>
              <a:gdLst/>
              <a:ahLst/>
              <a:cxnLst/>
              <a:rect l="l" t="t" r="r" b="b"/>
              <a:pathLst>
                <a:path w="71" h="8" extrusionOk="0">
                  <a:moveTo>
                    <a:pt x="1" y="8"/>
                  </a:moveTo>
                  <a:lnTo>
                    <a:pt x="7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7" name="Google Shape;3677;p37"/>
            <p:cNvSpPr/>
            <p:nvPr/>
          </p:nvSpPr>
          <p:spPr>
            <a:xfrm>
              <a:off x="2243506" y="1554449"/>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8" name="Google Shape;3678;p37"/>
            <p:cNvSpPr/>
            <p:nvPr/>
          </p:nvSpPr>
          <p:spPr>
            <a:xfrm>
              <a:off x="2242841" y="155444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79" name="Google Shape;3679;p37"/>
            <p:cNvSpPr/>
            <p:nvPr/>
          </p:nvSpPr>
          <p:spPr>
            <a:xfrm>
              <a:off x="2242610" y="155444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0" name="Google Shape;3680;p37"/>
            <p:cNvSpPr/>
            <p:nvPr/>
          </p:nvSpPr>
          <p:spPr>
            <a:xfrm>
              <a:off x="2232441" y="154992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1" name="Google Shape;3681;p37"/>
            <p:cNvSpPr/>
            <p:nvPr/>
          </p:nvSpPr>
          <p:spPr>
            <a:xfrm>
              <a:off x="2242081" y="1554544"/>
              <a:ext cx="68" cy="14"/>
            </a:xfrm>
            <a:custGeom>
              <a:avLst/>
              <a:gdLst/>
              <a:ahLst/>
              <a:cxnLst/>
              <a:rect l="l" t="t" r="r" b="b"/>
              <a:pathLst>
                <a:path w="5" h="1" extrusionOk="0">
                  <a:moveTo>
                    <a:pt x="4"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2" name="Google Shape;3682;p37"/>
            <p:cNvSpPr/>
            <p:nvPr/>
          </p:nvSpPr>
          <p:spPr>
            <a:xfrm>
              <a:off x="2243126" y="155444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3" name="Google Shape;3683;p37"/>
            <p:cNvSpPr/>
            <p:nvPr/>
          </p:nvSpPr>
          <p:spPr>
            <a:xfrm>
              <a:off x="2230581" y="1549928"/>
              <a:ext cx="584" cy="14"/>
            </a:xfrm>
            <a:custGeom>
              <a:avLst/>
              <a:gdLst/>
              <a:ahLst/>
              <a:cxnLst/>
              <a:rect l="l" t="t" r="r" b="b"/>
              <a:pathLst>
                <a:path w="43" h="1" extrusionOk="0">
                  <a:moveTo>
                    <a:pt x="43"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4" name="Google Shape;3684;p37"/>
            <p:cNvSpPr/>
            <p:nvPr/>
          </p:nvSpPr>
          <p:spPr>
            <a:xfrm>
              <a:off x="2234912" y="1550118"/>
              <a:ext cx="109" cy="68"/>
            </a:xfrm>
            <a:custGeom>
              <a:avLst/>
              <a:gdLst/>
              <a:ahLst/>
              <a:cxnLst/>
              <a:rect l="l" t="t" r="r" b="b"/>
              <a:pathLst>
                <a:path w="8" h="5" extrusionOk="0">
                  <a:moveTo>
                    <a:pt x="7"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5" name="Google Shape;3685;p37"/>
            <p:cNvSpPr/>
            <p:nvPr/>
          </p:nvSpPr>
          <p:spPr>
            <a:xfrm>
              <a:off x="2233011" y="154992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6" name="Google Shape;3686;p37"/>
            <p:cNvSpPr/>
            <p:nvPr/>
          </p:nvSpPr>
          <p:spPr>
            <a:xfrm>
              <a:off x="2231436" y="1549928"/>
              <a:ext cx="448" cy="14"/>
            </a:xfrm>
            <a:custGeom>
              <a:avLst/>
              <a:gdLst/>
              <a:ahLst/>
              <a:cxnLst/>
              <a:rect l="l" t="t" r="r" b="b"/>
              <a:pathLst>
                <a:path w="33" h="1" extrusionOk="0">
                  <a:moveTo>
                    <a:pt x="3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7" name="Google Shape;3687;p37"/>
            <p:cNvSpPr/>
            <p:nvPr/>
          </p:nvSpPr>
          <p:spPr>
            <a:xfrm>
              <a:off x="2235197" y="1550308"/>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8" name="Google Shape;3688;p37"/>
            <p:cNvSpPr/>
            <p:nvPr/>
          </p:nvSpPr>
          <p:spPr>
            <a:xfrm>
              <a:off x="2242040" y="155454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89" name="Google Shape;3689;p37"/>
            <p:cNvSpPr/>
            <p:nvPr/>
          </p:nvSpPr>
          <p:spPr>
            <a:xfrm>
              <a:off x="2233486" y="154992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0" name="Google Shape;3690;p37"/>
            <p:cNvSpPr/>
            <p:nvPr/>
          </p:nvSpPr>
          <p:spPr>
            <a:xfrm>
              <a:off x="2235007" y="1550173"/>
              <a:ext cx="109" cy="54"/>
            </a:xfrm>
            <a:custGeom>
              <a:avLst/>
              <a:gdLst/>
              <a:ahLst/>
              <a:cxnLst/>
              <a:rect l="l" t="t" r="r" b="b"/>
              <a:pathLst>
                <a:path w="8" h="4" extrusionOk="0">
                  <a:moveTo>
                    <a:pt x="7"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1" name="Google Shape;3691;p37"/>
            <p:cNvSpPr/>
            <p:nvPr/>
          </p:nvSpPr>
          <p:spPr>
            <a:xfrm>
              <a:off x="2295603" y="2007327"/>
              <a:ext cx="56822" cy="70087"/>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3692" name="Google Shape;3692;p37"/>
            <p:cNvSpPr/>
            <p:nvPr/>
          </p:nvSpPr>
          <p:spPr>
            <a:xfrm>
              <a:off x="2349886" y="2013858"/>
              <a:ext cx="2254" cy="3286"/>
            </a:xfrm>
            <a:custGeom>
              <a:avLst/>
              <a:gdLst/>
              <a:ahLst/>
              <a:cxnLst/>
              <a:rect l="l" t="t" r="r" b="b"/>
              <a:pathLst>
                <a:path w="166" h="242" extrusionOk="0">
                  <a:moveTo>
                    <a:pt x="1" y="242"/>
                  </a:moveTo>
                  <a:lnTo>
                    <a:pt x="165" y="0"/>
                  </a:lnTo>
                  <a:lnTo>
                    <a:pt x="16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3" name="Google Shape;3693;p37"/>
            <p:cNvSpPr/>
            <p:nvPr/>
          </p:nvSpPr>
          <p:spPr>
            <a:xfrm>
              <a:off x="2308149" y="2009201"/>
              <a:ext cx="964" cy="394"/>
            </a:xfrm>
            <a:custGeom>
              <a:avLst/>
              <a:gdLst/>
              <a:ahLst/>
              <a:cxnLst/>
              <a:rect l="l" t="t" r="r" b="b"/>
              <a:pathLst>
                <a:path w="71" h="29" extrusionOk="0">
                  <a:moveTo>
                    <a:pt x="1" y="0"/>
                  </a:moveTo>
                  <a:lnTo>
                    <a:pt x="71" y="28"/>
                  </a:lnTo>
                  <a:lnTo>
                    <a:pt x="53" y="21"/>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4" name="Google Shape;3694;p37"/>
            <p:cNvSpPr/>
            <p:nvPr/>
          </p:nvSpPr>
          <p:spPr>
            <a:xfrm>
              <a:off x="2302310" y="2007341"/>
              <a:ext cx="3530" cy="448"/>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5" name="Google Shape;3695;p37"/>
            <p:cNvSpPr/>
            <p:nvPr/>
          </p:nvSpPr>
          <p:spPr>
            <a:xfrm>
              <a:off x="2296513" y="2011767"/>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6" name="Google Shape;3696;p37"/>
            <p:cNvSpPr/>
            <p:nvPr/>
          </p:nvSpPr>
          <p:spPr>
            <a:xfrm>
              <a:off x="2296649" y="2011522"/>
              <a:ext cx="68" cy="109"/>
            </a:xfrm>
            <a:custGeom>
              <a:avLst/>
              <a:gdLst/>
              <a:ahLst/>
              <a:cxnLst/>
              <a:rect l="l" t="t" r="r" b="b"/>
              <a:pathLst>
                <a:path w="5" h="8" extrusionOk="0">
                  <a:moveTo>
                    <a:pt x="4"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7" name="Google Shape;3697;p37"/>
            <p:cNvSpPr/>
            <p:nvPr/>
          </p:nvSpPr>
          <p:spPr>
            <a:xfrm>
              <a:off x="2296798" y="2011237"/>
              <a:ext cx="109" cy="122"/>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8" name="Google Shape;3698;p37"/>
            <p:cNvSpPr/>
            <p:nvPr/>
          </p:nvSpPr>
          <p:spPr>
            <a:xfrm>
              <a:off x="2296934" y="2010857"/>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699" name="Google Shape;3699;p37"/>
            <p:cNvSpPr/>
            <p:nvPr/>
          </p:nvSpPr>
          <p:spPr>
            <a:xfrm>
              <a:off x="2306248" y="2008196"/>
              <a:ext cx="68" cy="68"/>
            </a:xfrm>
            <a:custGeom>
              <a:avLst/>
              <a:gdLst/>
              <a:ahLst/>
              <a:cxnLst/>
              <a:rect l="l" t="t" r="r" b="b"/>
              <a:pathLst>
                <a:path w="5" h="5" extrusionOk="0">
                  <a:moveTo>
                    <a:pt x="4"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0" name="Google Shape;3700;p37"/>
            <p:cNvSpPr/>
            <p:nvPr/>
          </p:nvSpPr>
          <p:spPr>
            <a:xfrm>
              <a:off x="2336336" y="2018080"/>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1" name="Google Shape;3701;p37"/>
            <p:cNvSpPr/>
            <p:nvPr/>
          </p:nvSpPr>
          <p:spPr>
            <a:xfrm>
              <a:off x="2336675" y="2017890"/>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2" name="Google Shape;3702;p37"/>
            <p:cNvSpPr/>
            <p:nvPr/>
          </p:nvSpPr>
          <p:spPr>
            <a:xfrm>
              <a:off x="2348270" y="2014333"/>
              <a:ext cx="1398" cy="244"/>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3" name="Google Shape;3703;p37"/>
            <p:cNvSpPr/>
            <p:nvPr/>
          </p:nvSpPr>
          <p:spPr>
            <a:xfrm>
              <a:off x="2335765" y="201823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4" name="Google Shape;3704;p37"/>
            <p:cNvSpPr/>
            <p:nvPr/>
          </p:nvSpPr>
          <p:spPr>
            <a:xfrm>
              <a:off x="2335480" y="2018230"/>
              <a:ext cx="163" cy="14"/>
            </a:xfrm>
            <a:custGeom>
              <a:avLst/>
              <a:gdLst/>
              <a:ahLst/>
              <a:cxnLst/>
              <a:rect l="l" t="t" r="r" b="b"/>
              <a:pathLst>
                <a:path w="12" h="1" extrusionOk="0">
                  <a:moveTo>
                    <a:pt x="1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5" name="Google Shape;3705;p37"/>
            <p:cNvSpPr/>
            <p:nvPr/>
          </p:nvSpPr>
          <p:spPr>
            <a:xfrm>
              <a:off x="2335249" y="2018135"/>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6" name="Google Shape;3706;p37"/>
            <p:cNvSpPr/>
            <p:nvPr/>
          </p:nvSpPr>
          <p:spPr>
            <a:xfrm>
              <a:off x="2336051" y="2018175"/>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7" name="Google Shape;3707;p37"/>
            <p:cNvSpPr/>
            <p:nvPr/>
          </p:nvSpPr>
          <p:spPr>
            <a:xfrm>
              <a:off x="2335059" y="2017985"/>
              <a:ext cx="204" cy="109"/>
            </a:xfrm>
            <a:custGeom>
              <a:avLst/>
              <a:gdLst/>
              <a:ahLst/>
              <a:cxnLst/>
              <a:rect l="l" t="t" r="r" b="b"/>
              <a:pathLst>
                <a:path w="15" h="8" extrusionOk="0">
                  <a:moveTo>
                    <a:pt x="1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8" name="Google Shape;3708;p37"/>
            <p:cNvSpPr/>
            <p:nvPr/>
          </p:nvSpPr>
          <p:spPr>
            <a:xfrm>
              <a:off x="2337816" y="2016804"/>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09" name="Google Shape;3709;p37"/>
            <p:cNvSpPr/>
            <p:nvPr/>
          </p:nvSpPr>
          <p:spPr>
            <a:xfrm>
              <a:off x="2337245" y="2017415"/>
              <a:ext cx="109" cy="68"/>
            </a:xfrm>
            <a:custGeom>
              <a:avLst/>
              <a:gdLst/>
              <a:ahLst/>
              <a:cxnLst/>
              <a:rect l="l" t="t" r="r" b="b"/>
              <a:pathLst>
                <a:path w="8" h="5"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0" name="Google Shape;3710;p37"/>
            <p:cNvSpPr/>
            <p:nvPr/>
          </p:nvSpPr>
          <p:spPr>
            <a:xfrm>
              <a:off x="2337571" y="201718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1" name="Google Shape;3711;p37"/>
            <p:cNvSpPr/>
            <p:nvPr/>
          </p:nvSpPr>
          <p:spPr>
            <a:xfrm>
              <a:off x="2336960" y="2017700"/>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2" name="Google Shape;3712;p37"/>
            <p:cNvSpPr/>
            <p:nvPr/>
          </p:nvSpPr>
          <p:spPr>
            <a:xfrm>
              <a:off x="2307388" y="2008861"/>
              <a:ext cx="584" cy="258"/>
            </a:xfrm>
            <a:custGeom>
              <a:avLst/>
              <a:gdLst/>
              <a:ahLst/>
              <a:cxnLst/>
              <a:rect l="l" t="t" r="r" b="b"/>
              <a:pathLst>
                <a:path w="43" h="19" extrusionOk="0">
                  <a:moveTo>
                    <a:pt x="1" y="1"/>
                  </a:moveTo>
                  <a:lnTo>
                    <a:pt x="1" y="4"/>
                  </a:lnTo>
                  <a:lnTo>
                    <a:pt x="43" y="18"/>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3" name="Google Shape;3713;p37"/>
            <p:cNvSpPr/>
            <p:nvPr/>
          </p:nvSpPr>
          <p:spPr>
            <a:xfrm>
              <a:off x="2324170" y="2015704"/>
              <a:ext cx="1303" cy="584"/>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4" name="Google Shape;3714;p37"/>
            <p:cNvSpPr/>
            <p:nvPr/>
          </p:nvSpPr>
          <p:spPr>
            <a:xfrm>
              <a:off x="2310050" y="2009961"/>
              <a:ext cx="299" cy="149"/>
            </a:xfrm>
            <a:custGeom>
              <a:avLst/>
              <a:gdLst/>
              <a:ahLst/>
              <a:cxnLst/>
              <a:rect l="l" t="t" r="r" b="b"/>
              <a:pathLst>
                <a:path w="22" h="11" extrusionOk="0">
                  <a:moveTo>
                    <a:pt x="22"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5" name="Google Shape;3715;p37"/>
            <p:cNvSpPr/>
            <p:nvPr/>
          </p:nvSpPr>
          <p:spPr>
            <a:xfrm>
              <a:off x="2351651" y="2013953"/>
              <a:ext cx="149" cy="54"/>
            </a:xfrm>
            <a:custGeom>
              <a:avLst/>
              <a:gdLst/>
              <a:ahLst/>
              <a:cxnLst/>
              <a:rect l="l" t="t" r="r" b="b"/>
              <a:pathLst>
                <a:path w="11" h="4" extrusionOk="0">
                  <a:moveTo>
                    <a:pt x="11"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6" name="Google Shape;3716;p37"/>
            <p:cNvSpPr/>
            <p:nvPr/>
          </p:nvSpPr>
          <p:spPr>
            <a:xfrm>
              <a:off x="2314001" y="2010626"/>
              <a:ext cx="10183" cy="5092"/>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7" name="Google Shape;3717;p37"/>
            <p:cNvSpPr/>
            <p:nvPr/>
          </p:nvSpPr>
          <p:spPr>
            <a:xfrm>
              <a:off x="2352072" y="2013858"/>
              <a:ext cx="68" cy="14"/>
            </a:xfrm>
            <a:custGeom>
              <a:avLst/>
              <a:gdLst/>
              <a:ahLst/>
              <a:cxnLst/>
              <a:rect l="l" t="t" r="r" b="b"/>
              <a:pathLst>
                <a:path w="5" h="1" extrusionOk="0">
                  <a:moveTo>
                    <a:pt x="4" y="0"/>
                  </a:moveTo>
                  <a:lnTo>
                    <a:pt x="4"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8" name="Google Shape;3718;p37"/>
            <p:cNvSpPr/>
            <p:nvPr/>
          </p:nvSpPr>
          <p:spPr>
            <a:xfrm>
              <a:off x="2351027" y="2014143"/>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19" name="Google Shape;3719;p37"/>
            <p:cNvSpPr/>
            <p:nvPr/>
          </p:nvSpPr>
          <p:spPr>
            <a:xfrm>
              <a:off x="2351312" y="2014048"/>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0" name="Google Shape;3720;p37"/>
            <p:cNvSpPr/>
            <p:nvPr/>
          </p:nvSpPr>
          <p:spPr>
            <a:xfrm>
              <a:off x="2263574" y="2013192"/>
              <a:ext cx="38180" cy="39646"/>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1" name="Google Shape;3721;p37"/>
            <p:cNvSpPr/>
            <p:nvPr/>
          </p:nvSpPr>
          <p:spPr>
            <a:xfrm>
              <a:off x="2263710" y="205268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2" name="Google Shape;3722;p37"/>
            <p:cNvSpPr/>
            <p:nvPr/>
          </p:nvSpPr>
          <p:spPr>
            <a:xfrm>
              <a:off x="2264144" y="2052540"/>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3" name="Google Shape;3723;p37"/>
            <p:cNvSpPr/>
            <p:nvPr/>
          </p:nvSpPr>
          <p:spPr>
            <a:xfrm>
              <a:off x="2265135" y="2052024"/>
              <a:ext cx="299" cy="149"/>
            </a:xfrm>
            <a:custGeom>
              <a:avLst/>
              <a:gdLst/>
              <a:ahLst/>
              <a:cxnLst/>
              <a:rect l="l" t="t" r="r" b="b"/>
              <a:pathLst>
                <a:path w="22" h="11" extrusionOk="0">
                  <a:moveTo>
                    <a:pt x="1" y="11"/>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4" name="Google Shape;3724;p37"/>
            <p:cNvSpPr/>
            <p:nvPr/>
          </p:nvSpPr>
          <p:spPr>
            <a:xfrm>
              <a:off x="2264524" y="2052404"/>
              <a:ext cx="109" cy="54"/>
            </a:xfrm>
            <a:custGeom>
              <a:avLst/>
              <a:gdLst/>
              <a:ahLst/>
              <a:cxnLst/>
              <a:rect l="l" t="t" r="r" b="b"/>
              <a:pathLst>
                <a:path w="8" h="4" extrusionOk="0">
                  <a:moveTo>
                    <a:pt x="0" y="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5" name="Google Shape;3725;p37"/>
            <p:cNvSpPr/>
            <p:nvPr/>
          </p:nvSpPr>
          <p:spPr>
            <a:xfrm>
              <a:off x="2265475" y="2051834"/>
              <a:ext cx="394" cy="149"/>
            </a:xfrm>
            <a:custGeom>
              <a:avLst/>
              <a:gdLst/>
              <a:ahLst/>
              <a:cxnLst/>
              <a:rect l="l" t="t" r="r" b="b"/>
              <a:pathLst>
                <a:path w="29" h="11" extrusionOk="0">
                  <a:moveTo>
                    <a:pt x="0" y="11"/>
                  </a:moveTo>
                  <a:lnTo>
                    <a:pt x="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6" name="Google Shape;3726;p37"/>
            <p:cNvSpPr/>
            <p:nvPr/>
          </p:nvSpPr>
          <p:spPr>
            <a:xfrm>
              <a:off x="2266941" y="2051304"/>
              <a:ext cx="448" cy="163"/>
            </a:xfrm>
            <a:custGeom>
              <a:avLst/>
              <a:gdLst/>
              <a:ahLst/>
              <a:cxnLst/>
              <a:rect l="l" t="t" r="r" b="b"/>
              <a:pathLst>
                <a:path w="33" h="12" extrusionOk="0">
                  <a:moveTo>
                    <a:pt x="1" y="11"/>
                  </a:moveTo>
                  <a:lnTo>
                    <a:pt x="3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7" name="Google Shape;3727;p37"/>
            <p:cNvSpPr/>
            <p:nvPr/>
          </p:nvSpPr>
          <p:spPr>
            <a:xfrm>
              <a:off x="2270037" y="2050503"/>
              <a:ext cx="149" cy="54"/>
            </a:xfrm>
            <a:custGeom>
              <a:avLst/>
              <a:gdLst/>
              <a:ahLst/>
              <a:cxnLst/>
              <a:rect l="l" t="t" r="r" b="b"/>
              <a:pathLst>
                <a:path w="11" h="4" extrusionOk="0">
                  <a:moveTo>
                    <a:pt x="11"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8" name="Google Shape;3728;p37"/>
            <p:cNvSpPr/>
            <p:nvPr/>
          </p:nvSpPr>
          <p:spPr>
            <a:xfrm>
              <a:off x="2263329" y="2052730"/>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29" name="Google Shape;3729;p37"/>
            <p:cNvSpPr/>
            <p:nvPr/>
          </p:nvSpPr>
          <p:spPr>
            <a:xfrm>
              <a:off x="2265896" y="2051644"/>
              <a:ext cx="489" cy="204"/>
            </a:xfrm>
            <a:custGeom>
              <a:avLst/>
              <a:gdLst/>
              <a:ahLst/>
              <a:cxnLst/>
              <a:rect l="l" t="t" r="r" b="b"/>
              <a:pathLst>
                <a:path w="36" h="15" extrusionOk="0">
                  <a:moveTo>
                    <a:pt x="1" y="14"/>
                  </a:moveTo>
                  <a:lnTo>
                    <a:pt x="3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0" name="Google Shape;3730;p37"/>
            <p:cNvSpPr/>
            <p:nvPr/>
          </p:nvSpPr>
          <p:spPr>
            <a:xfrm>
              <a:off x="2266371" y="2051495"/>
              <a:ext cx="543" cy="163"/>
            </a:xfrm>
            <a:custGeom>
              <a:avLst/>
              <a:gdLst/>
              <a:ahLst/>
              <a:cxnLst/>
              <a:rect l="l" t="t" r="r" b="b"/>
              <a:pathLst>
                <a:path w="40" h="12" extrusionOk="0">
                  <a:moveTo>
                    <a:pt x="1" y="11"/>
                  </a:moveTo>
                  <a:lnTo>
                    <a:pt x="3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1" name="Google Shape;3731;p37"/>
            <p:cNvSpPr/>
            <p:nvPr/>
          </p:nvSpPr>
          <p:spPr>
            <a:xfrm>
              <a:off x="2267756" y="2051169"/>
              <a:ext cx="149" cy="54"/>
            </a:xfrm>
            <a:custGeom>
              <a:avLst/>
              <a:gdLst/>
              <a:ahLst/>
              <a:cxnLst/>
              <a:rect l="l" t="t" r="r" b="b"/>
              <a:pathLst>
                <a:path w="11" h="4" extrusionOk="0">
                  <a:moveTo>
                    <a:pt x="0"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2" name="Google Shape;3732;p37"/>
            <p:cNvSpPr/>
            <p:nvPr/>
          </p:nvSpPr>
          <p:spPr>
            <a:xfrm>
              <a:off x="2280872" y="2017035"/>
              <a:ext cx="54" cy="68"/>
            </a:xfrm>
            <a:custGeom>
              <a:avLst/>
              <a:gdLst/>
              <a:ahLst/>
              <a:cxnLst/>
              <a:rect l="l" t="t" r="r" b="b"/>
              <a:pathLst>
                <a:path w="4" h="5" extrusionOk="0">
                  <a:moveTo>
                    <a:pt x="0" y="1"/>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3" name="Google Shape;3733;p37"/>
            <p:cNvSpPr/>
            <p:nvPr/>
          </p:nvSpPr>
          <p:spPr>
            <a:xfrm>
              <a:off x="2281958" y="2017510"/>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4" name="Google Shape;3734;p37"/>
            <p:cNvSpPr/>
            <p:nvPr/>
          </p:nvSpPr>
          <p:spPr>
            <a:xfrm>
              <a:off x="2283098" y="2017184"/>
              <a:ext cx="68" cy="54"/>
            </a:xfrm>
            <a:custGeom>
              <a:avLst/>
              <a:gdLst/>
              <a:ahLst/>
              <a:cxnLst/>
              <a:rect l="l" t="t" r="r" b="b"/>
              <a:pathLst>
                <a:path w="5" h="4" extrusionOk="0">
                  <a:moveTo>
                    <a:pt x="4"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5" name="Google Shape;3735;p37"/>
            <p:cNvSpPr/>
            <p:nvPr/>
          </p:nvSpPr>
          <p:spPr>
            <a:xfrm>
              <a:off x="2282338" y="2017510"/>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6" name="Google Shape;3736;p37"/>
            <p:cNvSpPr/>
            <p:nvPr/>
          </p:nvSpPr>
          <p:spPr>
            <a:xfrm>
              <a:off x="2282528" y="2017510"/>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7" name="Google Shape;3737;p37"/>
            <p:cNvSpPr/>
            <p:nvPr/>
          </p:nvSpPr>
          <p:spPr>
            <a:xfrm>
              <a:off x="2274219" y="2015664"/>
              <a:ext cx="3910" cy="1059"/>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8" name="Google Shape;3738;p37"/>
            <p:cNvSpPr/>
            <p:nvPr/>
          </p:nvSpPr>
          <p:spPr>
            <a:xfrm>
              <a:off x="2282867" y="2017374"/>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39" name="Google Shape;3739;p37"/>
            <p:cNvSpPr/>
            <p:nvPr/>
          </p:nvSpPr>
          <p:spPr>
            <a:xfrm>
              <a:off x="2281673" y="2017415"/>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0" name="Google Shape;3740;p37"/>
            <p:cNvSpPr/>
            <p:nvPr/>
          </p:nvSpPr>
          <p:spPr>
            <a:xfrm>
              <a:off x="2280586" y="2016899"/>
              <a:ext cx="54" cy="54"/>
            </a:xfrm>
            <a:custGeom>
              <a:avLst/>
              <a:gdLst/>
              <a:ahLst/>
              <a:cxnLst/>
              <a:rect l="l" t="t" r="r" b="b"/>
              <a:pathLst>
                <a:path w="4" h="4" extrusionOk="0">
                  <a:moveTo>
                    <a:pt x="0" y="0"/>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1" name="Google Shape;3741;p37"/>
            <p:cNvSpPr/>
            <p:nvPr/>
          </p:nvSpPr>
          <p:spPr>
            <a:xfrm>
              <a:off x="2280342" y="2016750"/>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2" name="Google Shape;3742;p37"/>
            <p:cNvSpPr/>
            <p:nvPr/>
          </p:nvSpPr>
          <p:spPr>
            <a:xfrm>
              <a:off x="2281442" y="2017320"/>
              <a:ext cx="54" cy="68"/>
            </a:xfrm>
            <a:custGeom>
              <a:avLst/>
              <a:gdLst/>
              <a:ahLst/>
              <a:cxnLst/>
              <a:rect l="l" t="t" r="r" b="b"/>
              <a:pathLst>
                <a:path w="4" h="5" extrusionOk="0">
                  <a:moveTo>
                    <a:pt x="0" y="1"/>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3" name="Google Shape;3743;p37"/>
            <p:cNvSpPr/>
            <p:nvPr/>
          </p:nvSpPr>
          <p:spPr>
            <a:xfrm>
              <a:off x="2281157" y="2017225"/>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4" name="Google Shape;3744;p37"/>
            <p:cNvSpPr/>
            <p:nvPr/>
          </p:nvSpPr>
          <p:spPr>
            <a:xfrm>
              <a:off x="2295793" y="2037863"/>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5" name="Google Shape;3745;p37"/>
            <p:cNvSpPr/>
            <p:nvPr/>
          </p:nvSpPr>
          <p:spPr>
            <a:xfrm>
              <a:off x="2295562" y="2038284"/>
              <a:ext cx="54" cy="163"/>
            </a:xfrm>
            <a:custGeom>
              <a:avLst/>
              <a:gdLst/>
              <a:ahLst/>
              <a:cxnLst/>
              <a:rect l="l" t="t" r="r" b="b"/>
              <a:pathLst>
                <a:path w="4" h="12" extrusionOk="0">
                  <a:moveTo>
                    <a:pt x="4"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6" name="Google Shape;3746;p37"/>
            <p:cNvSpPr/>
            <p:nvPr/>
          </p:nvSpPr>
          <p:spPr>
            <a:xfrm>
              <a:off x="2295413" y="2038569"/>
              <a:ext cx="68" cy="163"/>
            </a:xfrm>
            <a:custGeom>
              <a:avLst/>
              <a:gdLst/>
              <a:ahLst/>
              <a:cxnLst/>
              <a:rect l="l" t="t" r="r" b="b"/>
              <a:pathLst>
                <a:path w="5" h="12" extrusionOk="0">
                  <a:moveTo>
                    <a:pt x="4"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7" name="Google Shape;3747;p37"/>
            <p:cNvSpPr/>
            <p:nvPr/>
          </p:nvSpPr>
          <p:spPr>
            <a:xfrm>
              <a:off x="2295698" y="2038053"/>
              <a:ext cx="68" cy="149"/>
            </a:xfrm>
            <a:custGeom>
              <a:avLst/>
              <a:gdLst/>
              <a:ahLst/>
              <a:cxnLst/>
              <a:rect l="l" t="t" r="r" b="b"/>
              <a:pathLst>
                <a:path w="5" h="11" extrusionOk="0">
                  <a:moveTo>
                    <a:pt x="4"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8" name="Google Shape;3748;p37"/>
            <p:cNvSpPr/>
            <p:nvPr/>
          </p:nvSpPr>
          <p:spPr>
            <a:xfrm>
              <a:off x="2294897" y="2039669"/>
              <a:ext cx="54" cy="204"/>
            </a:xfrm>
            <a:custGeom>
              <a:avLst/>
              <a:gdLst/>
              <a:ahLst/>
              <a:cxnLst/>
              <a:rect l="l" t="t" r="r" b="b"/>
              <a:pathLst>
                <a:path w="4" h="15" extrusionOk="0">
                  <a:moveTo>
                    <a:pt x="4"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49" name="Google Shape;3749;p37"/>
            <p:cNvSpPr/>
            <p:nvPr/>
          </p:nvSpPr>
          <p:spPr>
            <a:xfrm>
              <a:off x="2295277" y="2038908"/>
              <a:ext cx="54" cy="149"/>
            </a:xfrm>
            <a:custGeom>
              <a:avLst/>
              <a:gdLst/>
              <a:ahLst/>
              <a:cxnLst/>
              <a:rect l="l" t="t" r="r" b="b"/>
              <a:pathLst>
                <a:path w="4" h="11" extrusionOk="0">
                  <a:moveTo>
                    <a:pt x="4"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0" name="Google Shape;3750;p37"/>
            <p:cNvSpPr/>
            <p:nvPr/>
          </p:nvSpPr>
          <p:spPr>
            <a:xfrm>
              <a:off x="2295087" y="2039234"/>
              <a:ext cx="54" cy="204"/>
            </a:xfrm>
            <a:custGeom>
              <a:avLst/>
              <a:gdLst/>
              <a:ahLst/>
              <a:cxnLst/>
              <a:rect l="l" t="t" r="r" b="b"/>
              <a:pathLst>
                <a:path w="4" h="15" extrusionOk="0">
                  <a:moveTo>
                    <a:pt x="4"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1" name="Google Shape;3751;p37"/>
            <p:cNvSpPr/>
            <p:nvPr/>
          </p:nvSpPr>
          <p:spPr>
            <a:xfrm>
              <a:off x="2296228" y="2037293"/>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2" name="Google Shape;3752;p37"/>
            <p:cNvSpPr/>
            <p:nvPr/>
          </p:nvSpPr>
          <p:spPr>
            <a:xfrm>
              <a:off x="2296323" y="2037197"/>
              <a:ext cx="14" cy="54"/>
            </a:xfrm>
            <a:custGeom>
              <a:avLst/>
              <a:gdLst/>
              <a:ahLst/>
              <a:cxnLst/>
              <a:rect l="l" t="t" r="r" b="b"/>
              <a:pathLst>
                <a:path w="1" h="4" extrusionOk="0">
                  <a:moveTo>
                    <a:pt x="0"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3" name="Google Shape;3753;p37"/>
            <p:cNvSpPr/>
            <p:nvPr/>
          </p:nvSpPr>
          <p:spPr>
            <a:xfrm>
              <a:off x="2294707" y="2040280"/>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4" name="Google Shape;3754;p37"/>
            <p:cNvSpPr/>
            <p:nvPr/>
          </p:nvSpPr>
          <p:spPr>
            <a:xfrm>
              <a:off x="2295128" y="2013043"/>
              <a:ext cx="2634" cy="2349"/>
            </a:xfrm>
            <a:custGeom>
              <a:avLst/>
              <a:gdLst/>
              <a:ahLst/>
              <a:cxnLst/>
              <a:rect l="l" t="t" r="r" b="b"/>
              <a:pathLst>
                <a:path w="194" h="173" extrusionOk="0">
                  <a:moveTo>
                    <a:pt x="1" y="1"/>
                  </a:moveTo>
                  <a:lnTo>
                    <a:pt x="1" y="1"/>
                  </a:lnTo>
                  <a:lnTo>
                    <a:pt x="193" y="17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5" name="Google Shape;3755;p37"/>
            <p:cNvSpPr/>
            <p:nvPr/>
          </p:nvSpPr>
          <p:spPr>
            <a:xfrm>
              <a:off x="2296133" y="2037388"/>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6" name="Google Shape;3756;p37"/>
            <p:cNvSpPr/>
            <p:nvPr/>
          </p:nvSpPr>
          <p:spPr>
            <a:xfrm>
              <a:off x="2295943" y="2037673"/>
              <a:ext cx="54" cy="109"/>
            </a:xfrm>
            <a:custGeom>
              <a:avLst/>
              <a:gdLst/>
              <a:ahLst/>
              <a:cxnLst/>
              <a:rect l="l" t="t" r="r" b="b"/>
              <a:pathLst>
                <a:path w="4" h="8" extrusionOk="0">
                  <a:moveTo>
                    <a:pt x="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7" name="Google Shape;3757;p37"/>
            <p:cNvSpPr/>
            <p:nvPr/>
          </p:nvSpPr>
          <p:spPr>
            <a:xfrm>
              <a:off x="2296038" y="2037523"/>
              <a:ext cx="54" cy="109"/>
            </a:xfrm>
            <a:custGeom>
              <a:avLst/>
              <a:gdLst/>
              <a:ahLst/>
              <a:cxnLst/>
              <a:rect l="l" t="t" r="r" b="b"/>
              <a:pathLst>
                <a:path w="4" h="8" extrusionOk="0">
                  <a:moveTo>
                    <a:pt x="4"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8" name="Google Shape;3758;p37"/>
            <p:cNvSpPr/>
            <p:nvPr/>
          </p:nvSpPr>
          <p:spPr>
            <a:xfrm>
              <a:off x="2294422" y="2040809"/>
              <a:ext cx="109" cy="149"/>
            </a:xfrm>
            <a:custGeom>
              <a:avLst/>
              <a:gdLst/>
              <a:ahLst/>
              <a:cxnLst/>
              <a:rect l="l" t="t" r="r" b="b"/>
              <a:pathLst>
                <a:path w="8" h="11" extrusionOk="0">
                  <a:moveTo>
                    <a:pt x="7"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59" name="Google Shape;3759;p37"/>
            <p:cNvSpPr/>
            <p:nvPr/>
          </p:nvSpPr>
          <p:spPr>
            <a:xfrm>
              <a:off x="2462729" y="1678276"/>
              <a:ext cx="126732" cy="73834"/>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0" name="Google Shape;3760;p37"/>
            <p:cNvSpPr/>
            <p:nvPr/>
          </p:nvSpPr>
          <p:spPr>
            <a:xfrm>
              <a:off x="2580038" y="1723951"/>
              <a:ext cx="2105" cy="258"/>
            </a:xfrm>
            <a:custGeom>
              <a:avLst/>
              <a:gdLst/>
              <a:ahLst/>
              <a:cxnLst/>
              <a:rect l="l" t="t" r="r" b="b"/>
              <a:pathLst>
                <a:path w="155" h="19" extrusionOk="0">
                  <a:moveTo>
                    <a:pt x="1" y="1"/>
                  </a:moveTo>
                  <a:cubicBezTo>
                    <a:pt x="50" y="1"/>
                    <a:pt x="102" y="4"/>
                    <a:pt x="155" y="18"/>
                  </a:cubicBezTo>
                  <a:cubicBezTo>
                    <a:pt x="102" y="4"/>
                    <a:pt x="50"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1" name="Google Shape;3761;p37"/>
            <p:cNvSpPr/>
            <p:nvPr/>
          </p:nvSpPr>
          <p:spPr>
            <a:xfrm>
              <a:off x="2573059" y="1725241"/>
              <a:ext cx="3096" cy="394"/>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2" name="Google Shape;3762;p37"/>
            <p:cNvSpPr/>
            <p:nvPr/>
          </p:nvSpPr>
          <p:spPr>
            <a:xfrm>
              <a:off x="2579807" y="1723951"/>
              <a:ext cx="109" cy="14"/>
            </a:xfrm>
            <a:custGeom>
              <a:avLst/>
              <a:gdLst/>
              <a:ahLst/>
              <a:cxnLst/>
              <a:rect l="l" t="t" r="r" b="b"/>
              <a:pathLst>
                <a:path w="8"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3" name="Google Shape;3763;p37"/>
            <p:cNvSpPr/>
            <p:nvPr/>
          </p:nvSpPr>
          <p:spPr>
            <a:xfrm>
              <a:off x="2580894" y="1715913"/>
              <a:ext cx="8242" cy="4915"/>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4" name="Google Shape;3764;p37"/>
            <p:cNvSpPr/>
            <p:nvPr/>
          </p:nvSpPr>
          <p:spPr>
            <a:xfrm>
              <a:off x="2579034" y="1724236"/>
              <a:ext cx="122" cy="122"/>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5" name="Google Shape;3765;p37"/>
            <p:cNvSpPr/>
            <p:nvPr/>
          </p:nvSpPr>
          <p:spPr>
            <a:xfrm>
              <a:off x="2570534" y="1714107"/>
              <a:ext cx="2390" cy="2200"/>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6" name="Google Shape;3766;p37"/>
            <p:cNvSpPr/>
            <p:nvPr/>
          </p:nvSpPr>
          <p:spPr>
            <a:xfrm>
              <a:off x="2576291" y="172524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7" name="Google Shape;3767;p37"/>
            <p:cNvSpPr/>
            <p:nvPr/>
          </p:nvSpPr>
          <p:spPr>
            <a:xfrm>
              <a:off x="2579427" y="1724046"/>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68" name="Google Shape;3768;p37"/>
            <p:cNvSpPr/>
            <p:nvPr/>
          </p:nvSpPr>
          <p:spPr>
            <a:xfrm>
              <a:off x="2086700" y="1392158"/>
              <a:ext cx="189338" cy="157838"/>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769" name="Google Shape;3769;p37"/>
            <p:cNvSpPr/>
            <p:nvPr/>
          </p:nvSpPr>
          <p:spPr>
            <a:xfrm>
              <a:off x="2127052" y="1276572"/>
              <a:ext cx="5961" cy="5526"/>
            </a:xfrm>
            <a:custGeom>
              <a:avLst/>
              <a:gdLst/>
              <a:ahLst/>
              <a:cxnLst/>
              <a:rect l="l" t="t" r="r" b="b"/>
              <a:pathLst>
                <a:path w="439" h="407" extrusionOk="0">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0" name="Google Shape;3770;p37"/>
            <p:cNvSpPr/>
            <p:nvPr/>
          </p:nvSpPr>
          <p:spPr>
            <a:xfrm>
              <a:off x="2199678" y="1404961"/>
              <a:ext cx="1724" cy="1290"/>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1" name="Google Shape;3771;p37"/>
            <p:cNvSpPr/>
            <p:nvPr/>
          </p:nvSpPr>
          <p:spPr>
            <a:xfrm>
              <a:off x="2210947" y="1395471"/>
              <a:ext cx="9043" cy="6409"/>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2" name="Google Shape;3772;p37"/>
            <p:cNvSpPr/>
            <p:nvPr/>
          </p:nvSpPr>
          <p:spPr>
            <a:xfrm>
              <a:off x="2181335" y="1248725"/>
              <a:ext cx="67372" cy="20393"/>
            </a:xfrm>
            <a:custGeom>
              <a:avLst/>
              <a:gdLst/>
              <a:ahLst/>
              <a:cxnLst/>
              <a:rect l="l" t="t" r="r" b="b"/>
              <a:pathLst>
                <a:path w="4962" h="1502" extrusionOk="0">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3" name="Google Shape;3773;p37"/>
            <p:cNvSpPr/>
            <p:nvPr/>
          </p:nvSpPr>
          <p:spPr>
            <a:xfrm>
              <a:off x="2129768" y="1256084"/>
              <a:ext cx="99252" cy="55546"/>
            </a:xfrm>
            <a:custGeom>
              <a:avLst/>
              <a:gdLst/>
              <a:ahLst/>
              <a:cxnLst/>
              <a:rect l="l" t="t" r="r" b="b"/>
              <a:pathLst>
                <a:path w="7310" h="4091" extrusionOk="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4" name="Google Shape;3774;p37"/>
            <p:cNvSpPr/>
            <p:nvPr/>
          </p:nvSpPr>
          <p:spPr>
            <a:xfrm>
              <a:off x="2248883" y="1404961"/>
              <a:ext cx="4331" cy="1914"/>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5" name="Google Shape;3775;p37"/>
            <p:cNvSpPr/>
            <p:nvPr/>
          </p:nvSpPr>
          <p:spPr>
            <a:xfrm>
              <a:off x="2202543" y="1417887"/>
              <a:ext cx="149" cy="163"/>
            </a:xfrm>
            <a:custGeom>
              <a:avLst/>
              <a:gdLst/>
              <a:ahLst/>
              <a:cxnLst/>
              <a:rect l="l" t="t" r="r" b="b"/>
              <a:pathLst>
                <a:path w="11" h="12" extrusionOk="0">
                  <a:moveTo>
                    <a:pt x="1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6" name="Google Shape;3776;p37"/>
            <p:cNvSpPr/>
            <p:nvPr/>
          </p:nvSpPr>
          <p:spPr>
            <a:xfrm>
              <a:off x="2202258" y="1418267"/>
              <a:ext cx="109" cy="109"/>
            </a:xfrm>
            <a:custGeom>
              <a:avLst/>
              <a:gdLst/>
              <a:ahLst/>
              <a:cxnLst/>
              <a:rect l="l" t="t" r="r" b="b"/>
              <a:pathLst>
                <a:path w="8" h="8" extrusionOk="0">
                  <a:moveTo>
                    <a:pt x="7"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7" name="Google Shape;3777;p37"/>
            <p:cNvSpPr/>
            <p:nvPr/>
          </p:nvSpPr>
          <p:spPr>
            <a:xfrm>
              <a:off x="2264334" y="1413800"/>
              <a:ext cx="14" cy="258"/>
            </a:xfrm>
            <a:custGeom>
              <a:avLst/>
              <a:gdLst/>
              <a:ahLst/>
              <a:cxnLst/>
              <a:rect l="l" t="t" r="r" b="b"/>
              <a:pathLst>
                <a:path w="1" h="19" extrusionOk="0">
                  <a:moveTo>
                    <a:pt x="0" y="1"/>
                  </a:moveTo>
                  <a:lnTo>
                    <a:pt x="0" y="18"/>
                  </a:lnTo>
                  <a:cubicBezTo>
                    <a:pt x="0" y="15"/>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8" name="Google Shape;3778;p37"/>
            <p:cNvSpPr/>
            <p:nvPr/>
          </p:nvSpPr>
          <p:spPr>
            <a:xfrm>
              <a:off x="2201688" y="1419082"/>
              <a:ext cx="109" cy="149"/>
            </a:xfrm>
            <a:custGeom>
              <a:avLst/>
              <a:gdLst/>
              <a:ahLst/>
              <a:cxnLst/>
              <a:rect l="l" t="t" r="r" b="b"/>
              <a:pathLst>
                <a:path w="8" h="11" extrusionOk="0">
                  <a:moveTo>
                    <a:pt x="7"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79" name="Google Shape;3779;p37"/>
            <p:cNvSpPr/>
            <p:nvPr/>
          </p:nvSpPr>
          <p:spPr>
            <a:xfrm>
              <a:off x="2201973" y="1418647"/>
              <a:ext cx="109" cy="163"/>
            </a:xfrm>
            <a:custGeom>
              <a:avLst/>
              <a:gdLst/>
              <a:ahLst/>
              <a:cxnLst/>
              <a:rect l="l" t="t" r="r" b="b"/>
              <a:pathLst>
                <a:path w="8" h="12" extrusionOk="0">
                  <a:moveTo>
                    <a:pt x="7"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0" name="Google Shape;3780;p37"/>
            <p:cNvSpPr/>
            <p:nvPr/>
          </p:nvSpPr>
          <p:spPr>
            <a:xfrm>
              <a:off x="2206480" y="141604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1" name="Google Shape;3781;p37"/>
            <p:cNvSpPr/>
            <p:nvPr/>
          </p:nvSpPr>
          <p:spPr>
            <a:xfrm>
              <a:off x="2202923" y="1417561"/>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2" name="Google Shape;3782;p37"/>
            <p:cNvSpPr/>
            <p:nvPr/>
          </p:nvSpPr>
          <p:spPr>
            <a:xfrm>
              <a:off x="2203249" y="1417222"/>
              <a:ext cx="109" cy="109"/>
            </a:xfrm>
            <a:custGeom>
              <a:avLst/>
              <a:gdLst/>
              <a:ahLst/>
              <a:cxnLst/>
              <a:rect l="l" t="t" r="r" b="b"/>
              <a:pathLst>
                <a:path w="8" h="8" extrusionOk="0">
                  <a:moveTo>
                    <a:pt x="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3" name="Google Shape;3783;p37"/>
            <p:cNvSpPr/>
            <p:nvPr/>
          </p:nvSpPr>
          <p:spPr>
            <a:xfrm>
              <a:off x="2205625" y="1416081"/>
              <a:ext cx="204" cy="14"/>
            </a:xfrm>
            <a:custGeom>
              <a:avLst/>
              <a:gdLst/>
              <a:ahLst/>
              <a:cxnLst/>
              <a:rect l="l" t="t" r="r" b="b"/>
              <a:pathLst>
                <a:path w="15" h="1" extrusionOk="0">
                  <a:moveTo>
                    <a:pt x="15"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4" name="Google Shape;3784;p37"/>
            <p:cNvSpPr/>
            <p:nvPr/>
          </p:nvSpPr>
          <p:spPr>
            <a:xfrm>
              <a:off x="2206060" y="1416040"/>
              <a:ext cx="204" cy="14"/>
            </a:xfrm>
            <a:custGeom>
              <a:avLst/>
              <a:gdLst/>
              <a:ahLst/>
              <a:cxnLst/>
              <a:rect l="l" t="t" r="r" b="b"/>
              <a:pathLst>
                <a:path w="15" h="1" extrusionOk="0">
                  <a:moveTo>
                    <a:pt x="1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5" name="Google Shape;3785;p37"/>
            <p:cNvSpPr/>
            <p:nvPr/>
          </p:nvSpPr>
          <p:spPr>
            <a:xfrm>
              <a:off x="2264334" y="1414520"/>
              <a:ext cx="14" cy="299"/>
            </a:xfrm>
            <a:custGeom>
              <a:avLst/>
              <a:gdLst/>
              <a:ahLst/>
              <a:cxnLst/>
              <a:rect l="l" t="t" r="r" b="b"/>
              <a:pathLst>
                <a:path w="1" h="22" extrusionOk="0">
                  <a:moveTo>
                    <a:pt x="0" y="21"/>
                  </a:moveTo>
                  <a:lnTo>
                    <a:pt x="0" y="0"/>
                  </a:lnTo>
                  <a:cubicBezTo>
                    <a:pt x="0" y="7"/>
                    <a:pt x="0" y="14"/>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6" name="Google Shape;3786;p37"/>
            <p:cNvSpPr/>
            <p:nvPr/>
          </p:nvSpPr>
          <p:spPr>
            <a:xfrm>
              <a:off x="2204104" y="1416706"/>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7" name="Google Shape;3787;p37"/>
            <p:cNvSpPr/>
            <p:nvPr/>
          </p:nvSpPr>
          <p:spPr>
            <a:xfrm>
              <a:off x="2264334" y="1413135"/>
              <a:ext cx="14" cy="258"/>
            </a:xfrm>
            <a:custGeom>
              <a:avLst/>
              <a:gdLst/>
              <a:ahLst/>
              <a:cxnLst/>
              <a:rect l="l" t="t" r="r" b="b"/>
              <a:pathLst>
                <a:path w="1" h="19" extrusionOk="0">
                  <a:moveTo>
                    <a:pt x="0"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8" name="Google Shape;3788;p37"/>
            <p:cNvSpPr/>
            <p:nvPr/>
          </p:nvSpPr>
          <p:spPr>
            <a:xfrm>
              <a:off x="2204865" y="1416271"/>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89" name="Google Shape;3789;p37"/>
            <p:cNvSpPr/>
            <p:nvPr/>
          </p:nvSpPr>
          <p:spPr>
            <a:xfrm>
              <a:off x="2204485" y="1416461"/>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0" name="Google Shape;3790;p37"/>
            <p:cNvSpPr/>
            <p:nvPr/>
          </p:nvSpPr>
          <p:spPr>
            <a:xfrm>
              <a:off x="2205245" y="1416176"/>
              <a:ext cx="204" cy="68"/>
            </a:xfrm>
            <a:custGeom>
              <a:avLst/>
              <a:gdLst/>
              <a:ahLst/>
              <a:cxnLst/>
              <a:rect l="l" t="t" r="r" b="b"/>
              <a:pathLst>
                <a:path w="15" h="5" extrusionOk="0">
                  <a:moveTo>
                    <a:pt x="15"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1" name="Google Shape;3791;p37"/>
            <p:cNvSpPr/>
            <p:nvPr/>
          </p:nvSpPr>
          <p:spPr>
            <a:xfrm>
              <a:off x="2199162" y="1418932"/>
              <a:ext cx="54" cy="14"/>
            </a:xfrm>
            <a:custGeom>
              <a:avLst/>
              <a:gdLst/>
              <a:ahLst/>
              <a:cxnLst/>
              <a:rect l="l" t="t" r="r" b="b"/>
              <a:pathLst>
                <a:path w="4" h="1" extrusionOk="0">
                  <a:moveTo>
                    <a:pt x="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2" name="Google Shape;3792;p37"/>
            <p:cNvSpPr/>
            <p:nvPr/>
          </p:nvSpPr>
          <p:spPr>
            <a:xfrm>
              <a:off x="2198823" y="1419027"/>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3" name="Google Shape;3793;p37"/>
            <p:cNvSpPr/>
            <p:nvPr/>
          </p:nvSpPr>
          <p:spPr>
            <a:xfrm>
              <a:off x="2150921" y="1464471"/>
              <a:ext cx="4331" cy="8527"/>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4" name="Google Shape;3794;p37"/>
            <p:cNvSpPr/>
            <p:nvPr/>
          </p:nvSpPr>
          <p:spPr>
            <a:xfrm>
              <a:off x="2200248" y="1418837"/>
              <a:ext cx="163" cy="14"/>
            </a:xfrm>
            <a:custGeom>
              <a:avLst/>
              <a:gdLst/>
              <a:ahLst/>
              <a:cxnLst/>
              <a:rect l="l" t="t" r="r" b="b"/>
              <a:pathLst>
                <a:path w="12" h="1" extrusionOk="0">
                  <a:moveTo>
                    <a:pt x="1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5" name="Google Shape;3795;p37"/>
            <p:cNvSpPr/>
            <p:nvPr/>
          </p:nvSpPr>
          <p:spPr>
            <a:xfrm>
              <a:off x="2199488" y="1418837"/>
              <a:ext cx="109" cy="14"/>
            </a:xfrm>
            <a:custGeom>
              <a:avLst/>
              <a:gdLst/>
              <a:ahLst/>
              <a:cxnLst/>
              <a:rect l="l" t="t" r="r" b="b"/>
              <a:pathLst>
                <a:path w="8" h="1" extrusionOk="0">
                  <a:moveTo>
                    <a:pt x="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6" name="Google Shape;3796;p37"/>
            <p:cNvSpPr/>
            <p:nvPr/>
          </p:nvSpPr>
          <p:spPr>
            <a:xfrm>
              <a:off x="2136556" y="1531015"/>
              <a:ext cx="68" cy="353"/>
            </a:xfrm>
            <a:custGeom>
              <a:avLst/>
              <a:gdLst/>
              <a:ahLst/>
              <a:cxnLst/>
              <a:rect l="l" t="t" r="r" b="b"/>
              <a:pathLst>
                <a:path w="5" h="26" extrusionOk="0">
                  <a:moveTo>
                    <a:pt x="1" y="1"/>
                  </a:moveTo>
                  <a:cubicBezTo>
                    <a:pt x="1" y="8"/>
                    <a:pt x="4" y="18"/>
                    <a:pt x="4" y="25"/>
                  </a:cubicBezTo>
                  <a:cubicBezTo>
                    <a:pt x="4" y="18"/>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7" name="Google Shape;3797;p37"/>
            <p:cNvSpPr/>
            <p:nvPr/>
          </p:nvSpPr>
          <p:spPr>
            <a:xfrm>
              <a:off x="2201158" y="1419082"/>
              <a:ext cx="244" cy="109"/>
            </a:xfrm>
            <a:custGeom>
              <a:avLst/>
              <a:gdLst/>
              <a:ahLst/>
              <a:cxnLst/>
              <a:rect l="l" t="t" r="r" b="b"/>
              <a:pathLst>
                <a:path w="18" h="8" extrusionOk="0">
                  <a:moveTo>
                    <a:pt x="1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8" name="Google Shape;3798;p37"/>
            <p:cNvSpPr/>
            <p:nvPr/>
          </p:nvSpPr>
          <p:spPr>
            <a:xfrm>
              <a:off x="2188422" y="1425300"/>
              <a:ext cx="4290" cy="1208"/>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799" name="Google Shape;3799;p37"/>
            <p:cNvSpPr/>
            <p:nvPr/>
          </p:nvSpPr>
          <p:spPr>
            <a:xfrm>
              <a:off x="2199828" y="141883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0" name="Google Shape;3800;p37"/>
            <p:cNvSpPr/>
            <p:nvPr/>
          </p:nvSpPr>
          <p:spPr>
            <a:xfrm>
              <a:off x="2200683" y="1418932"/>
              <a:ext cx="204" cy="68"/>
            </a:xfrm>
            <a:custGeom>
              <a:avLst/>
              <a:gdLst/>
              <a:ahLst/>
              <a:cxnLst/>
              <a:rect l="l" t="t" r="r" b="b"/>
              <a:pathLst>
                <a:path w="15" h="5" extrusionOk="0">
                  <a:moveTo>
                    <a:pt x="15"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1" name="Google Shape;3801;p37"/>
            <p:cNvSpPr/>
            <p:nvPr/>
          </p:nvSpPr>
          <p:spPr>
            <a:xfrm>
              <a:off x="2133705" y="1540573"/>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2" name="Google Shape;3802;p37"/>
            <p:cNvSpPr/>
            <p:nvPr/>
          </p:nvSpPr>
          <p:spPr>
            <a:xfrm>
              <a:off x="2134275" y="1540668"/>
              <a:ext cx="163" cy="54"/>
            </a:xfrm>
            <a:custGeom>
              <a:avLst/>
              <a:gdLst/>
              <a:ahLst/>
              <a:cxnLst/>
              <a:rect l="l" t="t" r="r" b="b"/>
              <a:pathLst>
                <a:path w="12" h="4" extrusionOk="0">
                  <a:moveTo>
                    <a:pt x="1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3" name="Google Shape;3803;p37"/>
            <p:cNvSpPr/>
            <p:nvPr/>
          </p:nvSpPr>
          <p:spPr>
            <a:xfrm>
              <a:off x="3024851" y="1777922"/>
              <a:ext cx="15655" cy="12165"/>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4" name="Google Shape;3804;p37"/>
            <p:cNvSpPr/>
            <p:nvPr/>
          </p:nvSpPr>
          <p:spPr>
            <a:xfrm>
              <a:off x="3003846" y="1783461"/>
              <a:ext cx="16795" cy="20366"/>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5" name="Google Shape;3805;p37"/>
            <p:cNvSpPr/>
            <p:nvPr/>
          </p:nvSpPr>
          <p:spPr>
            <a:xfrm>
              <a:off x="3013581" y="1718520"/>
              <a:ext cx="82443" cy="64127"/>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6" name="Google Shape;3806;p37"/>
            <p:cNvSpPr/>
            <p:nvPr/>
          </p:nvSpPr>
          <p:spPr>
            <a:xfrm>
              <a:off x="3080939" y="1680503"/>
              <a:ext cx="45973" cy="34283"/>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7" name="Google Shape;3807;p37"/>
            <p:cNvSpPr/>
            <p:nvPr/>
          </p:nvSpPr>
          <p:spPr>
            <a:xfrm>
              <a:off x="2932062" y="1853304"/>
              <a:ext cx="13143" cy="22009"/>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08" name="Google Shape;3808;p37"/>
            <p:cNvSpPr/>
            <p:nvPr/>
          </p:nvSpPr>
          <p:spPr>
            <a:xfrm>
              <a:off x="2597485" y="1601971"/>
              <a:ext cx="442776" cy="287924"/>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3809" name="Google Shape;3809;p37"/>
            <p:cNvSpPr/>
            <p:nvPr/>
          </p:nvSpPr>
          <p:spPr>
            <a:xfrm>
              <a:off x="2846836" y="1894023"/>
              <a:ext cx="15804" cy="11649"/>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0" name="Google Shape;3810;p37"/>
            <p:cNvSpPr/>
            <p:nvPr/>
          </p:nvSpPr>
          <p:spPr>
            <a:xfrm>
              <a:off x="2648062" y="1810752"/>
              <a:ext cx="244" cy="434"/>
            </a:xfrm>
            <a:custGeom>
              <a:avLst/>
              <a:gdLst/>
              <a:ahLst/>
              <a:cxnLst/>
              <a:rect l="l" t="t" r="r" b="b"/>
              <a:pathLst>
                <a:path w="18" h="32" extrusionOk="0">
                  <a:moveTo>
                    <a:pt x="0" y="0"/>
                  </a:moveTo>
                  <a:cubicBezTo>
                    <a:pt x="7" y="11"/>
                    <a:pt x="14" y="21"/>
                    <a:pt x="18" y="32"/>
                  </a:cubicBezTo>
                  <a:cubicBezTo>
                    <a:pt x="14" y="21"/>
                    <a:pt x="7"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1" name="Google Shape;3811;p37"/>
            <p:cNvSpPr/>
            <p:nvPr/>
          </p:nvSpPr>
          <p:spPr>
            <a:xfrm>
              <a:off x="2732242" y="1823623"/>
              <a:ext cx="2770" cy="2064"/>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2" name="Google Shape;3812;p37"/>
            <p:cNvSpPr/>
            <p:nvPr/>
          </p:nvSpPr>
          <p:spPr>
            <a:xfrm>
              <a:off x="2647627" y="1810277"/>
              <a:ext cx="353" cy="434"/>
            </a:xfrm>
            <a:custGeom>
              <a:avLst/>
              <a:gdLst/>
              <a:ahLst/>
              <a:cxnLst/>
              <a:rect l="l" t="t" r="r" b="b"/>
              <a:pathLst>
                <a:path w="26" h="32" extrusionOk="0">
                  <a:moveTo>
                    <a:pt x="1" y="0"/>
                  </a:moveTo>
                  <a:cubicBezTo>
                    <a:pt x="11" y="11"/>
                    <a:pt x="18" y="21"/>
                    <a:pt x="25" y="32"/>
                  </a:cubicBezTo>
                  <a:cubicBezTo>
                    <a:pt x="18" y="21"/>
                    <a:pt x="1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3" name="Google Shape;3813;p37"/>
            <p:cNvSpPr/>
            <p:nvPr/>
          </p:nvSpPr>
          <p:spPr>
            <a:xfrm>
              <a:off x="2648347" y="1811227"/>
              <a:ext cx="204" cy="434"/>
            </a:xfrm>
            <a:custGeom>
              <a:avLst/>
              <a:gdLst/>
              <a:ahLst/>
              <a:cxnLst/>
              <a:rect l="l" t="t" r="r" b="b"/>
              <a:pathLst>
                <a:path w="15" h="32" extrusionOk="0">
                  <a:moveTo>
                    <a:pt x="0" y="0"/>
                  </a:moveTo>
                  <a:cubicBezTo>
                    <a:pt x="7" y="11"/>
                    <a:pt x="11" y="21"/>
                    <a:pt x="14" y="32"/>
                  </a:cubicBezTo>
                  <a:cubicBezTo>
                    <a:pt x="11" y="21"/>
                    <a:pt x="7"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4" name="Google Shape;3814;p37"/>
            <p:cNvSpPr/>
            <p:nvPr/>
          </p:nvSpPr>
          <p:spPr>
            <a:xfrm>
              <a:off x="2698638" y="1829665"/>
              <a:ext cx="815" cy="489"/>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5" name="Google Shape;3815;p37"/>
            <p:cNvSpPr/>
            <p:nvPr/>
          </p:nvSpPr>
          <p:spPr>
            <a:xfrm>
              <a:off x="2704530" y="1833752"/>
              <a:ext cx="14" cy="149"/>
            </a:xfrm>
            <a:custGeom>
              <a:avLst/>
              <a:gdLst/>
              <a:ahLst/>
              <a:cxnLst/>
              <a:rect l="l" t="t" r="r" b="b"/>
              <a:pathLst>
                <a:path w="1" h="11" extrusionOk="0">
                  <a:moveTo>
                    <a:pt x="0" y="7"/>
                  </a:moveTo>
                  <a:lnTo>
                    <a:pt x="0" y="0"/>
                  </a:ln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6" name="Google Shape;3816;p37"/>
            <p:cNvSpPr/>
            <p:nvPr/>
          </p:nvSpPr>
          <p:spPr>
            <a:xfrm>
              <a:off x="2645210" y="1808322"/>
              <a:ext cx="434" cy="299"/>
            </a:xfrm>
            <a:custGeom>
              <a:avLst/>
              <a:gdLst/>
              <a:ahLst/>
              <a:cxnLst/>
              <a:rect l="l" t="t" r="r" b="b"/>
              <a:pathLst>
                <a:path w="32" h="22" extrusionOk="0">
                  <a:moveTo>
                    <a:pt x="0" y="1"/>
                  </a:moveTo>
                  <a:lnTo>
                    <a:pt x="32"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7" name="Google Shape;3817;p37"/>
            <p:cNvSpPr/>
            <p:nvPr/>
          </p:nvSpPr>
          <p:spPr>
            <a:xfrm>
              <a:off x="2646201" y="1809041"/>
              <a:ext cx="448" cy="339"/>
            </a:xfrm>
            <a:custGeom>
              <a:avLst/>
              <a:gdLst/>
              <a:ahLst/>
              <a:cxnLst/>
              <a:rect l="l" t="t" r="r" b="b"/>
              <a:pathLst>
                <a:path w="33" h="25" extrusionOk="0">
                  <a:moveTo>
                    <a:pt x="1" y="0"/>
                  </a:moveTo>
                  <a:lnTo>
                    <a:pt x="32"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8" name="Google Shape;3818;p37"/>
            <p:cNvSpPr/>
            <p:nvPr/>
          </p:nvSpPr>
          <p:spPr>
            <a:xfrm>
              <a:off x="2645685" y="1808661"/>
              <a:ext cx="434" cy="339"/>
            </a:xfrm>
            <a:custGeom>
              <a:avLst/>
              <a:gdLst/>
              <a:ahLst/>
              <a:cxnLst/>
              <a:rect l="l" t="t" r="r" b="b"/>
              <a:pathLst>
                <a:path w="32" h="25" extrusionOk="0">
                  <a:moveTo>
                    <a:pt x="0" y="0"/>
                  </a:moveTo>
                  <a:lnTo>
                    <a:pt x="32"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19" name="Google Shape;3819;p37"/>
            <p:cNvSpPr/>
            <p:nvPr/>
          </p:nvSpPr>
          <p:spPr>
            <a:xfrm>
              <a:off x="2757863" y="1824818"/>
              <a:ext cx="149" cy="149"/>
            </a:xfrm>
            <a:custGeom>
              <a:avLst/>
              <a:gdLst/>
              <a:ahLst/>
              <a:cxnLst/>
              <a:rect l="l" t="t" r="r" b="b"/>
              <a:pathLst>
                <a:path w="11" h="11" extrusionOk="0">
                  <a:moveTo>
                    <a:pt x="11"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0" name="Google Shape;3820;p37"/>
            <p:cNvSpPr/>
            <p:nvPr/>
          </p:nvSpPr>
          <p:spPr>
            <a:xfrm>
              <a:off x="2622101" y="1766489"/>
              <a:ext cx="109" cy="258"/>
            </a:xfrm>
            <a:custGeom>
              <a:avLst/>
              <a:gdLst/>
              <a:ahLst/>
              <a:cxnLst/>
              <a:rect l="l" t="t" r="r" b="b"/>
              <a:pathLst>
                <a:path w="8" h="19" extrusionOk="0">
                  <a:moveTo>
                    <a:pt x="8" y="1"/>
                  </a:moveTo>
                  <a:lnTo>
                    <a:pt x="8" y="1"/>
                  </a:lnTo>
                  <a:lnTo>
                    <a:pt x="1" y="18"/>
                  </a:ln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1" name="Google Shape;3821;p37"/>
            <p:cNvSpPr/>
            <p:nvPr/>
          </p:nvSpPr>
          <p:spPr>
            <a:xfrm>
              <a:off x="2646731" y="1809421"/>
              <a:ext cx="434" cy="394"/>
            </a:xfrm>
            <a:custGeom>
              <a:avLst/>
              <a:gdLst/>
              <a:ahLst/>
              <a:cxnLst/>
              <a:rect l="l" t="t" r="r" b="b"/>
              <a:pathLst>
                <a:path w="32" h="29" extrusionOk="0">
                  <a:moveTo>
                    <a:pt x="0" y="0"/>
                  </a:moveTo>
                  <a:cubicBezTo>
                    <a:pt x="11" y="11"/>
                    <a:pt x="21" y="21"/>
                    <a:pt x="32" y="28"/>
                  </a:cubicBezTo>
                  <a:cubicBezTo>
                    <a:pt x="21" y="21"/>
                    <a:pt x="11"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2" name="Google Shape;3822;p37"/>
            <p:cNvSpPr/>
            <p:nvPr/>
          </p:nvSpPr>
          <p:spPr>
            <a:xfrm>
              <a:off x="2647152" y="1809801"/>
              <a:ext cx="448" cy="394"/>
            </a:xfrm>
            <a:custGeom>
              <a:avLst/>
              <a:gdLst/>
              <a:ahLst/>
              <a:cxnLst/>
              <a:rect l="l" t="t" r="r" b="b"/>
              <a:pathLst>
                <a:path w="33" h="29" extrusionOk="0">
                  <a:moveTo>
                    <a:pt x="1" y="0"/>
                  </a:moveTo>
                  <a:cubicBezTo>
                    <a:pt x="11" y="11"/>
                    <a:pt x="22" y="21"/>
                    <a:pt x="32" y="28"/>
                  </a:cubicBezTo>
                  <a:cubicBezTo>
                    <a:pt x="22" y="21"/>
                    <a:pt x="1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3" name="Google Shape;3823;p37"/>
            <p:cNvSpPr/>
            <p:nvPr/>
          </p:nvSpPr>
          <p:spPr>
            <a:xfrm>
              <a:off x="2642685" y="1805321"/>
              <a:ext cx="163" cy="109"/>
            </a:xfrm>
            <a:custGeom>
              <a:avLst/>
              <a:gdLst/>
              <a:ahLst/>
              <a:cxnLst/>
              <a:rect l="l" t="t" r="r" b="b"/>
              <a:pathLst>
                <a:path w="12"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4" name="Google Shape;3824;p37"/>
            <p:cNvSpPr/>
            <p:nvPr/>
          </p:nvSpPr>
          <p:spPr>
            <a:xfrm>
              <a:off x="2643730" y="1806271"/>
              <a:ext cx="1494" cy="2064"/>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5" name="Google Shape;3825;p37"/>
            <p:cNvSpPr/>
            <p:nvPr/>
          </p:nvSpPr>
          <p:spPr>
            <a:xfrm>
              <a:off x="2634280" y="1782606"/>
              <a:ext cx="1765" cy="2770"/>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6" name="Google Shape;3826;p37"/>
            <p:cNvSpPr/>
            <p:nvPr/>
          </p:nvSpPr>
          <p:spPr>
            <a:xfrm>
              <a:off x="2643404" y="1805945"/>
              <a:ext cx="149" cy="149"/>
            </a:xfrm>
            <a:custGeom>
              <a:avLst/>
              <a:gdLst/>
              <a:ahLst/>
              <a:cxnLst/>
              <a:rect l="l" t="t" r="r" b="b"/>
              <a:pathLst>
                <a:path w="11" h="11" extrusionOk="0">
                  <a:moveTo>
                    <a:pt x="0" y="0"/>
                  </a:moveTo>
                  <a:lnTo>
                    <a:pt x="1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7" name="Google Shape;3827;p37"/>
            <p:cNvSpPr/>
            <p:nvPr/>
          </p:nvSpPr>
          <p:spPr>
            <a:xfrm>
              <a:off x="2725915" y="1830616"/>
              <a:ext cx="543" cy="204"/>
            </a:xfrm>
            <a:custGeom>
              <a:avLst/>
              <a:gdLst/>
              <a:ahLst/>
              <a:cxnLst/>
              <a:rect l="l" t="t" r="r" b="b"/>
              <a:pathLst>
                <a:path w="40" h="15" extrusionOk="0">
                  <a:moveTo>
                    <a:pt x="39" y="0"/>
                  </a:moveTo>
                  <a:lnTo>
                    <a:pt x="1" y="14"/>
                  </a:ln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8" name="Google Shape;3828;p37"/>
            <p:cNvSpPr/>
            <p:nvPr/>
          </p:nvSpPr>
          <p:spPr>
            <a:xfrm>
              <a:off x="2701204" y="1827805"/>
              <a:ext cx="815" cy="353"/>
            </a:xfrm>
            <a:custGeom>
              <a:avLst/>
              <a:gdLst/>
              <a:ahLst/>
              <a:cxnLst/>
              <a:rect l="l" t="t" r="r" b="b"/>
              <a:pathLst>
                <a:path w="60" h="26" extrusionOk="0">
                  <a:moveTo>
                    <a:pt x="0" y="25"/>
                  </a:moveTo>
                  <a:cubicBezTo>
                    <a:pt x="18" y="11"/>
                    <a:pt x="39" y="1"/>
                    <a:pt x="60" y="1"/>
                  </a:cubicBezTo>
                  <a:cubicBezTo>
                    <a:pt x="39" y="1"/>
                    <a:pt x="18" y="11"/>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29" name="Google Shape;3829;p37"/>
            <p:cNvSpPr/>
            <p:nvPr/>
          </p:nvSpPr>
          <p:spPr>
            <a:xfrm>
              <a:off x="2757673" y="1824533"/>
              <a:ext cx="109" cy="149"/>
            </a:xfrm>
            <a:custGeom>
              <a:avLst/>
              <a:gdLst/>
              <a:ahLst/>
              <a:cxnLst/>
              <a:rect l="l" t="t" r="r" b="b"/>
              <a:pathLst>
                <a:path w="8" h="11" extrusionOk="0">
                  <a:moveTo>
                    <a:pt x="0" y="0"/>
                  </a:moveTo>
                  <a:cubicBezTo>
                    <a:pt x="0" y="4"/>
                    <a:pt x="4" y="7"/>
                    <a:pt x="7" y="11"/>
                  </a:cubicBezTo>
                  <a:cubicBezTo>
                    <a:pt x="4" y="7"/>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0" name="Google Shape;3830;p37"/>
            <p:cNvSpPr/>
            <p:nvPr/>
          </p:nvSpPr>
          <p:spPr>
            <a:xfrm>
              <a:off x="2758012" y="1824954"/>
              <a:ext cx="1955" cy="1018"/>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1" name="Google Shape;3831;p37"/>
            <p:cNvSpPr/>
            <p:nvPr/>
          </p:nvSpPr>
          <p:spPr>
            <a:xfrm>
              <a:off x="2626338" y="1766353"/>
              <a:ext cx="869" cy="679"/>
            </a:xfrm>
            <a:custGeom>
              <a:avLst/>
              <a:gdLst/>
              <a:ahLst/>
              <a:cxnLst/>
              <a:rect l="l" t="t" r="r" b="b"/>
              <a:pathLst>
                <a:path w="64" h="50" extrusionOk="0">
                  <a:moveTo>
                    <a:pt x="64" y="49"/>
                  </a:moveTo>
                  <a:cubicBezTo>
                    <a:pt x="43" y="32"/>
                    <a:pt x="22" y="14"/>
                    <a:pt x="1" y="0"/>
                  </a:cubicBezTo>
                  <a:cubicBezTo>
                    <a:pt x="22" y="14"/>
                    <a:pt x="43" y="32"/>
                    <a:pt x="64"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2" name="Google Shape;3832;p37"/>
            <p:cNvSpPr/>
            <p:nvPr/>
          </p:nvSpPr>
          <p:spPr>
            <a:xfrm>
              <a:off x="2757768" y="1824669"/>
              <a:ext cx="109" cy="163"/>
            </a:xfrm>
            <a:custGeom>
              <a:avLst/>
              <a:gdLst/>
              <a:ahLst/>
              <a:cxnLst/>
              <a:rect l="l" t="t" r="r" b="b"/>
              <a:pathLst>
                <a:path w="8" h="12" extrusionOk="0">
                  <a:moveTo>
                    <a:pt x="0" y="1"/>
                  </a:moveTo>
                  <a:cubicBezTo>
                    <a:pt x="0" y="4"/>
                    <a:pt x="4" y="8"/>
                    <a:pt x="7" y="11"/>
                  </a:cubicBezTo>
                  <a:cubicBezTo>
                    <a:pt x="4" y="8"/>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3" name="Google Shape;3833;p37"/>
            <p:cNvSpPr/>
            <p:nvPr/>
          </p:nvSpPr>
          <p:spPr>
            <a:xfrm>
              <a:off x="2760049" y="1825959"/>
              <a:ext cx="204" cy="54"/>
            </a:xfrm>
            <a:custGeom>
              <a:avLst/>
              <a:gdLst/>
              <a:ahLst/>
              <a:cxnLst/>
              <a:rect l="l" t="t" r="r" b="b"/>
              <a:pathLst>
                <a:path w="15" h="4" extrusionOk="0">
                  <a:moveTo>
                    <a:pt x="0" y="0"/>
                  </a:moveTo>
                  <a:lnTo>
                    <a:pt x="1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4" name="Google Shape;3834;p37"/>
            <p:cNvSpPr/>
            <p:nvPr/>
          </p:nvSpPr>
          <p:spPr>
            <a:xfrm>
              <a:off x="2704571" y="1833223"/>
              <a:ext cx="68" cy="394"/>
            </a:xfrm>
            <a:custGeom>
              <a:avLst/>
              <a:gdLst/>
              <a:ahLst/>
              <a:cxnLst/>
              <a:rect l="l" t="t" r="r" b="b"/>
              <a:pathLst>
                <a:path w="5" h="29" extrusionOk="0">
                  <a:moveTo>
                    <a:pt x="4" y="1"/>
                  </a:moveTo>
                  <a:cubicBezTo>
                    <a:pt x="1" y="11"/>
                    <a:pt x="1" y="18"/>
                    <a:pt x="1" y="29"/>
                  </a:cubicBezTo>
                  <a:cubicBezTo>
                    <a:pt x="1" y="18"/>
                    <a:pt x="1" y="11"/>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5" name="Google Shape;3835;p37"/>
            <p:cNvSpPr/>
            <p:nvPr/>
          </p:nvSpPr>
          <p:spPr>
            <a:xfrm>
              <a:off x="2634280" y="1780800"/>
              <a:ext cx="339" cy="1819"/>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6" name="Google Shape;3836;p37"/>
            <p:cNvSpPr/>
            <p:nvPr/>
          </p:nvSpPr>
          <p:spPr>
            <a:xfrm>
              <a:off x="2726580" y="1830426"/>
              <a:ext cx="299" cy="149"/>
            </a:xfrm>
            <a:custGeom>
              <a:avLst/>
              <a:gdLst/>
              <a:ahLst/>
              <a:cxnLst/>
              <a:rect l="l" t="t" r="r" b="b"/>
              <a:pathLst>
                <a:path w="22" h="11" extrusionOk="0">
                  <a:moveTo>
                    <a:pt x="1" y="11"/>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7" name="Google Shape;3837;p37"/>
            <p:cNvSpPr/>
            <p:nvPr/>
          </p:nvSpPr>
          <p:spPr>
            <a:xfrm>
              <a:off x="2917955" y="1668962"/>
              <a:ext cx="1575" cy="530"/>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8" name="Google Shape;3838;p37"/>
            <p:cNvSpPr/>
            <p:nvPr/>
          </p:nvSpPr>
          <p:spPr>
            <a:xfrm>
              <a:off x="2754577" y="170422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39" name="Google Shape;3839;p37"/>
            <p:cNvSpPr/>
            <p:nvPr/>
          </p:nvSpPr>
          <p:spPr>
            <a:xfrm>
              <a:off x="2822125" y="1713781"/>
              <a:ext cx="163" cy="109"/>
            </a:xfrm>
            <a:custGeom>
              <a:avLst/>
              <a:gdLst/>
              <a:ahLst/>
              <a:cxnLst/>
              <a:rect l="l" t="t" r="r" b="b"/>
              <a:pathLst>
                <a:path w="12" h="8" extrusionOk="0">
                  <a:moveTo>
                    <a:pt x="1" y="7"/>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0" name="Google Shape;3840;p37"/>
            <p:cNvSpPr/>
            <p:nvPr/>
          </p:nvSpPr>
          <p:spPr>
            <a:xfrm>
              <a:off x="2821324" y="1714297"/>
              <a:ext cx="95" cy="68"/>
            </a:xfrm>
            <a:custGeom>
              <a:avLst/>
              <a:gdLst/>
              <a:ahLst/>
              <a:cxnLst/>
              <a:rect l="l" t="t" r="r" b="b"/>
              <a:pathLst>
                <a:path w="7"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1" name="Google Shape;3841;p37"/>
            <p:cNvSpPr/>
            <p:nvPr/>
          </p:nvSpPr>
          <p:spPr>
            <a:xfrm>
              <a:off x="2845370" y="1708079"/>
              <a:ext cx="1670" cy="299"/>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2" name="Google Shape;3842;p37"/>
            <p:cNvSpPr/>
            <p:nvPr/>
          </p:nvSpPr>
          <p:spPr>
            <a:xfrm>
              <a:off x="2819124" y="1715343"/>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3" name="Google Shape;3843;p37"/>
            <p:cNvSpPr/>
            <p:nvPr/>
          </p:nvSpPr>
          <p:spPr>
            <a:xfrm>
              <a:off x="2822980" y="1713211"/>
              <a:ext cx="204" cy="109"/>
            </a:xfrm>
            <a:custGeom>
              <a:avLst/>
              <a:gdLst/>
              <a:ahLst/>
              <a:cxnLst/>
              <a:rect l="l" t="t" r="r" b="b"/>
              <a:pathLst>
                <a:path w="15" h="8" extrusionOk="0">
                  <a:moveTo>
                    <a:pt x="1" y="7"/>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4" name="Google Shape;3844;p37"/>
            <p:cNvSpPr/>
            <p:nvPr/>
          </p:nvSpPr>
          <p:spPr>
            <a:xfrm>
              <a:off x="2924459" y="1658548"/>
              <a:ext cx="869" cy="720"/>
            </a:xfrm>
            <a:custGeom>
              <a:avLst/>
              <a:gdLst/>
              <a:ahLst/>
              <a:cxnLst/>
              <a:rect l="l" t="t" r="r" b="b"/>
              <a:pathLst>
                <a:path w="64" h="53" extrusionOk="0">
                  <a:moveTo>
                    <a:pt x="64" y="53"/>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5" name="Google Shape;3845;p37"/>
            <p:cNvSpPr/>
            <p:nvPr/>
          </p:nvSpPr>
          <p:spPr>
            <a:xfrm>
              <a:off x="2759424" y="1705363"/>
              <a:ext cx="5390" cy="204"/>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6" name="Google Shape;3846;p37"/>
            <p:cNvSpPr/>
            <p:nvPr/>
          </p:nvSpPr>
          <p:spPr>
            <a:xfrm>
              <a:off x="2818459" y="1715533"/>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7" name="Google Shape;3847;p37"/>
            <p:cNvSpPr/>
            <p:nvPr/>
          </p:nvSpPr>
          <p:spPr>
            <a:xfrm>
              <a:off x="2820550" y="1714773"/>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8" name="Google Shape;3848;p37"/>
            <p:cNvSpPr/>
            <p:nvPr/>
          </p:nvSpPr>
          <p:spPr>
            <a:xfrm>
              <a:off x="2697063" y="1644102"/>
              <a:ext cx="68" cy="244"/>
            </a:xfrm>
            <a:custGeom>
              <a:avLst/>
              <a:gdLst/>
              <a:ahLst/>
              <a:cxnLst/>
              <a:rect l="l" t="t" r="r" b="b"/>
              <a:pathLst>
                <a:path w="5" h="18" extrusionOk="0">
                  <a:moveTo>
                    <a:pt x="1" y="0"/>
                  </a:moveTo>
                  <a:cubicBezTo>
                    <a:pt x="1" y="4"/>
                    <a:pt x="4" y="11"/>
                    <a:pt x="4" y="18"/>
                  </a:cubicBezTo>
                  <a:cubicBezTo>
                    <a:pt x="4" y="11"/>
                    <a:pt x="4"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49" name="Google Shape;3849;p37"/>
            <p:cNvSpPr/>
            <p:nvPr/>
          </p:nvSpPr>
          <p:spPr>
            <a:xfrm>
              <a:off x="2810815" y="1712641"/>
              <a:ext cx="1385" cy="109"/>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0" name="Google Shape;3850;p37"/>
            <p:cNvSpPr/>
            <p:nvPr/>
          </p:nvSpPr>
          <p:spPr>
            <a:xfrm>
              <a:off x="2817943" y="171558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1" name="Google Shape;3851;p37"/>
            <p:cNvSpPr/>
            <p:nvPr/>
          </p:nvSpPr>
          <p:spPr>
            <a:xfrm>
              <a:off x="2901594" y="1637965"/>
              <a:ext cx="5540" cy="10943"/>
            </a:xfrm>
            <a:custGeom>
              <a:avLst/>
              <a:gdLst/>
              <a:ahLst/>
              <a:cxnLst/>
              <a:rect l="l" t="t" r="r" b="b"/>
              <a:pathLst>
                <a:path w="408" h="806" extrusionOk="0">
                  <a:moveTo>
                    <a:pt x="407" y="1"/>
                  </a:moveTo>
                  <a:lnTo>
                    <a:pt x="1" y="80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2" name="Google Shape;3852;p37"/>
            <p:cNvSpPr/>
            <p:nvPr/>
          </p:nvSpPr>
          <p:spPr>
            <a:xfrm>
              <a:off x="2921988" y="1656213"/>
              <a:ext cx="774" cy="774"/>
            </a:xfrm>
            <a:custGeom>
              <a:avLst/>
              <a:gdLst/>
              <a:ahLst/>
              <a:cxnLst/>
              <a:rect l="l" t="t" r="r" b="b"/>
              <a:pathLst>
                <a:path w="57" h="57" extrusionOk="0">
                  <a:moveTo>
                    <a:pt x="1" y="1"/>
                  </a:moveTo>
                  <a:cubicBezTo>
                    <a:pt x="15" y="18"/>
                    <a:pt x="36" y="36"/>
                    <a:pt x="57" y="57"/>
                  </a:cubicBezTo>
                  <a:cubicBezTo>
                    <a:pt x="36" y="36"/>
                    <a:pt x="18" y="1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3" name="Google Shape;3853;p37"/>
            <p:cNvSpPr/>
            <p:nvPr/>
          </p:nvSpPr>
          <p:spPr>
            <a:xfrm>
              <a:off x="2803687" y="1710645"/>
              <a:ext cx="679" cy="394"/>
            </a:xfrm>
            <a:custGeom>
              <a:avLst/>
              <a:gdLst/>
              <a:ahLst/>
              <a:cxnLst/>
              <a:rect l="l" t="t" r="r" b="b"/>
              <a:pathLst>
                <a:path w="50" h="29" extrusionOk="0">
                  <a:moveTo>
                    <a:pt x="0" y="0"/>
                  </a:moveTo>
                  <a:lnTo>
                    <a:pt x="49"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4" name="Google Shape;3854;p37"/>
            <p:cNvSpPr/>
            <p:nvPr/>
          </p:nvSpPr>
          <p:spPr>
            <a:xfrm>
              <a:off x="2598395" y="1730373"/>
              <a:ext cx="54" cy="244"/>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5" name="Google Shape;3855;p37"/>
            <p:cNvSpPr/>
            <p:nvPr/>
          </p:nvSpPr>
          <p:spPr>
            <a:xfrm>
              <a:off x="2598531" y="1729463"/>
              <a:ext cx="14" cy="109"/>
            </a:xfrm>
            <a:custGeom>
              <a:avLst/>
              <a:gdLst/>
              <a:ahLst/>
              <a:cxnLst/>
              <a:rect l="l" t="t" r="r" b="b"/>
              <a:pathLst>
                <a:path w="1" h="8" extrusionOk="0">
                  <a:moveTo>
                    <a:pt x="1" y="1"/>
                  </a:moveTo>
                  <a:lnTo>
                    <a:pt x="1" y="8"/>
                  </a:lnTo>
                  <a:cubicBezTo>
                    <a:pt x="1" y="8"/>
                    <a:pt x="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6" name="Google Shape;3856;p37"/>
            <p:cNvSpPr/>
            <p:nvPr/>
          </p:nvSpPr>
          <p:spPr>
            <a:xfrm>
              <a:off x="2609176" y="1723815"/>
              <a:ext cx="1113" cy="679"/>
            </a:xfrm>
            <a:custGeom>
              <a:avLst/>
              <a:gdLst/>
              <a:ahLst/>
              <a:cxnLst/>
              <a:rect l="l" t="t" r="r" b="b"/>
              <a:pathLst>
                <a:path w="82" h="50" extrusionOk="0">
                  <a:moveTo>
                    <a:pt x="81" y="49"/>
                  </a:moveTo>
                  <a:cubicBezTo>
                    <a:pt x="57" y="32"/>
                    <a:pt x="29" y="14"/>
                    <a:pt x="1" y="0"/>
                  </a:cubicBezTo>
                  <a:cubicBezTo>
                    <a:pt x="29" y="14"/>
                    <a:pt x="57" y="32"/>
                    <a:pt x="81"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7" name="Google Shape;3857;p37"/>
            <p:cNvSpPr/>
            <p:nvPr/>
          </p:nvSpPr>
          <p:spPr>
            <a:xfrm>
              <a:off x="2597825" y="1732030"/>
              <a:ext cx="109" cy="258"/>
            </a:xfrm>
            <a:custGeom>
              <a:avLst/>
              <a:gdLst/>
              <a:ahLst/>
              <a:cxnLst/>
              <a:rect l="l" t="t" r="r" b="b"/>
              <a:pathLst>
                <a:path w="8" h="19" extrusionOk="0">
                  <a:moveTo>
                    <a:pt x="7"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8" name="Google Shape;3858;p37"/>
            <p:cNvSpPr/>
            <p:nvPr/>
          </p:nvSpPr>
          <p:spPr>
            <a:xfrm>
              <a:off x="2643975" y="1710455"/>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59" name="Google Shape;3859;p37"/>
            <p:cNvSpPr/>
            <p:nvPr/>
          </p:nvSpPr>
          <p:spPr>
            <a:xfrm>
              <a:off x="2598490" y="1729898"/>
              <a:ext cx="14" cy="204"/>
            </a:xfrm>
            <a:custGeom>
              <a:avLst/>
              <a:gdLst/>
              <a:ahLst/>
              <a:cxnLst/>
              <a:rect l="l" t="t" r="r" b="b"/>
              <a:pathLst>
                <a:path w="1" h="15" extrusionOk="0">
                  <a:moveTo>
                    <a:pt x="0" y="0"/>
                  </a:moveTo>
                  <a:lnTo>
                    <a:pt x="0" y="14"/>
                  </a:lnTo>
                  <a:cubicBezTo>
                    <a:pt x="0" y="11"/>
                    <a:pt x="0" y="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0" name="Google Shape;3860;p37"/>
            <p:cNvSpPr/>
            <p:nvPr/>
          </p:nvSpPr>
          <p:spPr>
            <a:xfrm>
              <a:off x="2598056" y="1731459"/>
              <a:ext cx="109" cy="299"/>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1" name="Google Shape;3861;p37"/>
            <p:cNvSpPr/>
            <p:nvPr/>
          </p:nvSpPr>
          <p:spPr>
            <a:xfrm>
              <a:off x="2598246" y="1730943"/>
              <a:ext cx="109" cy="244"/>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2" name="Google Shape;3862;p37"/>
            <p:cNvSpPr/>
            <p:nvPr/>
          </p:nvSpPr>
          <p:spPr>
            <a:xfrm>
              <a:off x="2597485" y="1732600"/>
              <a:ext cx="163" cy="258"/>
            </a:xfrm>
            <a:custGeom>
              <a:avLst/>
              <a:gdLst/>
              <a:ahLst/>
              <a:cxnLst/>
              <a:rect l="l" t="t" r="r" b="b"/>
              <a:pathLst>
                <a:path w="12" h="19" extrusionOk="0">
                  <a:moveTo>
                    <a:pt x="11" y="1"/>
                  </a:moveTo>
                  <a:cubicBezTo>
                    <a:pt x="8" y="8"/>
                    <a:pt x="4" y="15"/>
                    <a:pt x="1" y="18"/>
                  </a:cubicBezTo>
                  <a:cubicBezTo>
                    <a:pt x="4" y="15"/>
                    <a:pt x="8" y="8"/>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3" name="Google Shape;3863;p37"/>
            <p:cNvSpPr/>
            <p:nvPr/>
          </p:nvSpPr>
          <p:spPr>
            <a:xfrm>
              <a:off x="2645156" y="1707604"/>
              <a:ext cx="14" cy="434"/>
            </a:xfrm>
            <a:custGeom>
              <a:avLst/>
              <a:gdLst/>
              <a:ahLst/>
              <a:cxnLst/>
              <a:rect l="l" t="t" r="r" b="b"/>
              <a:pathLst>
                <a:path w="1" h="32" extrusionOk="0">
                  <a:moveTo>
                    <a:pt x="1" y="32"/>
                  </a:moveTo>
                  <a:lnTo>
                    <a:pt x="1" y="0"/>
                  </a:lnTo>
                  <a:lnTo>
                    <a:pt x="1" y="0"/>
                  </a:lnTo>
                  <a:lnTo>
                    <a:pt x="1"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4" name="Google Shape;3864;p37"/>
            <p:cNvSpPr/>
            <p:nvPr/>
          </p:nvSpPr>
          <p:spPr>
            <a:xfrm>
              <a:off x="2625441" y="1716633"/>
              <a:ext cx="6612" cy="4141"/>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5" name="Google Shape;3865;p37"/>
            <p:cNvSpPr/>
            <p:nvPr/>
          </p:nvSpPr>
          <p:spPr>
            <a:xfrm>
              <a:off x="2627437" y="1766639"/>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6" name="Google Shape;3866;p37"/>
            <p:cNvSpPr/>
            <p:nvPr/>
          </p:nvSpPr>
          <p:spPr>
            <a:xfrm>
              <a:off x="2629094" y="176525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7" name="Google Shape;3867;p37"/>
            <p:cNvSpPr/>
            <p:nvPr/>
          </p:nvSpPr>
          <p:spPr>
            <a:xfrm>
              <a:off x="2635896" y="1762742"/>
              <a:ext cx="7658" cy="4576"/>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8" name="Google Shape;3868;p37"/>
            <p:cNvSpPr/>
            <p:nvPr/>
          </p:nvSpPr>
          <p:spPr>
            <a:xfrm>
              <a:off x="2634701" y="176283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69" name="Google Shape;3869;p37"/>
            <p:cNvSpPr/>
            <p:nvPr/>
          </p:nvSpPr>
          <p:spPr>
            <a:xfrm>
              <a:off x="2634701" y="1780759"/>
              <a:ext cx="679" cy="54"/>
            </a:xfrm>
            <a:custGeom>
              <a:avLst/>
              <a:gdLst/>
              <a:ahLst/>
              <a:cxnLst/>
              <a:rect l="l" t="t" r="r" b="b"/>
              <a:pathLst>
                <a:path w="50" h="4" extrusionOk="0">
                  <a:moveTo>
                    <a:pt x="50"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0" name="Google Shape;3870;p37"/>
            <p:cNvSpPr/>
            <p:nvPr/>
          </p:nvSpPr>
          <p:spPr>
            <a:xfrm>
              <a:off x="2644925" y="1769055"/>
              <a:ext cx="530" cy="1969"/>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1" name="Google Shape;3871;p37"/>
            <p:cNvSpPr/>
            <p:nvPr/>
          </p:nvSpPr>
          <p:spPr>
            <a:xfrm>
              <a:off x="2635421" y="1780705"/>
              <a:ext cx="625" cy="68"/>
            </a:xfrm>
            <a:custGeom>
              <a:avLst/>
              <a:gdLst/>
              <a:ahLst/>
              <a:cxnLst/>
              <a:rect l="l" t="t" r="r" b="b"/>
              <a:pathLst>
                <a:path w="46" h="5" extrusionOk="0">
                  <a:moveTo>
                    <a:pt x="46"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2" name="Google Shape;3872;p37"/>
            <p:cNvSpPr/>
            <p:nvPr/>
          </p:nvSpPr>
          <p:spPr>
            <a:xfrm>
              <a:off x="2636127" y="1780610"/>
              <a:ext cx="543" cy="68"/>
            </a:xfrm>
            <a:custGeom>
              <a:avLst/>
              <a:gdLst/>
              <a:ahLst/>
              <a:cxnLst/>
              <a:rect l="l" t="t" r="r" b="b"/>
              <a:pathLst>
                <a:path w="40" h="5" extrusionOk="0">
                  <a:moveTo>
                    <a:pt x="39"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3" name="Google Shape;3873;p37"/>
            <p:cNvSpPr/>
            <p:nvPr/>
          </p:nvSpPr>
          <p:spPr>
            <a:xfrm>
              <a:off x="2635272" y="176274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4" name="Google Shape;3874;p37"/>
            <p:cNvSpPr/>
            <p:nvPr/>
          </p:nvSpPr>
          <p:spPr>
            <a:xfrm>
              <a:off x="2636751" y="1780474"/>
              <a:ext cx="489" cy="109"/>
            </a:xfrm>
            <a:custGeom>
              <a:avLst/>
              <a:gdLst/>
              <a:ahLst/>
              <a:cxnLst/>
              <a:rect l="l" t="t" r="r" b="b"/>
              <a:pathLst>
                <a:path w="36" h="8" extrusionOk="0">
                  <a:moveTo>
                    <a:pt x="35"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5" name="Google Shape;3875;p37"/>
            <p:cNvSpPr/>
            <p:nvPr/>
          </p:nvSpPr>
          <p:spPr>
            <a:xfrm>
              <a:off x="2963060" y="1726992"/>
              <a:ext cx="109" cy="204"/>
            </a:xfrm>
            <a:custGeom>
              <a:avLst/>
              <a:gdLst/>
              <a:ahLst/>
              <a:cxnLst/>
              <a:rect l="l" t="t" r="r" b="b"/>
              <a:pathLst>
                <a:path w="8" h="15" extrusionOk="0">
                  <a:moveTo>
                    <a:pt x="8"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6" name="Google Shape;3876;p37"/>
            <p:cNvSpPr/>
            <p:nvPr/>
          </p:nvSpPr>
          <p:spPr>
            <a:xfrm>
              <a:off x="2962449" y="1728038"/>
              <a:ext cx="149" cy="258"/>
            </a:xfrm>
            <a:custGeom>
              <a:avLst/>
              <a:gdLst/>
              <a:ahLst/>
              <a:cxnLst/>
              <a:rect l="l" t="t" r="r" b="b"/>
              <a:pathLst>
                <a:path w="11" h="19" extrusionOk="0">
                  <a:moveTo>
                    <a:pt x="11"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7" name="Google Shape;3877;p37"/>
            <p:cNvSpPr/>
            <p:nvPr/>
          </p:nvSpPr>
          <p:spPr>
            <a:xfrm>
              <a:off x="3013201" y="1703272"/>
              <a:ext cx="299" cy="109"/>
            </a:xfrm>
            <a:custGeom>
              <a:avLst/>
              <a:gdLst/>
              <a:ahLst/>
              <a:cxnLst/>
              <a:rect l="l" t="t" r="r" b="b"/>
              <a:pathLst>
                <a:path w="22" h="8" extrusionOk="0">
                  <a:moveTo>
                    <a:pt x="22"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8" name="Google Shape;3878;p37"/>
            <p:cNvSpPr/>
            <p:nvPr/>
          </p:nvSpPr>
          <p:spPr>
            <a:xfrm>
              <a:off x="2963684" y="1726286"/>
              <a:ext cx="109" cy="149"/>
            </a:xfrm>
            <a:custGeom>
              <a:avLst/>
              <a:gdLst/>
              <a:ahLst/>
              <a:cxnLst/>
              <a:rect l="l" t="t" r="r" b="b"/>
              <a:pathLst>
                <a:path w="8" h="11" extrusionOk="0">
                  <a:moveTo>
                    <a:pt x="0" y="11"/>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79" name="Google Shape;3879;p37"/>
            <p:cNvSpPr/>
            <p:nvPr/>
          </p:nvSpPr>
          <p:spPr>
            <a:xfrm>
              <a:off x="2962204" y="1728662"/>
              <a:ext cx="109" cy="244"/>
            </a:xfrm>
            <a:custGeom>
              <a:avLst/>
              <a:gdLst/>
              <a:ahLst/>
              <a:cxnLst/>
              <a:rect l="l" t="t" r="r" b="b"/>
              <a:pathLst>
                <a:path w="8" h="18" extrusionOk="0">
                  <a:moveTo>
                    <a:pt x="8" y="0"/>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0" name="Google Shape;3880;p37"/>
            <p:cNvSpPr/>
            <p:nvPr/>
          </p:nvSpPr>
          <p:spPr>
            <a:xfrm>
              <a:off x="2962774" y="1727468"/>
              <a:ext cx="109" cy="258"/>
            </a:xfrm>
            <a:custGeom>
              <a:avLst/>
              <a:gdLst/>
              <a:ahLst/>
              <a:cxnLst/>
              <a:rect l="l" t="t" r="r" b="b"/>
              <a:pathLst>
                <a:path w="8" h="19" extrusionOk="0">
                  <a:moveTo>
                    <a:pt x="8" y="1"/>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1" name="Google Shape;3881;p37"/>
            <p:cNvSpPr/>
            <p:nvPr/>
          </p:nvSpPr>
          <p:spPr>
            <a:xfrm>
              <a:off x="3012536" y="1703177"/>
              <a:ext cx="258" cy="68"/>
            </a:xfrm>
            <a:custGeom>
              <a:avLst/>
              <a:gdLst/>
              <a:ahLst/>
              <a:cxnLst/>
              <a:rect l="l" t="t" r="r" b="b"/>
              <a:pathLst>
                <a:path w="19" h="5" extrusionOk="0">
                  <a:moveTo>
                    <a:pt x="1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2" name="Google Shape;3882;p37"/>
            <p:cNvSpPr/>
            <p:nvPr/>
          </p:nvSpPr>
          <p:spPr>
            <a:xfrm>
              <a:off x="2963345" y="1726612"/>
              <a:ext cx="163" cy="163"/>
            </a:xfrm>
            <a:custGeom>
              <a:avLst/>
              <a:gdLst/>
              <a:ahLst/>
              <a:cxnLst/>
              <a:rect l="l" t="t" r="r" b="b"/>
              <a:pathLst>
                <a:path w="12" h="12" extrusionOk="0">
                  <a:moveTo>
                    <a:pt x="11"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3" name="Google Shape;3883;p37"/>
            <p:cNvSpPr/>
            <p:nvPr/>
          </p:nvSpPr>
          <p:spPr>
            <a:xfrm>
              <a:off x="2964010" y="1726042"/>
              <a:ext cx="109" cy="68"/>
            </a:xfrm>
            <a:custGeom>
              <a:avLst/>
              <a:gdLst/>
              <a:ahLst/>
              <a:cxnLst/>
              <a:rect l="l" t="t" r="r" b="b"/>
              <a:pathLst>
                <a:path w="8" h="5" extrusionOk="0">
                  <a:moveTo>
                    <a:pt x="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4" name="Google Shape;3884;p37"/>
            <p:cNvSpPr/>
            <p:nvPr/>
          </p:nvSpPr>
          <p:spPr>
            <a:xfrm>
              <a:off x="3009685" y="1703082"/>
              <a:ext cx="1344" cy="394"/>
            </a:xfrm>
            <a:custGeom>
              <a:avLst/>
              <a:gdLst/>
              <a:ahLst/>
              <a:cxnLst/>
              <a:rect l="l" t="t" r="r" b="b"/>
              <a:pathLst>
                <a:path w="99" h="29" extrusionOk="0">
                  <a:moveTo>
                    <a:pt x="1" y="1"/>
                  </a:moveTo>
                  <a:cubicBezTo>
                    <a:pt x="32" y="22"/>
                    <a:pt x="67" y="29"/>
                    <a:pt x="99" y="22"/>
                  </a:cubicBezTo>
                  <a:cubicBezTo>
                    <a:pt x="67" y="29"/>
                    <a:pt x="32" y="22"/>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5" name="Google Shape;3885;p37"/>
            <p:cNvSpPr/>
            <p:nvPr/>
          </p:nvSpPr>
          <p:spPr>
            <a:xfrm>
              <a:off x="3011966" y="170317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6" name="Google Shape;3886;p37"/>
            <p:cNvSpPr/>
            <p:nvPr/>
          </p:nvSpPr>
          <p:spPr>
            <a:xfrm>
              <a:off x="2991532" y="1712492"/>
              <a:ext cx="353" cy="1398"/>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7" name="Google Shape;3887;p37"/>
            <p:cNvSpPr/>
            <p:nvPr/>
          </p:nvSpPr>
          <p:spPr>
            <a:xfrm>
              <a:off x="3011070" y="1703327"/>
              <a:ext cx="339" cy="54"/>
            </a:xfrm>
            <a:custGeom>
              <a:avLst/>
              <a:gdLst/>
              <a:ahLst/>
              <a:cxnLst/>
              <a:rect l="l" t="t" r="r" b="b"/>
              <a:pathLst>
                <a:path w="25" h="4" extrusionOk="0">
                  <a:moveTo>
                    <a:pt x="25" y="0"/>
                  </a:moveTo>
                  <a:cubicBezTo>
                    <a:pt x="14" y="0"/>
                    <a:pt x="7" y="4"/>
                    <a:pt x="0" y="4"/>
                  </a:cubicBezTo>
                  <a:cubicBezTo>
                    <a:pt x="7" y="4"/>
                    <a:pt x="14" y="0"/>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8" name="Google Shape;3888;p37"/>
            <p:cNvSpPr/>
            <p:nvPr/>
          </p:nvSpPr>
          <p:spPr>
            <a:xfrm>
              <a:off x="2650343" y="181141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89" name="Google Shape;3889;p37"/>
            <p:cNvSpPr/>
            <p:nvPr/>
          </p:nvSpPr>
          <p:spPr>
            <a:xfrm>
              <a:off x="2650723" y="1811322"/>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0" name="Google Shape;3890;p37"/>
            <p:cNvSpPr/>
            <p:nvPr/>
          </p:nvSpPr>
          <p:spPr>
            <a:xfrm>
              <a:off x="2698067" y="1830086"/>
              <a:ext cx="299" cy="14"/>
            </a:xfrm>
            <a:custGeom>
              <a:avLst/>
              <a:gdLst/>
              <a:ahLst/>
              <a:cxnLst/>
              <a:rect l="l" t="t" r="r" b="b"/>
              <a:pathLst>
                <a:path w="22" h="1" extrusionOk="0">
                  <a:moveTo>
                    <a:pt x="0" y="1"/>
                  </a:moveTo>
                  <a:lnTo>
                    <a:pt x="2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1" name="Google Shape;3891;p37"/>
            <p:cNvSpPr/>
            <p:nvPr/>
          </p:nvSpPr>
          <p:spPr>
            <a:xfrm>
              <a:off x="2651008" y="1811227"/>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2" name="Google Shape;3892;p37"/>
            <p:cNvSpPr/>
            <p:nvPr/>
          </p:nvSpPr>
          <p:spPr>
            <a:xfrm>
              <a:off x="2651198" y="181113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3" name="Google Shape;3893;p37"/>
            <p:cNvSpPr/>
            <p:nvPr/>
          </p:nvSpPr>
          <p:spPr>
            <a:xfrm>
              <a:off x="2649012" y="181160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4" name="Google Shape;3894;p37"/>
            <p:cNvSpPr/>
            <p:nvPr/>
          </p:nvSpPr>
          <p:spPr>
            <a:xfrm>
              <a:off x="2649487" y="181155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5" name="Google Shape;3895;p37"/>
            <p:cNvSpPr/>
            <p:nvPr/>
          </p:nvSpPr>
          <p:spPr>
            <a:xfrm>
              <a:off x="2649962" y="181145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6" name="Google Shape;3896;p37"/>
            <p:cNvSpPr/>
            <p:nvPr/>
          </p:nvSpPr>
          <p:spPr>
            <a:xfrm>
              <a:off x="2787041" y="1879305"/>
              <a:ext cx="2634" cy="421"/>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7" name="Google Shape;3897;p37"/>
            <p:cNvSpPr/>
            <p:nvPr/>
          </p:nvSpPr>
          <p:spPr>
            <a:xfrm>
              <a:off x="2774414" y="1867642"/>
              <a:ext cx="3326" cy="1629"/>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8" name="Google Shape;3898;p37"/>
            <p:cNvSpPr/>
            <p:nvPr/>
          </p:nvSpPr>
          <p:spPr>
            <a:xfrm>
              <a:off x="2764774" y="1848443"/>
              <a:ext cx="5322" cy="8757"/>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899" name="Google Shape;3899;p37"/>
            <p:cNvSpPr/>
            <p:nvPr/>
          </p:nvSpPr>
          <p:spPr>
            <a:xfrm>
              <a:off x="2771603" y="1838694"/>
              <a:ext cx="1765" cy="8051"/>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0" name="Google Shape;3900;p37"/>
            <p:cNvSpPr/>
            <p:nvPr/>
          </p:nvSpPr>
          <p:spPr>
            <a:xfrm>
              <a:off x="2786661" y="1879766"/>
              <a:ext cx="394" cy="149"/>
            </a:xfrm>
            <a:custGeom>
              <a:avLst/>
              <a:gdLst/>
              <a:ahLst/>
              <a:cxnLst/>
              <a:rect l="l" t="t" r="r" b="b"/>
              <a:pathLst>
                <a:path w="29" h="11" extrusionOk="0">
                  <a:moveTo>
                    <a:pt x="1" y="11"/>
                  </a:moveTo>
                  <a:lnTo>
                    <a:pt x="29"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1" name="Google Shape;3901;p37"/>
            <p:cNvSpPr/>
            <p:nvPr/>
          </p:nvSpPr>
          <p:spPr>
            <a:xfrm>
              <a:off x="2761230" y="1825999"/>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2" name="Google Shape;3902;p37"/>
            <p:cNvSpPr/>
            <p:nvPr/>
          </p:nvSpPr>
          <p:spPr>
            <a:xfrm>
              <a:off x="2761474" y="1825864"/>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3" name="Google Shape;3903;p37"/>
            <p:cNvSpPr/>
            <p:nvPr/>
          </p:nvSpPr>
          <p:spPr>
            <a:xfrm>
              <a:off x="2761705" y="182576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4" name="Google Shape;3904;p37"/>
            <p:cNvSpPr/>
            <p:nvPr/>
          </p:nvSpPr>
          <p:spPr>
            <a:xfrm>
              <a:off x="2760945" y="1826149"/>
              <a:ext cx="68" cy="54"/>
            </a:xfrm>
            <a:custGeom>
              <a:avLst/>
              <a:gdLst/>
              <a:ahLst/>
              <a:cxnLst/>
              <a:rect l="l" t="t" r="r" b="b"/>
              <a:pathLst>
                <a:path w="5" h="4" extrusionOk="0">
                  <a:moveTo>
                    <a:pt x="4" y="0"/>
                  </a:moveTo>
                  <a:lnTo>
                    <a:pt x="1" y="4"/>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5" name="Google Shape;3905;p37"/>
            <p:cNvSpPr/>
            <p:nvPr/>
          </p:nvSpPr>
          <p:spPr>
            <a:xfrm>
              <a:off x="2704530" y="1833793"/>
              <a:ext cx="54" cy="68"/>
            </a:xfrm>
            <a:custGeom>
              <a:avLst/>
              <a:gdLst/>
              <a:ahLst/>
              <a:cxnLst/>
              <a:rect l="l" t="t" r="r" b="b"/>
              <a:pathLst>
                <a:path w="4" h="5" extrusionOk="0">
                  <a:moveTo>
                    <a:pt x="4" y="1"/>
                  </a:moveTo>
                  <a:lnTo>
                    <a:pt x="0" y="4"/>
                  </a:ln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6" name="Google Shape;3906;p37"/>
            <p:cNvSpPr/>
            <p:nvPr/>
          </p:nvSpPr>
          <p:spPr>
            <a:xfrm>
              <a:off x="2712894" y="1827004"/>
              <a:ext cx="4766" cy="1724"/>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7" name="Google Shape;3907;p37"/>
            <p:cNvSpPr/>
            <p:nvPr/>
          </p:nvSpPr>
          <p:spPr>
            <a:xfrm>
              <a:off x="2719126" y="1828946"/>
              <a:ext cx="964" cy="163"/>
            </a:xfrm>
            <a:custGeom>
              <a:avLst/>
              <a:gdLst/>
              <a:ahLst/>
              <a:cxnLst/>
              <a:rect l="l" t="t" r="r" b="b"/>
              <a:pathLst>
                <a:path w="71" h="12" extrusionOk="0">
                  <a:moveTo>
                    <a:pt x="70" y="1"/>
                  </a:moveTo>
                  <a:cubicBezTo>
                    <a:pt x="46" y="4"/>
                    <a:pt x="25" y="8"/>
                    <a:pt x="0" y="11"/>
                  </a:cubicBezTo>
                  <a:cubicBezTo>
                    <a:pt x="25" y="8"/>
                    <a:pt x="46" y="4"/>
                    <a:pt x="7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8" name="Google Shape;3908;p37"/>
            <p:cNvSpPr/>
            <p:nvPr/>
          </p:nvSpPr>
          <p:spPr>
            <a:xfrm>
              <a:off x="2724204" y="1829570"/>
              <a:ext cx="258" cy="149"/>
            </a:xfrm>
            <a:custGeom>
              <a:avLst/>
              <a:gdLst/>
              <a:ahLst/>
              <a:cxnLst/>
              <a:rect l="l" t="t" r="r" b="b"/>
              <a:pathLst>
                <a:path w="19" h="11" extrusionOk="0">
                  <a:moveTo>
                    <a:pt x="1" y="0"/>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09" name="Google Shape;3909;p37"/>
            <p:cNvSpPr/>
            <p:nvPr/>
          </p:nvSpPr>
          <p:spPr>
            <a:xfrm>
              <a:off x="2722208" y="1828851"/>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0" name="Google Shape;3910;p37"/>
            <p:cNvSpPr/>
            <p:nvPr/>
          </p:nvSpPr>
          <p:spPr>
            <a:xfrm>
              <a:off x="2724679" y="1829855"/>
              <a:ext cx="204" cy="149"/>
            </a:xfrm>
            <a:custGeom>
              <a:avLst/>
              <a:gdLst/>
              <a:ahLst/>
              <a:cxnLst/>
              <a:rect l="l" t="t" r="r" b="b"/>
              <a:pathLst>
                <a:path w="15" h="11" extrusionOk="0">
                  <a:moveTo>
                    <a:pt x="1" y="0"/>
                  </a:moveTo>
                  <a:lnTo>
                    <a:pt x="15"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1" name="Google Shape;3911;p37"/>
            <p:cNvSpPr/>
            <p:nvPr/>
          </p:nvSpPr>
          <p:spPr>
            <a:xfrm>
              <a:off x="2720593" y="1828905"/>
              <a:ext cx="204" cy="14"/>
            </a:xfrm>
            <a:custGeom>
              <a:avLst/>
              <a:gdLst/>
              <a:ahLst/>
              <a:cxnLst/>
              <a:rect l="l" t="t" r="r" b="b"/>
              <a:pathLst>
                <a:path w="15" h="1" extrusionOk="0">
                  <a:moveTo>
                    <a:pt x="1" y="0"/>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2" name="Google Shape;3912;p37"/>
            <p:cNvSpPr/>
            <p:nvPr/>
          </p:nvSpPr>
          <p:spPr>
            <a:xfrm>
              <a:off x="2720077" y="1828905"/>
              <a:ext cx="489" cy="54"/>
            </a:xfrm>
            <a:custGeom>
              <a:avLst/>
              <a:gdLst/>
              <a:ahLst/>
              <a:cxnLst/>
              <a:rect l="l" t="t" r="r" b="b"/>
              <a:pathLst>
                <a:path w="36" h="4" extrusionOk="0">
                  <a:moveTo>
                    <a:pt x="0" y="4"/>
                  </a:moveTo>
                  <a:lnTo>
                    <a:pt x="3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3" name="Google Shape;3913;p37"/>
            <p:cNvSpPr/>
            <p:nvPr/>
          </p:nvSpPr>
          <p:spPr>
            <a:xfrm>
              <a:off x="2722588" y="1828946"/>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4" name="Google Shape;3914;p37"/>
            <p:cNvSpPr/>
            <p:nvPr/>
          </p:nvSpPr>
          <p:spPr>
            <a:xfrm>
              <a:off x="2723349" y="1829190"/>
              <a:ext cx="204" cy="54"/>
            </a:xfrm>
            <a:custGeom>
              <a:avLst/>
              <a:gdLst/>
              <a:ahLst/>
              <a:cxnLst/>
              <a:rect l="l" t="t" r="r" b="b"/>
              <a:pathLst>
                <a:path w="15" h="4" extrusionOk="0">
                  <a:moveTo>
                    <a:pt x="1" y="0"/>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5" name="Google Shape;3915;p37"/>
            <p:cNvSpPr/>
            <p:nvPr/>
          </p:nvSpPr>
          <p:spPr>
            <a:xfrm>
              <a:off x="2722969" y="1829041"/>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6" name="Google Shape;3916;p37"/>
            <p:cNvSpPr/>
            <p:nvPr/>
          </p:nvSpPr>
          <p:spPr>
            <a:xfrm>
              <a:off x="2723783" y="1829380"/>
              <a:ext cx="204" cy="109"/>
            </a:xfrm>
            <a:custGeom>
              <a:avLst/>
              <a:gdLst/>
              <a:ahLst/>
              <a:cxnLst/>
              <a:rect l="l" t="t" r="r" b="b"/>
              <a:pathLst>
                <a:path w="15" h="8" extrusionOk="0">
                  <a:moveTo>
                    <a:pt x="0" y="0"/>
                  </a:moveTo>
                  <a:lnTo>
                    <a:pt x="14"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7" name="Google Shape;3917;p37"/>
            <p:cNvSpPr/>
            <p:nvPr/>
          </p:nvSpPr>
          <p:spPr>
            <a:xfrm>
              <a:off x="2720878" y="1828851"/>
              <a:ext cx="204" cy="14"/>
            </a:xfrm>
            <a:custGeom>
              <a:avLst/>
              <a:gdLst/>
              <a:ahLst/>
              <a:cxnLst/>
              <a:rect l="l" t="t" r="r" b="b"/>
              <a:pathLst>
                <a:path w="15" h="1" extrusionOk="0">
                  <a:moveTo>
                    <a:pt x="1" y="1"/>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8" name="Google Shape;3918;p37"/>
            <p:cNvSpPr/>
            <p:nvPr/>
          </p:nvSpPr>
          <p:spPr>
            <a:xfrm>
              <a:off x="2721217" y="182881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19" name="Google Shape;3919;p37"/>
            <p:cNvSpPr/>
            <p:nvPr/>
          </p:nvSpPr>
          <p:spPr>
            <a:xfrm>
              <a:off x="2721882" y="1828810"/>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0" name="Google Shape;3920;p37"/>
            <p:cNvSpPr/>
            <p:nvPr/>
          </p:nvSpPr>
          <p:spPr>
            <a:xfrm>
              <a:off x="2725155" y="1830181"/>
              <a:ext cx="258" cy="163"/>
            </a:xfrm>
            <a:custGeom>
              <a:avLst/>
              <a:gdLst/>
              <a:ahLst/>
              <a:cxnLst/>
              <a:rect l="l" t="t" r="r" b="b"/>
              <a:pathLst>
                <a:path w="19" h="12" extrusionOk="0">
                  <a:moveTo>
                    <a:pt x="1" y="1"/>
                  </a:moveTo>
                  <a:lnTo>
                    <a:pt x="1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1" name="Google Shape;3921;p37"/>
            <p:cNvSpPr/>
            <p:nvPr/>
          </p:nvSpPr>
          <p:spPr>
            <a:xfrm>
              <a:off x="2721543" y="182881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2" name="Google Shape;3922;p37"/>
            <p:cNvSpPr/>
            <p:nvPr/>
          </p:nvSpPr>
          <p:spPr>
            <a:xfrm>
              <a:off x="2725630" y="1830616"/>
              <a:ext cx="258" cy="204"/>
            </a:xfrm>
            <a:custGeom>
              <a:avLst/>
              <a:gdLst/>
              <a:ahLst/>
              <a:cxnLst/>
              <a:rect l="l" t="t" r="r" b="b"/>
              <a:pathLst>
                <a:path w="19" h="15" extrusionOk="0">
                  <a:moveTo>
                    <a:pt x="1" y="0"/>
                  </a:moveTo>
                  <a:lnTo>
                    <a:pt x="1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3" name="Google Shape;3923;p37"/>
            <p:cNvSpPr/>
            <p:nvPr/>
          </p:nvSpPr>
          <p:spPr>
            <a:xfrm>
              <a:off x="2704530" y="183388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4" name="Google Shape;3924;p37"/>
            <p:cNvSpPr/>
            <p:nvPr/>
          </p:nvSpPr>
          <p:spPr>
            <a:xfrm>
              <a:off x="2801976" y="1871403"/>
              <a:ext cx="109" cy="54"/>
            </a:xfrm>
            <a:custGeom>
              <a:avLst/>
              <a:gdLst/>
              <a:ahLst/>
              <a:cxnLst/>
              <a:rect l="l" t="t" r="r" b="b"/>
              <a:pathLst>
                <a:path w="8" h="4" extrusionOk="0">
                  <a:moveTo>
                    <a:pt x="7"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5" name="Google Shape;3925;p37"/>
            <p:cNvSpPr/>
            <p:nvPr/>
          </p:nvSpPr>
          <p:spPr>
            <a:xfrm>
              <a:off x="2821894" y="1866270"/>
              <a:ext cx="815" cy="339"/>
            </a:xfrm>
            <a:custGeom>
              <a:avLst/>
              <a:gdLst/>
              <a:ahLst/>
              <a:cxnLst/>
              <a:rect l="l" t="t" r="r" b="b"/>
              <a:pathLst>
                <a:path w="60" h="25" extrusionOk="0">
                  <a:moveTo>
                    <a:pt x="60" y="25"/>
                  </a:moveTo>
                  <a:cubicBezTo>
                    <a:pt x="42" y="11"/>
                    <a:pt x="21" y="0"/>
                    <a:pt x="0" y="0"/>
                  </a:cubicBezTo>
                  <a:cubicBezTo>
                    <a:pt x="21" y="0"/>
                    <a:pt x="42" y="11"/>
                    <a:pt x="6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6" name="Google Shape;3926;p37"/>
            <p:cNvSpPr/>
            <p:nvPr/>
          </p:nvSpPr>
          <p:spPr>
            <a:xfrm>
              <a:off x="2797414" y="1872774"/>
              <a:ext cx="434" cy="299"/>
            </a:xfrm>
            <a:custGeom>
              <a:avLst/>
              <a:gdLst/>
              <a:ahLst/>
              <a:cxnLst/>
              <a:rect l="l" t="t" r="r" b="b"/>
              <a:pathLst>
                <a:path w="32" h="22" extrusionOk="0">
                  <a:moveTo>
                    <a:pt x="32" y="1"/>
                  </a:moveTo>
                  <a:cubicBezTo>
                    <a:pt x="21" y="8"/>
                    <a:pt x="11" y="15"/>
                    <a:pt x="0" y="22"/>
                  </a:cubicBezTo>
                  <a:cubicBezTo>
                    <a:pt x="11" y="18"/>
                    <a:pt x="21" y="11"/>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7" name="Google Shape;3927;p37"/>
            <p:cNvSpPr/>
            <p:nvPr/>
          </p:nvSpPr>
          <p:spPr>
            <a:xfrm>
              <a:off x="2804108" y="1870452"/>
              <a:ext cx="1874" cy="1100"/>
            </a:xfrm>
            <a:custGeom>
              <a:avLst/>
              <a:gdLst/>
              <a:ahLst/>
              <a:cxnLst/>
              <a:rect l="l" t="t" r="r" b="b"/>
              <a:pathLst>
                <a:path w="138" h="81" extrusionOk="0">
                  <a:moveTo>
                    <a:pt x="1" y="81"/>
                  </a:moveTo>
                  <a:cubicBezTo>
                    <a:pt x="29" y="32"/>
                    <a:pt x="81" y="0"/>
                    <a:pt x="137" y="0"/>
                  </a:cubicBezTo>
                  <a:cubicBezTo>
                    <a:pt x="81" y="0"/>
                    <a:pt x="29" y="32"/>
                    <a:pt x="1"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8" name="Google Shape;3928;p37"/>
            <p:cNvSpPr/>
            <p:nvPr/>
          </p:nvSpPr>
          <p:spPr>
            <a:xfrm>
              <a:off x="2837902" y="1879617"/>
              <a:ext cx="353" cy="109"/>
            </a:xfrm>
            <a:custGeom>
              <a:avLst/>
              <a:gdLst/>
              <a:ahLst/>
              <a:cxnLst/>
              <a:rect l="l" t="t" r="r" b="b"/>
              <a:pathLst>
                <a:path w="26" h="8" extrusionOk="0">
                  <a:moveTo>
                    <a:pt x="1" y="1"/>
                  </a:moveTo>
                  <a:cubicBezTo>
                    <a:pt x="8" y="4"/>
                    <a:pt x="18" y="4"/>
                    <a:pt x="25" y="8"/>
                  </a:cubicBezTo>
                  <a:cubicBezTo>
                    <a:pt x="18" y="4"/>
                    <a:pt x="8"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29" name="Google Shape;3929;p37"/>
            <p:cNvSpPr/>
            <p:nvPr/>
          </p:nvSpPr>
          <p:spPr>
            <a:xfrm>
              <a:off x="2822750" y="1866596"/>
              <a:ext cx="109" cy="109"/>
            </a:xfrm>
            <a:custGeom>
              <a:avLst/>
              <a:gdLst/>
              <a:ahLst/>
              <a:cxnLst/>
              <a:rect l="l" t="t" r="r" b="b"/>
              <a:pathLst>
                <a:path w="8" h="8" extrusionOk="0">
                  <a:moveTo>
                    <a:pt x="7"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0" name="Google Shape;3930;p37"/>
            <p:cNvSpPr/>
            <p:nvPr/>
          </p:nvSpPr>
          <p:spPr>
            <a:xfrm>
              <a:off x="2838282" y="1879712"/>
              <a:ext cx="353" cy="204"/>
            </a:xfrm>
            <a:custGeom>
              <a:avLst/>
              <a:gdLst/>
              <a:ahLst/>
              <a:cxnLst/>
              <a:rect l="l" t="t" r="r" b="b"/>
              <a:pathLst>
                <a:path w="26" h="15" extrusionOk="0">
                  <a:moveTo>
                    <a:pt x="25" y="15"/>
                  </a:moveTo>
                  <a:cubicBezTo>
                    <a:pt x="18" y="8"/>
                    <a:pt x="8" y="4"/>
                    <a:pt x="1" y="1"/>
                  </a:cubicBezTo>
                  <a:cubicBezTo>
                    <a:pt x="8" y="4"/>
                    <a:pt x="18" y="8"/>
                    <a:pt x="25"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1" name="Google Shape;3931;p37"/>
            <p:cNvSpPr/>
            <p:nvPr/>
          </p:nvSpPr>
          <p:spPr>
            <a:xfrm>
              <a:off x="2796939" y="1873113"/>
              <a:ext cx="434" cy="244"/>
            </a:xfrm>
            <a:custGeom>
              <a:avLst/>
              <a:gdLst/>
              <a:ahLst/>
              <a:cxnLst/>
              <a:rect l="l" t="t" r="r" b="b"/>
              <a:pathLst>
                <a:path w="32" h="18" extrusionOk="0">
                  <a:moveTo>
                    <a:pt x="32" y="0"/>
                  </a:moveTo>
                  <a:lnTo>
                    <a:pt x="7" y="14"/>
                  </a:lnTo>
                  <a:lnTo>
                    <a:pt x="0" y="18"/>
                  </a:lnTo>
                  <a:cubicBezTo>
                    <a:pt x="11" y="14"/>
                    <a:pt x="21" y="7"/>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2" name="Google Shape;3932;p37"/>
            <p:cNvSpPr/>
            <p:nvPr/>
          </p:nvSpPr>
          <p:spPr>
            <a:xfrm>
              <a:off x="2797889" y="1872543"/>
              <a:ext cx="299" cy="244"/>
            </a:xfrm>
            <a:custGeom>
              <a:avLst/>
              <a:gdLst/>
              <a:ahLst/>
              <a:cxnLst/>
              <a:rect l="l" t="t" r="r" b="b"/>
              <a:pathLst>
                <a:path w="22" h="18" extrusionOk="0">
                  <a:moveTo>
                    <a:pt x="21" y="0"/>
                  </a:moveTo>
                  <a:cubicBezTo>
                    <a:pt x="14" y="4"/>
                    <a:pt x="7" y="11"/>
                    <a:pt x="0" y="18"/>
                  </a:cubicBezTo>
                  <a:cubicBezTo>
                    <a:pt x="7" y="11"/>
                    <a:pt x="14" y="4"/>
                    <a:pt x="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3" name="Google Shape;3933;p37"/>
            <p:cNvSpPr/>
            <p:nvPr/>
          </p:nvSpPr>
          <p:spPr>
            <a:xfrm>
              <a:off x="2838662" y="1879956"/>
              <a:ext cx="828" cy="720"/>
            </a:xfrm>
            <a:custGeom>
              <a:avLst/>
              <a:gdLst/>
              <a:ahLst/>
              <a:cxnLst/>
              <a:rect l="l" t="t" r="r" b="b"/>
              <a:pathLst>
                <a:path w="61" h="53" extrusionOk="0">
                  <a:moveTo>
                    <a:pt x="1" y="0"/>
                  </a:moveTo>
                  <a:cubicBezTo>
                    <a:pt x="22" y="14"/>
                    <a:pt x="43" y="32"/>
                    <a:pt x="60" y="53"/>
                  </a:cubicBezTo>
                  <a:cubicBezTo>
                    <a:pt x="43" y="32"/>
                    <a:pt x="22"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4" name="Google Shape;3934;p37"/>
            <p:cNvSpPr/>
            <p:nvPr/>
          </p:nvSpPr>
          <p:spPr>
            <a:xfrm>
              <a:off x="2796178" y="187368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5" name="Google Shape;3935;p37"/>
            <p:cNvSpPr/>
            <p:nvPr/>
          </p:nvSpPr>
          <p:spPr>
            <a:xfrm>
              <a:off x="2795798" y="1873779"/>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6" name="Google Shape;3936;p37"/>
            <p:cNvSpPr/>
            <p:nvPr/>
          </p:nvSpPr>
          <p:spPr>
            <a:xfrm>
              <a:off x="2795459" y="187377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7" name="Google Shape;3937;p37"/>
            <p:cNvSpPr/>
            <p:nvPr/>
          </p:nvSpPr>
          <p:spPr>
            <a:xfrm>
              <a:off x="2789661" y="1879671"/>
              <a:ext cx="3476" cy="3476"/>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8" name="Google Shape;3938;p37"/>
            <p:cNvSpPr/>
            <p:nvPr/>
          </p:nvSpPr>
          <p:spPr>
            <a:xfrm>
              <a:off x="2796559" y="1873399"/>
              <a:ext cx="299" cy="149"/>
            </a:xfrm>
            <a:custGeom>
              <a:avLst/>
              <a:gdLst/>
              <a:ahLst/>
              <a:cxnLst/>
              <a:rect l="l" t="t" r="r" b="b"/>
              <a:pathLst>
                <a:path w="22" h="11" extrusionOk="0">
                  <a:moveTo>
                    <a:pt x="0" y="11"/>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39" name="Google Shape;3939;p37"/>
            <p:cNvSpPr/>
            <p:nvPr/>
          </p:nvSpPr>
          <p:spPr>
            <a:xfrm>
              <a:off x="2794984" y="1873724"/>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0" name="Google Shape;3940;p37"/>
            <p:cNvSpPr/>
            <p:nvPr/>
          </p:nvSpPr>
          <p:spPr>
            <a:xfrm>
              <a:off x="2789661" y="1879671"/>
              <a:ext cx="54" cy="14"/>
            </a:xfrm>
            <a:custGeom>
              <a:avLst/>
              <a:gdLst/>
              <a:ahLst/>
              <a:cxnLst/>
              <a:rect l="l" t="t" r="r" b="b"/>
              <a:pathLst>
                <a:path w="4" h="1" extrusionOk="0">
                  <a:moveTo>
                    <a:pt x="4" y="0"/>
                  </a:moveTo>
                  <a:lnTo>
                    <a:pt x="4" y="0"/>
                  </a:lnTo>
                  <a:lnTo>
                    <a:pt x="0"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1" name="Google Shape;3941;p37"/>
            <p:cNvSpPr/>
            <p:nvPr/>
          </p:nvSpPr>
          <p:spPr>
            <a:xfrm>
              <a:off x="2796980" y="1873303"/>
              <a:ext cx="109" cy="54"/>
            </a:xfrm>
            <a:custGeom>
              <a:avLst/>
              <a:gdLst/>
              <a:ahLst/>
              <a:cxnLst/>
              <a:rect l="l" t="t" r="r" b="b"/>
              <a:pathLst>
                <a:path w="8" h="4" extrusionOk="0">
                  <a:moveTo>
                    <a:pt x="8"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2" name="Google Shape;3942;p37"/>
            <p:cNvSpPr/>
            <p:nvPr/>
          </p:nvSpPr>
          <p:spPr>
            <a:xfrm>
              <a:off x="2959964" y="1971102"/>
              <a:ext cx="4345" cy="3082"/>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3" name="Google Shape;3943;p37"/>
            <p:cNvSpPr/>
            <p:nvPr/>
          </p:nvSpPr>
          <p:spPr>
            <a:xfrm>
              <a:off x="2945287" y="1972446"/>
              <a:ext cx="34378" cy="30916"/>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4" name="Google Shape;3944;p37"/>
            <p:cNvSpPr/>
            <p:nvPr/>
          </p:nvSpPr>
          <p:spPr>
            <a:xfrm>
              <a:off x="2934927" y="1945305"/>
              <a:ext cx="6191" cy="6463"/>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5" name="Google Shape;3945;p37"/>
            <p:cNvSpPr/>
            <p:nvPr/>
          </p:nvSpPr>
          <p:spPr>
            <a:xfrm>
              <a:off x="2944567" y="1938516"/>
              <a:ext cx="27875" cy="31432"/>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6" name="Google Shape;3946;p37"/>
            <p:cNvSpPr/>
            <p:nvPr/>
          </p:nvSpPr>
          <p:spPr>
            <a:xfrm>
              <a:off x="2944187" y="1956588"/>
              <a:ext cx="15030" cy="20258"/>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7" name="Google Shape;3947;p37"/>
            <p:cNvSpPr/>
            <p:nvPr/>
          </p:nvSpPr>
          <p:spPr>
            <a:xfrm>
              <a:off x="2930066" y="1906039"/>
              <a:ext cx="18126" cy="34270"/>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8" name="Google Shape;3948;p37"/>
            <p:cNvSpPr/>
            <p:nvPr/>
          </p:nvSpPr>
          <p:spPr>
            <a:xfrm>
              <a:off x="2911587" y="1962426"/>
              <a:ext cx="15410" cy="19171"/>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49" name="Google Shape;3949;p37"/>
            <p:cNvSpPr/>
            <p:nvPr/>
          </p:nvSpPr>
          <p:spPr>
            <a:xfrm>
              <a:off x="3088163" y="2067136"/>
              <a:ext cx="69218" cy="57636"/>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0" name="Google Shape;3950;p37"/>
            <p:cNvSpPr/>
            <p:nvPr/>
          </p:nvSpPr>
          <p:spPr>
            <a:xfrm>
              <a:off x="2639603" y="1973302"/>
              <a:ext cx="14229" cy="26680"/>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1" name="Google Shape;3951;p37"/>
            <p:cNvSpPr/>
            <p:nvPr/>
          </p:nvSpPr>
          <p:spPr>
            <a:xfrm>
              <a:off x="2363531" y="2134820"/>
              <a:ext cx="53061" cy="102877"/>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952" name="Google Shape;3952;p37"/>
            <p:cNvSpPr/>
            <p:nvPr/>
          </p:nvSpPr>
          <p:spPr>
            <a:xfrm>
              <a:off x="2441765" y="1949718"/>
              <a:ext cx="5621" cy="1466"/>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3" name="Google Shape;3953;p37"/>
            <p:cNvSpPr/>
            <p:nvPr/>
          </p:nvSpPr>
          <p:spPr>
            <a:xfrm>
              <a:off x="2361345" y="1900730"/>
              <a:ext cx="77012" cy="46109"/>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4" name="Google Shape;3954;p37"/>
            <p:cNvSpPr/>
            <p:nvPr/>
          </p:nvSpPr>
          <p:spPr>
            <a:xfrm>
              <a:off x="2379743" y="1913221"/>
              <a:ext cx="5146" cy="1018"/>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5" name="Google Shape;3955;p37"/>
            <p:cNvSpPr/>
            <p:nvPr/>
          </p:nvSpPr>
          <p:spPr>
            <a:xfrm>
              <a:off x="2364237" y="1918829"/>
              <a:ext cx="109" cy="68"/>
            </a:xfrm>
            <a:custGeom>
              <a:avLst/>
              <a:gdLst/>
              <a:ahLst/>
              <a:cxnLst/>
              <a:rect l="l" t="t" r="r" b="b"/>
              <a:pathLst>
                <a:path w="8" h="5" extrusionOk="0">
                  <a:moveTo>
                    <a:pt x="1" y="4"/>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6" name="Google Shape;3956;p37"/>
            <p:cNvSpPr/>
            <p:nvPr/>
          </p:nvSpPr>
          <p:spPr>
            <a:xfrm>
              <a:off x="2364713" y="1918503"/>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7" name="Google Shape;3957;p37"/>
            <p:cNvSpPr/>
            <p:nvPr/>
          </p:nvSpPr>
          <p:spPr>
            <a:xfrm>
              <a:off x="2364102" y="1918978"/>
              <a:ext cx="109" cy="54"/>
            </a:xfrm>
            <a:custGeom>
              <a:avLst/>
              <a:gdLst/>
              <a:ahLst/>
              <a:cxnLst/>
              <a:rect l="l" t="t" r="r" b="b"/>
              <a:pathLst>
                <a:path w="8" h="4" extrusionOk="0">
                  <a:moveTo>
                    <a:pt x="0" y="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8" name="Google Shape;3958;p37"/>
            <p:cNvSpPr/>
            <p:nvPr/>
          </p:nvSpPr>
          <p:spPr>
            <a:xfrm>
              <a:off x="2364672" y="1918544"/>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59" name="Google Shape;3959;p37"/>
            <p:cNvSpPr/>
            <p:nvPr/>
          </p:nvSpPr>
          <p:spPr>
            <a:xfrm>
              <a:off x="2364523" y="1918693"/>
              <a:ext cx="14" cy="14"/>
            </a:xfrm>
            <a:custGeom>
              <a:avLst/>
              <a:gdLst/>
              <a:ahLst/>
              <a:cxnLst/>
              <a:rect l="l" t="t" r="r" b="b"/>
              <a:pathLst>
                <a:path w="1" h="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0" name="Google Shape;3960;p37"/>
            <p:cNvSpPr/>
            <p:nvPr/>
          </p:nvSpPr>
          <p:spPr>
            <a:xfrm>
              <a:off x="2364387" y="1918734"/>
              <a:ext cx="54" cy="68"/>
            </a:xfrm>
            <a:custGeom>
              <a:avLst/>
              <a:gdLst/>
              <a:ahLst/>
              <a:cxnLst/>
              <a:rect l="l" t="t" r="r" b="b"/>
              <a:pathLst>
                <a:path w="4" h="5" extrusionOk="0">
                  <a:moveTo>
                    <a:pt x="0"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1" name="Google Shape;3961;p37"/>
            <p:cNvSpPr/>
            <p:nvPr/>
          </p:nvSpPr>
          <p:spPr>
            <a:xfrm>
              <a:off x="2363857" y="1919073"/>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2" name="Google Shape;3962;p37"/>
            <p:cNvSpPr/>
            <p:nvPr/>
          </p:nvSpPr>
          <p:spPr>
            <a:xfrm>
              <a:off x="2363341" y="1919358"/>
              <a:ext cx="204" cy="109"/>
            </a:xfrm>
            <a:custGeom>
              <a:avLst/>
              <a:gdLst/>
              <a:ahLst/>
              <a:cxnLst/>
              <a:rect l="l" t="t" r="r" b="b"/>
              <a:pathLst>
                <a:path w="15" h="8" extrusionOk="0">
                  <a:moveTo>
                    <a:pt x="0" y="8"/>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3" name="Google Shape;3963;p37"/>
            <p:cNvSpPr/>
            <p:nvPr/>
          </p:nvSpPr>
          <p:spPr>
            <a:xfrm>
              <a:off x="2362242" y="1919508"/>
              <a:ext cx="1018" cy="530"/>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4" name="Google Shape;3964;p37"/>
            <p:cNvSpPr/>
            <p:nvPr/>
          </p:nvSpPr>
          <p:spPr>
            <a:xfrm>
              <a:off x="2363626" y="1919209"/>
              <a:ext cx="149" cy="68"/>
            </a:xfrm>
            <a:custGeom>
              <a:avLst/>
              <a:gdLst/>
              <a:ahLst/>
              <a:cxnLst/>
              <a:rect l="l" t="t" r="r" b="b"/>
              <a:pathLst>
                <a:path w="11" h="5" extrusionOk="0">
                  <a:moveTo>
                    <a:pt x="0" y="5"/>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5" name="Google Shape;3965;p37"/>
            <p:cNvSpPr/>
            <p:nvPr/>
          </p:nvSpPr>
          <p:spPr>
            <a:xfrm>
              <a:off x="2361766" y="1920024"/>
              <a:ext cx="394" cy="204"/>
            </a:xfrm>
            <a:custGeom>
              <a:avLst/>
              <a:gdLst/>
              <a:ahLst/>
              <a:cxnLst/>
              <a:rect l="l" t="t" r="r" b="b"/>
              <a:pathLst>
                <a:path w="29" h="15" extrusionOk="0">
                  <a:moveTo>
                    <a:pt x="1" y="15"/>
                  </a:move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6" name="Google Shape;3966;p37"/>
            <p:cNvSpPr/>
            <p:nvPr/>
          </p:nvSpPr>
          <p:spPr>
            <a:xfrm>
              <a:off x="2423463" y="1902672"/>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7" name="Google Shape;3967;p37"/>
            <p:cNvSpPr/>
            <p:nvPr/>
          </p:nvSpPr>
          <p:spPr>
            <a:xfrm>
              <a:off x="2367333" y="1912040"/>
              <a:ext cx="1100" cy="244"/>
            </a:xfrm>
            <a:custGeom>
              <a:avLst/>
              <a:gdLst/>
              <a:ahLst/>
              <a:cxnLst/>
              <a:rect l="l" t="t" r="r" b="b"/>
              <a:pathLst>
                <a:path w="81" h="18" extrusionOk="0">
                  <a:moveTo>
                    <a:pt x="81" y="18"/>
                  </a:moveTo>
                  <a:cubicBezTo>
                    <a:pt x="56" y="7"/>
                    <a:pt x="28" y="0"/>
                    <a:pt x="0" y="0"/>
                  </a:cubicBezTo>
                  <a:cubicBezTo>
                    <a:pt x="28" y="0"/>
                    <a:pt x="56" y="7"/>
                    <a:pt x="8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8" name="Google Shape;3968;p37"/>
            <p:cNvSpPr/>
            <p:nvPr/>
          </p:nvSpPr>
          <p:spPr>
            <a:xfrm>
              <a:off x="2364618" y="191859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69" name="Google Shape;3969;p37"/>
            <p:cNvSpPr/>
            <p:nvPr/>
          </p:nvSpPr>
          <p:spPr>
            <a:xfrm>
              <a:off x="2364767" y="191840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0" name="Google Shape;3970;p37"/>
            <p:cNvSpPr/>
            <p:nvPr/>
          </p:nvSpPr>
          <p:spPr>
            <a:xfrm>
              <a:off x="2414298" y="1903201"/>
              <a:ext cx="3286" cy="54"/>
            </a:xfrm>
            <a:custGeom>
              <a:avLst/>
              <a:gdLst/>
              <a:ahLst/>
              <a:cxnLst/>
              <a:rect l="l" t="t" r="r" b="b"/>
              <a:pathLst>
                <a:path w="242" h="4" extrusionOk="0">
                  <a:moveTo>
                    <a:pt x="0" y="4"/>
                  </a:moveTo>
                  <a:cubicBezTo>
                    <a:pt x="81" y="4"/>
                    <a:pt x="161" y="4"/>
                    <a:pt x="242" y="0"/>
                  </a:cubicBezTo>
                  <a:cubicBezTo>
                    <a:pt x="161" y="4"/>
                    <a:pt x="81" y="4"/>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1" name="Google Shape;3971;p37"/>
            <p:cNvSpPr/>
            <p:nvPr/>
          </p:nvSpPr>
          <p:spPr>
            <a:xfrm>
              <a:off x="2373131" y="1912746"/>
              <a:ext cx="1779" cy="109"/>
            </a:xfrm>
            <a:custGeom>
              <a:avLst/>
              <a:gdLst/>
              <a:ahLst/>
              <a:cxnLst/>
              <a:rect l="l" t="t" r="r" b="b"/>
              <a:pathLst>
                <a:path w="131" h="8" extrusionOk="0">
                  <a:moveTo>
                    <a:pt x="1" y="8"/>
                  </a:moveTo>
                  <a:cubicBezTo>
                    <a:pt x="43" y="4"/>
                    <a:pt x="88" y="1"/>
                    <a:pt x="130" y="4"/>
                  </a:cubicBezTo>
                  <a:cubicBezTo>
                    <a:pt x="88" y="1"/>
                    <a:pt x="43" y="4"/>
                    <a:pt x="1"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2" name="Google Shape;3972;p37"/>
            <p:cNvSpPr/>
            <p:nvPr/>
          </p:nvSpPr>
          <p:spPr>
            <a:xfrm>
              <a:off x="2437773" y="1917172"/>
              <a:ext cx="394" cy="774"/>
            </a:xfrm>
            <a:custGeom>
              <a:avLst/>
              <a:gdLst/>
              <a:ahLst/>
              <a:cxnLst/>
              <a:rect l="l" t="t" r="r" b="b"/>
              <a:pathLst>
                <a:path w="29" h="57" extrusionOk="0">
                  <a:moveTo>
                    <a:pt x="1" y="0"/>
                  </a:moveTo>
                  <a:lnTo>
                    <a:pt x="29"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3" name="Google Shape;3973;p37"/>
            <p:cNvSpPr/>
            <p:nvPr/>
          </p:nvSpPr>
          <p:spPr>
            <a:xfrm>
              <a:off x="2437203" y="1916032"/>
              <a:ext cx="448" cy="774"/>
            </a:xfrm>
            <a:custGeom>
              <a:avLst/>
              <a:gdLst/>
              <a:ahLst/>
              <a:cxnLst/>
              <a:rect l="l" t="t" r="r" b="b"/>
              <a:pathLst>
                <a:path w="33" h="57" extrusionOk="0">
                  <a:moveTo>
                    <a:pt x="1" y="0"/>
                  </a:moveTo>
                  <a:lnTo>
                    <a:pt x="32"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4" name="Google Shape;3974;p37"/>
            <p:cNvSpPr/>
            <p:nvPr/>
          </p:nvSpPr>
          <p:spPr>
            <a:xfrm>
              <a:off x="2436062" y="1913656"/>
              <a:ext cx="394" cy="774"/>
            </a:xfrm>
            <a:custGeom>
              <a:avLst/>
              <a:gdLst/>
              <a:ahLst/>
              <a:cxnLst/>
              <a:rect l="l" t="t" r="r" b="b"/>
              <a:pathLst>
                <a:path w="29" h="57" extrusionOk="0">
                  <a:moveTo>
                    <a:pt x="1" y="0"/>
                  </a:moveTo>
                  <a:lnTo>
                    <a:pt x="29" y="5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5" name="Google Shape;3975;p37"/>
            <p:cNvSpPr/>
            <p:nvPr/>
          </p:nvSpPr>
          <p:spPr>
            <a:xfrm>
              <a:off x="2436687" y="1914932"/>
              <a:ext cx="394" cy="733"/>
            </a:xfrm>
            <a:custGeom>
              <a:avLst/>
              <a:gdLst/>
              <a:ahLst/>
              <a:cxnLst/>
              <a:rect l="l" t="t" r="r" b="b"/>
              <a:pathLst>
                <a:path w="29" h="54" extrusionOk="0">
                  <a:moveTo>
                    <a:pt x="0" y="1"/>
                  </a:moveTo>
                  <a:lnTo>
                    <a:pt x="28" y="5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6" name="Google Shape;3976;p37"/>
            <p:cNvSpPr/>
            <p:nvPr/>
          </p:nvSpPr>
          <p:spPr>
            <a:xfrm>
              <a:off x="2429885" y="1900825"/>
              <a:ext cx="6096" cy="12600"/>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7" name="Google Shape;3977;p37"/>
            <p:cNvSpPr/>
            <p:nvPr/>
          </p:nvSpPr>
          <p:spPr>
            <a:xfrm>
              <a:off x="3053662" y="2325828"/>
              <a:ext cx="6762" cy="1426"/>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78" name="Google Shape;3978;p37"/>
            <p:cNvSpPr/>
            <p:nvPr/>
          </p:nvSpPr>
          <p:spPr>
            <a:xfrm>
              <a:off x="2878838" y="2126931"/>
              <a:ext cx="301597" cy="226799"/>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979" name="Google Shape;3979;p37"/>
            <p:cNvSpPr/>
            <p:nvPr/>
          </p:nvSpPr>
          <p:spPr>
            <a:xfrm>
              <a:off x="3006548" y="2132321"/>
              <a:ext cx="7861" cy="1765"/>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0" name="Google Shape;3980;p37"/>
            <p:cNvSpPr/>
            <p:nvPr/>
          </p:nvSpPr>
          <p:spPr>
            <a:xfrm>
              <a:off x="3116594" y="2348014"/>
              <a:ext cx="679" cy="1344"/>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1" name="Google Shape;3981;p37"/>
            <p:cNvSpPr/>
            <p:nvPr/>
          </p:nvSpPr>
          <p:spPr>
            <a:xfrm>
              <a:off x="3114883" y="2370254"/>
              <a:ext cx="25675" cy="24575"/>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2" name="Google Shape;3982;p37"/>
            <p:cNvSpPr/>
            <p:nvPr/>
          </p:nvSpPr>
          <p:spPr>
            <a:xfrm>
              <a:off x="3286190" y="2425120"/>
              <a:ext cx="2770" cy="2322"/>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3" name="Google Shape;3983;p37"/>
            <p:cNvSpPr/>
            <p:nvPr/>
          </p:nvSpPr>
          <p:spPr>
            <a:xfrm>
              <a:off x="3278682" y="2370688"/>
              <a:ext cx="55858" cy="52287"/>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4" name="Google Shape;3984;p37"/>
            <p:cNvSpPr/>
            <p:nvPr/>
          </p:nvSpPr>
          <p:spPr>
            <a:xfrm>
              <a:off x="3327113" y="2318822"/>
              <a:ext cx="40271" cy="57243"/>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5" name="Google Shape;3985;p37"/>
            <p:cNvSpPr/>
            <p:nvPr/>
          </p:nvSpPr>
          <p:spPr>
            <a:xfrm>
              <a:off x="2437868" y="1704617"/>
              <a:ext cx="103542" cy="63855"/>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3986" name="Google Shape;3986;p37"/>
            <p:cNvSpPr/>
            <p:nvPr/>
          </p:nvSpPr>
          <p:spPr>
            <a:xfrm>
              <a:off x="2461928" y="1715967"/>
              <a:ext cx="204" cy="109"/>
            </a:xfrm>
            <a:custGeom>
              <a:avLst/>
              <a:gdLst/>
              <a:ahLst/>
              <a:cxnLst/>
              <a:rect l="l" t="t" r="r" b="b"/>
              <a:pathLst>
                <a:path w="15" h="8" extrusionOk="0">
                  <a:moveTo>
                    <a:pt x="14"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7" name="Google Shape;3987;p37"/>
            <p:cNvSpPr/>
            <p:nvPr/>
          </p:nvSpPr>
          <p:spPr>
            <a:xfrm>
              <a:off x="2465159" y="1716823"/>
              <a:ext cx="244" cy="54"/>
            </a:xfrm>
            <a:custGeom>
              <a:avLst/>
              <a:gdLst/>
              <a:ahLst/>
              <a:cxnLst/>
              <a:rect l="l" t="t" r="r" b="b"/>
              <a:pathLst>
                <a:path w="18" h="4" extrusionOk="0">
                  <a:moveTo>
                    <a:pt x="18"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8" name="Google Shape;3988;p37"/>
            <p:cNvSpPr/>
            <p:nvPr/>
          </p:nvSpPr>
          <p:spPr>
            <a:xfrm>
              <a:off x="2462498" y="1716157"/>
              <a:ext cx="244" cy="109"/>
            </a:xfrm>
            <a:custGeom>
              <a:avLst/>
              <a:gdLst/>
              <a:ahLst/>
              <a:cxnLst/>
              <a:rect l="l" t="t" r="r" b="b"/>
              <a:pathLst>
                <a:path w="18" h="8" extrusionOk="0">
                  <a:moveTo>
                    <a:pt x="18"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89" name="Google Shape;3989;p37"/>
            <p:cNvSpPr/>
            <p:nvPr/>
          </p:nvSpPr>
          <p:spPr>
            <a:xfrm>
              <a:off x="2463733" y="1716538"/>
              <a:ext cx="299" cy="109"/>
            </a:xfrm>
            <a:custGeom>
              <a:avLst/>
              <a:gdLst/>
              <a:ahLst/>
              <a:cxnLst/>
              <a:rect l="l" t="t" r="r" b="b"/>
              <a:pathLst>
                <a:path w="22" h="8" extrusionOk="0">
                  <a:moveTo>
                    <a:pt x="2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0" name="Google Shape;3990;p37"/>
            <p:cNvSpPr/>
            <p:nvPr/>
          </p:nvSpPr>
          <p:spPr>
            <a:xfrm>
              <a:off x="2463109" y="1716388"/>
              <a:ext cx="258" cy="68"/>
            </a:xfrm>
            <a:custGeom>
              <a:avLst/>
              <a:gdLst/>
              <a:ahLst/>
              <a:cxnLst/>
              <a:rect l="l" t="t" r="r" b="b"/>
              <a:pathLst>
                <a:path w="19" h="5" extrusionOk="0">
                  <a:moveTo>
                    <a:pt x="1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1" name="Google Shape;3991;p37"/>
            <p:cNvSpPr/>
            <p:nvPr/>
          </p:nvSpPr>
          <p:spPr>
            <a:xfrm>
              <a:off x="2464399" y="1716728"/>
              <a:ext cx="299" cy="54"/>
            </a:xfrm>
            <a:custGeom>
              <a:avLst/>
              <a:gdLst/>
              <a:ahLst/>
              <a:cxnLst/>
              <a:rect l="l" t="t" r="r" b="b"/>
              <a:pathLst>
                <a:path w="22" h="4" extrusionOk="0">
                  <a:moveTo>
                    <a:pt x="2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2" name="Google Shape;3992;p37"/>
            <p:cNvSpPr/>
            <p:nvPr/>
          </p:nvSpPr>
          <p:spPr>
            <a:xfrm>
              <a:off x="2541071" y="1746150"/>
              <a:ext cx="394" cy="3530"/>
            </a:xfrm>
            <a:custGeom>
              <a:avLst/>
              <a:gdLst/>
              <a:ahLst/>
              <a:cxnLst/>
              <a:rect l="l" t="t" r="r" b="b"/>
              <a:pathLst>
                <a:path w="29" h="260" extrusionOk="0">
                  <a:moveTo>
                    <a:pt x="0" y="0"/>
                  </a:moveTo>
                  <a:lnTo>
                    <a:pt x="28" y="259"/>
                  </a:lnTo>
                  <a:lnTo>
                    <a:pt x="28" y="25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3" name="Google Shape;3993;p37"/>
            <p:cNvSpPr/>
            <p:nvPr/>
          </p:nvSpPr>
          <p:spPr>
            <a:xfrm>
              <a:off x="2465919" y="1716959"/>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4" name="Google Shape;3994;p37"/>
            <p:cNvSpPr/>
            <p:nvPr/>
          </p:nvSpPr>
          <p:spPr>
            <a:xfrm>
              <a:off x="2373470" y="1729138"/>
              <a:ext cx="143134" cy="121505"/>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3995" name="Google Shape;3995;p37"/>
            <p:cNvSpPr/>
            <p:nvPr/>
          </p:nvSpPr>
          <p:spPr>
            <a:xfrm>
              <a:off x="2377313" y="1749667"/>
              <a:ext cx="299" cy="584"/>
            </a:xfrm>
            <a:custGeom>
              <a:avLst/>
              <a:gdLst/>
              <a:ahLst/>
              <a:cxnLst/>
              <a:rect l="l" t="t" r="r" b="b"/>
              <a:pathLst>
                <a:path w="22" h="43" extrusionOk="0">
                  <a:moveTo>
                    <a:pt x="1" y="0"/>
                  </a:moveTo>
                  <a:cubicBezTo>
                    <a:pt x="11" y="14"/>
                    <a:pt x="18" y="32"/>
                    <a:pt x="22" y="43"/>
                  </a:cubicBezTo>
                  <a:cubicBezTo>
                    <a:pt x="18" y="32"/>
                    <a:pt x="11" y="1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6" name="Google Shape;3996;p37"/>
            <p:cNvSpPr/>
            <p:nvPr/>
          </p:nvSpPr>
          <p:spPr>
            <a:xfrm>
              <a:off x="2378073" y="1751907"/>
              <a:ext cx="14" cy="204"/>
            </a:xfrm>
            <a:custGeom>
              <a:avLst/>
              <a:gdLst/>
              <a:ahLst/>
              <a:cxnLst/>
              <a:rect l="l" t="t" r="r" b="b"/>
              <a:pathLst>
                <a:path w="1" h="15" extrusionOk="0">
                  <a:moveTo>
                    <a:pt x="1" y="0"/>
                  </a:moveTo>
                  <a:cubicBezTo>
                    <a:pt x="1" y="4"/>
                    <a:pt x="1" y="11"/>
                    <a:pt x="1" y="14"/>
                  </a:cubicBezTo>
                  <a:cubicBezTo>
                    <a:pt x="1" y="11"/>
                    <a:pt x="1"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7" name="Google Shape;3997;p37"/>
            <p:cNvSpPr/>
            <p:nvPr/>
          </p:nvSpPr>
          <p:spPr>
            <a:xfrm>
              <a:off x="2377978" y="1751282"/>
              <a:ext cx="68" cy="353"/>
            </a:xfrm>
            <a:custGeom>
              <a:avLst/>
              <a:gdLst/>
              <a:ahLst/>
              <a:cxnLst/>
              <a:rect l="l" t="t" r="r" b="b"/>
              <a:pathLst>
                <a:path w="5" h="26" extrusionOk="0">
                  <a:moveTo>
                    <a:pt x="1" y="1"/>
                  </a:moveTo>
                  <a:cubicBezTo>
                    <a:pt x="1" y="8"/>
                    <a:pt x="4" y="18"/>
                    <a:pt x="4" y="25"/>
                  </a:cubicBezTo>
                  <a:cubicBezTo>
                    <a:pt x="4" y="18"/>
                    <a:pt x="4"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8" name="Google Shape;3998;p37"/>
            <p:cNvSpPr/>
            <p:nvPr/>
          </p:nvSpPr>
          <p:spPr>
            <a:xfrm>
              <a:off x="2373755" y="1729233"/>
              <a:ext cx="1629" cy="3761"/>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3999" name="Google Shape;3999;p37"/>
            <p:cNvSpPr/>
            <p:nvPr/>
          </p:nvSpPr>
          <p:spPr>
            <a:xfrm>
              <a:off x="2378032" y="175162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0" name="Google Shape;4000;p37"/>
            <p:cNvSpPr/>
            <p:nvPr/>
          </p:nvSpPr>
          <p:spPr>
            <a:xfrm>
              <a:off x="2374135" y="1744385"/>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1" name="Google Shape;4001;p37"/>
            <p:cNvSpPr/>
            <p:nvPr/>
          </p:nvSpPr>
          <p:spPr>
            <a:xfrm>
              <a:off x="2377842" y="1750862"/>
              <a:ext cx="149" cy="394"/>
            </a:xfrm>
            <a:custGeom>
              <a:avLst/>
              <a:gdLst/>
              <a:ahLst/>
              <a:cxnLst/>
              <a:rect l="l" t="t" r="r" b="b"/>
              <a:pathLst>
                <a:path w="11" h="29" extrusionOk="0">
                  <a:moveTo>
                    <a:pt x="0" y="0"/>
                  </a:moveTo>
                  <a:cubicBezTo>
                    <a:pt x="4" y="11"/>
                    <a:pt x="7" y="21"/>
                    <a:pt x="11" y="28"/>
                  </a:cubicBezTo>
                  <a:cubicBezTo>
                    <a:pt x="7" y="21"/>
                    <a:pt x="4"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2" name="Google Shape;4002;p37"/>
            <p:cNvSpPr/>
            <p:nvPr/>
          </p:nvSpPr>
          <p:spPr>
            <a:xfrm>
              <a:off x="2373470" y="1733034"/>
              <a:ext cx="244" cy="14"/>
            </a:xfrm>
            <a:custGeom>
              <a:avLst/>
              <a:gdLst/>
              <a:ahLst/>
              <a:cxnLst/>
              <a:rect l="l" t="t" r="r" b="b"/>
              <a:pathLst>
                <a:path w="18" h="1" extrusionOk="0">
                  <a:moveTo>
                    <a:pt x="18" y="0"/>
                  </a:moveTo>
                  <a:cubicBezTo>
                    <a:pt x="11" y="0"/>
                    <a:pt x="7" y="0"/>
                    <a:pt x="0" y="0"/>
                  </a:cubicBezTo>
                  <a:cubicBezTo>
                    <a:pt x="7" y="0"/>
                    <a:pt x="11" y="0"/>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3" name="Google Shape;4003;p37"/>
            <p:cNvSpPr/>
            <p:nvPr/>
          </p:nvSpPr>
          <p:spPr>
            <a:xfrm>
              <a:off x="2374135" y="1745485"/>
              <a:ext cx="2295" cy="2485"/>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4" name="Google Shape;4004;p37"/>
            <p:cNvSpPr/>
            <p:nvPr/>
          </p:nvSpPr>
          <p:spPr>
            <a:xfrm>
              <a:off x="2377652" y="1750291"/>
              <a:ext cx="204" cy="530"/>
            </a:xfrm>
            <a:custGeom>
              <a:avLst/>
              <a:gdLst/>
              <a:ahLst/>
              <a:cxnLst/>
              <a:rect l="l" t="t" r="r" b="b"/>
              <a:pathLst>
                <a:path w="15" h="39" extrusionOk="0">
                  <a:moveTo>
                    <a:pt x="0" y="0"/>
                  </a:moveTo>
                  <a:cubicBezTo>
                    <a:pt x="4" y="14"/>
                    <a:pt x="11" y="28"/>
                    <a:pt x="14" y="39"/>
                  </a:cubicBezTo>
                  <a:cubicBezTo>
                    <a:pt x="11" y="28"/>
                    <a:pt x="4" y="14"/>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5" name="Google Shape;4005;p37"/>
            <p:cNvSpPr/>
            <p:nvPr/>
          </p:nvSpPr>
          <p:spPr>
            <a:xfrm>
              <a:off x="2376932" y="1748852"/>
              <a:ext cx="394" cy="774"/>
            </a:xfrm>
            <a:custGeom>
              <a:avLst/>
              <a:gdLst/>
              <a:ahLst/>
              <a:cxnLst/>
              <a:rect l="l" t="t" r="r" b="b"/>
              <a:pathLst>
                <a:path w="29" h="57" extrusionOk="0">
                  <a:moveTo>
                    <a:pt x="1" y="1"/>
                  </a:moveTo>
                  <a:cubicBezTo>
                    <a:pt x="11" y="22"/>
                    <a:pt x="22" y="39"/>
                    <a:pt x="29" y="57"/>
                  </a:cubicBezTo>
                  <a:cubicBezTo>
                    <a:pt x="22" y="39"/>
                    <a:pt x="11" y="22"/>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6" name="Google Shape;4006;p37"/>
            <p:cNvSpPr/>
            <p:nvPr/>
          </p:nvSpPr>
          <p:spPr>
            <a:xfrm>
              <a:off x="2374135" y="1742063"/>
              <a:ext cx="244" cy="2335"/>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7" name="Google Shape;4007;p37"/>
            <p:cNvSpPr/>
            <p:nvPr/>
          </p:nvSpPr>
          <p:spPr>
            <a:xfrm>
              <a:off x="2378073" y="1752138"/>
              <a:ext cx="14" cy="109"/>
            </a:xfrm>
            <a:custGeom>
              <a:avLst/>
              <a:gdLst/>
              <a:ahLst/>
              <a:cxnLst/>
              <a:rect l="l" t="t" r="r" b="b"/>
              <a:pathLst>
                <a:path w="1" h="8" extrusionOk="0">
                  <a:moveTo>
                    <a:pt x="1" y="1"/>
                  </a:moveTo>
                  <a:cubicBezTo>
                    <a:pt x="1" y="1"/>
                    <a:pt x="1" y="4"/>
                    <a:pt x="1" y="8"/>
                  </a:cubicBezTo>
                  <a:cubicBezTo>
                    <a:pt x="1" y="4"/>
                    <a:pt x="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8" name="Google Shape;4008;p37"/>
            <p:cNvSpPr/>
            <p:nvPr/>
          </p:nvSpPr>
          <p:spPr>
            <a:xfrm>
              <a:off x="2374135" y="174482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09" name="Google Shape;4009;p37"/>
            <p:cNvSpPr/>
            <p:nvPr/>
          </p:nvSpPr>
          <p:spPr>
            <a:xfrm>
              <a:off x="2402173" y="1806665"/>
              <a:ext cx="109" cy="190"/>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0" name="Google Shape;4010;p37"/>
            <p:cNvSpPr/>
            <p:nvPr/>
          </p:nvSpPr>
          <p:spPr>
            <a:xfrm>
              <a:off x="2402458" y="1807181"/>
              <a:ext cx="163" cy="204"/>
            </a:xfrm>
            <a:custGeom>
              <a:avLst/>
              <a:gdLst/>
              <a:ahLst/>
              <a:cxnLst/>
              <a:rect l="l" t="t" r="r" b="b"/>
              <a:pathLst>
                <a:path w="12" h="15" extrusionOk="0">
                  <a:moveTo>
                    <a:pt x="11"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1" name="Google Shape;4011;p37"/>
            <p:cNvSpPr/>
            <p:nvPr/>
          </p:nvSpPr>
          <p:spPr>
            <a:xfrm>
              <a:off x="2403218" y="1808186"/>
              <a:ext cx="109" cy="149"/>
            </a:xfrm>
            <a:custGeom>
              <a:avLst/>
              <a:gdLst/>
              <a:ahLst/>
              <a:cxnLst/>
              <a:rect l="l" t="t" r="r" b="b"/>
              <a:pathLst>
                <a:path w="8" h="11" extrusionOk="0">
                  <a:moveTo>
                    <a:pt x="8"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2" name="Google Shape;4012;p37"/>
            <p:cNvSpPr/>
            <p:nvPr/>
          </p:nvSpPr>
          <p:spPr>
            <a:xfrm>
              <a:off x="2403504" y="1808566"/>
              <a:ext cx="109" cy="109"/>
            </a:xfrm>
            <a:custGeom>
              <a:avLst/>
              <a:gdLst/>
              <a:ahLst/>
              <a:cxnLst/>
              <a:rect l="l" t="t" r="r" b="b"/>
              <a:pathLst>
                <a:path w="8" h="8" extrusionOk="0">
                  <a:moveTo>
                    <a:pt x="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3" name="Google Shape;4013;p37"/>
            <p:cNvSpPr/>
            <p:nvPr/>
          </p:nvSpPr>
          <p:spPr>
            <a:xfrm>
              <a:off x="2402132" y="1806421"/>
              <a:ext cx="14" cy="149"/>
            </a:xfrm>
            <a:custGeom>
              <a:avLst/>
              <a:gdLst/>
              <a:ahLst/>
              <a:cxnLst/>
              <a:rect l="l" t="t" r="r" b="b"/>
              <a:pathLst>
                <a:path w="1" h="11" extrusionOk="0">
                  <a:moveTo>
                    <a:pt x="0" y="11"/>
                  </a:moveTo>
                  <a:cubicBezTo>
                    <a:pt x="0" y="7"/>
                    <a:pt x="0" y="4"/>
                    <a:pt x="0" y="0"/>
                  </a:cubicBezTo>
                  <a:cubicBezTo>
                    <a:pt x="0" y="4"/>
                    <a:pt x="0" y="7"/>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4" name="Google Shape;4014;p37"/>
            <p:cNvSpPr/>
            <p:nvPr/>
          </p:nvSpPr>
          <p:spPr>
            <a:xfrm>
              <a:off x="2403789" y="1808892"/>
              <a:ext cx="109" cy="109"/>
            </a:xfrm>
            <a:custGeom>
              <a:avLst/>
              <a:gdLst/>
              <a:ahLst/>
              <a:cxnLst/>
              <a:rect l="l" t="t" r="r" b="b"/>
              <a:pathLst>
                <a:path w="8" h="8" extrusionOk="0">
                  <a:moveTo>
                    <a:pt x="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5" name="Google Shape;4015;p37"/>
            <p:cNvSpPr/>
            <p:nvPr/>
          </p:nvSpPr>
          <p:spPr>
            <a:xfrm>
              <a:off x="2402078" y="1806136"/>
              <a:ext cx="14" cy="204"/>
            </a:xfrm>
            <a:custGeom>
              <a:avLst/>
              <a:gdLst/>
              <a:ahLst/>
              <a:cxnLst/>
              <a:rect l="l" t="t" r="r" b="b"/>
              <a:pathLst>
                <a:path w="1" h="15" extrusionOk="0">
                  <a:moveTo>
                    <a:pt x="1" y="14"/>
                  </a:moveTo>
                  <a:cubicBezTo>
                    <a:pt x="1" y="11"/>
                    <a:pt x="1" y="4"/>
                    <a:pt x="1" y="0"/>
                  </a:cubicBezTo>
                  <a:cubicBezTo>
                    <a:pt x="1" y="4"/>
                    <a:pt x="1" y="11"/>
                    <a:pt x="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6" name="Google Shape;4016;p37"/>
            <p:cNvSpPr/>
            <p:nvPr/>
          </p:nvSpPr>
          <p:spPr>
            <a:xfrm>
              <a:off x="2404508" y="180965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7" name="Google Shape;4017;p37"/>
            <p:cNvSpPr/>
            <p:nvPr/>
          </p:nvSpPr>
          <p:spPr>
            <a:xfrm>
              <a:off x="2402703" y="1807520"/>
              <a:ext cx="109" cy="149"/>
            </a:xfrm>
            <a:custGeom>
              <a:avLst/>
              <a:gdLst/>
              <a:ahLst/>
              <a:cxnLst/>
              <a:rect l="l" t="t" r="r" b="b"/>
              <a:pathLst>
                <a:path w="8" h="11" extrusionOk="0">
                  <a:moveTo>
                    <a:pt x="7"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8" name="Google Shape;4018;p37"/>
            <p:cNvSpPr/>
            <p:nvPr/>
          </p:nvSpPr>
          <p:spPr>
            <a:xfrm>
              <a:off x="2402933" y="1807901"/>
              <a:ext cx="109" cy="149"/>
            </a:xfrm>
            <a:custGeom>
              <a:avLst/>
              <a:gdLst/>
              <a:ahLst/>
              <a:cxnLst/>
              <a:rect l="l" t="t" r="r" b="b"/>
              <a:pathLst>
                <a:path w="8" h="11" extrusionOk="0">
                  <a:moveTo>
                    <a:pt x="8"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19" name="Google Shape;4019;p37"/>
            <p:cNvSpPr/>
            <p:nvPr/>
          </p:nvSpPr>
          <p:spPr>
            <a:xfrm>
              <a:off x="2404128" y="1809272"/>
              <a:ext cx="54" cy="68"/>
            </a:xfrm>
            <a:custGeom>
              <a:avLst/>
              <a:gdLst/>
              <a:ahLst/>
              <a:cxnLst/>
              <a:rect l="l" t="t" r="r" b="b"/>
              <a:pathLst>
                <a:path w="4" h="5" extrusionOk="0">
                  <a:moveTo>
                    <a:pt x="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0" name="Google Shape;4020;p37"/>
            <p:cNvSpPr/>
            <p:nvPr/>
          </p:nvSpPr>
          <p:spPr>
            <a:xfrm>
              <a:off x="2378697" y="1753468"/>
              <a:ext cx="204" cy="299"/>
            </a:xfrm>
            <a:custGeom>
              <a:avLst/>
              <a:gdLst/>
              <a:ahLst/>
              <a:cxnLst/>
              <a:rect l="l" t="t" r="r" b="b"/>
              <a:pathLst>
                <a:path w="15" h="22" extrusionOk="0">
                  <a:moveTo>
                    <a:pt x="14" y="2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1" name="Google Shape;4021;p37"/>
            <p:cNvSpPr/>
            <p:nvPr/>
          </p:nvSpPr>
          <p:spPr>
            <a:xfrm>
              <a:off x="2388487" y="1786652"/>
              <a:ext cx="6476" cy="3910"/>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2" name="Google Shape;4022;p37"/>
            <p:cNvSpPr/>
            <p:nvPr/>
          </p:nvSpPr>
          <p:spPr>
            <a:xfrm>
              <a:off x="2378032" y="1752233"/>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3" name="Google Shape;4023;p37"/>
            <p:cNvSpPr/>
            <p:nvPr/>
          </p:nvSpPr>
          <p:spPr>
            <a:xfrm>
              <a:off x="2402268" y="1806896"/>
              <a:ext cx="109" cy="204"/>
            </a:xfrm>
            <a:custGeom>
              <a:avLst/>
              <a:gdLst/>
              <a:ahLst/>
              <a:cxnLst/>
              <a:rect l="l" t="t" r="r" b="b"/>
              <a:pathLst>
                <a:path w="8" h="15" extrusionOk="0">
                  <a:moveTo>
                    <a:pt x="8"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4" name="Google Shape;4024;p37"/>
            <p:cNvSpPr/>
            <p:nvPr/>
          </p:nvSpPr>
          <p:spPr>
            <a:xfrm>
              <a:off x="2449043" y="1751187"/>
              <a:ext cx="299" cy="68"/>
            </a:xfrm>
            <a:custGeom>
              <a:avLst/>
              <a:gdLst/>
              <a:ahLst/>
              <a:cxnLst/>
              <a:rect l="l" t="t" r="r" b="b"/>
              <a:pathLst>
                <a:path w="22" h="5" extrusionOk="0">
                  <a:moveTo>
                    <a:pt x="2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5" name="Google Shape;4025;p37"/>
            <p:cNvSpPr/>
            <p:nvPr/>
          </p:nvSpPr>
          <p:spPr>
            <a:xfrm>
              <a:off x="2452559" y="1750088"/>
              <a:ext cx="54" cy="68"/>
            </a:xfrm>
            <a:custGeom>
              <a:avLst/>
              <a:gdLst/>
              <a:ahLst/>
              <a:cxnLst/>
              <a:rect l="l" t="t" r="r" b="b"/>
              <a:pathLst>
                <a:path w="4" h="5" extrusionOk="0">
                  <a:moveTo>
                    <a:pt x="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6" name="Google Shape;4026;p37"/>
            <p:cNvSpPr/>
            <p:nvPr/>
          </p:nvSpPr>
          <p:spPr>
            <a:xfrm>
              <a:off x="2448418" y="1751242"/>
              <a:ext cx="299" cy="14"/>
            </a:xfrm>
            <a:custGeom>
              <a:avLst/>
              <a:gdLst/>
              <a:ahLst/>
              <a:cxnLst/>
              <a:rect l="l" t="t" r="r" b="b"/>
              <a:pathLst>
                <a:path w="22" h="1" extrusionOk="0">
                  <a:moveTo>
                    <a:pt x="22"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7" name="Google Shape;4027;p37"/>
            <p:cNvSpPr/>
            <p:nvPr/>
          </p:nvSpPr>
          <p:spPr>
            <a:xfrm>
              <a:off x="2451419" y="1750712"/>
              <a:ext cx="149" cy="54"/>
            </a:xfrm>
            <a:custGeom>
              <a:avLst/>
              <a:gdLst/>
              <a:ahLst/>
              <a:cxnLst/>
              <a:rect l="l" t="t" r="r" b="b"/>
              <a:pathLst>
                <a:path w="11" h="4" extrusionOk="0">
                  <a:moveTo>
                    <a:pt x="11"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8" name="Google Shape;4028;p37"/>
            <p:cNvSpPr/>
            <p:nvPr/>
          </p:nvSpPr>
          <p:spPr>
            <a:xfrm>
              <a:off x="2451038" y="1750807"/>
              <a:ext cx="204" cy="54"/>
            </a:xfrm>
            <a:custGeom>
              <a:avLst/>
              <a:gdLst/>
              <a:ahLst/>
              <a:cxnLst/>
              <a:rect l="l" t="t" r="r" b="b"/>
              <a:pathLst>
                <a:path w="15" h="4" extrusionOk="0">
                  <a:moveTo>
                    <a:pt x="1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29" name="Google Shape;4029;p37"/>
            <p:cNvSpPr/>
            <p:nvPr/>
          </p:nvSpPr>
          <p:spPr>
            <a:xfrm>
              <a:off x="2452179" y="1750332"/>
              <a:ext cx="109" cy="54"/>
            </a:xfrm>
            <a:custGeom>
              <a:avLst/>
              <a:gdLst/>
              <a:ahLst/>
              <a:cxnLst/>
              <a:rect l="l" t="t" r="r" b="b"/>
              <a:pathLst>
                <a:path w="8" h="4"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0" name="Google Shape;4030;p37"/>
            <p:cNvSpPr/>
            <p:nvPr/>
          </p:nvSpPr>
          <p:spPr>
            <a:xfrm>
              <a:off x="2447658" y="1751282"/>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1" name="Google Shape;4031;p37"/>
            <p:cNvSpPr/>
            <p:nvPr/>
          </p:nvSpPr>
          <p:spPr>
            <a:xfrm>
              <a:off x="2446857" y="1751337"/>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2" name="Google Shape;4032;p37"/>
            <p:cNvSpPr/>
            <p:nvPr/>
          </p:nvSpPr>
          <p:spPr>
            <a:xfrm>
              <a:off x="2500610" y="1758560"/>
              <a:ext cx="14" cy="149"/>
            </a:xfrm>
            <a:custGeom>
              <a:avLst/>
              <a:gdLst/>
              <a:ahLst/>
              <a:cxnLst/>
              <a:rect l="l" t="t" r="r" b="b"/>
              <a:pathLst>
                <a:path w="1" h="11" extrusionOk="0">
                  <a:moveTo>
                    <a:pt x="1" y="11"/>
                  </a:moveTo>
                  <a:lnTo>
                    <a:pt x="1" y="0"/>
                  </a:lnTo>
                  <a:cubicBezTo>
                    <a:pt x="1" y="4"/>
                    <a:pt x="1"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3" name="Google Shape;4033;p37"/>
            <p:cNvSpPr/>
            <p:nvPr/>
          </p:nvSpPr>
          <p:spPr>
            <a:xfrm>
              <a:off x="2500610" y="1758886"/>
              <a:ext cx="14" cy="204"/>
            </a:xfrm>
            <a:custGeom>
              <a:avLst/>
              <a:gdLst/>
              <a:ahLst/>
              <a:cxnLst/>
              <a:rect l="l" t="t" r="r" b="b"/>
              <a:pathLst>
                <a:path w="1" h="15" extrusionOk="0">
                  <a:moveTo>
                    <a:pt x="1"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4" name="Google Shape;4034;p37"/>
            <p:cNvSpPr/>
            <p:nvPr/>
          </p:nvSpPr>
          <p:spPr>
            <a:xfrm>
              <a:off x="2450658" y="1750902"/>
              <a:ext cx="204" cy="54"/>
            </a:xfrm>
            <a:custGeom>
              <a:avLst/>
              <a:gdLst/>
              <a:ahLst/>
              <a:cxnLst/>
              <a:rect l="l" t="t" r="r" b="b"/>
              <a:pathLst>
                <a:path w="15" h="4" extrusionOk="0">
                  <a:moveTo>
                    <a:pt x="1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5" name="Google Shape;4035;p37"/>
            <p:cNvSpPr/>
            <p:nvPr/>
          </p:nvSpPr>
          <p:spPr>
            <a:xfrm>
              <a:off x="2451989" y="1750481"/>
              <a:ext cx="109" cy="54"/>
            </a:xfrm>
            <a:custGeom>
              <a:avLst/>
              <a:gdLst/>
              <a:ahLst/>
              <a:cxnLst/>
              <a:rect l="l" t="t" r="r" b="b"/>
              <a:pathLst>
                <a:path w="8" h="4" extrusionOk="0">
                  <a:moveTo>
                    <a:pt x="7"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6" name="Google Shape;4036;p37"/>
            <p:cNvSpPr/>
            <p:nvPr/>
          </p:nvSpPr>
          <p:spPr>
            <a:xfrm>
              <a:off x="2449654" y="1751092"/>
              <a:ext cx="258" cy="68"/>
            </a:xfrm>
            <a:custGeom>
              <a:avLst/>
              <a:gdLst/>
              <a:ahLst/>
              <a:cxnLst/>
              <a:rect l="l" t="t" r="r" b="b"/>
              <a:pathLst>
                <a:path w="19" h="5" extrusionOk="0">
                  <a:moveTo>
                    <a:pt x="18"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7" name="Google Shape;4037;p37"/>
            <p:cNvSpPr/>
            <p:nvPr/>
          </p:nvSpPr>
          <p:spPr>
            <a:xfrm>
              <a:off x="2500664" y="1759266"/>
              <a:ext cx="14" cy="258"/>
            </a:xfrm>
            <a:custGeom>
              <a:avLst/>
              <a:gdLst/>
              <a:ahLst/>
              <a:cxnLst/>
              <a:rect l="l" t="t" r="r" b="b"/>
              <a:pathLst>
                <a:path w="1" h="19" extrusionOk="0">
                  <a:moveTo>
                    <a:pt x="0"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8" name="Google Shape;4038;p37"/>
            <p:cNvSpPr/>
            <p:nvPr/>
          </p:nvSpPr>
          <p:spPr>
            <a:xfrm>
              <a:off x="2500800" y="1760787"/>
              <a:ext cx="14" cy="299"/>
            </a:xfrm>
            <a:custGeom>
              <a:avLst/>
              <a:gdLst/>
              <a:ahLst/>
              <a:cxnLst/>
              <a:rect l="l" t="t" r="r" b="b"/>
              <a:pathLst>
                <a:path w="1" h="22" extrusionOk="0">
                  <a:moveTo>
                    <a:pt x="1"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39" name="Google Shape;4039;p37"/>
            <p:cNvSpPr/>
            <p:nvPr/>
          </p:nvSpPr>
          <p:spPr>
            <a:xfrm>
              <a:off x="2500664" y="1759741"/>
              <a:ext cx="54" cy="258"/>
            </a:xfrm>
            <a:custGeom>
              <a:avLst/>
              <a:gdLst/>
              <a:ahLst/>
              <a:cxnLst/>
              <a:rect l="l" t="t" r="r" b="b"/>
              <a:pathLst>
                <a:path w="4" h="19" extrusionOk="0">
                  <a:moveTo>
                    <a:pt x="4" y="1"/>
                  </a:moveTo>
                  <a:cubicBezTo>
                    <a:pt x="0" y="4"/>
                    <a:pt x="4" y="11"/>
                    <a:pt x="4" y="18"/>
                  </a:cubicBez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0" name="Google Shape;4040;p37"/>
            <p:cNvSpPr/>
            <p:nvPr/>
          </p:nvSpPr>
          <p:spPr>
            <a:xfrm>
              <a:off x="2500759" y="1760216"/>
              <a:ext cx="14" cy="353"/>
            </a:xfrm>
            <a:custGeom>
              <a:avLst/>
              <a:gdLst/>
              <a:ahLst/>
              <a:cxnLst/>
              <a:rect l="l" t="t" r="r" b="b"/>
              <a:pathLst>
                <a:path w="1" h="26" extrusionOk="0">
                  <a:moveTo>
                    <a:pt x="0"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1" name="Google Shape;4041;p37"/>
            <p:cNvSpPr/>
            <p:nvPr/>
          </p:nvSpPr>
          <p:spPr>
            <a:xfrm>
              <a:off x="2451704" y="1750576"/>
              <a:ext cx="149" cy="95"/>
            </a:xfrm>
            <a:custGeom>
              <a:avLst/>
              <a:gdLst/>
              <a:ahLst/>
              <a:cxnLst/>
              <a:rect l="l" t="t" r="r" b="b"/>
              <a:pathLst>
                <a:path w="11" h="7" extrusionOk="0">
                  <a:moveTo>
                    <a:pt x="1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2" name="Google Shape;4042;p37"/>
            <p:cNvSpPr/>
            <p:nvPr/>
          </p:nvSpPr>
          <p:spPr>
            <a:xfrm>
              <a:off x="2450183" y="1750997"/>
              <a:ext cx="204" cy="54"/>
            </a:xfrm>
            <a:custGeom>
              <a:avLst/>
              <a:gdLst/>
              <a:ahLst/>
              <a:cxnLst/>
              <a:rect l="l" t="t" r="r" b="b"/>
              <a:pathLst>
                <a:path w="15" h="4" extrusionOk="0">
                  <a:moveTo>
                    <a:pt x="1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3" name="Google Shape;4043;p37"/>
            <p:cNvSpPr/>
            <p:nvPr/>
          </p:nvSpPr>
          <p:spPr>
            <a:xfrm>
              <a:off x="2452695" y="1749952"/>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4" name="Google Shape;4044;p37"/>
            <p:cNvSpPr/>
            <p:nvPr/>
          </p:nvSpPr>
          <p:spPr>
            <a:xfrm>
              <a:off x="2501044" y="1763312"/>
              <a:ext cx="54" cy="339"/>
            </a:xfrm>
            <a:custGeom>
              <a:avLst/>
              <a:gdLst/>
              <a:ahLst/>
              <a:cxnLst/>
              <a:rect l="l" t="t" r="r" b="b"/>
              <a:pathLst>
                <a:path w="4" h="25" extrusionOk="0">
                  <a:moveTo>
                    <a:pt x="4"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5" name="Google Shape;4045;p37"/>
            <p:cNvSpPr/>
            <p:nvPr/>
          </p:nvSpPr>
          <p:spPr>
            <a:xfrm>
              <a:off x="2501275" y="1764683"/>
              <a:ext cx="68" cy="299"/>
            </a:xfrm>
            <a:custGeom>
              <a:avLst/>
              <a:gdLst/>
              <a:ahLst/>
              <a:cxnLst/>
              <a:rect l="l" t="t" r="r" b="b"/>
              <a:pathLst>
                <a:path w="5" h="22" extrusionOk="0">
                  <a:moveTo>
                    <a:pt x="4"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6" name="Google Shape;4046;p37"/>
            <p:cNvSpPr/>
            <p:nvPr/>
          </p:nvSpPr>
          <p:spPr>
            <a:xfrm>
              <a:off x="2501180" y="1763977"/>
              <a:ext cx="68" cy="339"/>
            </a:xfrm>
            <a:custGeom>
              <a:avLst/>
              <a:gdLst/>
              <a:ahLst/>
              <a:cxnLst/>
              <a:rect l="l" t="t" r="r" b="b"/>
              <a:pathLst>
                <a:path w="5" h="25" extrusionOk="0">
                  <a:moveTo>
                    <a:pt x="4"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7" name="Google Shape;4047;p37"/>
            <p:cNvSpPr/>
            <p:nvPr/>
          </p:nvSpPr>
          <p:spPr>
            <a:xfrm>
              <a:off x="2452369" y="1750237"/>
              <a:ext cx="109" cy="54"/>
            </a:xfrm>
            <a:custGeom>
              <a:avLst/>
              <a:gdLst/>
              <a:ahLst/>
              <a:cxnLst/>
              <a:rect l="l" t="t" r="r" b="b"/>
              <a:pathLst>
                <a:path w="8" h="4"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8" name="Google Shape;4048;p37"/>
            <p:cNvSpPr/>
            <p:nvPr/>
          </p:nvSpPr>
          <p:spPr>
            <a:xfrm>
              <a:off x="2501425" y="1765403"/>
              <a:ext cx="54" cy="244"/>
            </a:xfrm>
            <a:custGeom>
              <a:avLst/>
              <a:gdLst/>
              <a:ahLst/>
              <a:cxnLst/>
              <a:rect l="l" t="t" r="r" b="b"/>
              <a:pathLst>
                <a:path w="4" h="18" extrusionOk="0">
                  <a:moveTo>
                    <a:pt x="4"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49" name="Google Shape;4049;p37"/>
            <p:cNvSpPr/>
            <p:nvPr/>
          </p:nvSpPr>
          <p:spPr>
            <a:xfrm>
              <a:off x="2500800" y="1761357"/>
              <a:ext cx="68" cy="353"/>
            </a:xfrm>
            <a:custGeom>
              <a:avLst/>
              <a:gdLst/>
              <a:ahLst/>
              <a:cxnLst/>
              <a:rect l="l" t="t" r="r" b="b"/>
              <a:pathLst>
                <a:path w="5" h="26" extrusionOk="0">
                  <a:moveTo>
                    <a:pt x="4"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0" name="Google Shape;4050;p37"/>
            <p:cNvSpPr/>
            <p:nvPr/>
          </p:nvSpPr>
          <p:spPr>
            <a:xfrm>
              <a:off x="2500895" y="1761982"/>
              <a:ext cx="68" cy="339"/>
            </a:xfrm>
            <a:custGeom>
              <a:avLst/>
              <a:gdLst/>
              <a:ahLst/>
              <a:cxnLst/>
              <a:rect l="l" t="t" r="r" b="b"/>
              <a:pathLst>
                <a:path w="5" h="25" extrusionOk="0">
                  <a:moveTo>
                    <a:pt x="4"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1" name="Google Shape;4051;p37"/>
            <p:cNvSpPr/>
            <p:nvPr/>
          </p:nvSpPr>
          <p:spPr>
            <a:xfrm>
              <a:off x="2500949" y="1762647"/>
              <a:ext cx="54" cy="339"/>
            </a:xfrm>
            <a:custGeom>
              <a:avLst/>
              <a:gdLst/>
              <a:ahLst/>
              <a:cxnLst/>
              <a:rect l="l" t="t" r="r" b="b"/>
              <a:pathLst>
                <a:path w="4" h="25" extrusionOk="0">
                  <a:moveTo>
                    <a:pt x="4"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2" name="Google Shape;4052;p37"/>
            <p:cNvSpPr/>
            <p:nvPr/>
          </p:nvSpPr>
          <p:spPr>
            <a:xfrm>
              <a:off x="2501615" y="1766258"/>
              <a:ext cx="54" cy="204"/>
            </a:xfrm>
            <a:custGeom>
              <a:avLst/>
              <a:gdLst/>
              <a:ahLst/>
              <a:cxnLst/>
              <a:rect l="l" t="t" r="r" b="b"/>
              <a:pathLst>
                <a:path w="4" h="15" extrusionOk="0">
                  <a:moveTo>
                    <a:pt x="4"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3" name="Google Shape;4053;p37"/>
            <p:cNvSpPr/>
            <p:nvPr/>
          </p:nvSpPr>
          <p:spPr>
            <a:xfrm>
              <a:off x="2391759" y="1582202"/>
              <a:ext cx="300144" cy="138721"/>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solidFill>
              <a:srgbClr val="F99900"/>
            </a:solidFill>
            <a:ln>
              <a:noFill/>
            </a:ln>
          </p:spPr>
          <p:txBody>
            <a:bodyPr spcFirstLastPara="1" wrap="square" lIns="121900" tIns="121900" rIns="121900" bIns="121900" anchor="ctr" anchorCtr="0">
              <a:noAutofit/>
            </a:bodyPr>
            <a:lstStyle/>
            <a:p>
              <a:endParaRPr sz="2400"/>
            </a:p>
          </p:txBody>
        </p:sp>
        <p:sp>
          <p:nvSpPr>
            <p:cNvPr id="4054" name="Google Shape;4054;p37"/>
            <p:cNvSpPr/>
            <p:nvPr/>
          </p:nvSpPr>
          <p:spPr>
            <a:xfrm>
              <a:off x="2571159" y="1710115"/>
              <a:ext cx="54" cy="163"/>
            </a:xfrm>
            <a:custGeom>
              <a:avLst/>
              <a:gdLst/>
              <a:ahLst/>
              <a:cxnLst/>
              <a:rect l="l" t="t" r="r" b="b"/>
              <a:pathLst>
                <a:path w="4" h="12" extrusionOk="0">
                  <a:moveTo>
                    <a:pt x="0"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5" name="Google Shape;4055;p37"/>
            <p:cNvSpPr/>
            <p:nvPr/>
          </p:nvSpPr>
          <p:spPr>
            <a:xfrm>
              <a:off x="2571960" y="1708839"/>
              <a:ext cx="109" cy="109"/>
            </a:xfrm>
            <a:custGeom>
              <a:avLst/>
              <a:gdLst/>
              <a:ahLst/>
              <a:cxnLst/>
              <a:rect l="l" t="t" r="r" b="b"/>
              <a:pathLst>
                <a:path w="8" h="8" extrusionOk="0">
                  <a:moveTo>
                    <a:pt x="1" y="7"/>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6" name="Google Shape;4056;p37"/>
            <p:cNvSpPr/>
            <p:nvPr/>
          </p:nvSpPr>
          <p:spPr>
            <a:xfrm>
              <a:off x="2572340" y="1708500"/>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7" name="Google Shape;4057;p37"/>
            <p:cNvSpPr/>
            <p:nvPr/>
          </p:nvSpPr>
          <p:spPr>
            <a:xfrm>
              <a:off x="2572245" y="1708595"/>
              <a:ext cx="68" cy="68"/>
            </a:xfrm>
            <a:custGeom>
              <a:avLst/>
              <a:gdLst/>
              <a:ahLst/>
              <a:cxnLst/>
              <a:rect l="l" t="t" r="r" b="b"/>
              <a:pathLst>
                <a:path w="5" h="5" extrusionOk="0">
                  <a:moveTo>
                    <a:pt x="1"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8" name="Google Shape;4058;p37"/>
            <p:cNvSpPr/>
            <p:nvPr/>
          </p:nvSpPr>
          <p:spPr>
            <a:xfrm>
              <a:off x="2571539" y="1709505"/>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59" name="Google Shape;4059;p37"/>
            <p:cNvSpPr/>
            <p:nvPr/>
          </p:nvSpPr>
          <p:spPr>
            <a:xfrm>
              <a:off x="2571729" y="1709219"/>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0" name="Google Shape;4060;p37"/>
            <p:cNvSpPr/>
            <p:nvPr/>
          </p:nvSpPr>
          <p:spPr>
            <a:xfrm>
              <a:off x="2571349" y="1709790"/>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1" name="Google Shape;4061;p37"/>
            <p:cNvSpPr/>
            <p:nvPr/>
          </p:nvSpPr>
          <p:spPr>
            <a:xfrm>
              <a:off x="2572109" y="1708690"/>
              <a:ext cx="54" cy="68"/>
            </a:xfrm>
            <a:custGeom>
              <a:avLst/>
              <a:gdLst/>
              <a:ahLst/>
              <a:cxnLst/>
              <a:rect l="l" t="t" r="r" b="b"/>
              <a:pathLst>
                <a:path w="4" h="5" extrusionOk="0">
                  <a:moveTo>
                    <a:pt x="0"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2" name="Google Shape;4062;p37"/>
            <p:cNvSpPr/>
            <p:nvPr/>
          </p:nvSpPr>
          <p:spPr>
            <a:xfrm>
              <a:off x="2570968" y="1710550"/>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3" name="Google Shape;4063;p37"/>
            <p:cNvSpPr/>
            <p:nvPr/>
          </p:nvSpPr>
          <p:spPr>
            <a:xfrm>
              <a:off x="2641218" y="170617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4" name="Google Shape;4064;p37"/>
            <p:cNvSpPr/>
            <p:nvPr/>
          </p:nvSpPr>
          <p:spPr>
            <a:xfrm>
              <a:off x="2572584" y="1708364"/>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5" name="Google Shape;4065;p37"/>
            <p:cNvSpPr/>
            <p:nvPr/>
          </p:nvSpPr>
          <p:spPr>
            <a:xfrm>
              <a:off x="2641829" y="1706178"/>
              <a:ext cx="204" cy="14"/>
            </a:xfrm>
            <a:custGeom>
              <a:avLst/>
              <a:gdLst/>
              <a:ahLst/>
              <a:cxnLst/>
              <a:rect l="l" t="t" r="r" b="b"/>
              <a:pathLst>
                <a:path w="15" h="1" extrusionOk="0">
                  <a:moveTo>
                    <a:pt x="1" y="0"/>
                  </a:moveTo>
                  <a:lnTo>
                    <a:pt x="1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6" name="Google Shape;4066;p37"/>
            <p:cNvSpPr/>
            <p:nvPr/>
          </p:nvSpPr>
          <p:spPr>
            <a:xfrm>
              <a:off x="2571824" y="1709029"/>
              <a:ext cx="109" cy="109"/>
            </a:xfrm>
            <a:custGeom>
              <a:avLst/>
              <a:gdLst/>
              <a:ahLst/>
              <a:cxnLst/>
              <a:rect l="l" t="t" r="r" b="b"/>
              <a:pathLst>
                <a:path w="8" h="8" extrusionOk="0">
                  <a:moveTo>
                    <a:pt x="0" y="7"/>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7" name="Google Shape;4067;p37"/>
            <p:cNvSpPr/>
            <p:nvPr/>
          </p:nvSpPr>
          <p:spPr>
            <a:xfrm>
              <a:off x="2642305" y="1706219"/>
              <a:ext cx="258" cy="68"/>
            </a:xfrm>
            <a:custGeom>
              <a:avLst/>
              <a:gdLst/>
              <a:ahLst/>
              <a:cxnLst/>
              <a:rect l="l" t="t" r="r" b="b"/>
              <a:pathLst>
                <a:path w="19" h="5" extrusionOk="0">
                  <a:moveTo>
                    <a:pt x="1" y="1"/>
                  </a:moveTo>
                  <a:lnTo>
                    <a:pt x="1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8" name="Google Shape;4068;p37"/>
            <p:cNvSpPr/>
            <p:nvPr/>
          </p:nvSpPr>
          <p:spPr>
            <a:xfrm>
              <a:off x="2642780" y="1706273"/>
              <a:ext cx="353" cy="149"/>
            </a:xfrm>
            <a:custGeom>
              <a:avLst/>
              <a:gdLst/>
              <a:ahLst/>
              <a:cxnLst/>
              <a:rect l="l" t="t" r="r" b="b"/>
              <a:pathLst>
                <a:path w="26" h="11" extrusionOk="0">
                  <a:moveTo>
                    <a:pt x="1" y="0"/>
                  </a:moveTo>
                  <a:cubicBezTo>
                    <a:pt x="8" y="4"/>
                    <a:pt x="18" y="7"/>
                    <a:pt x="25" y="11"/>
                  </a:cubicBezTo>
                  <a:cubicBezTo>
                    <a:pt x="18" y="7"/>
                    <a:pt x="8"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69" name="Google Shape;4069;p37"/>
            <p:cNvSpPr/>
            <p:nvPr/>
          </p:nvSpPr>
          <p:spPr>
            <a:xfrm>
              <a:off x="2634756" y="1702852"/>
              <a:ext cx="4005" cy="2200"/>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0" name="Google Shape;4070;p37"/>
            <p:cNvSpPr/>
            <p:nvPr/>
          </p:nvSpPr>
          <p:spPr>
            <a:xfrm>
              <a:off x="2572489" y="1708459"/>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1" name="Google Shape;4071;p37"/>
            <p:cNvSpPr/>
            <p:nvPr/>
          </p:nvSpPr>
          <p:spPr>
            <a:xfrm>
              <a:off x="2506177" y="1694053"/>
              <a:ext cx="244" cy="299"/>
            </a:xfrm>
            <a:custGeom>
              <a:avLst/>
              <a:gdLst/>
              <a:ahLst/>
              <a:cxnLst/>
              <a:rect l="l" t="t" r="r" b="b"/>
              <a:pathLst>
                <a:path w="18" h="22" extrusionOk="0">
                  <a:moveTo>
                    <a:pt x="0" y="1"/>
                  </a:moveTo>
                  <a:lnTo>
                    <a:pt x="18"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2" name="Google Shape;4072;p37"/>
            <p:cNvSpPr/>
            <p:nvPr/>
          </p:nvSpPr>
          <p:spPr>
            <a:xfrm>
              <a:off x="2504602" y="1692152"/>
              <a:ext cx="299" cy="339"/>
            </a:xfrm>
            <a:custGeom>
              <a:avLst/>
              <a:gdLst/>
              <a:ahLst/>
              <a:cxnLst/>
              <a:rect l="l" t="t" r="r" b="b"/>
              <a:pathLst>
                <a:path w="22" h="25" extrusionOk="0">
                  <a:moveTo>
                    <a:pt x="1" y="0"/>
                  </a:moveTo>
                  <a:lnTo>
                    <a:pt x="22"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3" name="Google Shape;4073;p37"/>
            <p:cNvSpPr/>
            <p:nvPr/>
          </p:nvSpPr>
          <p:spPr>
            <a:xfrm>
              <a:off x="2505172" y="1692818"/>
              <a:ext cx="299" cy="339"/>
            </a:xfrm>
            <a:custGeom>
              <a:avLst/>
              <a:gdLst/>
              <a:ahLst/>
              <a:cxnLst/>
              <a:rect l="l" t="t" r="r" b="b"/>
              <a:pathLst>
                <a:path w="22" h="25" extrusionOk="0">
                  <a:moveTo>
                    <a:pt x="1" y="0"/>
                  </a:moveTo>
                  <a:lnTo>
                    <a:pt x="22"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4" name="Google Shape;4074;p37"/>
            <p:cNvSpPr/>
            <p:nvPr/>
          </p:nvSpPr>
          <p:spPr>
            <a:xfrm>
              <a:off x="2503325" y="1690768"/>
              <a:ext cx="339" cy="353"/>
            </a:xfrm>
            <a:custGeom>
              <a:avLst/>
              <a:gdLst/>
              <a:ahLst/>
              <a:cxnLst/>
              <a:rect l="l" t="t" r="r" b="b"/>
              <a:pathLst>
                <a:path w="25" h="26" extrusionOk="0">
                  <a:moveTo>
                    <a:pt x="0" y="1"/>
                  </a:moveTo>
                  <a:lnTo>
                    <a:pt x="25"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5" name="Google Shape;4075;p37"/>
            <p:cNvSpPr/>
            <p:nvPr/>
          </p:nvSpPr>
          <p:spPr>
            <a:xfrm>
              <a:off x="2568497" y="1712166"/>
              <a:ext cx="244" cy="54"/>
            </a:xfrm>
            <a:custGeom>
              <a:avLst/>
              <a:gdLst/>
              <a:ahLst/>
              <a:cxnLst/>
              <a:rect l="l" t="t" r="r" b="b"/>
              <a:pathLst>
                <a:path w="18" h="4" extrusionOk="0">
                  <a:moveTo>
                    <a:pt x="0" y="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6" name="Google Shape;4076;p37"/>
            <p:cNvSpPr/>
            <p:nvPr/>
          </p:nvSpPr>
          <p:spPr>
            <a:xfrm>
              <a:off x="2567778" y="1712356"/>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7" name="Google Shape;4077;p37"/>
            <p:cNvSpPr/>
            <p:nvPr/>
          </p:nvSpPr>
          <p:spPr>
            <a:xfrm>
              <a:off x="2461873" y="1676280"/>
              <a:ext cx="19022" cy="5051"/>
            </a:xfrm>
            <a:custGeom>
              <a:avLst/>
              <a:gdLst/>
              <a:ahLst/>
              <a:cxnLst/>
              <a:rect l="l" t="t" r="r" b="b"/>
              <a:pathLst>
                <a:path w="1401" h="372" extrusionOk="0">
                  <a:moveTo>
                    <a:pt x="1401" y="0"/>
                  </a:moveTo>
                  <a:lnTo>
                    <a:pt x="1" y="37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8" name="Google Shape;4078;p37"/>
            <p:cNvSpPr/>
            <p:nvPr/>
          </p:nvSpPr>
          <p:spPr>
            <a:xfrm>
              <a:off x="2516061" y="1694583"/>
              <a:ext cx="394" cy="95"/>
            </a:xfrm>
            <a:custGeom>
              <a:avLst/>
              <a:gdLst/>
              <a:ahLst/>
              <a:cxnLst/>
              <a:rect l="l" t="t" r="r" b="b"/>
              <a:pathLst>
                <a:path w="29" h="7" extrusionOk="0">
                  <a:moveTo>
                    <a:pt x="1" y="0"/>
                  </a:moveTo>
                  <a:cubicBezTo>
                    <a:pt x="11" y="0"/>
                    <a:pt x="18" y="4"/>
                    <a:pt x="29" y="7"/>
                  </a:cubicBezTo>
                  <a:cubicBezTo>
                    <a:pt x="18" y="4"/>
                    <a:pt x="11"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79" name="Google Shape;4079;p37"/>
            <p:cNvSpPr/>
            <p:nvPr/>
          </p:nvSpPr>
          <p:spPr>
            <a:xfrm>
              <a:off x="2515260" y="1694529"/>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0" name="Google Shape;4080;p37"/>
            <p:cNvSpPr/>
            <p:nvPr/>
          </p:nvSpPr>
          <p:spPr>
            <a:xfrm>
              <a:off x="2514690" y="1694624"/>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1" name="Google Shape;4081;p37"/>
            <p:cNvSpPr/>
            <p:nvPr/>
          </p:nvSpPr>
          <p:spPr>
            <a:xfrm>
              <a:off x="2514119" y="1694678"/>
              <a:ext cx="149" cy="0"/>
            </a:xfrm>
            <a:custGeom>
              <a:avLst/>
              <a:gdLst/>
              <a:ahLst/>
              <a:cxnLst/>
              <a:rect l="l" t="t" r="r" b="b"/>
              <a:pathLst>
                <a:path w="1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2" name="Google Shape;4082;p37"/>
            <p:cNvSpPr/>
            <p:nvPr/>
          </p:nvSpPr>
          <p:spPr>
            <a:xfrm>
              <a:off x="2499374" y="1686830"/>
              <a:ext cx="299" cy="299"/>
            </a:xfrm>
            <a:custGeom>
              <a:avLst/>
              <a:gdLst/>
              <a:ahLst/>
              <a:cxnLst/>
              <a:rect l="l" t="t" r="r" b="b"/>
              <a:pathLst>
                <a:path w="22" h="22" extrusionOk="0">
                  <a:moveTo>
                    <a:pt x="1" y="0"/>
                  </a:moveTo>
                  <a:lnTo>
                    <a:pt x="22"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3" name="Google Shape;4083;p37"/>
            <p:cNvSpPr/>
            <p:nvPr/>
          </p:nvSpPr>
          <p:spPr>
            <a:xfrm>
              <a:off x="2505742" y="1693483"/>
              <a:ext cx="258" cy="299"/>
            </a:xfrm>
            <a:custGeom>
              <a:avLst/>
              <a:gdLst/>
              <a:ahLst/>
              <a:cxnLst/>
              <a:rect l="l" t="t" r="r" b="b"/>
              <a:pathLst>
                <a:path w="19" h="22" extrusionOk="0">
                  <a:moveTo>
                    <a:pt x="1" y="0"/>
                  </a:moveTo>
                  <a:lnTo>
                    <a:pt x="18"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4" name="Google Shape;4084;p37"/>
            <p:cNvSpPr/>
            <p:nvPr/>
          </p:nvSpPr>
          <p:spPr>
            <a:xfrm>
              <a:off x="2498804" y="1686301"/>
              <a:ext cx="258" cy="258"/>
            </a:xfrm>
            <a:custGeom>
              <a:avLst/>
              <a:gdLst/>
              <a:ahLst/>
              <a:cxnLst/>
              <a:rect l="l" t="t" r="r" b="b"/>
              <a:pathLst>
                <a:path w="19" h="19" extrusionOk="0">
                  <a:moveTo>
                    <a:pt x="1" y="1"/>
                  </a:moveTo>
                  <a:lnTo>
                    <a:pt x="1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5" name="Google Shape;4085;p37"/>
            <p:cNvSpPr/>
            <p:nvPr/>
          </p:nvSpPr>
          <p:spPr>
            <a:xfrm>
              <a:off x="2507168" y="1695574"/>
              <a:ext cx="109" cy="163"/>
            </a:xfrm>
            <a:custGeom>
              <a:avLst/>
              <a:gdLst/>
              <a:ahLst/>
              <a:cxnLst/>
              <a:rect l="l" t="t" r="r" b="b"/>
              <a:pathLst>
                <a:path w="8" h="12" extrusionOk="0">
                  <a:moveTo>
                    <a:pt x="1" y="1"/>
                  </a:moveTo>
                  <a:cubicBezTo>
                    <a:pt x="1" y="4"/>
                    <a:pt x="4" y="8"/>
                    <a:pt x="8" y="11"/>
                  </a:cubicBezTo>
                  <a:cubicBezTo>
                    <a:pt x="8" y="8"/>
                    <a:pt x="4"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6" name="Google Shape;4086;p37"/>
            <p:cNvSpPr/>
            <p:nvPr/>
          </p:nvSpPr>
          <p:spPr>
            <a:xfrm>
              <a:off x="2501329" y="1688677"/>
              <a:ext cx="339" cy="353"/>
            </a:xfrm>
            <a:custGeom>
              <a:avLst/>
              <a:gdLst/>
              <a:ahLst/>
              <a:cxnLst/>
              <a:rect l="l" t="t" r="r" b="b"/>
              <a:pathLst>
                <a:path w="25" h="26" extrusionOk="0">
                  <a:moveTo>
                    <a:pt x="0" y="1"/>
                  </a:moveTo>
                  <a:lnTo>
                    <a:pt x="25"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7" name="Google Shape;4087;p37"/>
            <p:cNvSpPr/>
            <p:nvPr/>
          </p:nvSpPr>
          <p:spPr>
            <a:xfrm>
              <a:off x="2557133" y="1719389"/>
              <a:ext cx="910" cy="1249"/>
            </a:xfrm>
            <a:custGeom>
              <a:avLst/>
              <a:gdLst/>
              <a:ahLst/>
              <a:cxnLst/>
              <a:rect l="l" t="t" r="r" b="b"/>
              <a:pathLst>
                <a:path w="67" h="92" extrusionOk="0">
                  <a:moveTo>
                    <a:pt x="67" y="0"/>
                  </a:moveTo>
                  <a:cubicBezTo>
                    <a:pt x="56" y="39"/>
                    <a:pt x="32" y="70"/>
                    <a:pt x="0" y="91"/>
                  </a:cubicBezTo>
                  <a:cubicBezTo>
                    <a:pt x="32" y="70"/>
                    <a:pt x="56" y="39"/>
                    <a:pt x="6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8" name="Google Shape;4088;p37"/>
            <p:cNvSpPr/>
            <p:nvPr/>
          </p:nvSpPr>
          <p:spPr>
            <a:xfrm>
              <a:off x="2501995" y="1689342"/>
              <a:ext cx="339" cy="353"/>
            </a:xfrm>
            <a:custGeom>
              <a:avLst/>
              <a:gdLst/>
              <a:ahLst/>
              <a:cxnLst/>
              <a:rect l="l" t="t" r="r" b="b"/>
              <a:pathLst>
                <a:path w="25" h="26" extrusionOk="0">
                  <a:moveTo>
                    <a:pt x="0" y="1"/>
                  </a:moveTo>
                  <a:lnTo>
                    <a:pt x="25"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89" name="Google Shape;4089;p37"/>
            <p:cNvSpPr/>
            <p:nvPr/>
          </p:nvSpPr>
          <p:spPr>
            <a:xfrm>
              <a:off x="2500664" y="1688011"/>
              <a:ext cx="299" cy="299"/>
            </a:xfrm>
            <a:custGeom>
              <a:avLst/>
              <a:gdLst/>
              <a:ahLst/>
              <a:cxnLst/>
              <a:rect l="l" t="t" r="r" b="b"/>
              <a:pathLst>
                <a:path w="22" h="22" extrusionOk="0">
                  <a:moveTo>
                    <a:pt x="0" y="1"/>
                  </a:moveTo>
                  <a:lnTo>
                    <a:pt x="2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0" name="Google Shape;4090;p37"/>
            <p:cNvSpPr/>
            <p:nvPr/>
          </p:nvSpPr>
          <p:spPr>
            <a:xfrm>
              <a:off x="2506937" y="1695153"/>
              <a:ext cx="149" cy="204"/>
            </a:xfrm>
            <a:custGeom>
              <a:avLst/>
              <a:gdLst/>
              <a:ahLst/>
              <a:cxnLst/>
              <a:rect l="l" t="t" r="r" b="b"/>
              <a:pathLst>
                <a:path w="11" h="15" extrusionOk="0">
                  <a:moveTo>
                    <a:pt x="0" y="0"/>
                  </a:moveTo>
                  <a:lnTo>
                    <a:pt x="1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1" name="Google Shape;4091;p37"/>
            <p:cNvSpPr/>
            <p:nvPr/>
          </p:nvSpPr>
          <p:spPr>
            <a:xfrm>
              <a:off x="2503991" y="1691487"/>
              <a:ext cx="299" cy="339"/>
            </a:xfrm>
            <a:custGeom>
              <a:avLst/>
              <a:gdLst/>
              <a:ahLst/>
              <a:cxnLst/>
              <a:rect l="l" t="t" r="r" b="b"/>
              <a:pathLst>
                <a:path w="22" h="25" extrusionOk="0">
                  <a:moveTo>
                    <a:pt x="0" y="0"/>
                  </a:moveTo>
                  <a:lnTo>
                    <a:pt x="2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2" name="Google Shape;4092;p37"/>
            <p:cNvSpPr/>
            <p:nvPr/>
          </p:nvSpPr>
          <p:spPr>
            <a:xfrm>
              <a:off x="2506598" y="1694624"/>
              <a:ext cx="204" cy="258"/>
            </a:xfrm>
            <a:custGeom>
              <a:avLst/>
              <a:gdLst/>
              <a:ahLst/>
              <a:cxnLst/>
              <a:rect l="l" t="t" r="r" b="b"/>
              <a:pathLst>
                <a:path w="15" h="19" extrusionOk="0">
                  <a:moveTo>
                    <a:pt x="1" y="1"/>
                  </a:moveTo>
                  <a:lnTo>
                    <a:pt x="15"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3" name="Google Shape;4093;p37"/>
            <p:cNvSpPr/>
            <p:nvPr/>
          </p:nvSpPr>
          <p:spPr>
            <a:xfrm>
              <a:off x="2515640" y="1694529"/>
              <a:ext cx="299" cy="14"/>
            </a:xfrm>
            <a:custGeom>
              <a:avLst/>
              <a:gdLst/>
              <a:ahLst/>
              <a:cxnLst/>
              <a:rect l="l" t="t" r="r" b="b"/>
              <a:pathLst>
                <a:path w="22" h="1" extrusionOk="0">
                  <a:moveTo>
                    <a:pt x="0" y="1"/>
                  </a:moveTo>
                  <a:lnTo>
                    <a:pt x="2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4" name="Google Shape;4094;p37"/>
            <p:cNvSpPr/>
            <p:nvPr/>
          </p:nvSpPr>
          <p:spPr>
            <a:xfrm>
              <a:off x="2568973" y="1712111"/>
              <a:ext cx="1344" cy="109"/>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5" name="Google Shape;4095;p37"/>
            <p:cNvSpPr/>
            <p:nvPr/>
          </p:nvSpPr>
          <p:spPr>
            <a:xfrm>
              <a:off x="2512640" y="1694909"/>
              <a:ext cx="258" cy="68"/>
            </a:xfrm>
            <a:custGeom>
              <a:avLst/>
              <a:gdLst/>
              <a:ahLst/>
              <a:cxnLst/>
              <a:rect l="l" t="t" r="r" b="b"/>
              <a:pathLst>
                <a:path w="19" h="5" extrusionOk="0">
                  <a:moveTo>
                    <a:pt x="1" y="4"/>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6" name="Google Shape;4096;p37"/>
            <p:cNvSpPr/>
            <p:nvPr/>
          </p:nvSpPr>
          <p:spPr>
            <a:xfrm>
              <a:off x="2499999" y="1687400"/>
              <a:ext cx="299" cy="299"/>
            </a:xfrm>
            <a:custGeom>
              <a:avLst/>
              <a:gdLst/>
              <a:ahLst/>
              <a:cxnLst/>
              <a:rect l="l" t="t" r="r" b="b"/>
              <a:pathLst>
                <a:path w="22" h="22" extrusionOk="0">
                  <a:moveTo>
                    <a:pt x="0" y="0"/>
                  </a:moveTo>
                  <a:lnTo>
                    <a:pt x="21"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7" name="Google Shape;4097;p37"/>
            <p:cNvSpPr/>
            <p:nvPr/>
          </p:nvSpPr>
          <p:spPr>
            <a:xfrm>
              <a:off x="2513400" y="1694773"/>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8" name="Google Shape;4098;p37"/>
            <p:cNvSpPr/>
            <p:nvPr/>
          </p:nvSpPr>
          <p:spPr>
            <a:xfrm>
              <a:off x="2566963" y="1712546"/>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099" name="Google Shape;4099;p37"/>
            <p:cNvSpPr/>
            <p:nvPr/>
          </p:nvSpPr>
          <p:spPr>
            <a:xfrm>
              <a:off x="2502660" y="1690062"/>
              <a:ext cx="339" cy="339"/>
            </a:xfrm>
            <a:custGeom>
              <a:avLst/>
              <a:gdLst/>
              <a:ahLst/>
              <a:cxnLst/>
              <a:rect l="l" t="t" r="r" b="b"/>
              <a:pathLst>
                <a:path w="25" h="25" extrusionOk="0">
                  <a:moveTo>
                    <a:pt x="0" y="0"/>
                  </a:moveTo>
                  <a:lnTo>
                    <a:pt x="25"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0" name="Google Shape;4100;p37"/>
            <p:cNvSpPr/>
            <p:nvPr/>
          </p:nvSpPr>
          <p:spPr>
            <a:xfrm>
              <a:off x="2690844" y="1643097"/>
              <a:ext cx="339" cy="489"/>
            </a:xfrm>
            <a:custGeom>
              <a:avLst/>
              <a:gdLst/>
              <a:ahLst/>
              <a:cxnLst/>
              <a:rect l="l" t="t" r="r" b="b"/>
              <a:pathLst>
                <a:path w="25" h="36" extrusionOk="0">
                  <a:moveTo>
                    <a:pt x="25" y="1"/>
                  </a:moveTo>
                  <a:lnTo>
                    <a:pt x="0" y="36"/>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1" name="Google Shape;4101;p37"/>
            <p:cNvSpPr/>
            <p:nvPr/>
          </p:nvSpPr>
          <p:spPr>
            <a:xfrm>
              <a:off x="2691319" y="1642622"/>
              <a:ext cx="244" cy="353"/>
            </a:xfrm>
            <a:custGeom>
              <a:avLst/>
              <a:gdLst/>
              <a:ahLst/>
              <a:cxnLst/>
              <a:rect l="l" t="t" r="r" b="b"/>
              <a:pathLst>
                <a:path w="18" h="26" extrusionOk="0">
                  <a:moveTo>
                    <a:pt x="18" y="1"/>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2" name="Google Shape;4102;p37"/>
            <p:cNvSpPr/>
            <p:nvPr/>
          </p:nvSpPr>
          <p:spPr>
            <a:xfrm>
              <a:off x="2691645" y="1642147"/>
              <a:ext cx="204" cy="353"/>
            </a:xfrm>
            <a:custGeom>
              <a:avLst/>
              <a:gdLst/>
              <a:ahLst/>
              <a:cxnLst/>
              <a:rect l="l" t="t" r="r" b="b"/>
              <a:pathLst>
                <a:path w="15" h="26" extrusionOk="0">
                  <a:moveTo>
                    <a:pt x="15" y="1"/>
                  </a:moveTo>
                  <a:cubicBezTo>
                    <a:pt x="11" y="8"/>
                    <a:pt x="4" y="15"/>
                    <a:pt x="1" y="25"/>
                  </a:cubicBezTo>
                  <a:cubicBezTo>
                    <a:pt x="8" y="15"/>
                    <a:pt x="11" y="8"/>
                    <a:pt x="1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3" name="Google Shape;4103;p37"/>
            <p:cNvSpPr/>
            <p:nvPr/>
          </p:nvSpPr>
          <p:spPr>
            <a:xfrm>
              <a:off x="2655339" y="1679838"/>
              <a:ext cx="4141" cy="1113"/>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4" name="Google Shape;4104;p37"/>
            <p:cNvSpPr/>
            <p:nvPr/>
          </p:nvSpPr>
          <p:spPr>
            <a:xfrm>
              <a:off x="2691930" y="1641861"/>
              <a:ext cx="68" cy="109"/>
            </a:xfrm>
            <a:custGeom>
              <a:avLst/>
              <a:gdLst/>
              <a:ahLst/>
              <a:cxnLst/>
              <a:rect l="l" t="t" r="r" b="b"/>
              <a:pathLst>
                <a:path w="5" h="8" extrusionOk="0">
                  <a:moveTo>
                    <a:pt x="4" y="1"/>
                  </a:moveTo>
                  <a:lnTo>
                    <a:pt x="1" y="8"/>
                  </a:lnTo>
                  <a:cubicBezTo>
                    <a:pt x="4" y="4"/>
                    <a:pt x="4" y="4"/>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5" name="Google Shape;4105;p37"/>
            <p:cNvSpPr/>
            <p:nvPr/>
          </p:nvSpPr>
          <p:spPr>
            <a:xfrm>
              <a:off x="2643255" y="1705934"/>
              <a:ext cx="14" cy="163"/>
            </a:xfrm>
            <a:custGeom>
              <a:avLst/>
              <a:gdLst/>
              <a:ahLst/>
              <a:cxnLst/>
              <a:rect l="l" t="t" r="r" b="b"/>
              <a:pathLst>
                <a:path w="1" h="12" extrusionOk="0">
                  <a:moveTo>
                    <a:pt x="1" y="1"/>
                  </a:moveTo>
                  <a:lnTo>
                    <a:pt x="1" y="11"/>
                  </a:lnTo>
                  <a:cubicBezTo>
                    <a:pt x="1"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6" name="Google Shape;4106;p37"/>
            <p:cNvSpPr/>
            <p:nvPr/>
          </p:nvSpPr>
          <p:spPr>
            <a:xfrm>
              <a:off x="2438968" y="1708269"/>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7" name="Google Shape;4107;p37"/>
            <p:cNvSpPr/>
            <p:nvPr/>
          </p:nvSpPr>
          <p:spPr>
            <a:xfrm>
              <a:off x="2438873" y="1708554"/>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8" name="Google Shape;4108;p37"/>
            <p:cNvSpPr/>
            <p:nvPr/>
          </p:nvSpPr>
          <p:spPr>
            <a:xfrm>
              <a:off x="2438819" y="1710401"/>
              <a:ext cx="68" cy="204"/>
            </a:xfrm>
            <a:custGeom>
              <a:avLst/>
              <a:gdLst/>
              <a:ahLst/>
              <a:cxnLst/>
              <a:rect l="l" t="t" r="r" b="b"/>
              <a:pathLst>
                <a:path w="5" h="15" extrusionOk="0">
                  <a:moveTo>
                    <a:pt x="1" y="1"/>
                  </a:moveTo>
                  <a:cubicBezTo>
                    <a:pt x="1" y="4"/>
                    <a:pt x="1" y="8"/>
                    <a:pt x="4" y="15"/>
                  </a:cubicBezTo>
                  <a:cubicBezTo>
                    <a:pt x="4"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09" name="Google Shape;4109;p37"/>
            <p:cNvSpPr/>
            <p:nvPr/>
          </p:nvSpPr>
          <p:spPr>
            <a:xfrm>
              <a:off x="2438683" y="1709545"/>
              <a:ext cx="14" cy="163"/>
            </a:xfrm>
            <a:custGeom>
              <a:avLst/>
              <a:gdLst/>
              <a:ahLst/>
              <a:cxnLst/>
              <a:rect l="l" t="t" r="r" b="b"/>
              <a:pathLst>
                <a:path w="1" h="12" extrusionOk="0">
                  <a:moveTo>
                    <a:pt x="0"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0" name="Google Shape;4110;p37"/>
            <p:cNvSpPr/>
            <p:nvPr/>
          </p:nvSpPr>
          <p:spPr>
            <a:xfrm>
              <a:off x="2438778" y="1708785"/>
              <a:ext cx="14" cy="204"/>
            </a:xfrm>
            <a:custGeom>
              <a:avLst/>
              <a:gdLst/>
              <a:ahLst/>
              <a:cxnLst/>
              <a:rect l="l" t="t" r="r" b="b"/>
              <a:pathLst>
                <a:path w="1" h="15" extrusionOk="0">
                  <a:moveTo>
                    <a:pt x="0" y="15"/>
                  </a:moveTo>
                  <a:lnTo>
                    <a:pt x="0" y="4"/>
                  </a:lnTo>
                  <a:cubicBezTo>
                    <a:pt x="0" y="1"/>
                    <a:pt x="0" y="11"/>
                    <a:pt x="0"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1" name="Google Shape;4111;p37"/>
            <p:cNvSpPr/>
            <p:nvPr/>
          </p:nvSpPr>
          <p:spPr>
            <a:xfrm>
              <a:off x="2438724" y="1709165"/>
              <a:ext cx="14" cy="163"/>
            </a:xfrm>
            <a:custGeom>
              <a:avLst/>
              <a:gdLst/>
              <a:ahLst/>
              <a:cxnLst/>
              <a:rect l="l" t="t" r="r" b="b"/>
              <a:pathLst>
                <a:path w="1" h="12" extrusionOk="0">
                  <a:moveTo>
                    <a:pt x="1" y="11"/>
                  </a:moveTo>
                  <a:lnTo>
                    <a:pt x="1" y="1"/>
                  </a:lnTo>
                  <a:cubicBezTo>
                    <a:pt x="1" y="4"/>
                    <a:pt x="1" y="8"/>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2" name="Google Shape;4112;p37"/>
            <p:cNvSpPr/>
            <p:nvPr/>
          </p:nvSpPr>
          <p:spPr>
            <a:xfrm>
              <a:off x="2438724" y="1709925"/>
              <a:ext cx="14" cy="204"/>
            </a:xfrm>
            <a:custGeom>
              <a:avLst/>
              <a:gdLst/>
              <a:ahLst/>
              <a:cxnLst/>
              <a:rect l="l" t="t" r="r" b="b"/>
              <a:pathLst>
                <a:path w="1" h="15" extrusionOk="0">
                  <a:moveTo>
                    <a:pt x="1" y="15"/>
                  </a:moveTo>
                  <a:lnTo>
                    <a:pt x="1" y="1"/>
                  </a:lnTo>
                  <a:cubicBezTo>
                    <a:pt x="1" y="8"/>
                    <a:pt x="1" y="11"/>
                    <a:pt x="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3" name="Google Shape;4113;p37"/>
            <p:cNvSpPr/>
            <p:nvPr/>
          </p:nvSpPr>
          <p:spPr>
            <a:xfrm>
              <a:off x="3083315" y="1349877"/>
              <a:ext cx="6436" cy="2648"/>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4" name="Google Shape;4114;p37"/>
            <p:cNvSpPr/>
            <p:nvPr/>
          </p:nvSpPr>
          <p:spPr>
            <a:xfrm>
              <a:off x="2740470" y="1256152"/>
              <a:ext cx="41452" cy="20869"/>
            </a:xfrm>
            <a:custGeom>
              <a:avLst/>
              <a:gdLst/>
              <a:ahLst/>
              <a:cxnLst/>
              <a:rect l="l" t="t" r="r" b="b"/>
              <a:pathLst>
                <a:path w="3053" h="1537" extrusionOk="0">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5" name="Google Shape;4115;p37"/>
            <p:cNvSpPr/>
            <p:nvPr/>
          </p:nvSpPr>
          <p:spPr>
            <a:xfrm>
              <a:off x="2779112" y="1267720"/>
              <a:ext cx="44453" cy="23136"/>
            </a:xfrm>
            <a:custGeom>
              <a:avLst/>
              <a:gdLst/>
              <a:ahLst/>
              <a:cxnLst/>
              <a:rect l="l" t="t" r="r" b="b"/>
              <a:pathLst>
                <a:path w="3274" h="1704" extrusionOk="0">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6" name="Google Shape;4116;p37"/>
            <p:cNvSpPr/>
            <p:nvPr/>
          </p:nvSpPr>
          <p:spPr>
            <a:xfrm>
              <a:off x="3087022" y="1356164"/>
              <a:ext cx="21412" cy="7834"/>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7" name="Google Shape;4117;p37"/>
            <p:cNvSpPr/>
            <p:nvPr/>
          </p:nvSpPr>
          <p:spPr>
            <a:xfrm>
              <a:off x="2249874" y="1296871"/>
              <a:ext cx="1208533" cy="41854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8" name="Google Shape;4118;p37"/>
            <p:cNvSpPr/>
            <p:nvPr/>
          </p:nvSpPr>
          <p:spPr>
            <a:xfrm>
              <a:off x="2192984" y="1581360"/>
              <a:ext cx="21262" cy="7753"/>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19" name="Google Shape;4119;p37"/>
            <p:cNvSpPr/>
            <p:nvPr/>
          </p:nvSpPr>
          <p:spPr>
            <a:xfrm>
              <a:off x="2688889" y="1342735"/>
              <a:ext cx="3394" cy="828"/>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0" name="Google Shape;4120;p37"/>
            <p:cNvSpPr/>
            <p:nvPr/>
          </p:nvSpPr>
          <p:spPr>
            <a:xfrm>
              <a:off x="3095345" y="1594612"/>
              <a:ext cx="18737" cy="78777"/>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1" name="Google Shape;4121;p37"/>
            <p:cNvSpPr/>
            <p:nvPr/>
          </p:nvSpPr>
          <p:spPr>
            <a:xfrm>
              <a:off x="2726485" y="1235772"/>
              <a:ext cx="39185" cy="27603"/>
            </a:xfrm>
            <a:custGeom>
              <a:avLst/>
              <a:gdLst/>
              <a:ahLst/>
              <a:cxnLst/>
              <a:rect l="l" t="t" r="r" b="b"/>
              <a:pathLst>
                <a:path w="2886" h="2033" extrusionOk="0">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2" name="Google Shape;4122;p37"/>
            <p:cNvSpPr/>
            <p:nvPr/>
          </p:nvSpPr>
          <p:spPr>
            <a:xfrm>
              <a:off x="2452749" y="1237876"/>
              <a:ext cx="24249" cy="7875"/>
            </a:xfrm>
            <a:custGeom>
              <a:avLst/>
              <a:gdLst/>
              <a:ahLst/>
              <a:cxnLst/>
              <a:rect l="l" t="t" r="r" b="b"/>
              <a:pathLst>
                <a:path w="1786" h="580" extrusionOk="0">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3" name="Google Shape;4123;p37"/>
            <p:cNvSpPr/>
            <p:nvPr/>
          </p:nvSpPr>
          <p:spPr>
            <a:xfrm>
              <a:off x="2405554" y="1415592"/>
              <a:ext cx="14406" cy="8065"/>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4" name="Google Shape;4124;p37"/>
            <p:cNvSpPr/>
            <p:nvPr/>
          </p:nvSpPr>
          <p:spPr>
            <a:xfrm>
              <a:off x="2399471" y="1241556"/>
              <a:ext cx="30047" cy="12613"/>
            </a:xfrm>
            <a:custGeom>
              <a:avLst/>
              <a:gdLst/>
              <a:ahLst/>
              <a:cxnLst/>
              <a:rect l="l" t="t" r="r" b="b"/>
              <a:pathLst>
                <a:path w="2213" h="929" extrusionOk="0">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5" name="Google Shape;4125;p37"/>
            <p:cNvSpPr/>
            <p:nvPr/>
          </p:nvSpPr>
          <p:spPr>
            <a:xfrm>
              <a:off x="2429179" y="1308887"/>
              <a:ext cx="131865" cy="90535"/>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6" name="Google Shape;4126;p37"/>
            <p:cNvSpPr/>
            <p:nvPr/>
          </p:nvSpPr>
          <p:spPr>
            <a:xfrm>
              <a:off x="2439104" y="1251861"/>
              <a:ext cx="6857" cy="1833"/>
            </a:xfrm>
            <a:custGeom>
              <a:avLst/>
              <a:gdLst/>
              <a:ahLst/>
              <a:cxnLst/>
              <a:rect l="l" t="t" r="r" b="b"/>
              <a:pathLst>
                <a:path w="505" h="135" extrusionOk="0">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7" name="Google Shape;4127;p37"/>
            <p:cNvSpPr/>
            <p:nvPr/>
          </p:nvSpPr>
          <p:spPr>
            <a:xfrm>
              <a:off x="2870271" y="1345763"/>
              <a:ext cx="11758" cy="4576"/>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8" name="Google Shape;4128;p37"/>
            <p:cNvSpPr/>
            <p:nvPr/>
          </p:nvSpPr>
          <p:spPr>
            <a:xfrm>
              <a:off x="2384020" y="1243620"/>
              <a:ext cx="22783" cy="4983"/>
            </a:xfrm>
            <a:custGeom>
              <a:avLst/>
              <a:gdLst/>
              <a:ahLst/>
              <a:cxnLst/>
              <a:rect l="l" t="t" r="r" b="b"/>
              <a:pathLst>
                <a:path w="1678" h="367" extrusionOk="0">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29" name="Google Shape;4129;p37"/>
            <p:cNvSpPr/>
            <p:nvPr/>
          </p:nvSpPr>
          <p:spPr>
            <a:xfrm>
              <a:off x="2517202" y="1238691"/>
              <a:ext cx="17406" cy="5404"/>
            </a:xfrm>
            <a:custGeom>
              <a:avLst/>
              <a:gdLst/>
              <a:ahLst/>
              <a:cxnLst/>
              <a:rect l="l" t="t" r="r" b="b"/>
              <a:pathLst>
                <a:path w="1282" h="398" extrusionOk="0">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0" name="Google Shape;4130;p37"/>
            <p:cNvSpPr/>
            <p:nvPr/>
          </p:nvSpPr>
          <p:spPr>
            <a:xfrm>
              <a:off x="2718026" y="1237646"/>
              <a:ext cx="8757" cy="2403"/>
            </a:xfrm>
            <a:custGeom>
              <a:avLst/>
              <a:gdLst/>
              <a:ahLst/>
              <a:cxnLst/>
              <a:rect l="l" t="t" r="r" b="b"/>
              <a:pathLst>
                <a:path w="645" h="177" extrusionOk="0">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1" name="Google Shape;4131;p37"/>
            <p:cNvSpPr/>
            <p:nvPr/>
          </p:nvSpPr>
          <p:spPr>
            <a:xfrm>
              <a:off x="2570534" y="1361377"/>
              <a:ext cx="11229" cy="4209"/>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2" name="Google Shape;4132;p37"/>
            <p:cNvSpPr/>
            <p:nvPr/>
          </p:nvSpPr>
          <p:spPr>
            <a:xfrm>
              <a:off x="2635516" y="1366890"/>
              <a:ext cx="4616" cy="2865"/>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3" name="Google Shape;4133;p37"/>
            <p:cNvSpPr/>
            <p:nvPr/>
          </p:nvSpPr>
          <p:spPr>
            <a:xfrm>
              <a:off x="2491961" y="1240701"/>
              <a:ext cx="20176" cy="8119"/>
            </a:xfrm>
            <a:custGeom>
              <a:avLst/>
              <a:gdLst/>
              <a:ahLst/>
              <a:cxnLst/>
              <a:rect l="l" t="t" r="r" b="b"/>
              <a:pathLst>
                <a:path w="1486" h="598" extrusionOk="0">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4" name="Google Shape;4134;p37"/>
            <p:cNvSpPr/>
            <p:nvPr/>
          </p:nvSpPr>
          <p:spPr>
            <a:xfrm>
              <a:off x="2465159" y="1249621"/>
              <a:ext cx="23394" cy="6734"/>
            </a:xfrm>
            <a:custGeom>
              <a:avLst/>
              <a:gdLst/>
              <a:ahLst/>
              <a:cxnLst/>
              <a:rect l="l" t="t" r="r" b="b"/>
              <a:pathLst>
                <a:path w="1723" h="496" extrusionOk="0">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5" name="Google Shape;4135;p37"/>
            <p:cNvSpPr/>
            <p:nvPr/>
          </p:nvSpPr>
          <p:spPr>
            <a:xfrm>
              <a:off x="2466530" y="1232500"/>
              <a:ext cx="20597" cy="4358"/>
            </a:xfrm>
            <a:custGeom>
              <a:avLst/>
              <a:gdLst/>
              <a:ahLst/>
              <a:cxnLst/>
              <a:rect l="l" t="t" r="r" b="b"/>
              <a:pathLst>
                <a:path w="1517" h="321" extrusionOk="0">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6" name="Google Shape;4136;p37"/>
            <p:cNvSpPr/>
            <p:nvPr/>
          </p:nvSpPr>
          <p:spPr>
            <a:xfrm>
              <a:off x="2698353" y="1642147"/>
              <a:ext cx="54" cy="109"/>
            </a:xfrm>
            <a:custGeom>
              <a:avLst/>
              <a:gdLst/>
              <a:ahLst/>
              <a:cxnLst/>
              <a:rect l="l" t="t" r="r" b="b"/>
              <a:pathLst>
                <a:path w="4" h="8" extrusionOk="0">
                  <a:moveTo>
                    <a:pt x="0"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7" name="Google Shape;4137;p37"/>
            <p:cNvSpPr/>
            <p:nvPr/>
          </p:nvSpPr>
          <p:spPr>
            <a:xfrm>
              <a:off x="2818038" y="1630266"/>
              <a:ext cx="3625" cy="530"/>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8" name="Google Shape;4138;p37"/>
            <p:cNvSpPr/>
            <p:nvPr/>
          </p:nvSpPr>
          <p:spPr>
            <a:xfrm>
              <a:off x="2835580" y="1633878"/>
              <a:ext cx="2430" cy="815"/>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39" name="Google Shape;4139;p37"/>
            <p:cNvSpPr/>
            <p:nvPr/>
          </p:nvSpPr>
          <p:spPr>
            <a:xfrm>
              <a:off x="2863808" y="1641861"/>
              <a:ext cx="584" cy="299"/>
            </a:xfrm>
            <a:custGeom>
              <a:avLst/>
              <a:gdLst/>
              <a:ahLst/>
              <a:cxnLst/>
              <a:rect l="l" t="t" r="r" b="b"/>
              <a:pathLst>
                <a:path w="43" h="22" extrusionOk="0">
                  <a:moveTo>
                    <a:pt x="1" y="22"/>
                  </a:moveTo>
                  <a:cubicBezTo>
                    <a:pt x="15" y="15"/>
                    <a:pt x="25" y="8"/>
                    <a:pt x="43" y="1"/>
                  </a:cubicBezTo>
                  <a:cubicBezTo>
                    <a:pt x="25" y="8"/>
                    <a:pt x="15" y="15"/>
                    <a:pt x="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0" name="Google Shape;4140;p37"/>
            <p:cNvSpPr/>
            <p:nvPr/>
          </p:nvSpPr>
          <p:spPr>
            <a:xfrm>
              <a:off x="2807149" y="1632778"/>
              <a:ext cx="2729" cy="1059"/>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1" name="Google Shape;4141;p37"/>
            <p:cNvSpPr/>
            <p:nvPr/>
          </p:nvSpPr>
          <p:spPr>
            <a:xfrm>
              <a:off x="2901553" y="1635249"/>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2" name="Google Shape;4142;p37"/>
            <p:cNvSpPr/>
            <p:nvPr/>
          </p:nvSpPr>
          <p:spPr>
            <a:xfrm>
              <a:off x="2907351" y="1636064"/>
              <a:ext cx="584" cy="299"/>
            </a:xfrm>
            <a:custGeom>
              <a:avLst/>
              <a:gdLst/>
              <a:ahLst/>
              <a:cxnLst/>
              <a:rect l="l" t="t" r="r" b="b"/>
              <a:pathLst>
                <a:path w="43" h="22" extrusionOk="0">
                  <a:moveTo>
                    <a:pt x="1" y="0"/>
                  </a:moveTo>
                  <a:cubicBezTo>
                    <a:pt x="15" y="7"/>
                    <a:pt x="29" y="14"/>
                    <a:pt x="39" y="21"/>
                  </a:cubicBezTo>
                  <a:lnTo>
                    <a:pt x="43" y="18"/>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3" name="Google Shape;4143;p37"/>
            <p:cNvSpPr/>
            <p:nvPr/>
          </p:nvSpPr>
          <p:spPr>
            <a:xfrm>
              <a:off x="2902355" y="163515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4" name="Google Shape;4144;p37"/>
            <p:cNvSpPr/>
            <p:nvPr/>
          </p:nvSpPr>
          <p:spPr>
            <a:xfrm>
              <a:off x="2873367" y="1638915"/>
              <a:ext cx="3286" cy="1018"/>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5" name="Google Shape;4145;p37"/>
            <p:cNvSpPr/>
            <p:nvPr/>
          </p:nvSpPr>
          <p:spPr>
            <a:xfrm>
              <a:off x="2746879" y="1634258"/>
              <a:ext cx="3299" cy="1494"/>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6" name="Google Shape;4146;p37"/>
            <p:cNvSpPr/>
            <p:nvPr/>
          </p:nvSpPr>
          <p:spPr>
            <a:xfrm>
              <a:off x="2716221" y="1632113"/>
              <a:ext cx="2444" cy="1534"/>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7" name="Google Shape;4147;p37"/>
            <p:cNvSpPr/>
            <p:nvPr/>
          </p:nvSpPr>
          <p:spPr>
            <a:xfrm>
              <a:off x="2699059" y="1641440"/>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8" name="Google Shape;4148;p37"/>
            <p:cNvSpPr/>
            <p:nvPr/>
          </p:nvSpPr>
          <p:spPr>
            <a:xfrm>
              <a:off x="2698869" y="1641576"/>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49" name="Google Shape;4149;p37"/>
            <p:cNvSpPr/>
            <p:nvPr/>
          </p:nvSpPr>
          <p:spPr>
            <a:xfrm>
              <a:off x="2698678" y="1641726"/>
              <a:ext cx="68" cy="109"/>
            </a:xfrm>
            <a:custGeom>
              <a:avLst/>
              <a:gdLst/>
              <a:ahLst/>
              <a:cxnLst/>
              <a:rect l="l" t="t" r="r" b="b"/>
              <a:pathLst>
                <a:path w="5" h="8" extrusionOk="0">
                  <a:moveTo>
                    <a:pt x="1"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0" name="Google Shape;4150;p37"/>
            <p:cNvSpPr/>
            <p:nvPr/>
          </p:nvSpPr>
          <p:spPr>
            <a:xfrm>
              <a:off x="2698543" y="1641916"/>
              <a:ext cx="54" cy="54"/>
            </a:xfrm>
            <a:custGeom>
              <a:avLst/>
              <a:gdLst/>
              <a:ahLst/>
              <a:cxnLst/>
              <a:rect l="l" t="t" r="r" b="b"/>
              <a:pathLst>
                <a:path w="4" h="4" extrusionOk="0">
                  <a:moveTo>
                    <a:pt x="0" y="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1" name="Google Shape;4151;p37"/>
            <p:cNvSpPr/>
            <p:nvPr/>
          </p:nvSpPr>
          <p:spPr>
            <a:xfrm>
              <a:off x="2700348" y="1640870"/>
              <a:ext cx="54" cy="14"/>
            </a:xfrm>
            <a:custGeom>
              <a:avLst/>
              <a:gdLst/>
              <a:ahLst/>
              <a:cxnLst/>
              <a:rect l="l" t="t" r="r" b="b"/>
              <a:pathLst>
                <a:path w="4" h="1" extrusionOk="0">
                  <a:moveTo>
                    <a:pt x="0"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2" name="Google Shape;4152;p37"/>
            <p:cNvSpPr/>
            <p:nvPr/>
          </p:nvSpPr>
          <p:spPr>
            <a:xfrm>
              <a:off x="2699629" y="1641155"/>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3" name="Google Shape;4153;p37"/>
            <p:cNvSpPr/>
            <p:nvPr/>
          </p:nvSpPr>
          <p:spPr>
            <a:xfrm>
              <a:off x="2698448" y="1642051"/>
              <a:ext cx="54" cy="68"/>
            </a:xfrm>
            <a:custGeom>
              <a:avLst/>
              <a:gdLst/>
              <a:ahLst/>
              <a:cxnLst/>
              <a:rect l="l" t="t" r="r" b="b"/>
              <a:pathLst>
                <a:path w="4" h="5" extrusionOk="0">
                  <a:moveTo>
                    <a:pt x="0"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4" name="Google Shape;4154;p37"/>
            <p:cNvSpPr/>
            <p:nvPr/>
          </p:nvSpPr>
          <p:spPr>
            <a:xfrm>
              <a:off x="2699968" y="1641006"/>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5" name="Google Shape;4155;p37"/>
            <p:cNvSpPr/>
            <p:nvPr/>
          </p:nvSpPr>
          <p:spPr>
            <a:xfrm>
              <a:off x="2699303" y="1641291"/>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6" name="Google Shape;4156;p37"/>
            <p:cNvSpPr/>
            <p:nvPr/>
          </p:nvSpPr>
          <p:spPr>
            <a:xfrm>
              <a:off x="2750164" y="1633688"/>
              <a:ext cx="6952" cy="2050"/>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7" name="Google Shape;4157;p37"/>
            <p:cNvSpPr/>
            <p:nvPr/>
          </p:nvSpPr>
          <p:spPr>
            <a:xfrm>
              <a:off x="2757102" y="1635249"/>
              <a:ext cx="3666" cy="2009"/>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8" name="Google Shape;4158;p37"/>
            <p:cNvSpPr/>
            <p:nvPr/>
          </p:nvSpPr>
          <p:spPr>
            <a:xfrm>
              <a:off x="2728291" y="1626980"/>
              <a:ext cx="3489" cy="204"/>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59" name="Google Shape;4159;p37"/>
            <p:cNvSpPr/>
            <p:nvPr/>
          </p:nvSpPr>
          <p:spPr>
            <a:xfrm>
              <a:off x="2720688" y="1629126"/>
              <a:ext cx="3340" cy="1670"/>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0" name="Google Shape;4160;p37"/>
            <p:cNvSpPr/>
            <p:nvPr/>
          </p:nvSpPr>
          <p:spPr>
            <a:xfrm>
              <a:off x="2697877" y="1642337"/>
              <a:ext cx="434" cy="109"/>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1" name="Google Shape;4161;p37"/>
            <p:cNvSpPr/>
            <p:nvPr/>
          </p:nvSpPr>
          <p:spPr>
            <a:xfrm>
              <a:off x="2761094" y="1634923"/>
              <a:ext cx="3666" cy="2200"/>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2" name="Google Shape;4162;p37"/>
            <p:cNvSpPr/>
            <p:nvPr/>
          </p:nvSpPr>
          <p:spPr>
            <a:xfrm>
              <a:off x="2741991" y="1628963"/>
              <a:ext cx="2240" cy="2688"/>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3" name="Google Shape;4163;p37"/>
            <p:cNvSpPr/>
            <p:nvPr/>
          </p:nvSpPr>
          <p:spPr>
            <a:xfrm>
              <a:off x="2895851" y="1634774"/>
              <a:ext cx="3571" cy="964"/>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4" name="Google Shape;4164;p37"/>
            <p:cNvSpPr/>
            <p:nvPr/>
          </p:nvSpPr>
          <p:spPr>
            <a:xfrm>
              <a:off x="2850271" y="1641576"/>
              <a:ext cx="6191" cy="1208"/>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5" name="Google Shape;4165;p37"/>
            <p:cNvSpPr/>
            <p:nvPr/>
          </p:nvSpPr>
          <p:spPr>
            <a:xfrm>
              <a:off x="2868370" y="1640300"/>
              <a:ext cx="3965" cy="774"/>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6" name="Google Shape;4166;p37"/>
            <p:cNvSpPr/>
            <p:nvPr/>
          </p:nvSpPr>
          <p:spPr>
            <a:xfrm>
              <a:off x="2799315" y="1625840"/>
              <a:ext cx="394" cy="2824"/>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7" name="Google Shape;4167;p37"/>
            <p:cNvSpPr/>
            <p:nvPr/>
          </p:nvSpPr>
          <p:spPr>
            <a:xfrm>
              <a:off x="2845696" y="1640911"/>
              <a:ext cx="4290" cy="638"/>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8" name="Google Shape;4168;p37"/>
            <p:cNvSpPr/>
            <p:nvPr/>
          </p:nvSpPr>
          <p:spPr>
            <a:xfrm>
              <a:off x="2342147" y="1694393"/>
              <a:ext cx="190" cy="54"/>
            </a:xfrm>
            <a:custGeom>
              <a:avLst/>
              <a:gdLst/>
              <a:ahLst/>
              <a:cxnLst/>
              <a:rect l="l" t="t" r="r" b="b"/>
              <a:pathLst>
                <a:path w="14" h="4" extrusionOk="0">
                  <a:moveTo>
                    <a:pt x="0" y="4"/>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69" name="Google Shape;4169;p37"/>
            <p:cNvSpPr/>
            <p:nvPr/>
          </p:nvSpPr>
          <p:spPr>
            <a:xfrm>
              <a:off x="2342527" y="1694243"/>
              <a:ext cx="109" cy="54"/>
            </a:xfrm>
            <a:custGeom>
              <a:avLst/>
              <a:gdLst/>
              <a:ahLst/>
              <a:cxnLst/>
              <a:rect l="l" t="t" r="r" b="b"/>
              <a:pathLst>
                <a:path w="8" h="4"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0" name="Google Shape;4170;p37"/>
            <p:cNvSpPr/>
            <p:nvPr/>
          </p:nvSpPr>
          <p:spPr>
            <a:xfrm>
              <a:off x="2342812" y="1694148"/>
              <a:ext cx="109" cy="54"/>
            </a:xfrm>
            <a:custGeom>
              <a:avLst/>
              <a:gdLst/>
              <a:ahLst/>
              <a:cxnLst/>
              <a:rect l="l" t="t" r="r" b="b"/>
              <a:pathLst>
                <a:path w="8" h="4"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1" name="Google Shape;4171;p37"/>
            <p:cNvSpPr/>
            <p:nvPr/>
          </p:nvSpPr>
          <p:spPr>
            <a:xfrm>
              <a:off x="2341767" y="1694529"/>
              <a:ext cx="190" cy="109"/>
            </a:xfrm>
            <a:custGeom>
              <a:avLst/>
              <a:gdLst/>
              <a:ahLst/>
              <a:cxnLst/>
              <a:rect l="l" t="t" r="r" b="b"/>
              <a:pathLst>
                <a:path w="14" h="8" extrusionOk="0">
                  <a:moveTo>
                    <a:pt x="0" y="8"/>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2" name="Google Shape;4172;p37"/>
            <p:cNvSpPr/>
            <p:nvPr/>
          </p:nvSpPr>
          <p:spPr>
            <a:xfrm>
              <a:off x="2341278" y="1694773"/>
              <a:ext cx="258" cy="109"/>
            </a:xfrm>
            <a:custGeom>
              <a:avLst/>
              <a:gdLst/>
              <a:ahLst/>
              <a:cxnLst/>
              <a:rect l="l" t="t" r="r" b="b"/>
              <a:pathLst>
                <a:path w="19" h="8" extrusionOk="0">
                  <a:moveTo>
                    <a:pt x="1" y="7"/>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3" name="Google Shape;4173;p37"/>
            <p:cNvSpPr/>
            <p:nvPr/>
          </p:nvSpPr>
          <p:spPr>
            <a:xfrm>
              <a:off x="2371230" y="1702227"/>
              <a:ext cx="1208" cy="923"/>
            </a:xfrm>
            <a:custGeom>
              <a:avLst/>
              <a:gdLst/>
              <a:ahLst/>
              <a:cxnLst/>
              <a:rect l="l" t="t" r="r" b="b"/>
              <a:pathLst>
                <a:path w="89" h="68" extrusionOk="0">
                  <a:moveTo>
                    <a:pt x="1" y="1"/>
                  </a:moveTo>
                  <a:cubicBezTo>
                    <a:pt x="29" y="25"/>
                    <a:pt x="57" y="50"/>
                    <a:pt x="88" y="67"/>
                  </a:cubicBezTo>
                  <a:cubicBezTo>
                    <a:pt x="57" y="50"/>
                    <a:pt x="29" y="2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4" name="Google Shape;4174;p37"/>
            <p:cNvSpPr/>
            <p:nvPr/>
          </p:nvSpPr>
          <p:spPr>
            <a:xfrm>
              <a:off x="2343043" y="1694148"/>
              <a:ext cx="68" cy="14"/>
            </a:xfrm>
            <a:custGeom>
              <a:avLst/>
              <a:gdLst/>
              <a:ahLst/>
              <a:cxnLst/>
              <a:rect l="l" t="t" r="r" b="b"/>
              <a:pathLst>
                <a:path w="5" h="1" extrusionOk="0">
                  <a:moveTo>
                    <a:pt x="1"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5" name="Google Shape;4175;p37"/>
            <p:cNvSpPr/>
            <p:nvPr/>
          </p:nvSpPr>
          <p:spPr>
            <a:xfrm>
              <a:off x="2385676" y="1707223"/>
              <a:ext cx="14" cy="54"/>
            </a:xfrm>
            <a:custGeom>
              <a:avLst/>
              <a:gdLst/>
              <a:ahLst/>
              <a:cxnLst/>
              <a:rect l="l" t="t" r="r" b="b"/>
              <a:pathLst>
                <a:path w="1" h="4" extrusionOk="0">
                  <a:moveTo>
                    <a:pt x="1"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6" name="Google Shape;4176;p37"/>
            <p:cNvSpPr/>
            <p:nvPr/>
          </p:nvSpPr>
          <p:spPr>
            <a:xfrm>
              <a:off x="2340708" y="1695058"/>
              <a:ext cx="299" cy="149"/>
            </a:xfrm>
            <a:custGeom>
              <a:avLst/>
              <a:gdLst/>
              <a:ahLst/>
              <a:cxnLst/>
              <a:rect l="l" t="t" r="r" b="b"/>
              <a:pathLst>
                <a:path w="22" h="11" extrusionOk="0">
                  <a:moveTo>
                    <a:pt x="1" y="11"/>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7" name="Google Shape;4177;p37"/>
            <p:cNvSpPr/>
            <p:nvPr/>
          </p:nvSpPr>
          <p:spPr>
            <a:xfrm>
              <a:off x="2372520" y="1702892"/>
              <a:ext cx="489" cy="299"/>
            </a:xfrm>
            <a:custGeom>
              <a:avLst/>
              <a:gdLst/>
              <a:ahLst/>
              <a:cxnLst/>
              <a:rect l="l" t="t" r="r" b="b"/>
              <a:pathLst>
                <a:path w="36" h="22" extrusionOk="0">
                  <a:moveTo>
                    <a:pt x="0" y="22"/>
                  </a:moveTo>
                  <a:cubicBezTo>
                    <a:pt x="11" y="11"/>
                    <a:pt x="21" y="4"/>
                    <a:pt x="35" y="1"/>
                  </a:cubicBezTo>
                  <a:cubicBezTo>
                    <a:pt x="21" y="4"/>
                    <a:pt x="11" y="11"/>
                    <a:pt x="0"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8" name="Google Shape;4178;p37"/>
            <p:cNvSpPr/>
            <p:nvPr/>
          </p:nvSpPr>
          <p:spPr>
            <a:xfrm>
              <a:off x="2372995" y="1701942"/>
              <a:ext cx="7617" cy="923"/>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79" name="Google Shape;4179;p37"/>
            <p:cNvSpPr/>
            <p:nvPr/>
          </p:nvSpPr>
          <p:spPr>
            <a:xfrm>
              <a:off x="2343287" y="1694040"/>
              <a:ext cx="9518" cy="2878"/>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0" name="Google Shape;4180;p37"/>
            <p:cNvSpPr/>
            <p:nvPr/>
          </p:nvSpPr>
          <p:spPr>
            <a:xfrm>
              <a:off x="2385771" y="1707509"/>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1" name="Google Shape;4181;p37"/>
            <p:cNvSpPr/>
            <p:nvPr/>
          </p:nvSpPr>
          <p:spPr>
            <a:xfrm>
              <a:off x="2386667" y="1707807"/>
              <a:ext cx="3870" cy="2227"/>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2" name="Google Shape;4182;p37"/>
            <p:cNvSpPr/>
            <p:nvPr/>
          </p:nvSpPr>
          <p:spPr>
            <a:xfrm>
              <a:off x="2210472" y="158934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3" name="Google Shape;4183;p37"/>
            <p:cNvSpPr/>
            <p:nvPr/>
          </p:nvSpPr>
          <p:spPr>
            <a:xfrm>
              <a:off x="2211138" y="158934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4" name="Google Shape;4184;p37"/>
            <p:cNvSpPr/>
            <p:nvPr/>
          </p:nvSpPr>
          <p:spPr>
            <a:xfrm>
              <a:off x="2198728" y="1588678"/>
              <a:ext cx="353" cy="54"/>
            </a:xfrm>
            <a:custGeom>
              <a:avLst/>
              <a:gdLst/>
              <a:ahLst/>
              <a:cxnLst/>
              <a:rect l="l" t="t" r="r" b="b"/>
              <a:pathLst>
                <a:path w="26" h="4" extrusionOk="0">
                  <a:moveTo>
                    <a:pt x="25"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5" name="Google Shape;4185;p37"/>
            <p:cNvSpPr/>
            <p:nvPr/>
          </p:nvSpPr>
          <p:spPr>
            <a:xfrm>
              <a:off x="2198253" y="1588678"/>
              <a:ext cx="258" cy="14"/>
            </a:xfrm>
            <a:custGeom>
              <a:avLst/>
              <a:gdLst/>
              <a:ahLst/>
              <a:cxnLst/>
              <a:rect l="l" t="t" r="r" b="b"/>
              <a:pathLst>
                <a:path w="19" h="1" extrusionOk="0">
                  <a:moveTo>
                    <a:pt x="1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6" name="Google Shape;4186;p37"/>
            <p:cNvSpPr/>
            <p:nvPr/>
          </p:nvSpPr>
          <p:spPr>
            <a:xfrm>
              <a:off x="2194071" y="1587579"/>
              <a:ext cx="163" cy="68"/>
            </a:xfrm>
            <a:custGeom>
              <a:avLst/>
              <a:gdLst/>
              <a:ahLst/>
              <a:cxnLst/>
              <a:rect l="l" t="t" r="r" b="b"/>
              <a:pathLst>
                <a:path w="12" h="5" extrusionOk="0">
                  <a:moveTo>
                    <a:pt x="1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7" name="Google Shape;4187;p37"/>
            <p:cNvSpPr/>
            <p:nvPr/>
          </p:nvSpPr>
          <p:spPr>
            <a:xfrm>
              <a:off x="2193650" y="1587443"/>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8" name="Google Shape;4188;p37"/>
            <p:cNvSpPr/>
            <p:nvPr/>
          </p:nvSpPr>
          <p:spPr>
            <a:xfrm>
              <a:off x="2197777" y="1588583"/>
              <a:ext cx="204" cy="14"/>
            </a:xfrm>
            <a:custGeom>
              <a:avLst/>
              <a:gdLst/>
              <a:ahLst/>
              <a:cxnLst/>
              <a:rect l="l" t="t" r="r" b="b"/>
              <a:pathLst>
                <a:path w="15" h="1" extrusionOk="0">
                  <a:moveTo>
                    <a:pt x="1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89" name="Google Shape;4189;p37"/>
            <p:cNvSpPr/>
            <p:nvPr/>
          </p:nvSpPr>
          <p:spPr>
            <a:xfrm>
              <a:off x="2209807" y="158938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0" name="Google Shape;4190;p37"/>
            <p:cNvSpPr/>
            <p:nvPr/>
          </p:nvSpPr>
          <p:spPr>
            <a:xfrm>
              <a:off x="2199298" y="1588719"/>
              <a:ext cx="353" cy="68"/>
            </a:xfrm>
            <a:custGeom>
              <a:avLst/>
              <a:gdLst/>
              <a:ahLst/>
              <a:cxnLst/>
              <a:rect l="l" t="t" r="r" b="b"/>
              <a:pathLst>
                <a:path w="26" h="5" extrusionOk="0">
                  <a:moveTo>
                    <a:pt x="25"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1" name="Google Shape;4191;p37"/>
            <p:cNvSpPr/>
            <p:nvPr/>
          </p:nvSpPr>
          <p:spPr>
            <a:xfrm>
              <a:off x="2208436" y="1589344"/>
              <a:ext cx="679" cy="14"/>
            </a:xfrm>
            <a:custGeom>
              <a:avLst/>
              <a:gdLst/>
              <a:ahLst/>
              <a:cxnLst/>
              <a:rect l="l" t="t" r="r" b="b"/>
              <a:pathLst>
                <a:path w="50" h="1" extrusionOk="0">
                  <a:moveTo>
                    <a:pt x="49"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2" name="Google Shape;4192;p37"/>
            <p:cNvSpPr/>
            <p:nvPr/>
          </p:nvSpPr>
          <p:spPr>
            <a:xfrm>
              <a:off x="2202448" y="1589004"/>
              <a:ext cx="5947" cy="353"/>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3" name="Google Shape;4193;p37"/>
            <p:cNvSpPr/>
            <p:nvPr/>
          </p:nvSpPr>
          <p:spPr>
            <a:xfrm>
              <a:off x="2213228" y="1589194"/>
              <a:ext cx="299" cy="14"/>
            </a:xfrm>
            <a:custGeom>
              <a:avLst/>
              <a:gdLst/>
              <a:ahLst/>
              <a:cxnLst/>
              <a:rect l="l" t="t" r="r" b="b"/>
              <a:pathLst>
                <a:path w="22" h="1" extrusionOk="0">
                  <a:moveTo>
                    <a:pt x="22"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4" name="Google Shape;4194;p37"/>
            <p:cNvSpPr/>
            <p:nvPr/>
          </p:nvSpPr>
          <p:spPr>
            <a:xfrm>
              <a:off x="2212047" y="1589289"/>
              <a:ext cx="339" cy="14"/>
            </a:xfrm>
            <a:custGeom>
              <a:avLst/>
              <a:gdLst/>
              <a:ahLst/>
              <a:cxnLst/>
              <a:rect l="l" t="t" r="r" b="b"/>
              <a:pathLst>
                <a:path w="25" h="1" extrusionOk="0">
                  <a:moveTo>
                    <a:pt x="25"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5" name="Google Shape;4195;p37"/>
            <p:cNvSpPr/>
            <p:nvPr/>
          </p:nvSpPr>
          <p:spPr>
            <a:xfrm>
              <a:off x="2211382" y="1589289"/>
              <a:ext cx="394" cy="14"/>
            </a:xfrm>
            <a:custGeom>
              <a:avLst/>
              <a:gdLst/>
              <a:ahLst/>
              <a:cxnLst/>
              <a:rect l="l" t="t" r="r" b="b"/>
              <a:pathLst>
                <a:path w="29" h="1" extrusionOk="0">
                  <a:moveTo>
                    <a:pt x="2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6" name="Google Shape;4196;p37"/>
            <p:cNvSpPr/>
            <p:nvPr/>
          </p:nvSpPr>
          <p:spPr>
            <a:xfrm>
              <a:off x="2195876" y="1588244"/>
              <a:ext cx="109" cy="68"/>
            </a:xfrm>
            <a:custGeom>
              <a:avLst/>
              <a:gdLst/>
              <a:ahLst/>
              <a:cxnLst/>
              <a:rect l="l" t="t" r="r" b="b"/>
              <a:pathLst>
                <a:path w="8" h="5" extrusionOk="0">
                  <a:moveTo>
                    <a:pt x="8"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7" name="Google Shape;4197;p37"/>
            <p:cNvSpPr/>
            <p:nvPr/>
          </p:nvSpPr>
          <p:spPr>
            <a:xfrm>
              <a:off x="2195456" y="1588108"/>
              <a:ext cx="149" cy="109"/>
            </a:xfrm>
            <a:custGeom>
              <a:avLst/>
              <a:gdLst/>
              <a:ahLst/>
              <a:cxnLst/>
              <a:rect l="l" t="t" r="r" b="b"/>
              <a:pathLst>
                <a:path w="11" h="8" extrusionOk="0">
                  <a:moveTo>
                    <a:pt x="11"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8" name="Google Shape;4198;p37"/>
            <p:cNvSpPr/>
            <p:nvPr/>
          </p:nvSpPr>
          <p:spPr>
            <a:xfrm>
              <a:off x="2196067" y="1588339"/>
              <a:ext cx="163" cy="14"/>
            </a:xfrm>
            <a:custGeom>
              <a:avLst/>
              <a:gdLst/>
              <a:ahLst/>
              <a:cxnLst/>
              <a:rect l="l" t="t" r="r" b="b"/>
              <a:pathLst>
                <a:path w="12" h="1" extrusionOk="0">
                  <a:moveTo>
                    <a:pt x="1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199" name="Google Shape;4199;p37"/>
            <p:cNvSpPr/>
            <p:nvPr/>
          </p:nvSpPr>
          <p:spPr>
            <a:xfrm>
              <a:off x="2212658" y="1589249"/>
              <a:ext cx="299" cy="14"/>
            </a:xfrm>
            <a:custGeom>
              <a:avLst/>
              <a:gdLst/>
              <a:ahLst/>
              <a:cxnLst/>
              <a:rect l="l" t="t" r="r" b="b"/>
              <a:pathLst>
                <a:path w="22" h="1" extrusionOk="0">
                  <a:moveTo>
                    <a:pt x="22"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0" name="Google Shape;4200;p37"/>
            <p:cNvSpPr/>
            <p:nvPr/>
          </p:nvSpPr>
          <p:spPr>
            <a:xfrm>
              <a:off x="2196352" y="1588393"/>
              <a:ext cx="109" cy="14"/>
            </a:xfrm>
            <a:custGeom>
              <a:avLst/>
              <a:gdLst/>
              <a:ahLst/>
              <a:cxnLst/>
              <a:rect l="l" t="t" r="r" b="b"/>
              <a:pathLst>
                <a:path w="8" h="1" extrusionOk="0">
                  <a:moveTo>
                    <a:pt x="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1" name="Google Shape;4201;p37"/>
            <p:cNvSpPr/>
            <p:nvPr/>
          </p:nvSpPr>
          <p:spPr>
            <a:xfrm>
              <a:off x="2194641" y="1587769"/>
              <a:ext cx="258" cy="109"/>
            </a:xfrm>
            <a:custGeom>
              <a:avLst/>
              <a:gdLst/>
              <a:ahLst/>
              <a:cxnLst/>
              <a:rect l="l" t="t" r="r" b="b"/>
              <a:pathLst>
                <a:path w="19" h="8" extrusionOk="0">
                  <a:moveTo>
                    <a:pt x="1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2" name="Google Shape;4202;p37"/>
            <p:cNvSpPr/>
            <p:nvPr/>
          </p:nvSpPr>
          <p:spPr>
            <a:xfrm>
              <a:off x="2196976" y="1588488"/>
              <a:ext cx="149" cy="14"/>
            </a:xfrm>
            <a:custGeom>
              <a:avLst/>
              <a:gdLst/>
              <a:ahLst/>
              <a:cxnLst/>
              <a:rect l="l" t="t" r="r" b="b"/>
              <a:pathLst>
                <a:path w="11" h="1" extrusionOk="0">
                  <a:moveTo>
                    <a:pt x="1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3" name="Google Shape;4203;p37"/>
            <p:cNvSpPr/>
            <p:nvPr/>
          </p:nvSpPr>
          <p:spPr>
            <a:xfrm>
              <a:off x="2195075" y="1587959"/>
              <a:ext cx="204" cy="68"/>
            </a:xfrm>
            <a:custGeom>
              <a:avLst/>
              <a:gdLst/>
              <a:ahLst/>
              <a:cxnLst/>
              <a:rect l="l" t="t" r="r" b="b"/>
              <a:pathLst>
                <a:path w="15" h="5" extrusionOk="0">
                  <a:moveTo>
                    <a:pt x="1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4" name="Google Shape;4204;p37"/>
            <p:cNvSpPr/>
            <p:nvPr/>
          </p:nvSpPr>
          <p:spPr>
            <a:xfrm>
              <a:off x="2197356" y="1588529"/>
              <a:ext cx="204" cy="14"/>
            </a:xfrm>
            <a:custGeom>
              <a:avLst/>
              <a:gdLst/>
              <a:ahLst/>
              <a:cxnLst/>
              <a:rect l="l" t="t" r="r" b="b"/>
              <a:pathLst>
                <a:path w="15" h="1" extrusionOk="0">
                  <a:moveTo>
                    <a:pt x="1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5" name="Google Shape;4205;p37"/>
            <p:cNvSpPr/>
            <p:nvPr/>
          </p:nvSpPr>
          <p:spPr>
            <a:xfrm>
              <a:off x="2196637" y="1588434"/>
              <a:ext cx="163" cy="14"/>
            </a:xfrm>
            <a:custGeom>
              <a:avLst/>
              <a:gdLst/>
              <a:ahLst/>
              <a:cxnLst/>
              <a:rect l="l" t="t" r="r" b="b"/>
              <a:pathLst>
                <a:path w="12" h="1" extrusionOk="0">
                  <a:moveTo>
                    <a:pt x="11"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6" name="Google Shape;4206;p37"/>
            <p:cNvSpPr/>
            <p:nvPr/>
          </p:nvSpPr>
          <p:spPr>
            <a:xfrm>
              <a:off x="2201783" y="1588963"/>
              <a:ext cx="625" cy="54"/>
            </a:xfrm>
            <a:custGeom>
              <a:avLst/>
              <a:gdLst/>
              <a:ahLst/>
              <a:cxnLst/>
              <a:rect l="l" t="t" r="r" b="b"/>
              <a:pathLst>
                <a:path w="46" h="4" extrusionOk="0">
                  <a:moveTo>
                    <a:pt x="46"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7" name="Google Shape;4207;p37"/>
            <p:cNvSpPr/>
            <p:nvPr/>
          </p:nvSpPr>
          <p:spPr>
            <a:xfrm>
              <a:off x="2201117" y="1588909"/>
              <a:ext cx="530" cy="68"/>
            </a:xfrm>
            <a:custGeom>
              <a:avLst/>
              <a:gdLst/>
              <a:ahLst/>
              <a:cxnLst/>
              <a:rect l="l" t="t" r="r" b="b"/>
              <a:pathLst>
                <a:path w="39" h="5" extrusionOk="0">
                  <a:moveTo>
                    <a:pt x="39"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8" name="Google Shape;4208;p37"/>
            <p:cNvSpPr/>
            <p:nvPr/>
          </p:nvSpPr>
          <p:spPr>
            <a:xfrm>
              <a:off x="2199868" y="1588814"/>
              <a:ext cx="394" cy="14"/>
            </a:xfrm>
            <a:custGeom>
              <a:avLst/>
              <a:gdLst/>
              <a:ahLst/>
              <a:cxnLst/>
              <a:rect l="l" t="t" r="r" b="b"/>
              <a:pathLst>
                <a:path w="29" h="1" extrusionOk="0">
                  <a:moveTo>
                    <a:pt x="29"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09" name="Google Shape;4209;p37"/>
            <p:cNvSpPr/>
            <p:nvPr/>
          </p:nvSpPr>
          <p:spPr>
            <a:xfrm>
              <a:off x="2200493" y="1588868"/>
              <a:ext cx="489" cy="54"/>
            </a:xfrm>
            <a:custGeom>
              <a:avLst/>
              <a:gdLst/>
              <a:ahLst/>
              <a:cxnLst/>
              <a:rect l="l" t="t" r="r" b="b"/>
              <a:pathLst>
                <a:path w="36" h="4" extrusionOk="0">
                  <a:moveTo>
                    <a:pt x="36"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0" name="Google Shape;4210;p37"/>
            <p:cNvSpPr/>
            <p:nvPr/>
          </p:nvSpPr>
          <p:spPr>
            <a:xfrm>
              <a:off x="2213799" y="1589154"/>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1" name="Google Shape;4211;p37"/>
            <p:cNvSpPr/>
            <p:nvPr/>
          </p:nvSpPr>
          <p:spPr>
            <a:xfrm>
              <a:off x="2328882" y="1660259"/>
              <a:ext cx="54" cy="149"/>
            </a:xfrm>
            <a:custGeom>
              <a:avLst/>
              <a:gdLst/>
              <a:ahLst/>
              <a:cxnLst/>
              <a:rect l="l" t="t" r="r" b="b"/>
              <a:pathLst>
                <a:path w="4" h="11" extrusionOk="0">
                  <a:moveTo>
                    <a:pt x="4"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2" name="Google Shape;4212;p37"/>
            <p:cNvSpPr/>
            <p:nvPr/>
          </p:nvSpPr>
          <p:spPr>
            <a:xfrm>
              <a:off x="2335860" y="1655032"/>
              <a:ext cx="1534" cy="204"/>
            </a:xfrm>
            <a:custGeom>
              <a:avLst/>
              <a:gdLst/>
              <a:ahLst/>
              <a:cxnLst/>
              <a:rect l="l" t="t" r="r" b="b"/>
              <a:pathLst>
                <a:path w="113" h="15" extrusionOk="0">
                  <a:moveTo>
                    <a:pt x="113"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3" name="Google Shape;4213;p37"/>
            <p:cNvSpPr/>
            <p:nvPr/>
          </p:nvSpPr>
          <p:spPr>
            <a:xfrm>
              <a:off x="2341468" y="1648039"/>
              <a:ext cx="964" cy="1344"/>
            </a:xfrm>
            <a:custGeom>
              <a:avLst/>
              <a:gdLst/>
              <a:ahLst/>
              <a:cxnLst/>
              <a:rect l="l" t="t" r="r" b="b"/>
              <a:pathLst>
                <a:path w="71" h="99" extrusionOk="0">
                  <a:moveTo>
                    <a:pt x="1" y="1"/>
                  </a:moveTo>
                  <a:cubicBezTo>
                    <a:pt x="29" y="29"/>
                    <a:pt x="54" y="64"/>
                    <a:pt x="71" y="99"/>
                  </a:cubicBezTo>
                  <a:cubicBezTo>
                    <a:pt x="54" y="64"/>
                    <a:pt x="29" y="29"/>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4" name="Google Shape;4214;p37"/>
            <p:cNvSpPr/>
            <p:nvPr/>
          </p:nvSpPr>
          <p:spPr>
            <a:xfrm>
              <a:off x="2309574" y="1627510"/>
              <a:ext cx="14" cy="434"/>
            </a:xfrm>
            <a:custGeom>
              <a:avLst/>
              <a:gdLst/>
              <a:ahLst/>
              <a:cxnLst/>
              <a:rect l="l" t="t" r="r" b="b"/>
              <a:pathLst>
                <a:path w="1" h="32" extrusionOk="0">
                  <a:moveTo>
                    <a:pt x="1" y="0"/>
                  </a:moveTo>
                  <a:cubicBezTo>
                    <a:pt x="1" y="11"/>
                    <a:pt x="1" y="21"/>
                    <a:pt x="1" y="32"/>
                  </a:cubicBezTo>
                  <a:cubicBezTo>
                    <a:pt x="1" y="21"/>
                    <a:pt x="1"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5" name="Google Shape;4215;p37"/>
            <p:cNvSpPr/>
            <p:nvPr/>
          </p:nvSpPr>
          <p:spPr>
            <a:xfrm>
              <a:off x="2281483" y="1611298"/>
              <a:ext cx="1303" cy="475"/>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6" name="Google Shape;4216;p37"/>
            <p:cNvSpPr/>
            <p:nvPr/>
          </p:nvSpPr>
          <p:spPr>
            <a:xfrm>
              <a:off x="2284714" y="1609778"/>
              <a:ext cx="1833" cy="1113"/>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7" name="Google Shape;4217;p37"/>
            <p:cNvSpPr/>
            <p:nvPr/>
          </p:nvSpPr>
          <p:spPr>
            <a:xfrm>
              <a:off x="2314625" y="1629832"/>
              <a:ext cx="1860" cy="1018"/>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8" name="Google Shape;4218;p37"/>
            <p:cNvSpPr/>
            <p:nvPr/>
          </p:nvSpPr>
          <p:spPr>
            <a:xfrm>
              <a:off x="2299079" y="1615860"/>
              <a:ext cx="339" cy="1494"/>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19" name="Google Shape;4219;p37"/>
            <p:cNvSpPr/>
            <p:nvPr/>
          </p:nvSpPr>
          <p:spPr>
            <a:xfrm>
              <a:off x="2291136" y="1609398"/>
              <a:ext cx="2824" cy="339"/>
            </a:xfrm>
            <a:custGeom>
              <a:avLst/>
              <a:gdLst/>
              <a:ahLst/>
              <a:cxnLst/>
              <a:rect l="l" t="t" r="r" b="b"/>
              <a:pathLst>
                <a:path w="208" h="25" extrusionOk="0">
                  <a:moveTo>
                    <a:pt x="1" y="25"/>
                  </a:moveTo>
                  <a:cubicBezTo>
                    <a:pt x="67" y="8"/>
                    <a:pt x="137" y="1"/>
                    <a:pt x="207" y="1"/>
                  </a:cubicBezTo>
                  <a:cubicBezTo>
                    <a:pt x="137" y="1"/>
                    <a:pt x="67" y="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0" name="Google Shape;4220;p37"/>
            <p:cNvSpPr/>
            <p:nvPr/>
          </p:nvSpPr>
          <p:spPr>
            <a:xfrm>
              <a:off x="2341862" y="1642581"/>
              <a:ext cx="339" cy="339"/>
            </a:xfrm>
            <a:custGeom>
              <a:avLst/>
              <a:gdLst/>
              <a:ahLst/>
              <a:cxnLst/>
              <a:rect l="l" t="t" r="r" b="b"/>
              <a:pathLst>
                <a:path w="25" h="25" extrusionOk="0">
                  <a:moveTo>
                    <a:pt x="25" y="0"/>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1" name="Google Shape;4221;p37"/>
            <p:cNvSpPr/>
            <p:nvPr/>
          </p:nvSpPr>
          <p:spPr>
            <a:xfrm>
              <a:off x="2337476" y="165522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2" name="Google Shape;4222;p37"/>
            <p:cNvSpPr/>
            <p:nvPr/>
          </p:nvSpPr>
          <p:spPr>
            <a:xfrm>
              <a:off x="2328692" y="1659023"/>
              <a:ext cx="14" cy="149"/>
            </a:xfrm>
            <a:custGeom>
              <a:avLst/>
              <a:gdLst/>
              <a:ahLst/>
              <a:cxnLst/>
              <a:rect l="l" t="t" r="r" b="b"/>
              <a:pathLst>
                <a:path w="1" h="11" extrusionOk="0">
                  <a:moveTo>
                    <a:pt x="0"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3" name="Google Shape;4223;p37"/>
            <p:cNvSpPr/>
            <p:nvPr/>
          </p:nvSpPr>
          <p:spPr>
            <a:xfrm>
              <a:off x="2328787" y="1659594"/>
              <a:ext cx="14" cy="204"/>
            </a:xfrm>
            <a:custGeom>
              <a:avLst/>
              <a:gdLst/>
              <a:ahLst/>
              <a:cxnLst/>
              <a:rect l="l" t="t" r="r" b="b"/>
              <a:pathLst>
                <a:path w="1" h="15" extrusionOk="0">
                  <a:moveTo>
                    <a:pt x="0"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4" name="Google Shape;4224;p37"/>
            <p:cNvSpPr/>
            <p:nvPr/>
          </p:nvSpPr>
          <p:spPr>
            <a:xfrm>
              <a:off x="2328692" y="1658779"/>
              <a:ext cx="14" cy="163"/>
            </a:xfrm>
            <a:custGeom>
              <a:avLst/>
              <a:gdLst/>
              <a:ahLst/>
              <a:cxnLst/>
              <a:rect l="l" t="t" r="r" b="b"/>
              <a:pathLst>
                <a:path w="1" h="12" extrusionOk="0">
                  <a:moveTo>
                    <a:pt x="0" y="11"/>
                  </a:moveTo>
                  <a:cubicBezTo>
                    <a:pt x="0" y="8"/>
                    <a:pt x="0" y="4"/>
                    <a:pt x="0" y="1"/>
                  </a:cubicBezTo>
                  <a:cubicBezTo>
                    <a:pt x="0" y="4"/>
                    <a:pt x="0" y="8"/>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5" name="Google Shape;4225;p37"/>
            <p:cNvSpPr/>
            <p:nvPr/>
          </p:nvSpPr>
          <p:spPr>
            <a:xfrm>
              <a:off x="2328827" y="1659919"/>
              <a:ext cx="68" cy="163"/>
            </a:xfrm>
            <a:custGeom>
              <a:avLst/>
              <a:gdLst/>
              <a:ahLst/>
              <a:cxnLst/>
              <a:rect l="l" t="t" r="r" b="b"/>
              <a:pathLst>
                <a:path w="5" h="12" extrusionOk="0">
                  <a:moveTo>
                    <a:pt x="1" y="1"/>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6" name="Google Shape;4226;p37"/>
            <p:cNvSpPr/>
            <p:nvPr/>
          </p:nvSpPr>
          <p:spPr>
            <a:xfrm>
              <a:off x="2328732" y="1659254"/>
              <a:ext cx="14" cy="258"/>
            </a:xfrm>
            <a:custGeom>
              <a:avLst/>
              <a:gdLst/>
              <a:ahLst/>
              <a:cxnLst/>
              <a:rect l="l" t="t" r="r" b="b"/>
              <a:pathLst>
                <a:path w="1" h="19" extrusionOk="0">
                  <a:moveTo>
                    <a:pt x="1" y="1"/>
                  </a:moveTo>
                  <a:cubicBezTo>
                    <a:pt x="1" y="8"/>
                    <a:pt x="1" y="11"/>
                    <a:pt x="1" y="18"/>
                  </a:cubicBezTo>
                  <a:cubicBezTo>
                    <a:pt x="1" y="11"/>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7" name="Google Shape;4227;p37"/>
            <p:cNvSpPr/>
            <p:nvPr/>
          </p:nvSpPr>
          <p:spPr>
            <a:xfrm>
              <a:off x="2341957" y="1637680"/>
              <a:ext cx="1914" cy="3489"/>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8" name="Google Shape;4228;p37"/>
            <p:cNvSpPr/>
            <p:nvPr/>
          </p:nvSpPr>
          <p:spPr>
            <a:xfrm>
              <a:off x="2282908" y="1603600"/>
              <a:ext cx="448" cy="14"/>
            </a:xfrm>
            <a:custGeom>
              <a:avLst/>
              <a:gdLst/>
              <a:ahLst/>
              <a:cxnLst/>
              <a:rect l="l" t="t" r="r" b="b"/>
              <a:pathLst>
                <a:path w="33" h="1" extrusionOk="0">
                  <a:moveTo>
                    <a:pt x="32" y="0"/>
                  </a:moveTo>
                  <a:cubicBezTo>
                    <a:pt x="22" y="0"/>
                    <a:pt x="8" y="0"/>
                    <a:pt x="1" y="0"/>
                  </a:cubicBezTo>
                  <a:cubicBezTo>
                    <a:pt x="8" y="0"/>
                    <a:pt x="22" y="0"/>
                    <a:pt x="3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29" name="Google Shape;4229;p37"/>
            <p:cNvSpPr/>
            <p:nvPr/>
          </p:nvSpPr>
          <p:spPr>
            <a:xfrm>
              <a:off x="2279161" y="1602364"/>
              <a:ext cx="109" cy="14"/>
            </a:xfrm>
            <a:custGeom>
              <a:avLst/>
              <a:gdLst/>
              <a:ahLst/>
              <a:cxnLst/>
              <a:rect l="l" t="t" r="r" b="b"/>
              <a:pathLst>
                <a:path w="8" h="1" extrusionOk="0">
                  <a:moveTo>
                    <a:pt x="0" y="0"/>
                  </a:moveTo>
                  <a:cubicBezTo>
                    <a:pt x="4" y="0"/>
                    <a:pt x="7" y="0"/>
                    <a:pt x="7" y="0"/>
                  </a:cubicBezTo>
                  <a:cubicBezTo>
                    <a:pt x="7" y="0"/>
                    <a:pt x="4"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0" name="Google Shape;4230;p37"/>
            <p:cNvSpPr/>
            <p:nvPr/>
          </p:nvSpPr>
          <p:spPr>
            <a:xfrm>
              <a:off x="2283438" y="159432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1" name="Google Shape;4231;p37"/>
            <p:cNvSpPr/>
            <p:nvPr/>
          </p:nvSpPr>
          <p:spPr>
            <a:xfrm>
              <a:off x="2280342" y="1602690"/>
              <a:ext cx="2580" cy="869"/>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2" name="Google Shape;4232;p37"/>
            <p:cNvSpPr/>
            <p:nvPr/>
          </p:nvSpPr>
          <p:spPr>
            <a:xfrm>
              <a:off x="2280532" y="1608488"/>
              <a:ext cx="964" cy="2824"/>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3" name="Google Shape;4233;p37"/>
            <p:cNvSpPr/>
            <p:nvPr/>
          </p:nvSpPr>
          <p:spPr>
            <a:xfrm>
              <a:off x="2278631" y="1589724"/>
              <a:ext cx="869" cy="679"/>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4" name="Google Shape;4234;p37"/>
            <p:cNvSpPr/>
            <p:nvPr/>
          </p:nvSpPr>
          <p:spPr>
            <a:xfrm>
              <a:off x="2256066" y="1570376"/>
              <a:ext cx="149" cy="244"/>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5" name="Google Shape;4235;p37"/>
            <p:cNvSpPr/>
            <p:nvPr/>
          </p:nvSpPr>
          <p:spPr>
            <a:xfrm>
              <a:off x="2276215" y="1585868"/>
              <a:ext cx="1724" cy="234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6" name="Google Shape;4236;p37"/>
            <p:cNvSpPr/>
            <p:nvPr/>
          </p:nvSpPr>
          <p:spPr>
            <a:xfrm>
              <a:off x="2281293" y="1611013"/>
              <a:ext cx="299" cy="394"/>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7" name="Google Shape;4237;p37"/>
            <p:cNvSpPr/>
            <p:nvPr/>
          </p:nvSpPr>
          <p:spPr>
            <a:xfrm>
              <a:off x="2250879" y="1556826"/>
              <a:ext cx="299" cy="353"/>
            </a:xfrm>
            <a:custGeom>
              <a:avLst/>
              <a:gdLst/>
              <a:ahLst/>
              <a:cxnLst/>
              <a:rect l="l" t="t" r="r" b="b"/>
              <a:pathLst>
                <a:path w="22" h="26" extrusionOk="0">
                  <a:moveTo>
                    <a:pt x="0" y="1"/>
                  </a:moveTo>
                  <a:cubicBezTo>
                    <a:pt x="4" y="11"/>
                    <a:pt x="14" y="18"/>
                    <a:pt x="21" y="25"/>
                  </a:cubicBezTo>
                  <a:cubicBezTo>
                    <a:pt x="14" y="18"/>
                    <a:pt x="7" y="1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8" name="Google Shape;4238;p37"/>
            <p:cNvSpPr/>
            <p:nvPr/>
          </p:nvSpPr>
          <p:spPr>
            <a:xfrm>
              <a:off x="2250539" y="1556445"/>
              <a:ext cx="258" cy="299"/>
            </a:xfrm>
            <a:custGeom>
              <a:avLst/>
              <a:gdLst/>
              <a:ahLst/>
              <a:cxnLst/>
              <a:rect l="l" t="t" r="r" b="b"/>
              <a:pathLst>
                <a:path w="19" h="22" extrusionOk="0">
                  <a:moveTo>
                    <a:pt x="1" y="1"/>
                  </a:moveTo>
                  <a:cubicBezTo>
                    <a:pt x="4" y="8"/>
                    <a:pt x="11" y="15"/>
                    <a:pt x="18" y="22"/>
                  </a:cubicBezTo>
                  <a:cubicBezTo>
                    <a:pt x="11" y="15"/>
                    <a:pt x="4"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39" name="Google Shape;4239;p37"/>
            <p:cNvSpPr/>
            <p:nvPr/>
          </p:nvSpPr>
          <p:spPr>
            <a:xfrm>
              <a:off x="2255577" y="1568760"/>
              <a:ext cx="489" cy="1629"/>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0" name="Google Shape;4240;p37"/>
            <p:cNvSpPr/>
            <p:nvPr/>
          </p:nvSpPr>
          <p:spPr>
            <a:xfrm>
              <a:off x="2250119" y="1555590"/>
              <a:ext cx="394" cy="828"/>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1" name="Google Shape;4241;p37"/>
            <p:cNvSpPr/>
            <p:nvPr/>
          </p:nvSpPr>
          <p:spPr>
            <a:xfrm>
              <a:off x="2255957" y="1570131"/>
              <a:ext cx="204" cy="448"/>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2" name="Google Shape;4242;p37"/>
            <p:cNvSpPr/>
            <p:nvPr/>
          </p:nvSpPr>
          <p:spPr>
            <a:xfrm>
              <a:off x="2211667" y="1583302"/>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3" name="Google Shape;4243;p37"/>
            <p:cNvSpPr/>
            <p:nvPr/>
          </p:nvSpPr>
          <p:spPr>
            <a:xfrm>
              <a:off x="2211898" y="1583356"/>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4" name="Google Shape;4244;p37"/>
            <p:cNvSpPr/>
            <p:nvPr/>
          </p:nvSpPr>
          <p:spPr>
            <a:xfrm>
              <a:off x="2211382" y="158330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5" name="Google Shape;4245;p37"/>
            <p:cNvSpPr/>
            <p:nvPr/>
          </p:nvSpPr>
          <p:spPr>
            <a:xfrm>
              <a:off x="2211477" y="1583302"/>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6" name="Google Shape;4246;p37"/>
            <p:cNvSpPr/>
            <p:nvPr/>
          </p:nvSpPr>
          <p:spPr>
            <a:xfrm>
              <a:off x="2212753" y="1583736"/>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7" name="Google Shape;4247;p37"/>
            <p:cNvSpPr/>
            <p:nvPr/>
          </p:nvSpPr>
          <p:spPr>
            <a:xfrm>
              <a:off x="2212427" y="1583546"/>
              <a:ext cx="109" cy="54"/>
            </a:xfrm>
            <a:custGeom>
              <a:avLst/>
              <a:gdLst/>
              <a:ahLst/>
              <a:cxnLst/>
              <a:rect l="l" t="t" r="r" b="b"/>
              <a:pathLst>
                <a:path w="8" h="4" extrusionOk="0">
                  <a:moveTo>
                    <a:pt x="0" y="0"/>
                  </a:moveTo>
                  <a:lnTo>
                    <a:pt x="7"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8" name="Google Shape;4248;p37"/>
            <p:cNvSpPr/>
            <p:nvPr/>
          </p:nvSpPr>
          <p:spPr>
            <a:xfrm>
              <a:off x="2212142" y="1583451"/>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49" name="Google Shape;4249;p37"/>
            <p:cNvSpPr/>
            <p:nvPr/>
          </p:nvSpPr>
          <p:spPr>
            <a:xfrm>
              <a:off x="2213093" y="1583872"/>
              <a:ext cx="339" cy="258"/>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0" name="Google Shape;4250;p37"/>
            <p:cNvSpPr/>
            <p:nvPr/>
          </p:nvSpPr>
          <p:spPr>
            <a:xfrm>
              <a:off x="2213853" y="1584972"/>
              <a:ext cx="394" cy="4195"/>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1" name="Google Shape;4251;p37"/>
            <p:cNvSpPr/>
            <p:nvPr/>
          </p:nvSpPr>
          <p:spPr>
            <a:xfrm>
              <a:off x="2204009" y="1581143"/>
              <a:ext cx="774" cy="27"/>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2" name="Google Shape;4252;p37"/>
            <p:cNvSpPr/>
            <p:nvPr/>
          </p:nvSpPr>
          <p:spPr>
            <a:xfrm>
              <a:off x="2205815" y="1581360"/>
              <a:ext cx="5485" cy="2172"/>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3" name="Google Shape;4253;p37"/>
            <p:cNvSpPr/>
            <p:nvPr/>
          </p:nvSpPr>
          <p:spPr>
            <a:xfrm>
              <a:off x="2204824" y="1581116"/>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4" name="Google Shape;4254;p37"/>
            <p:cNvSpPr/>
            <p:nvPr/>
          </p:nvSpPr>
          <p:spPr>
            <a:xfrm>
              <a:off x="2205720" y="1581265"/>
              <a:ext cx="14" cy="0"/>
            </a:xfrm>
            <a:custGeom>
              <a:avLst/>
              <a:gdLst/>
              <a:ahLst/>
              <a:cxnLst/>
              <a:rect l="l" t="t" r="r" b="b"/>
              <a:pathLst>
                <a:path w="1" extrusionOk="0">
                  <a:moveTo>
                    <a:pt x="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5" name="Google Shape;4255;p37"/>
            <p:cNvSpPr/>
            <p:nvPr/>
          </p:nvSpPr>
          <p:spPr>
            <a:xfrm>
              <a:off x="2205530" y="1581211"/>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6" name="Google Shape;4256;p37"/>
            <p:cNvSpPr/>
            <p:nvPr/>
          </p:nvSpPr>
          <p:spPr>
            <a:xfrm>
              <a:off x="2205055" y="1581156"/>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7" name="Google Shape;4257;p37"/>
            <p:cNvSpPr/>
            <p:nvPr/>
          </p:nvSpPr>
          <p:spPr>
            <a:xfrm>
              <a:off x="2205299" y="1581156"/>
              <a:ext cx="149" cy="14"/>
            </a:xfrm>
            <a:custGeom>
              <a:avLst/>
              <a:gdLst/>
              <a:ahLst/>
              <a:cxnLst/>
              <a:rect l="l" t="t" r="r" b="b"/>
              <a:pathLst>
                <a:path w="11" h="1" extrusionOk="0">
                  <a:moveTo>
                    <a:pt x="0"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8" name="Google Shape;4258;p37"/>
            <p:cNvSpPr/>
            <p:nvPr/>
          </p:nvSpPr>
          <p:spPr>
            <a:xfrm>
              <a:off x="2213894" y="158915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59" name="Google Shape;4259;p37"/>
            <p:cNvSpPr/>
            <p:nvPr/>
          </p:nvSpPr>
          <p:spPr>
            <a:xfrm>
              <a:off x="2269276" y="1477017"/>
              <a:ext cx="1629" cy="1303"/>
            </a:xfrm>
            <a:custGeom>
              <a:avLst/>
              <a:gdLst/>
              <a:ahLst/>
              <a:cxnLst/>
              <a:rect l="l" t="t" r="r" b="b"/>
              <a:pathLst>
                <a:path w="120" h="96" extrusionOk="0">
                  <a:moveTo>
                    <a:pt x="0" y="1"/>
                  </a:moveTo>
                  <a:cubicBezTo>
                    <a:pt x="32" y="43"/>
                    <a:pt x="74" y="74"/>
                    <a:pt x="119" y="95"/>
                  </a:cubicBezTo>
                  <a:cubicBezTo>
                    <a:pt x="74" y="74"/>
                    <a:pt x="32" y="43"/>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0" name="Google Shape;4260;p37"/>
            <p:cNvSpPr/>
            <p:nvPr/>
          </p:nvSpPr>
          <p:spPr>
            <a:xfrm>
              <a:off x="2260193" y="1430147"/>
              <a:ext cx="3394" cy="1398"/>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1" name="Google Shape;4261;p37"/>
            <p:cNvSpPr/>
            <p:nvPr/>
          </p:nvSpPr>
          <p:spPr>
            <a:xfrm>
              <a:off x="2262664" y="1417466"/>
              <a:ext cx="1344" cy="2009"/>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2" name="Google Shape;4262;p37"/>
            <p:cNvSpPr/>
            <p:nvPr/>
          </p:nvSpPr>
          <p:spPr>
            <a:xfrm>
              <a:off x="2263520" y="1448640"/>
              <a:ext cx="6246" cy="10047"/>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3" name="Google Shape;4263;p37"/>
            <p:cNvSpPr/>
            <p:nvPr/>
          </p:nvSpPr>
          <p:spPr>
            <a:xfrm>
              <a:off x="2269127" y="1476542"/>
              <a:ext cx="14" cy="163"/>
            </a:xfrm>
            <a:custGeom>
              <a:avLst/>
              <a:gdLst/>
              <a:ahLst/>
              <a:cxnLst/>
              <a:rect l="l" t="t" r="r" b="b"/>
              <a:pathLst>
                <a:path w="1" h="12" extrusionOk="0">
                  <a:moveTo>
                    <a:pt x="1" y="11"/>
                  </a:moveTo>
                  <a:cubicBezTo>
                    <a:pt x="1" y="8"/>
                    <a:pt x="1" y="4"/>
                    <a:pt x="1" y="1"/>
                  </a:cubicBezTo>
                  <a:cubicBezTo>
                    <a:pt x="1" y="4"/>
                    <a:pt x="1" y="8"/>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4" name="Google Shape;4264;p37"/>
            <p:cNvSpPr/>
            <p:nvPr/>
          </p:nvSpPr>
          <p:spPr>
            <a:xfrm>
              <a:off x="2257002" y="1519610"/>
              <a:ext cx="109" cy="149"/>
            </a:xfrm>
            <a:custGeom>
              <a:avLst/>
              <a:gdLst/>
              <a:ahLst/>
              <a:cxnLst/>
              <a:rect l="l" t="t" r="r" b="b"/>
              <a:pathLst>
                <a:path w="8" h="11" extrusionOk="0">
                  <a:moveTo>
                    <a:pt x="1" y="1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5" name="Google Shape;4265;p37"/>
            <p:cNvSpPr/>
            <p:nvPr/>
          </p:nvSpPr>
          <p:spPr>
            <a:xfrm>
              <a:off x="2271082" y="1504593"/>
              <a:ext cx="3476" cy="2716"/>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6" name="Google Shape;4266;p37"/>
            <p:cNvSpPr/>
            <p:nvPr/>
          </p:nvSpPr>
          <p:spPr>
            <a:xfrm>
              <a:off x="2268801" y="1485625"/>
              <a:ext cx="3286" cy="2295"/>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7" name="Google Shape;4267;p37"/>
            <p:cNvSpPr/>
            <p:nvPr/>
          </p:nvSpPr>
          <p:spPr>
            <a:xfrm>
              <a:off x="2257966" y="1513187"/>
              <a:ext cx="8282" cy="5580"/>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8" name="Google Shape;4268;p37"/>
            <p:cNvSpPr/>
            <p:nvPr/>
          </p:nvSpPr>
          <p:spPr>
            <a:xfrm>
              <a:off x="2256581" y="1520126"/>
              <a:ext cx="54" cy="109"/>
            </a:xfrm>
            <a:custGeom>
              <a:avLst/>
              <a:gdLst/>
              <a:ahLst/>
              <a:cxnLst/>
              <a:rect l="l" t="t" r="r" b="b"/>
              <a:pathLst>
                <a:path w="4" h="8" extrusionOk="0">
                  <a:moveTo>
                    <a:pt x="0"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69" name="Google Shape;4269;p37"/>
            <p:cNvSpPr/>
            <p:nvPr/>
          </p:nvSpPr>
          <p:spPr>
            <a:xfrm>
              <a:off x="2274449" y="1489372"/>
              <a:ext cx="6056" cy="6816"/>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0" name="Google Shape;4270;p37"/>
            <p:cNvSpPr/>
            <p:nvPr/>
          </p:nvSpPr>
          <p:spPr>
            <a:xfrm>
              <a:off x="2275929" y="1499121"/>
              <a:ext cx="4195" cy="4481"/>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1" name="Google Shape;4271;p37"/>
            <p:cNvSpPr/>
            <p:nvPr/>
          </p:nvSpPr>
          <p:spPr>
            <a:xfrm>
              <a:off x="2249874" y="1554544"/>
              <a:ext cx="258" cy="1059"/>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2" name="Google Shape;4272;p37"/>
            <p:cNvSpPr/>
            <p:nvPr/>
          </p:nvSpPr>
          <p:spPr>
            <a:xfrm>
              <a:off x="2251965" y="1550498"/>
              <a:ext cx="774" cy="1724"/>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3" name="Google Shape;4273;p37"/>
            <p:cNvSpPr/>
            <p:nvPr/>
          </p:nvSpPr>
          <p:spPr>
            <a:xfrm>
              <a:off x="2254871" y="1536147"/>
              <a:ext cx="14" cy="14"/>
            </a:xfrm>
            <a:custGeom>
              <a:avLst/>
              <a:gdLst/>
              <a:ahLst/>
              <a:cxnLst/>
              <a:rect l="l" t="t" r="r" b="b"/>
              <a:pathLst>
                <a:path w="1" h="1" extrusionOk="0">
                  <a:moveTo>
                    <a:pt x="0" y="1"/>
                  </a:moveTo>
                  <a:lnTo>
                    <a:pt x="0" y="1"/>
                  </a:lnTo>
                  <a:cubicBezTo>
                    <a:pt x="0" y="1"/>
                    <a:pt x="0"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4" name="Google Shape;4274;p37"/>
            <p:cNvSpPr/>
            <p:nvPr/>
          </p:nvSpPr>
          <p:spPr>
            <a:xfrm>
              <a:off x="2254681" y="1537002"/>
              <a:ext cx="54" cy="109"/>
            </a:xfrm>
            <a:custGeom>
              <a:avLst/>
              <a:gdLst/>
              <a:ahLst/>
              <a:cxnLst/>
              <a:rect l="l" t="t" r="r" b="b"/>
              <a:pathLst>
                <a:path w="4" h="8" extrusionOk="0">
                  <a:moveTo>
                    <a:pt x="0"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5" name="Google Shape;4275;p37"/>
            <p:cNvSpPr/>
            <p:nvPr/>
          </p:nvSpPr>
          <p:spPr>
            <a:xfrm>
              <a:off x="2253961" y="1538048"/>
              <a:ext cx="68" cy="68"/>
            </a:xfrm>
            <a:custGeom>
              <a:avLst/>
              <a:gdLst/>
              <a:ahLst/>
              <a:cxnLst/>
              <a:rect l="l" t="t" r="r" b="b"/>
              <a:pathLst>
                <a:path w="5" h="5" extrusionOk="0">
                  <a:moveTo>
                    <a:pt x="1"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6" name="Google Shape;4276;p37"/>
            <p:cNvSpPr/>
            <p:nvPr/>
          </p:nvSpPr>
          <p:spPr>
            <a:xfrm>
              <a:off x="2254110" y="1537858"/>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7" name="Google Shape;4277;p37"/>
            <p:cNvSpPr/>
            <p:nvPr/>
          </p:nvSpPr>
          <p:spPr>
            <a:xfrm>
              <a:off x="2253825" y="1538238"/>
              <a:ext cx="54" cy="68"/>
            </a:xfrm>
            <a:custGeom>
              <a:avLst/>
              <a:gdLst/>
              <a:ahLst/>
              <a:cxnLst/>
              <a:rect l="l" t="t" r="r" b="b"/>
              <a:pathLst>
                <a:path w="4" h="5" extrusionOk="0">
                  <a:moveTo>
                    <a:pt x="0"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8" name="Google Shape;4278;p37"/>
            <p:cNvSpPr/>
            <p:nvPr/>
          </p:nvSpPr>
          <p:spPr>
            <a:xfrm>
              <a:off x="2250974" y="1540519"/>
              <a:ext cx="1249" cy="1629"/>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79" name="Google Shape;4279;p37"/>
            <p:cNvSpPr/>
            <p:nvPr/>
          </p:nvSpPr>
          <p:spPr>
            <a:xfrm>
              <a:off x="2252875" y="1538428"/>
              <a:ext cx="774" cy="923"/>
            </a:xfrm>
            <a:custGeom>
              <a:avLst/>
              <a:gdLst/>
              <a:ahLst/>
              <a:cxnLst/>
              <a:rect l="l" t="t" r="r" b="b"/>
              <a:pathLst>
                <a:path w="57" h="68" extrusionOk="0">
                  <a:moveTo>
                    <a:pt x="0" y="67"/>
                  </a:moveTo>
                  <a:cubicBezTo>
                    <a:pt x="18" y="43"/>
                    <a:pt x="35" y="22"/>
                    <a:pt x="56" y="1"/>
                  </a:cubicBezTo>
                  <a:cubicBezTo>
                    <a:pt x="35" y="22"/>
                    <a:pt x="18" y="43"/>
                    <a:pt x="0" y="6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0" name="Google Shape;4280;p37"/>
            <p:cNvSpPr/>
            <p:nvPr/>
          </p:nvSpPr>
          <p:spPr>
            <a:xfrm>
              <a:off x="2254300" y="1537668"/>
              <a:ext cx="54" cy="68"/>
            </a:xfrm>
            <a:custGeom>
              <a:avLst/>
              <a:gdLst/>
              <a:ahLst/>
              <a:cxnLst/>
              <a:rect l="l" t="t" r="r" b="b"/>
              <a:pathLst>
                <a:path w="4" h="5" extrusionOk="0">
                  <a:moveTo>
                    <a:pt x="0"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1" name="Google Shape;4281;p37"/>
            <p:cNvSpPr/>
            <p:nvPr/>
          </p:nvSpPr>
          <p:spPr>
            <a:xfrm>
              <a:off x="2252820" y="1539378"/>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2" name="Google Shape;4282;p37"/>
            <p:cNvSpPr/>
            <p:nvPr/>
          </p:nvSpPr>
          <p:spPr>
            <a:xfrm>
              <a:off x="2254531" y="1534721"/>
              <a:ext cx="68" cy="163"/>
            </a:xfrm>
            <a:custGeom>
              <a:avLst/>
              <a:gdLst/>
              <a:ahLst/>
              <a:cxnLst/>
              <a:rect l="l" t="t" r="r" b="b"/>
              <a:pathLst>
                <a:path w="5" h="12" extrusionOk="0">
                  <a:moveTo>
                    <a:pt x="4"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3" name="Google Shape;4283;p37"/>
            <p:cNvSpPr/>
            <p:nvPr/>
          </p:nvSpPr>
          <p:spPr>
            <a:xfrm>
              <a:off x="2254776" y="1535427"/>
              <a:ext cx="54" cy="163"/>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4" name="Google Shape;4284;p37"/>
            <p:cNvSpPr/>
            <p:nvPr/>
          </p:nvSpPr>
          <p:spPr>
            <a:xfrm>
              <a:off x="2254436" y="1537437"/>
              <a:ext cx="68" cy="109"/>
            </a:xfrm>
            <a:custGeom>
              <a:avLst/>
              <a:gdLst/>
              <a:ahLst/>
              <a:cxnLst/>
              <a:rect l="l" t="t" r="r" b="b"/>
              <a:pathLst>
                <a:path w="5" h="8" extrusionOk="0">
                  <a:moveTo>
                    <a:pt x="1"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5" name="Google Shape;4285;p37"/>
            <p:cNvSpPr/>
            <p:nvPr/>
          </p:nvSpPr>
          <p:spPr>
            <a:xfrm>
              <a:off x="2254871" y="1535767"/>
              <a:ext cx="14" cy="163"/>
            </a:xfrm>
            <a:custGeom>
              <a:avLst/>
              <a:gdLst/>
              <a:ahLst/>
              <a:cxnLst/>
              <a:rect l="l" t="t" r="r" b="b"/>
              <a:pathLst>
                <a:path w="1" h="12" extrusionOk="0">
                  <a:moveTo>
                    <a:pt x="0"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6" name="Google Shape;4286;p37"/>
            <p:cNvSpPr/>
            <p:nvPr/>
          </p:nvSpPr>
          <p:spPr>
            <a:xfrm>
              <a:off x="2254681" y="1535102"/>
              <a:ext cx="54" cy="163"/>
            </a:xfrm>
            <a:custGeom>
              <a:avLst/>
              <a:gdLst/>
              <a:ahLst/>
              <a:cxnLst/>
              <a:rect l="l" t="t" r="r" b="b"/>
              <a:pathLst>
                <a:path w="4" h="12" extrusionOk="0">
                  <a:moveTo>
                    <a:pt x="4"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7" name="Google Shape;4287;p37"/>
            <p:cNvSpPr/>
            <p:nvPr/>
          </p:nvSpPr>
          <p:spPr>
            <a:xfrm>
              <a:off x="2254816" y="1536432"/>
              <a:ext cx="14" cy="109"/>
            </a:xfrm>
            <a:custGeom>
              <a:avLst/>
              <a:gdLst/>
              <a:ahLst/>
              <a:cxnLst/>
              <a:rect l="l" t="t" r="r" b="b"/>
              <a:pathLst>
                <a:path w="1" h="8" extrusionOk="0">
                  <a:moveTo>
                    <a:pt x="1" y="8"/>
                  </a:moveTo>
                  <a:lnTo>
                    <a:pt x="1" y="4"/>
                  </a:lnTo>
                  <a:cubicBezTo>
                    <a:pt x="1" y="1"/>
                    <a:pt x="1" y="8"/>
                    <a:pt x="1"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8" name="Google Shape;4288;p37"/>
            <p:cNvSpPr/>
            <p:nvPr/>
          </p:nvSpPr>
          <p:spPr>
            <a:xfrm>
              <a:off x="2254531" y="1537192"/>
              <a:ext cx="109" cy="109"/>
            </a:xfrm>
            <a:custGeom>
              <a:avLst/>
              <a:gdLst/>
              <a:ahLst/>
              <a:cxnLst/>
              <a:rect l="l" t="t" r="r" b="b"/>
              <a:pathLst>
                <a:path w="8" h="8" extrusionOk="0">
                  <a:moveTo>
                    <a:pt x="1" y="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89" name="Google Shape;4289;p37"/>
            <p:cNvSpPr/>
            <p:nvPr/>
          </p:nvSpPr>
          <p:spPr>
            <a:xfrm>
              <a:off x="2254776" y="1536717"/>
              <a:ext cx="54" cy="109"/>
            </a:xfrm>
            <a:custGeom>
              <a:avLst/>
              <a:gdLst/>
              <a:ahLst/>
              <a:cxnLst/>
              <a:rect l="l" t="t" r="r" b="b"/>
              <a:pathLst>
                <a:path w="4" h="8" extrusionOk="0">
                  <a:moveTo>
                    <a:pt x="0"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0" name="Google Shape;4290;p37"/>
            <p:cNvSpPr/>
            <p:nvPr/>
          </p:nvSpPr>
          <p:spPr>
            <a:xfrm>
              <a:off x="2250024" y="1555359"/>
              <a:ext cx="149" cy="489"/>
            </a:xfrm>
            <a:custGeom>
              <a:avLst/>
              <a:gdLst/>
              <a:ahLst/>
              <a:cxnLst/>
              <a:rect l="l" t="t" r="r" b="b"/>
              <a:pathLst>
                <a:path w="11" h="36" extrusionOk="0">
                  <a:moveTo>
                    <a:pt x="0" y="0"/>
                  </a:moveTo>
                  <a:cubicBezTo>
                    <a:pt x="4" y="11"/>
                    <a:pt x="7" y="25"/>
                    <a:pt x="11" y="35"/>
                  </a:cubicBezTo>
                  <a:lnTo>
                    <a:pt x="7" y="18"/>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1" name="Google Shape;4291;p37"/>
            <p:cNvSpPr/>
            <p:nvPr/>
          </p:nvSpPr>
          <p:spPr>
            <a:xfrm>
              <a:off x="2263995" y="1416040"/>
              <a:ext cx="2770" cy="1439"/>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2" name="Google Shape;4292;p37"/>
            <p:cNvSpPr/>
            <p:nvPr/>
          </p:nvSpPr>
          <p:spPr>
            <a:xfrm>
              <a:off x="2276350" y="1412130"/>
              <a:ext cx="258" cy="258"/>
            </a:xfrm>
            <a:custGeom>
              <a:avLst/>
              <a:gdLst/>
              <a:ahLst/>
              <a:cxnLst/>
              <a:rect l="l" t="t" r="r" b="b"/>
              <a:pathLst>
                <a:path w="19" h="19" extrusionOk="0">
                  <a:moveTo>
                    <a:pt x="18" y="1"/>
                  </a:moveTo>
                  <a:cubicBezTo>
                    <a:pt x="11" y="8"/>
                    <a:pt x="4" y="15"/>
                    <a:pt x="1" y="19"/>
                  </a:cubicBezTo>
                  <a:cubicBezTo>
                    <a:pt x="4" y="15"/>
                    <a:pt x="11" y="8"/>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3" name="Google Shape;4293;p37"/>
            <p:cNvSpPr/>
            <p:nvPr/>
          </p:nvSpPr>
          <p:spPr>
            <a:xfrm>
              <a:off x="2276921" y="1411139"/>
              <a:ext cx="258" cy="489"/>
            </a:xfrm>
            <a:custGeom>
              <a:avLst/>
              <a:gdLst/>
              <a:ahLst/>
              <a:cxnLst/>
              <a:rect l="l" t="t" r="r" b="b"/>
              <a:pathLst>
                <a:path w="19" h="36" extrusionOk="0">
                  <a:moveTo>
                    <a:pt x="1" y="35"/>
                  </a:moveTo>
                  <a:cubicBezTo>
                    <a:pt x="8" y="25"/>
                    <a:pt x="15" y="14"/>
                    <a:pt x="18" y="0"/>
                  </a:cubicBezTo>
                  <a:cubicBezTo>
                    <a:pt x="15" y="14"/>
                    <a:pt x="8" y="25"/>
                    <a:pt x="1" y="3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4" name="Google Shape;4294;p37"/>
            <p:cNvSpPr/>
            <p:nvPr/>
          </p:nvSpPr>
          <p:spPr>
            <a:xfrm>
              <a:off x="2275875" y="1412470"/>
              <a:ext cx="394" cy="299"/>
            </a:xfrm>
            <a:custGeom>
              <a:avLst/>
              <a:gdLst/>
              <a:ahLst/>
              <a:cxnLst/>
              <a:rect l="l" t="t" r="r" b="b"/>
              <a:pathLst>
                <a:path w="29" h="22" extrusionOk="0">
                  <a:moveTo>
                    <a:pt x="1" y="22"/>
                  </a:moveTo>
                  <a:cubicBezTo>
                    <a:pt x="11" y="15"/>
                    <a:pt x="18" y="8"/>
                    <a:pt x="29" y="1"/>
                  </a:cubicBezTo>
                  <a:cubicBezTo>
                    <a:pt x="18" y="8"/>
                    <a:pt x="11" y="15"/>
                    <a:pt x="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5" name="Google Shape;4295;p37"/>
            <p:cNvSpPr/>
            <p:nvPr/>
          </p:nvSpPr>
          <p:spPr>
            <a:xfrm>
              <a:off x="2276690" y="1411709"/>
              <a:ext cx="204" cy="339"/>
            </a:xfrm>
            <a:custGeom>
              <a:avLst/>
              <a:gdLst/>
              <a:ahLst/>
              <a:cxnLst/>
              <a:rect l="l" t="t" r="r" b="b"/>
              <a:pathLst>
                <a:path w="15" h="25" extrusionOk="0">
                  <a:moveTo>
                    <a:pt x="0" y="25"/>
                  </a:moveTo>
                  <a:cubicBezTo>
                    <a:pt x="4" y="14"/>
                    <a:pt x="11" y="7"/>
                    <a:pt x="14" y="0"/>
                  </a:cubicBezTo>
                  <a:cubicBezTo>
                    <a:pt x="11" y="7"/>
                    <a:pt x="4" y="14"/>
                    <a:pt x="0"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6" name="Google Shape;4296;p37"/>
            <p:cNvSpPr/>
            <p:nvPr/>
          </p:nvSpPr>
          <p:spPr>
            <a:xfrm>
              <a:off x="2263764" y="1417222"/>
              <a:ext cx="434" cy="448"/>
            </a:xfrm>
            <a:custGeom>
              <a:avLst/>
              <a:gdLst/>
              <a:ahLst/>
              <a:cxnLst/>
              <a:rect l="l" t="t" r="r" b="b"/>
              <a:pathLst>
                <a:path w="32" h="33" extrusionOk="0">
                  <a:moveTo>
                    <a:pt x="32" y="1"/>
                  </a:moveTo>
                  <a:lnTo>
                    <a:pt x="18" y="15"/>
                  </a:lnTo>
                  <a:lnTo>
                    <a:pt x="0" y="32"/>
                  </a:lnTo>
                  <a:cubicBezTo>
                    <a:pt x="14" y="22"/>
                    <a:pt x="21" y="11"/>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7" name="Google Shape;4297;p37"/>
            <p:cNvSpPr/>
            <p:nvPr/>
          </p:nvSpPr>
          <p:spPr>
            <a:xfrm>
              <a:off x="3015482" y="1689586"/>
              <a:ext cx="163" cy="1195"/>
            </a:xfrm>
            <a:custGeom>
              <a:avLst/>
              <a:gdLst/>
              <a:ahLst/>
              <a:cxnLst/>
              <a:rect l="l" t="t" r="r" b="b"/>
              <a:pathLst>
                <a:path w="12" h="88" extrusionOk="0">
                  <a:moveTo>
                    <a:pt x="1" y="0"/>
                  </a:moveTo>
                  <a:cubicBezTo>
                    <a:pt x="8" y="28"/>
                    <a:pt x="11" y="56"/>
                    <a:pt x="11" y="88"/>
                  </a:cubicBezTo>
                  <a:cubicBezTo>
                    <a:pt x="11" y="56"/>
                    <a:pt x="8" y="2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8" name="Google Shape;4298;p37"/>
            <p:cNvSpPr/>
            <p:nvPr/>
          </p:nvSpPr>
          <p:spPr>
            <a:xfrm>
              <a:off x="2958307" y="1600694"/>
              <a:ext cx="3150" cy="353"/>
            </a:xfrm>
            <a:custGeom>
              <a:avLst/>
              <a:gdLst/>
              <a:ahLst/>
              <a:cxnLst/>
              <a:rect l="l" t="t" r="r" b="b"/>
              <a:pathLst>
                <a:path w="232" h="26" extrusionOk="0">
                  <a:moveTo>
                    <a:pt x="0" y="8"/>
                  </a:moveTo>
                  <a:cubicBezTo>
                    <a:pt x="77" y="1"/>
                    <a:pt x="154" y="8"/>
                    <a:pt x="231" y="25"/>
                  </a:cubicBezTo>
                  <a:cubicBezTo>
                    <a:pt x="154" y="8"/>
                    <a:pt x="77" y="1"/>
                    <a:pt x="0"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299" name="Google Shape;4299;p37"/>
            <p:cNvSpPr/>
            <p:nvPr/>
          </p:nvSpPr>
          <p:spPr>
            <a:xfrm>
              <a:off x="2924961" y="1625555"/>
              <a:ext cx="3408" cy="7671"/>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0" name="Google Shape;4300;p37"/>
            <p:cNvSpPr/>
            <p:nvPr/>
          </p:nvSpPr>
          <p:spPr>
            <a:xfrm>
              <a:off x="2928546" y="1617856"/>
              <a:ext cx="4535" cy="7196"/>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1" name="Google Shape;4301;p37"/>
            <p:cNvSpPr/>
            <p:nvPr/>
          </p:nvSpPr>
          <p:spPr>
            <a:xfrm>
              <a:off x="2906265" y="1635629"/>
              <a:ext cx="339" cy="109"/>
            </a:xfrm>
            <a:custGeom>
              <a:avLst/>
              <a:gdLst/>
              <a:ahLst/>
              <a:cxnLst/>
              <a:rect l="l" t="t" r="r" b="b"/>
              <a:pathLst>
                <a:path w="25" h="8" extrusionOk="0">
                  <a:moveTo>
                    <a:pt x="0" y="1"/>
                  </a:moveTo>
                  <a:lnTo>
                    <a:pt x="0" y="1"/>
                  </a:lnTo>
                  <a:lnTo>
                    <a:pt x="25"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2" name="Google Shape;4302;p37"/>
            <p:cNvSpPr/>
            <p:nvPr/>
          </p:nvSpPr>
          <p:spPr>
            <a:xfrm>
              <a:off x="2908301" y="1636634"/>
              <a:ext cx="638" cy="625"/>
            </a:xfrm>
            <a:custGeom>
              <a:avLst/>
              <a:gdLst/>
              <a:ahLst/>
              <a:cxnLst/>
              <a:rect l="l" t="t" r="r" b="b"/>
              <a:pathLst>
                <a:path w="47" h="46" extrusionOk="0">
                  <a:moveTo>
                    <a:pt x="1" y="1"/>
                  </a:moveTo>
                  <a:cubicBezTo>
                    <a:pt x="18" y="11"/>
                    <a:pt x="32" y="29"/>
                    <a:pt x="46" y="46"/>
                  </a:cubicBezTo>
                  <a:cubicBezTo>
                    <a:pt x="36" y="29"/>
                    <a:pt x="18" y="1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3" name="Google Shape;4303;p37"/>
            <p:cNvSpPr/>
            <p:nvPr/>
          </p:nvSpPr>
          <p:spPr>
            <a:xfrm>
              <a:off x="2908967" y="1637299"/>
              <a:ext cx="258" cy="339"/>
            </a:xfrm>
            <a:custGeom>
              <a:avLst/>
              <a:gdLst/>
              <a:ahLst/>
              <a:cxnLst/>
              <a:rect l="l" t="t" r="r" b="b"/>
              <a:pathLst>
                <a:path w="19" h="25" extrusionOk="0">
                  <a:moveTo>
                    <a:pt x="18" y="25"/>
                  </a:moveTo>
                  <a:cubicBezTo>
                    <a:pt x="11" y="14"/>
                    <a:pt x="8" y="7"/>
                    <a:pt x="1" y="0"/>
                  </a:cubicBezTo>
                  <a:cubicBezTo>
                    <a:pt x="8" y="7"/>
                    <a:pt x="11" y="14"/>
                    <a:pt x="18"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4" name="Google Shape;4304;p37"/>
            <p:cNvSpPr/>
            <p:nvPr/>
          </p:nvSpPr>
          <p:spPr>
            <a:xfrm>
              <a:off x="2935633" y="1611163"/>
              <a:ext cx="828" cy="3530"/>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5" name="Google Shape;4305;p37"/>
            <p:cNvSpPr/>
            <p:nvPr/>
          </p:nvSpPr>
          <p:spPr>
            <a:xfrm>
              <a:off x="2907976" y="1636390"/>
              <a:ext cx="244" cy="204"/>
            </a:xfrm>
            <a:custGeom>
              <a:avLst/>
              <a:gdLst/>
              <a:ahLst/>
              <a:cxnLst/>
              <a:rect l="l" t="t" r="r" b="b"/>
              <a:pathLst>
                <a:path w="18" h="15" extrusionOk="0">
                  <a:moveTo>
                    <a:pt x="0" y="1"/>
                  </a:moveTo>
                  <a:lnTo>
                    <a:pt x="18" y="15"/>
                  </a:lnTo>
                  <a:cubicBezTo>
                    <a:pt x="14" y="8"/>
                    <a:pt x="7"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6" name="Google Shape;4306;p37"/>
            <p:cNvSpPr/>
            <p:nvPr/>
          </p:nvSpPr>
          <p:spPr>
            <a:xfrm>
              <a:off x="2695420" y="1641956"/>
              <a:ext cx="2417" cy="448"/>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7" name="Google Shape;4307;p37"/>
            <p:cNvSpPr/>
            <p:nvPr/>
          </p:nvSpPr>
          <p:spPr>
            <a:xfrm>
              <a:off x="2693641" y="1641060"/>
              <a:ext cx="1208" cy="869"/>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8" name="Google Shape;4308;p37"/>
            <p:cNvSpPr/>
            <p:nvPr/>
          </p:nvSpPr>
          <p:spPr>
            <a:xfrm>
              <a:off x="2974655" y="1606071"/>
              <a:ext cx="3584" cy="4481"/>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09" name="Google Shape;4309;p37"/>
            <p:cNvSpPr/>
            <p:nvPr/>
          </p:nvSpPr>
          <p:spPr>
            <a:xfrm>
              <a:off x="3023194" y="1657313"/>
              <a:ext cx="1100" cy="54"/>
            </a:xfrm>
            <a:custGeom>
              <a:avLst/>
              <a:gdLst/>
              <a:ahLst/>
              <a:cxnLst/>
              <a:rect l="l" t="t" r="r" b="b"/>
              <a:pathLst>
                <a:path w="81" h="4" extrusionOk="0">
                  <a:moveTo>
                    <a:pt x="81" y="4"/>
                  </a:moveTo>
                  <a:cubicBezTo>
                    <a:pt x="56" y="4"/>
                    <a:pt x="32" y="4"/>
                    <a:pt x="0" y="0"/>
                  </a:cubicBezTo>
                  <a:cubicBezTo>
                    <a:pt x="32" y="4"/>
                    <a:pt x="56" y="4"/>
                    <a:pt x="81"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0" name="Google Shape;4310;p37"/>
            <p:cNvSpPr/>
            <p:nvPr/>
          </p:nvSpPr>
          <p:spPr>
            <a:xfrm>
              <a:off x="3010594" y="1646478"/>
              <a:ext cx="1874" cy="2620"/>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1" name="Google Shape;4311;p37"/>
            <p:cNvSpPr/>
            <p:nvPr/>
          </p:nvSpPr>
          <p:spPr>
            <a:xfrm>
              <a:off x="3041863" y="1659634"/>
              <a:ext cx="163" cy="448"/>
            </a:xfrm>
            <a:custGeom>
              <a:avLst/>
              <a:gdLst/>
              <a:ahLst/>
              <a:cxnLst/>
              <a:rect l="l" t="t" r="r" b="b"/>
              <a:pathLst>
                <a:path w="12" h="33" extrusionOk="0">
                  <a:moveTo>
                    <a:pt x="11" y="32"/>
                  </a:moveTo>
                  <a:cubicBezTo>
                    <a:pt x="8" y="22"/>
                    <a:pt x="4" y="11"/>
                    <a:pt x="1" y="1"/>
                  </a:cubicBezTo>
                  <a:cubicBezTo>
                    <a:pt x="4" y="11"/>
                    <a:pt x="8" y="22"/>
                    <a:pt x="11"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2" name="Google Shape;4312;p37"/>
            <p:cNvSpPr/>
            <p:nvPr/>
          </p:nvSpPr>
          <p:spPr>
            <a:xfrm>
              <a:off x="3006888" y="1644862"/>
              <a:ext cx="1534" cy="964"/>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3" name="Google Shape;4313;p37"/>
            <p:cNvSpPr/>
            <p:nvPr/>
          </p:nvSpPr>
          <p:spPr>
            <a:xfrm>
              <a:off x="3014722" y="1656362"/>
              <a:ext cx="5159" cy="1154"/>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4" name="Google Shape;4314;p37"/>
            <p:cNvSpPr/>
            <p:nvPr/>
          </p:nvSpPr>
          <p:spPr>
            <a:xfrm>
              <a:off x="3033880" y="1652031"/>
              <a:ext cx="3680" cy="1113"/>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5" name="Google Shape;4315;p37"/>
            <p:cNvSpPr/>
            <p:nvPr/>
          </p:nvSpPr>
          <p:spPr>
            <a:xfrm>
              <a:off x="3018632" y="1682254"/>
              <a:ext cx="2715" cy="1494"/>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6" name="Google Shape;4316;p37"/>
            <p:cNvSpPr/>
            <p:nvPr/>
          </p:nvSpPr>
          <p:spPr>
            <a:xfrm>
              <a:off x="2985965" y="1626560"/>
              <a:ext cx="3720" cy="8608"/>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7" name="Google Shape;4317;p37"/>
            <p:cNvSpPr/>
            <p:nvPr/>
          </p:nvSpPr>
          <p:spPr>
            <a:xfrm>
              <a:off x="2972944" y="1604741"/>
              <a:ext cx="1724" cy="1344"/>
            </a:xfrm>
            <a:custGeom>
              <a:avLst/>
              <a:gdLst/>
              <a:ahLst/>
              <a:cxnLst/>
              <a:rect l="l" t="t" r="r" b="b"/>
              <a:pathLst>
                <a:path w="127" h="99" extrusionOk="0">
                  <a:moveTo>
                    <a:pt x="1" y="0"/>
                  </a:moveTo>
                  <a:cubicBezTo>
                    <a:pt x="39" y="39"/>
                    <a:pt x="81" y="74"/>
                    <a:pt x="127" y="98"/>
                  </a:cubicBezTo>
                  <a:cubicBezTo>
                    <a:pt x="81" y="74"/>
                    <a:pt x="39" y="39"/>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8" name="Google Shape;4318;p37"/>
            <p:cNvSpPr/>
            <p:nvPr/>
          </p:nvSpPr>
          <p:spPr>
            <a:xfrm>
              <a:off x="3042013" y="1660069"/>
              <a:ext cx="54" cy="434"/>
            </a:xfrm>
            <a:custGeom>
              <a:avLst/>
              <a:gdLst/>
              <a:ahLst/>
              <a:cxnLst/>
              <a:rect l="l" t="t" r="r" b="b"/>
              <a:pathLst>
                <a:path w="4" h="32" extrusionOk="0">
                  <a:moveTo>
                    <a:pt x="0" y="0"/>
                  </a:moveTo>
                  <a:cubicBezTo>
                    <a:pt x="4" y="11"/>
                    <a:pt x="4" y="21"/>
                    <a:pt x="4" y="32"/>
                  </a:cubicBezTo>
                  <a:cubicBezTo>
                    <a:pt x="4" y="21"/>
                    <a:pt x="4"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19" name="Google Shape;4319;p37"/>
            <p:cNvSpPr/>
            <p:nvPr/>
          </p:nvSpPr>
          <p:spPr>
            <a:xfrm>
              <a:off x="3015876" y="1695628"/>
              <a:ext cx="475" cy="4046"/>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0" name="Google Shape;4320;p37"/>
            <p:cNvSpPr/>
            <p:nvPr/>
          </p:nvSpPr>
          <p:spPr>
            <a:xfrm>
              <a:off x="2961824" y="1601129"/>
              <a:ext cx="339" cy="109"/>
            </a:xfrm>
            <a:custGeom>
              <a:avLst/>
              <a:gdLst/>
              <a:ahLst/>
              <a:cxnLst/>
              <a:rect l="l" t="t" r="r" b="b"/>
              <a:pathLst>
                <a:path w="25" h="8" extrusionOk="0">
                  <a:moveTo>
                    <a:pt x="25"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1" name="Google Shape;4321;p37"/>
            <p:cNvSpPr/>
            <p:nvPr/>
          </p:nvSpPr>
          <p:spPr>
            <a:xfrm>
              <a:off x="2989291" y="1637109"/>
              <a:ext cx="68" cy="299"/>
            </a:xfrm>
            <a:custGeom>
              <a:avLst/>
              <a:gdLst/>
              <a:ahLst/>
              <a:cxnLst/>
              <a:rect l="l" t="t" r="r" b="b"/>
              <a:pathLst>
                <a:path w="5" h="22" extrusionOk="0">
                  <a:moveTo>
                    <a:pt x="4" y="21"/>
                  </a:moveTo>
                  <a:cubicBezTo>
                    <a:pt x="4" y="14"/>
                    <a:pt x="1" y="7"/>
                    <a:pt x="1" y="0"/>
                  </a:cubicBezTo>
                  <a:cubicBezTo>
                    <a:pt x="1" y="7"/>
                    <a:pt x="4" y="14"/>
                    <a:pt x="4"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2" name="Google Shape;4322;p37"/>
            <p:cNvSpPr/>
            <p:nvPr/>
          </p:nvSpPr>
          <p:spPr>
            <a:xfrm>
              <a:off x="2977845" y="1610973"/>
              <a:ext cx="109" cy="394"/>
            </a:xfrm>
            <a:custGeom>
              <a:avLst/>
              <a:gdLst/>
              <a:ahLst/>
              <a:cxnLst/>
              <a:rect l="l" t="t" r="r" b="b"/>
              <a:pathLst>
                <a:path w="8" h="29" extrusionOk="0">
                  <a:moveTo>
                    <a:pt x="0" y="28"/>
                  </a:moveTo>
                  <a:cubicBezTo>
                    <a:pt x="4" y="18"/>
                    <a:pt x="4" y="11"/>
                    <a:pt x="7" y="0"/>
                  </a:cubicBezTo>
                  <a:cubicBezTo>
                    <a:pt x="4" y="11"/>
                    <a:pt x="4" y="18"/>
                    <a:pt x="0"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3" name="Google Shape;4323;p37"/>
            <p:cNvSpPr/>
            <p:nvPr/>
          </p:nvSpPr>
          <p:spPr>
            <a:xfrm>
              <a:off x="2962829" y="1601509"/>
              <a:ext cx="54" cy="14"/>
            </a:xfrm>
            <a:custGeom>
              <a:avLst/>
              <a:gdLst/>
              <a:ahLst/>
              <a:cxnLst/>
              <a:rect l="l" t="t" r="r" b="b"/>
              <a:pathLst>
                <a:path w="4" h="1" extrusionOk="0">
                  <a:moveTo>
                    <a:pt x="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4" name="Google Shape;4324;p37"/>
            <p:cNvSpPr/>
            <p:nvPr/>
          </p:nvSpPr>
          <p:spPr>
            <a:xfrm>
              <a:off x="2955117" y="1600464"/>
              <a:ext cx="2444" cy="339"/>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5" name="Google Shape;4325;p37"/>
            <p:cNvSpPr/>
            <p:nvPr/>
          </p:nvSpPr>
          <p:spPr>
            <a:xfrm>
              <a:off x="2998429" y="1641250"/>
              <a:ext cx="149" cy="54"/>
            </a:xfrm>
            <a:custGeom>
              <a:avLst/>
              <a:gdLst/>
              <a:ahLst/>
              <a:cxnLst/>
              <a:rect l="l" t="t" r="r" b="b"/>
              <a:pathLst>
                <a:path w="11" h="4" extrusionOk="0">
                  <a:moveTo>
                    <a:pt x="11" y="4"/>
                  </a:moveTo>
                  <a:lnTo>
                    <a:pt x="11" y="4"/>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6" name="Google Shape;4326;p37"/>
            <p:cNvSpPr/>
            <p:nvPr/>
          </p:nvSpPr>
          <p:spPr>
            <a:xfrm>
              <a:off x="2694931" y="1641956"/>
              <a:ext cx="434" cy="14"/>
            </a:xfrm>
            <a:custGeom>
              <a:avLst/>
              <a:gdLst/>
              <a:ahLst/>
              <a:cxnLst/>
              <a:rect l="l" t="t" r="r" b="b"/>
              <a:pathLst>
                <a:path w="32" h="1" extrusionOk="0">
                  <a:moveTo>
                    <a:pt x="0" y="1"/>
                  </a:moveTo>
                  <a:lnTo>
                    <a:pt x="32" y="1"/>
                  </a:lnTo>
                  <a:cubicBezTo>
                    <a:pt x="21" y="1"/>
                    <a:pt x="1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7" name="Google Shape;4327;p37"/>
            <p:cNvSpPr/>
            <p:nvPr/>
          </p:nvSpPr>
          <p:spPr>
            <a:xfrm>
              <a:off x="2697538" y="1642337"/>
              <a:ext cx="679" cy="109"/>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8" name="Google Shape;4328;p37"/>
            <p:cNvSpPr/>
            <p:nvPr/>
          </p:nvSpPr>
          <p:spPr>
            <a:xfrm>
              <a:off x="2409736" y="1625609"/>
              <a:ext cx="1534" cy="1344"/>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29" name="Google Shape;4329;p37"/>
            <p:cNvSpPr/>
            <p:nvPr/>
          </p:nvSpPr>
          <p:spPr>
            <a:xfrm>
              <a:off x="2425798" y="1617761"/>
              <a:ext cx="2824" cy="828"/>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0" name="Google Shape;4330;p37"/>
            <p:cNvSpPr/>
            <p:nvPr/>
          </p:nvSpPr>
          <p:spPr>
            <a:xfrm>
              <a:off x="2458167" y="1627035"/>
              <a:ext cx="4440" cy="828"/>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1" name="Google Shape;4331;p37"/>
            <p:cNvSpPr/>
            <p:nvPr/>
          </p:nvSpPr>
          <p:spPr>
            <a:xfrm>
              <a:off x="2567398" y="1580681"/>
              <a:ext cx="5051" cy="1303"/>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2" name="Google Shape;4332;p37"/>
            <p:cNvSpPr/>
            <p:nvPr/>
          </p:nvSpPr>
          <p:spPr>
            <a:xfrm>
              <a:off x="2468336" y="1623505"/>
              <a:ext cx="4100" cy="638"/>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3" name="Google Shape;4333;p37"/>
            <p:cNvSpPr/>
            <p:nvPr/>
          </p:nvSpPr>
          <p:spPr>
            <a:xfrm>
              <a:off x="2501995" y="1594001"/>
              <a:ext cx="1914" cy="434"/>
            </a:xfrm>
            <a:custGeom>
              <a:avLst/>
              <a:gdLst/>
              <a:ahLst/>
              <a:cxnLst/>
              <a:rect l="l" t="t" r="r" b="b"/>
              <a:pathLst>
                <a:path w="141" h="32" extrusionOk="0">
                  <a:moveTo>
                    <a:pt x="140" y="4"/>
                  </a:moveTo>
                  <a:cubicBezTo>
                    <a:pt x="91" y="0"/>
                    <a:pt x="42" y="11"/>
                    <a:pt x="0" y="32"/>
                  </a:cubicBezTo>
                  <a:cubicBezTo>
                    <a:pt x="42" y="11"/>
                    <a:pt x="91" y="0"/>
                    <a:pt x="14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4" name="Google Shape;4334;p37"/>
            <p:cNvSpPr/>
            <p:nvPr/>
          </p:nvSpPr>
          <p:spPr>
            <a:xfrm>
              <a:off x="2407020" y="1631787"/>
              <a:ext cx="448" cy="1154"/>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5" name="Google Shape;4335;p37"/>
            <p:cNvSpPr/>
            <p:nvPr/>
          </p:nvSpPr>
          <p:spPr>
            <a:xfrm>
              <a:off x="2480882" y="1622989"/>
              <a:ext cx="638" cy="109"/>
            </a:xfrm>
            <a:custGeom>
              <a:avLst/>
              <a:gdLst/>
              <a:ahLst/>
              <a:cxnLst/>
              <a:rect l="l" t="t" r="r" b="b"/>
              <a:pathLst>
                <a:path w="47" h="8" extrusionOk="0">
                  <a:moveTo>
                    <a:pt x="1" y="1"/>
                  </a:moveTo>
                  <a:cubicBezTo>
                    <a:pt x="15" y="4"/>
                    <a:pt x="32" y="8"/>
                    <a:pt x="46" y="8"/>
                  </a:cubicBezTo>
                  <a:cubicBezTo>
                    <a:pt x="32" y="4"/>
                    <a:pt x="15"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6" name="Google Shape;4336;p37"/>
            <p:cNvSpPr/>
            <p:nvPr/>
          </p:nvSpPr>
          <p:spPr>
            <a:xfrm>
              <a:off x="2472898" y="1624509"/>
              <a:ext cx="2634" cy="1208"/>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7" name="Google Shape;4337;p37"/>
            <p:cNvSpPr/>
            <p:nvPr/>
          </p:nvSpPr>
          <p:spPr>
            <a:xfrm>
              <a:off x="2643499" y="1625270"/>
              <a:ext cx="1059" cy="1629"/>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8" name="Google Shape;4338;p37"/>
            <p:cNvSpPr/>
            <p:nvPr/>
          </p:nvSpPr>
          <p:spPr>
            <a:xfrm>
              <a:off x="2626772" y="1600559"/>
              <a:ext cx="9708" cy="13415"/>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39" name="Google Shape;4339;p37"/>
            <p:cNvSpPr/>
            <p:nvPr/>
          </p:nvSpPr>
          <p:spPr>
            <a:xfrm>
              <a:off x="2691319" y="1637245"/>
              <a:ext cx="910" cy="1208"/>
            </a:xfrm>
            <a:custGeom>
              <a:avLst/>
              <a:gdLst/>
              <a:ahLst/>
              <a:cxnLst/>
              <a:rect l="l" t="t" r="r" b="b"/>
              <a:pathLst>
                <a:path w="67" h="89" extrusionOk="0">
                  <a:moveTo>
                    <a:pt x="67" y="89"/>
                  </a:moveTo>
                  <a:cubicBezTo>
                    <a:pt x="60" y="50"/>
                    <a:pt x="35" y="15"/>
                    <a:pt x="0" y="1"/>
                  </a:cubicBezTo>
                  <a:cubicBezTo>
                    <a:pt x="35" y="15"/>
                    <a:pt x="60" y="50"/>
                    <a:pt x="67" y="8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0" name="Google Shape;4340;p37"/>
            <p:cNvSpPr/>
            <p:nvPr/>
          </p:nvSpPr>
          <p:spPr>
            <a:xfrm>
              <a:off x="2692216" y="1638494"/>
              <a:ext cx="1398" cy="2580"/>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1" name="Google Shape;4341;p37"/>
            <p:cNvSpPr/>
            <p:nvPr/>
          </p:nvSpPr>
          <p:spPr>
            <a:xfrm>
              <a:off x="2584125" y="1590959"/>
              <a:ext cx="2390" cy="1005"/>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2" name="Google Shape;4342;p37"/>
            <p:cNvSpPr/>
            <p:nvPr/>
          </p:nvSpPr>
          <p:spPr>
            <a:xfrm>
              <a:off x="2673723" y="1629737"/>
              <a:ext cx="3815" cy="3245"/>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3" name="Google Shape;4343;p37"/>
            <p:cNvSpPr/>
            <p:nvPr/>
          </p:nvSpPr>
          <p:spPr>
            <a:xfrm>
              <a:off x="2619345" y="1593335"/>
              <a:ext cx="1208" cy="2050"/>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4" name="Google Shape;4344;p37"/>
            <p:cNvSpPr/>
            <p:nvPr/>
          </p:nvSpPr>
          <p:spPr>
            <a:xfrm>
              <a:off x="2593969" y="159470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5" name="Google Shape;4345;p37"/>
            <p:cNvSpPr/>
            <p:nvPr/>
          </p:nvSpPr>
          <p:spPr>
            <a:xfrm>
              <a:off x="2594919" y="1599269"/>
              <a:ext cx="299" cy="448"/>
            </a:xfrm>
            <a:custGeom>
              <a:avLst/>
              <a:gdLst/>
              <a:ahLst/>
              <a:cxnLst/>
              <a:rect l="l" t="t" r="r" b="b"/>
              <a:pathLst>
                <a:path w="22" h="33" extrusionOk="0">
                  <a:moveTo>
                    <a:pt x="0" y="32"/>
                  </a:moveTo>
                  <a:cubicBezTo>
                    <a:pt x="4" y="18"/>
                    <a:pt x="11" y="8"/>
                    <a:pt x="21" y="1"/>
                  </a:cubicBezTo>
                  <a:cubicBezTo>
                    <a:pt x="11" y="8"/>
                    <a:pt x="4" y="18"/>
                    <a:pt x="0"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6" name="Google Shape;4346;p37"/>
            <p:cNvSpPr/>
            <p:nvPr/>
          </p:nvSpPr>
          <p:spPr>
            <a:xfrm>
              <a:off x="2600391" y="1598413"/>
              <a:ext cx="1195" cy="163"/>
            </a:xfrm>
            <a:custGeom>
              <a:avLst/>
              <a:gdLst/>
              <a:ahLst/>
              <a:cxnLst/>
              <a:rect l="l" t="t" r="r" b="b"/>
              <a:pathLst>
                <a:path w="88" h="12" extrusionOk="0">
                  <a:moveTo>
                    <a:pt x="88" y="1"/>
                  </a:moveTo>
                  <a:cubicBezTo>
                    <a:pt x="60" y="11"/>
                    <a:pt x="28" y="11"/>
                    <a:pt x="0" y="1"/>
                  </a:cubicBezTo>
                  <a:cubicBezTo>
                    <a:pt x="28" y="11"/>
                    <a:pt x="60" y="11"/>
                    <a:pt x="8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7" name="Google Shape;4347;p37"/>
            <p:cNvSpPr/>
            <p:nvPr/>
          </p:nvSpPr>
          <p:spPr>
            <a:xfrm>
              <a:off x="2607994" y="1592711"/>
              <a:ext cx="4576" cy="2444"/>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8" name="Google Shape;4348;p37"/>
            <p:cNvSpPr/>
            <p:nvPr/>
          </p:nvSpPr>
          <p:spPr>
            <a:xfrm>
              <a:off x="2408921" y="1669763"/>
              <a:ext cx="1113" cy="638"/>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49" name="Google Shape;4349;p37"/>
            <p:cNvSpPr/>
            <p:nvPr/>
          </p:nvSpPr>
          <p:spPr>
            <a:xfrm>
              <a:off x="2397041" y="1656498"/>
              <a:ext cx="3965" cy="489"/>
            </a:xfrm>
            <a:custGeom>
              <a:avLst/>
              <a:gdLst/>
              <a:ahLst/>
              <a:cxnLst/>
              <a:rect l="l" t="t" r="r" b="b"/>
              <a:pathLst>
                <a:path w="292" h="36" extrusionOk="0">
                  <a:moveTo>
                    <a:pt x="0" y="36"/>
                  </a:moveTo>
                  <a:cubicBezTo>
                    <a:pt x="95" y="8"/>
                    <a:pt x="193" y="1"/>
                    <a:pt x="291" y="11"/>
                  </a:cubicBezTo>
                  <a:cubicBezTo>
                    <a:pt x="193" y="1"/>
                    <a:pt x="95" y="8"/>
                    <a:pt x="0" y="3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0" name="Google Shape;4350;p37"/>
            <p:cNvSpPr/>
            <p:nvPr/>
          </p:nvSpPr>
          <p:spPr>
            <a:xfrm>
              <a:off x="2395045" y="1656742"/>
              <a:ext cx="2009" cy="530"/>
            </a:xfrm>
            <a:custGeom>
              <a:avLst/>
              <a:gdLst/>
              <a:ahLst/>
              <a:cxnLst/>
              <a:rect l="l" t="t" r="r" b="b"/>
              <a:pathLst>
                <a:path w="148" h="39" extrusionOk="0">
                  <a:moveTo>
                    <a:pt x="0" y="0"/>
                  </a:moveTo>
                  <a:cubicBezTo>
                    <a:pt x="42" y="32"/>
                    <a:pt x="98" y="39"/>
                    <a:pt x="147" y="18"/>
                  </a:cubicBezTo>
                  <a:cubicBezTo>
                    <a:pt x="98" y="39"/>
                    <a:pt x="42" y="32"/>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1" name="Google Shape;4351;p37"/>
            <p:cNvSpPr/>
            <p:nvPr/>
          </p:nvSpPr>
          <p:spPr>
            <a:xfrm>
              <a:off x="2498668" y="1608732"/>
              <a:ext cx="679" cy="2919"/>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2" name="Google Shape;4352;p37"/>
            <p:cNvSpPr/>
            <p:nvPr/>
          </p:nvSpPr>
          <p:spPr>
            <a:xfrm>
              <a:off x="2403748" y="1658684"/>
              <a:ext cx="2240" cy="2960"/>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3" name="Google Shape;4353;p37"/>
            <p:cNvSpPr/>
            <p:nvPr/>
          </p:nvSpPr>
          <p:spPr>
            <a:xfrm>
              <a:off x="2475519" y="1622853"/>
              <a:ext cx="4521" cy="1670"/>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4" name="Google Shape;4354;p37"/>
            <p:cNvSpPr/>
            <p:nvPr/>
          </p:nvSpPr>
          <p:spPr>
            <a:xfrm>
              <a:off x="2428608" y="1618576"/>
              <a:ext cx="1195" cy="584"/>
            </a:xfrm>
            <a:custGeom>
              <a:avLst/>
              <a:gdLst/>
              <a:ahLst/>
              <a:cxnLst/>
              <a:rect l="l" t="t" r="r" b="b"/>
              <a:pathLst>
                <a:path w="88" h="43" extrusionOk="0">
                  <a:moveTo>
                    <a:pt x="0" y="0"/>
                  </a:moveTo>
                  <a:cubicBezTo>
                    <a:pt x="28" y="18"/>
                    <a:pt x="56" y="32"/>
                    <a:pt x="88" y="42"/>
                  </a:cubicBezTo>
                  <a:cubicBezTo>
                    <a:pt x="56" y="32"/>
                    <a:pt x="28" y="18"/>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5" name="Google Shape;4355;p37"/>
            <p:cNvSpPr/>
            <p:nvPr/>
          </p:nvSpPr>
          <p:spPr>
            <a:xfrm>
              <a:off x="2493862" y="1615480"/>
              <a:ext cx="204" cy="828"/>
            </a:xfrm>
            <a:custGeom>
              <a:avLst/>
              <a:gdLst/>
              <a:ahLst/>
              <a:cxnLst/>
              <a:rect l="l" t="t" r="r" b="b"/>
              <a:pathLst>
                <a:path w="15" h="61" extrusionOk="0">
                  <a:moveTo>
                    <a:pt x="1" y="60"/>
                  </a:moveTo>
                  <a:cubicBezTo>
                    <a:pt x="1" y="39"/>
                    <a:pt x="4" y="22"/>
                    <a:pt x="15" y="1"/>
                  </a:cubicBezTo>
                  <a:cubicBezTo>
                    <a:pt x="4" y="22"/>
                    <a:pt x="1" y="39"/>
                    <a:pt x="1"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6" name="Google Shape;4356;p37"/>
            <p:cNvSpPr/>
            <p:nvPr/>
          </p:nvSpPr>
          <p:spPr>
            <a:xfrm>
              <a:off x="2578667" y="1593050"/>
              <a:ext cx="1249" cy="339"/>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7" name="Google Shape;4357;p37"/>
            <p:cNvSpPr/>
            <p:nvPr/>
          </p:nvSpPr>
          <p:spPr>
            <a:xfrm>
              <a:off x="2601667" y="1598318"/>
              <a:ext cx="204" cy="109"/>
            </a:xfrm>
            <a:custGeom>
              <a:avLst/>
              <a:gdLst/>
              <a:ahLst/>
              <a:cxnLst/>
              <a:rect l="l" t="t" r="r" b="b"/>
              <a:pathLst>
                <a:path w="15" h="8" extrusionOk="0">
                  <a:moveTo>
                    <a:pt x="1" y="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8" name="Google Shape;4358;p37"/>
            <p:cNvSpPr/>
            <p:nvPr/>
          </p:nvSpPr>
          <p:spPr>
            <a:xfrm>
              <a:off x="2398561" y="1629913"/>
              <a:ext cx="3340" cy="787"/>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59" name="Google Shape;4359;p37"/>
            <p:cNvSpPr/>
            <p:nvPr/>
          </p:nvSpPr>
          <p:spPr>
            <a:xfrm>
              <a:off x="2603473" y="1596798"/>
              <a:ext cx="1208" cy="774"/>
            </a:xfrm>
            <a:custGeom>
              <a:avLst/>
              <a:gdLst/>
              <a:ahLst/>
              <a:cxnLst/>
              <a:rect l="l" t="t" r="r" b="b"/>
              <a:pathLst>
                <a:path w="89" h="57" extrusionOk="0">
                  <a:moveTo>
                    <a:pt x="1" y="57"/>
                  </a:moveTo>
                  <a:cubicBezTo>
                    <a:pt x="32" y="39"/>
                    <a:pt x="60" y="18"/>
                    <a:pt x="88" y="1"/>
                  </a:cubicBezTo>
                  <a:cubicBezTo>
                    <a:pt x="60" y="18"/>
                    <a:pt x="32" y="39"/>
                    <a:pt x="1" y="5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0" name="Google Shape;4360;p37"/>
            <p:cNvSpPr/>
            <p:nvPr/>
          </p:nvSpPr>
          <p:spPr>
            <a:xfrm>
              <a:off x="2501370" y="1605066"/>
              <a:ext cx="733" cy="109"/>
            </a:xfrm>
            <a:custGeom>
              <a:avLst/>
              <a:gdLst/>
              <a:ahLst/>
              <a:cxnLst/>
              <a:rect l="l" t="t" r="r" b="b"/>
              <a:pathLst>
                <a:path w="54" h="8" extrusionOk="0">
                  <a:moveTo>
                    <a:pt x="1" y="8"/>
                  </a:moveTo>
                  <a:lnTo>
                    <a:pt x="53"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1" name="Google Shape;4361;p37"/>
            <p:cNvSpPr/>
            <p:nvPr/>
          </p:nvSpPr>
          <p:spPr>
            <a:xfrm>
              <a:off x="2590398" y="159324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2" name="Google Shape;4362;p37"/>
            <p:cNvSpPr/>
            <p:nvPr/>
          </p:nvSpPr>
          <p:spPr>
            <a:xfrm>
              <a:off x="2693587" y="1641047"/>
              <a:ext cx="122" cy="122"/>
            </a:xfrm>
            <a:custGeom>
              <a:avLst/>
              <a:gdLst/>
              <a:ahLst/>
              <a:cxnLst/>
              <a:rect l="l" t="t" r="r" b="b"/>
              <a:pathLst>
                <a:path w="9" h="9" extrusionOk="0">
                  <a:moveTo>
                    <a:pt x="1" y="1"/>
                  </a:moveTo>
                  <a:lnTo>
                    <a:pt x="1" y="1"/>
                  </a:lnTo>
                  <a:lnTo>
                    <a:pt x="8" y="8"/>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3" name="Google Shape;4363;p37"/>
            <p:cNvSpPr/>
            <p:nvPr/>
          </p:nvSpPr>
          <p:spPr>
            <a:xfrm>
              <a:off x="2139177" y="2004096"/>
              <a:ext cx="134295" cy="138844"/>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solidFill>
              <a:srgbClr val="006D8C"/>
            </a:solidFill>
            <a:ln>
              <a:noFill/>
            </a:ln>
          </p:spPr>
          <p:txBody>
            <a:bodyPr spcFirstLastPara="1" wrap="square" lIns="121900" tIns="121900" rIns="121900" bIns="121900" anchor="ctr" anchorCtr="0">
              <a:noAutofit/>
            </a:bodyPr>
            <a:lstStyle/>
            <a:p>
              <a:endParaRPr sz="2400"/>
            </a:p>
          </p:txBody>
        </p:sp>
        <p:sp>
          <p:nvSpPr>
            <p:cNvPr id="4364" name="Google Shape;4364;p37"/>
            <p:cNvSpPr/>
            <p:nvPr/>
          </p:nvSpPr>
          <p:spPr>
            <a:xfrm>
              <a:off x="2142218" y="2087909"/>
              <a:ext cx="584" cy="339"/>
            </a:xfrm>
            <a:custGeom>
              <a:avLst/>
              <a:gdLst/>
              <a:ahLst/>
              <a:cxnLst/>
              <a:rect l="l" t="t" r="r" b="b"/>
              <a:pathLst>
                <a:path w="43" h="25" extrusionOk="0">
                  <a:moveTo>
                    <a:pt x="42" y="0"/>
                  </a:move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5" name="Google Shape;4365;p37"/>
            <p:cNvSpPr/>
            <p:nvPr/>
          </p:nvSpPr>
          <p:spPr>
            <a:xfrm>
              <a:off x="2143834" y="2087244"/>
              <a:ext cx="339" cy="109"/>
            </a:xfrm>
            <a:custGeom>
              <a:avLst/>
              <a:gdLst/>
              <a:ahLst/>
              <a:cxnLst/>
              <a:rect l="l" t="t" r="r" b="b"/>
              <a:pathLst>
                <a:path w="25" h="8" extrusionOk="0">
                  <a:moveTo>
                    <a:pt x="25"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6" name="Google Shape;4366;p37"/>
            <p:cNvSpPr/>
            <p:nvPr/>
          </p:nvSpPr>
          <p:spPr>
            <a:xfrm>
              <a:off x="2143399" y="2087380"/>
              <a:ext cx="448" cy="204"/>
            </a:xfrm>
            <a:custGeom>
              <a:avLst/>
              <a:gdLst/>
              <a:ahLst/>
              <a:cxnLst/>
              <a:rect l="l" t="t" r="r" b="b"/>
              <a:pathLst>
                <a:path w="33" h="15" extrusionOk="0">
                  <a:moveTo>
                    <a:pt x="32"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7" name="Google Shape;4367;p37"/>
            <p:cNvSpPr/>
            <p:nvPr/>
          </p:nvSpPr>
          <p:spPr>
            <a:xfrm>
              <a:off x="2141553" y="2088235"/>
              <a:ext cx="679" cy="448"/>
            </a:xfrm>
            <a:custGeom>
              <a:avLst/>
              <a:gdLst/>
              <a:ahLst/>
              <a:cxnLst/>
              <a:rect l="l" t="t" r="r" b="b"/>
              <a:pathLst>
                <a:path w="50" h="33" extrusionOk="0">
                  <a:moveTo>
                    <a:pt x="49" y="1"/>
                  </a:moveTo>
                  <a:lnTo>
                    <a:pt x="0" y="33"/>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8" name="Google Shape;4368;p37"/>
            <p:cNvSpPr/>
            <p:nvPr/>
          </p:nvSpPr>
          <p:spPr>
            <a:xfrm>
              <a:off x="2142829" y="2087624"/>
              <a:ext cx="489" cy="244"/>
            </a:xfrm>
            <a:custGeom>
              <a:avLst/>
              <a:gdLst/>
              <a:ahLst/>
              <a:cxnLst/>
              <a:rect l="l" t="t" r="r" b="b"/>
              <a:pathLst>
                <a:path w="36" h="18" extrusionOk="0">
                  <a:moveTo>
                    <a:pt x="36" y="0"/>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69" name="Google Shape;4369;p37"/>
            <p:cNvSpPr/>
            <p:nvPr/>
          </p:nvSpPr>
          <p:spPr>
            <a:xfrm>
              <a:off x="2144214" y="2087095"/>
              <a:ext cx="299" cy="109"/>
            </a:xfrm>
            <a:custGeom>
              <a:avLst/>
              <a:gdLst/>
              <a:ahLst/>
              <a:cxnLst/>
              <a:rect l="l" t="t" r="r" b="b"/>
              <a:pathLst>
                <a:path w="22" h="8" extrusionOk="0">
                  <a:moveTo>
                    <a:pt x="22"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0" name="Google Shape;4370;p37"/>
            <p:cNvSpPr/>
            <p:nvPr/>
          </p:nvSpPr>
          <p:spPr>
            <a:xfrm>
              <a:off x="2144554" y="2087054"/>
              <a:ext cx="244" cy="54"/>
            </a:xfrm>
            <a:custGeom>
              <a:avLst/>
              <a:gdLst/>
              <a:ahLst/>
              <a:cxnLst/>
              <a:rect l="l" t="t" r="r" b="b"/>
              <a:pathLst>
                <a:path w="18" h="4" extrusionOk="0">
                  <a:moveTo>
                    <a:pt x="18"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1" name="Google Shape;4371;p37"/>
            <p:cNvSpPr/>
            <p:nvPr/>
          </p:nvSpPr>
          <p:spPr>
            <a:xfrm>
              <a:off x="2144839" y="2087000"/>
              <a:ext cx="190" cy="68"/>
            </a:xfrm>
            <a:custGeom>
              <a:avLst/>
              <a:gdLst/>
              <a:ahLst/>
              <a:cxnLst/>
              <a:rect l="l" t="t" r="r" b="b"/>
              <a:pathLst>
                <a:path w="14" h="5" extrusionOk="0">
                  <a:moveTo>
                    <a:pt x="14"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2" name="Google Shape;4372;p37"/>
            <p:cNvSpPr/>
            <p:nvPr/>
          </p:nvSpPr>
          <p:spPr>
            <a:xfrm>
              <a:off x="2222597" y="2124039"/>
              <a:ext cx="584" cy="339"/>
            </a:xfrm>
            <a:custGeom>
              <a:avLst/>
              <a:gdLst/>
              <a:ahLst/>
              <a:cxnLst/>
              <a:rect l="l" t="t" r="r" b="b"/>
              <a:pathLst>
                <a:path w="43" h="25" extrusionOk="0">
                  <a:moveTo>
                    <a:pt x="1" y="0"/>
                  </a:moveTo>
                  <a:cubicBezTo>
                    <a:pt x="15" y="7"/>
                    <a:pt x="29" y="14"/>
                    <a:pt x="42" y="25"/>
                  </a:cubicBezTo>
                  <a:lnTo>
                    <a:pt x="42" y="21"/>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3" name="Google Shape;4373;p37"/>
            <p:cNvSpPr/>
            <p:nvPr/>
          </p:nvSpPr>
          <p:spPr>
            <a:xfrm>
              <a:off x="2254816" y="2135539"/>
              <a:ext cx="258" cy="204"/>
            </a:xfrm>
            <a:custGeom>
              <a:avLst/>
              <a:gdLst/>
              <a:ahLst/>
              <a:cxnLst/>
              <a:rect l="l" t="t" r="r" b="b"/>
              <a:pathLst>
                <a:path w="19" h="15" extrusionOk="0">
                  <a:moveTo>
                    <a:pt x="1" y="0"/>
                  </a:moveTo>
                  <a:cubicBezTo>
                    <a:pt x="8" y="4"/>
                    <a:pt x="15" y="11"/>
                    <a:pt x="18" y="14"/>
                  </a:cubicBezTo>
                  <a:cubicBezTo>
                    <a:pt x="15" y="11"/>
                    <a:pt x="8"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4" name="Google Shape;4374;p37"/>
            <p:cNvSpPr/>
            <p:nvPr/>
          </p:nvSpPr>
          <p:spPr>
            <a:xfrm>
              <a:off x="2249168" y="2134725"/>
              <a:ext cx="5621" cy="828"/>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5" name="Google Shape;4375;p37"/>
            <p:cNvSpPr/>
            <p:nvPr/>
          </p:nvSpPr>
          <p:spPr>
            <a:xfrm>
              <a:off x="2245787" y="2130597"/>
              <a:ext cx="258" cy="394"/>
            </a:xfrm>
            <a:custGeom>
              <a:avLst/>
              <a:gdLst/>
              <a:ahLst/>
              <a:cxnLst/>
              <a:rect l="l" t="t" r="r" b="b"/>
              <a:pathLst>
                <a:path w="19" h="29" extrusionOk="0">
                  <a:moveTo>
                    <a:pt x="1" y="0"/>
                  </a:moveTo>
                  <a:cubicBezTo>
                    <a:pt x="8" y="7"/>
                    <a:pt x="15" y="18"/>
                    <a:pt x="18" y="28"/>
                  </a:cubicBezTo>
                  <a:cubicBezTo>
                    <a:pt x="15" y="18"/>
                    <a:pt x="8"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6" name="Google Shape;4376;p37"/>
            <p:cNvSpPr/>
            <p:nvPr/>
          </p:nvSpPr>
          <p:spPr>
            <a:xfrm>
              <a:off x="2255387" y="2136110"/>
              <a:ext cx="109" cy="109"/>
            </a:xfrm>
            <a:custGeom>
              <a:avLst/>
              <a:gdLst/>
              <a:ahLst/>
              <a:cxnLst/>
              <a:rect l="l" t="t" r="r" b="b"/>
              <a:pathLst>
                <a:path w="8" h="8" extrusionOk="0">
                  <a:moveTo>
                    <a:pt x="1" y="0"/>
                  </a:moveTo>
                  <a:cubicBezTo>
                    <a:pt x="4" y="0"/>
                    <a:pt x="8" y="4"/>
                    <a:pt x="8" y="7"/>
                  </a:cubicBezTo>
                  <a:cubicBezTo>
                    <a:pt x="8" y="4"/>
                    <a:pt x="4"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7" name="Google Shape;4377;p37"/>
            <p:cNvSpPr/>
            <p:nvPr/>
          </p:nvSpPr>
          <p:spPr>
            <a:xfrm>
              <a:off x="2255577" y="2136340"/>
              <a:ext cx="68" cy="204"/>
            </a:xfrm>
            <a:custGeom>
              <a:avLst/>
              <a:gdLst/>
              <a:ahLst/>
              <a:cxnLst/>
              <a:rect l="l" t="t" r="r" b="b"/>
              <a:pathLst>
                <a:path w="5" h="15" extrusionOk="0">
                  <a:moveTo>
                    <a:pt x="1" y="1"/>
                  </a:moveTo>
                  <a:cubicBezTo>
                    <a:pt x="1" y="4"/>
                    <a:pt x="4" y="8"/>
                    <a:pt x="4" y="15"/>
                  </a:cubicBezTo>
                  <a:cubicBezTo>
                    <a:pt x="4" y="8"/>
                    <a:pt x="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8" name="Google Shape;4378;p37"/>
            <p:cNvSpPr/>
            <p:nvPr/>
          </p:nvSpPr>
          <p:spPr>
            <a:xfrm>
              <a:off x="2253866" y="2114331"/>
              <a:ext cx="1154" cy="1684"/>
            </a:xfrm>
            <a:custGeom>
              <a:avLst/>
              <a:gdLst/>
              <a:ahLst/>
              <a:cxnLst/>
              <a:rect l="l" t="t" r="r" b="b"/>
              <a:pathLst>
                <a:path w="85" h="124" extrusionOk="0">
                  <a:moveTo>
                    <a:pt x="1" y="1"/>
                  </a:moveTo>
                  <a:cubicBezTo>
                    <a:pt x="8" y="53"/>
                    <a:pt x="36" y="99"/>
                    <a:pt x="85" y="123"/>
                  </a:cubicBezTo>
                  <a:cubicBezTo>
                    <a:pt x="36" y="99"/>
                    <a:pt x="8" y="53"/>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79" name="Google Shape;4379;p37"/>
            <p:cNvSpPr/>
            <p:nvPr/>
          </p:nvSpPr>
          <p:spPr>
            <a:xfrm>
              <a:off x="2266710" y="2104216"/>
              <a:ext cx="204" cy="204"/>
            </a:xfrm>
            <a:custGeom>
              <a:avLst/>
              <a:gdLst/>
              <a:ahLst/>
              <a:cxnLst/>
              <a:rect l="l" t="t" r="r" b="b"/>
              <a:pathLst>
                <a:path w="15" h="15" extrusionOk="0">
                  <a:moveTo>
                    <a:pt x="14" y="0"/>
                  </a:moveTo>
                  <a:lnTo>
                    <a:pt x="14" y="0"/>
                  </a:lnTo>
                  <a:lnTo>
                    <a:pt x="0" y="14"/>
                  </a:lnTo>
                  <a:lnTo>
                    <a:pt x="1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0" name="Google Shape;4380;p37"/>
            <p:cNvSpPr/>
            <p:nvPr/>
          </p:nvSpPr>
          <p:spPr>
            <a:xfrm>
              <a:off x="2254246" y="2120468"/>
              <a:ext cx="394" cy="3014"/>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1" name="Google Shape;4381;p37"/>
            <p:cNvSpPr/>
            <p:nvPr/>
          </p:nvSpPr>
          <p:spPr>
            <a:xfrm>
              <a:off x="2223167" y="2124365"/>
              <a:ext cx="1724" cy="1819"/>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2" name="Google Shape;4382;p37"/>
            <p:cNvSpPr/>
            <p:nvPr/>
          </p:nvSpPr>
          <p:spPr>
            <a:xfrm>
              <a:off x="2232196" y="2130353"/>
              <a:ext cx="489" cy="543"/>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3" name="Google Shape;4383;p37"/>
            <p:cNvSpPr/>
            <p:nvPr/>
          </p:nvSpPr>
          <p:spPr>
            <a:xfrm>
              <a:off x="2255156" y="2135770"/>
              <a:ext cx="204" cy="204"/>
            </a:xfrm>
            <a:custGeom>
              <a:avLst/>
              <a:gdLst/>
              <a:ahLst/>
              <a:cxnLst/>
              <a:rect l="l" t="t" r="r" b="b"/>
              <a:pathLst>
                <a:path w="15" h="15" extrusionOk="0">
                  <a:moveTo>
                    <a:pt x="0" y="1"/>
                  </a:moveTo>
                  <a:cubicBezTo>
                    <a:pt x="4" y="4"/>
                    <a:pt x="11" y="11"/>
                    <a:pt x="14" y="15"/>
                  </a:cubicBezTo>
                  <a:cubicBezTo>
                    <a:pt x="11" y="11"/>
                    <a:pt x="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4" name="Google Shape;4384;p37"/>
            <p:cNvSpPr/>
            <p:nvPr/>
          </p:nvSpPr>
          <p:spPr>
            <a:xfrm>
              <a:off x="2245027" y="2130068"/>
              <a:ext cx="353" cy="163"/>
            </a:xfrm>
            <a:custGeom>
              <a:avLst/>
              <a:gdLst/>
              <a:ahLst/>
              <a:cxnLst/>
              <a:rect l="l" t="t" r="r" b="b"/>
              <a:pathLst>
                <a:path w="26" h="12" extrusionOk="0">
                  <a:moveTo>
                    <a:pt x="1" y="1"/>
                  </a:moveTo>
                  <a:cubicBezTo>
                    <a:pt x="8" y="1"/>
                    <a:pt x="18" y="4"/>
                    <a:pt x="25" y="11"/>
                  </a:cubicBezTo>
                  <a:cubicBezTo>
                    <a:pt x="18" y="4"/>
                    <a:pt x="8"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5" name="Google Shape;4385;p37"/>
            <p:cNvSpPr/>
            <p:nvPr/>
          </p:nvSpPr>
          <p:spPr>
            <a:xfrm>
              <a:off x="2221497" y="2123510"/>
              <a:ext cx="1208" cy="584"/>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6" name="Google Shape;4386;p37"/>
            <p:cNvSpPr/>
            <p:nvPr/>
          </p:nvSpPr>
          <p:spPr>
            <a:xfrm>
              <a:off x="2244552" y="2129973"/>
              <a:ext cx="448" cy="68"/>
            </a:xfrm>
            <a:custGeom>
              <a:avLst/>
              <a:gdLst/>
              <a:ahLst/>
              <a:cxnLst/>
              <a:rect l="l" t="t" r="r" b="b"/>
              <a:pathLst>
                <a:path w="33" h="5" extrusionOk="0">
                  <a:moveTo>
                    <a:pt x="1" y="1"/>
                  </a:moveTo>
                  <a:cubicBezTo>
                    <a:pt x="11" y="1"/>
                    <a:pt x="22" y="4"/>
                    <a:pt x="32" y="4"/>
                  </a:cubicBezTo>
                  <a:cubicBezTo>
                    <a:pt x="22" y="4"/>
                    <a:pt x="11"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7" name="Google Shape;4387;p37"/>
            <p:cNvSpPr/>
            <p:nvPr/>
          </p:nvSpPr>
          <p:spPr>
            <a:xfrm>
              <a:off x="2244036" y="2130027"/>
              <a:ext cx="434" cy="54"/>
            </a:xfrm>
            <a:custGeom>
              <a:avLst/>
              <a:gdLst/>
              <a:ahLst/>
              <a:cxnLst/>
              <a:rect l="l" t="t" r="r" b="b"/>
              <a:pathLst>
                <a:path w="32" h="4" extrusionOk="0">
                  <a:moveTo>
                    <a:pt x="0" y="4"/>
                  </a:moveTo>
                  <a:cubicBezTo>
                    <a:pt x="11" y="0"/>
                    <a:pt x="21" y="0"/>
                    <a:pt x="32" y="0"/>
                  </a:cubicBezTo>
                  <a:cubicBezTo>
                    <a:pt x="21" y="0"/>
                    <a:pt x="11" y="0"/>
                    <a:pt x="0"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8" name="Google Shape;4388;p37"/>
            <p:cNvSpPr/>
            <p:nvPr/>
          </p:nvSpPr>
          <p:spPr>
            <a:xfrm>
              <a:off x="2255672" y="2136625"/>
              <a:ext cx="14" cy="353"/>
            </a:xfrm>
            <a:custGeom>
              <a:avLst/>
              <a:gdLst/>
              <a:ahLst/>
              <a:cxnLst/>
              <a:rect l="l" t="t" r="r" b="b"/>
              <a:pathLst>
                <a:path w="1" h="26" extrusionOk="0">
                  <a:moveTo>
                    <a:pt x="1" y="1"/>
                  </a:moveTo>
                  <a:cubicBezTo>
                    <a:pt x="1" y="8"/>
                    <a:pt x="1" y="18"/>
                    <a:pt x="1" y="25"/>
                  </a:cubicBezTo>
                  <a:cubicBezTo>
                    <a:pt x="1" y="18"/>
                    <a:pt x="1"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89" name="Google Shape;4389;p37"/>
            <p:cNvSpPr/>
            <p:nvPr/>
          </p:nvSpPr>
          <p:spPr>
            <a:xfrm>
              <a:off x="2245407" y="2130258"/>
              <a:ext cx="353" cy="258"/>
            </a:xfrm>
            <a:custGeom>
              <a:avLst/>
              <a:gdLst/>
              <a:ahLst/>
              <a:cxnLst/>
              <a:rect l="l" t="t" r="r" b="b"/>
              <a:pathLst>
                <a:path w="26" h="19" extrusionOk="0">
                  <a:moveTo>
                    <a:pt x="1" y="1"/>
                  </a:moveTo>
                  <a:cubicBezTo>
                    <a:pt x="11" y="4"/>
                    <a:pt x="18" y="11"/>
                    <a:pt x="25" y="18"/>
                  </a:cubicBezTo>
                  <a:cubicBezTo>
                    <a:pt x="18" y="11"/>
                    <a:pt x="11" y="4"/>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0" name="Google Shape;4390;p37"/>
            <p:cNvSpPr/>
            <p:nvPr/>
          </p:nvSpPr>
          <p:spPr>
            <a:xfrm>
              <a:off x="2222638" y="2124039"/>
              <a:ext cx="543" cy="339"/>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1" name="Google Shape;4391;p37"/>
            <p:cNvSpPr/>
            <p:nvPr/>
          </p:nvSpPr>
          <p:spPr>
            <a:xfrm>
              <a:off x="2257057" y="2062194"/>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2" name="Google Shape;4392;p37"/>
            <p:cNvSpPr/>
            <p:nvPr/>
          </p:nvSpPr>
          <p:spPr>
            <a:xfrm>
              <a:off x="2256907" y="2061678"/>
              <a:ext cx="14" cy="149"/>
            </a:xfrm>
            <a:custGeom>
              <a:avLst/>
              <a:gdLst/>
              <a:ahLst/>
              <a:cxnLst/>
              <a:rect l="l" t="t" r="r" b="b"/>
              <a:pathLst>
                <a:path w="1" h="11" extrusionOk="0">
                  <a:moveTo>
                    <a:pt x="1" y="11"/>
                  </a:moveTo>
                  <a:lnTo>
                    <a:pt x="1" y="4"/>
                  </a:lnTo>
                  <a:cubicBezTo>
                    <a:pt x="1" y="0"/>
                    <a:pt x="1" y="7"/>
                    <a:pt x="1"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3" name="Google Shape;4393;p37"/>
            <p:cNvSpPr/>
            <p:nvPr/>
          </p:nvSpPr>
          <p:spPr>
            <a:xfrm>
              <a:off x="2215659" y="2008291"/>
              <a:ext cx="3802" cy="380"/>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4" name="Google Shape;4394;p37"/>
            <p:cNvSpPr/>
            <p:nvPr/>
          </p:nvSpPr>
          <p:spPr>
            <a:xfrm>
              <a:off x="2196121" y="2010572"/>
              <a:ext cx="15601" cy="3014"/>
            </a:xfrm>
            <a:custGeom>
              <a:avLst/>
              <a:gdLst/>
              <a:ahLst/>
              <a:cxnLst/>
              <a:rect l="l" t="t" r="r" b="b"/>
              <a:pathLst>
                <a:path w="1149" h="222" extrusionOk="0">
                  <a:moveTo>
                    <a:pt x="0" y="1"/>
                  </a:moveTo>
                  <a:lnTo>
                    <a:pt x="1135" y="221"/>
                  </a:lnTo>
                  <a:lnTo>
                    <a:pt x="1149" y="158"/>
                  </a:lnTo>
                  <a:lnTo>
                    <a:pt x="1135" y="2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5" name="Google Shape;4395;p37"/>
            <p:cNvSpPr/>
            <p:nvPr/>
          </p:nvSpPr>
          <p:spPr>
            <a:xfrm>
              <a:off x="2183955" y="2018040"/>
              <a:ext cx="14" cy="299"/>
            </a:xfrm>
            <a:custGeom>
              <a:avLst/>
              <a:gdLst/>
              <a:ahLst/>
              <a:cxnLst/>
              <a:rect l="l" t="t" r="r" b="b"/>
              <a:pathLst>
                <a:path w="1" h="22" extrusionOk="0">
                  <a:moveTo>
                    <a:pt x="0" y="21"/>
                  </a:moveTo>
                  <a:lnTo>
                    <a:pt x="0" y="0"/>
                  </a:lnTo>
                  <a:cubicBezTo>
                    <a:pt x="0" y="7"/>
                    <a:pt x="0" y="14"/>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6" name="Google Shape;4396;p37"/>
            <p:cNvSpPr/>
            <p:nvPr/>
          </p:nvSpPr>
          <p:spPr>
            <a:xfrm>
              <a:off x="2183806" y="2016845"/>
              <a:ext cx="68" cy="258"/>
            </a:xfrm>
            <a:custGeom>
              <a:avLst/>
              <a:gdLst/>
              <a:ahLst/>
              <a:cxnLst/>
              <a:rect l="l" t="t" r="r" b="b"/>
              <a:pathLst>
                <a:path w="5" h="19" extrusionOk="0">
                  <a:moveTo>
                    <a:pt x="4" y="18"/>
                  </a:moveTo>
                  <a:cubicBezTo>
                    <a:pt x="4" y="11"/>
                    <a:pt x="4" y="4"/>
                    <a:pt x="1" y="1"/>
                  </a:cubicBezTo>
                  <a:cubicBezTo>
                    <a:pt x="4" y="4"/>
                    <a:pt x="4" y="11"/>
                    <a:pt x="4"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7" name="Google Shape;4397;p37"/>
            <p:cNvSpPr/>
            <p:nvPr/>
          </p:nvSpPr>
          <p:spPr>
            <a:xfrm>
              <a:off x="2183901" y="2017469"/>
              <a:ext cx="68" cy="244"/>
            </a:xfrm>
            <a:custGeom>
              <a:avLst/>
              <a:gdLst/>
              <a:ahLst/>
              <a:cxnLst/>
              <a:rect l="l" t="t" r="r" b="b"/>
              <a:pathLst>
                <a:path w="5" h="18" extrusionOk="0">
                  <a:moveTo>
                    <a:pt x="4" y="0"/>
                  </a:moveTo>
                  <a:cubicBezTo>
                    <a:pt x="1" y="4"/>
                    <a:pt x="1" y="11"/>
                    <a:pt x="4" y="18"/>
                  </a:cubicBez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8" name="Google Shape;4398;p37"/>
            <p:cNvSpPr/>
            <p:nvPr/>
          </p:nvSpPr>
          <p:spPr>
            <a:xfrm>
              <a:off x="2183955" y="2018651"/>
              <a:ext cx="14" cy="299"/>
            </a:xfrm>
            <a:custGeom>
              <a:avLst/>
              <a:gdLst/>
              <a:ahLst/>
              <a:cxnLst/>
              <a:rect l="l" t="t" r="r" b="b"/>
              <a:pathLst>
                <a:path w="1" h="22" extrusionOk="0">
                  <a:moveTo>
                    <a:pt x="0" y="1"/>
                  </a:moveTo>
                  <a:lnTo>
                    <a:pt x="0"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399" name="Google Shape;4399;p37"/>
            <p:cNvSpPr/>
            <p:nvPr/>
          </p:nvSpPr>
          <p:spPr>
            <a:xfrm>
              <a:off x="2139218" y="208154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0" name="Google Shape;4400;p37"/>
            <p:cNvSpPr/>
            <p:nvPr/>
          </p:nvSpPr>
          <p:spPr>
            <a:xfrm>
              <a:off x="2144404" y="2078500"/>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1" name="Google Shape;4401;p37"/>
            <p:cNvSpPr/>
            <p:nvPr/>
          </p:nvSpPr>
          <p:spPr>
            <a:xfrm>
              <a:off x="2143644" y="2078785"/>
              <a:ext cx="204" cy="109"/>
            </a:xfrm>
            <a:custGeom>
              <a:avLst/>
              <a:gdLst/>
              <a:ahLst/>
              <a:cxnLst/>
              <a:rect l="l" t="t" r="r" b="b"/>
              <a:pathLst>
                <a:path w="15" h="8" extrusionOk="0">
                  <a:moveTo>
                    <a:pt x="0" y="7"/>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2" name="Google Shape;4402;p37"/>
            <p:cNvSpPr/>
            <p:nvPr/>
          </p:nvSpPr>
          <p:spPr>
            <a:xfrm>
              <a:off x="2182910" y="2023783"/>
              <a:ext cx="149" cy="299"/>
            </a:xfrm>
            <a:custGeom>
              <a:avLst/>
              <a:gdLst/>
              <a:ahLst/>
              <a:cxnLst/>
              <a:rect l="l" t="t" r="r" b="b"/>
              <a:pathLst>
                <a:path w="11" h="22" extrusionOk="0">
                  <a:moveTo>
                    <a:pt x="0" y="22"/>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3" name="Google Shape;4403;p37"/>
            <p:cNvSpPr/>
            <p:nvPr/>
          </p:nvSpPr>
          <p:spPr>
            <a:xfrm>
              <a:off x="2143929" y="2078690"/>
              <a:ext cx="149" cy="54"/>
            </a:xfrm>
            <a:custGeom>
              <a:avLst/>
              <a:gdLst/>
              <a:ahLst/>
              <a:cxnLst/>
              <a:rect l="l" t="t" r="r" b="b"/>
              <a:pathLst>
                <a:path w="11" h="4" extrusionOk="0">
                  <a:moveTo>
                    <a:pt x="0"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4" name="Google Shape;4404;p37"/>
            <p:cNvSpPr/>
            <p:nvPr/>
          </p:nvSpPr>
          <p:spPr>
            <a:xfrm>
              <a:off x="2182720" y="2024163"/>
              <a:ext cx="149" cy="258"/>
            </a:xfrm>
            <a:custGeom>
              <a:avLst/>
              <a:gdLst/>
              <a:ahLst/>
              <a:cxnLst/>
              <a:rect l="l" t="t" r="r" b="b"/>
              <a:pathLst>
                <a:path w="11" h="19" extrusionOk="0">
                  <a:moveTo>
                    <a:pt x="0" y="1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5" name="Google Shape;4405;p37"/>
            <p:cNvSpPr/>
            <p:nvPr/>
          </p:nvSpPr>
          <p:spPr>
            <a:xfrm>
              <a:off x="2183765" y="2020932"/>
              <a:ext cx="54" cy="299"/>
            </a:xfrm>
            <a:custGeom>
              <a:avLst/>
              <a:gdLst/>
              <a:ahLst/>
              <a:cxnLst/>
              <a:rect l="l" t="t" r="r" b="b"/>
              <a:pathLst>
                <a:path w="4" h="22" extrusionOk="0">
                  <a:moveTo>
                    <a:pt x="0" y="22"/>
                  </a:moveTo>
                  <a:cubicBezTo>
                    <a:pt x="0" y="15"/>
                    <a:pt x="4" y="8"/>
                    <a:pt x="4" y="1"/>
                  </a:cubicBezTo>
                  <a:cubicBezTo>
                    <a:pt x="4" y="8"/>
                    <a:pt x="0" y="15"/>
                    <a:pt x="0"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6" name="Google Shape;4406;p37"/>
            <p:cNvSpPr/>
            <p:nvPr/>
          </p:nvSpPr>
          <p:spPr>
            <a:xfrm>
              <a:off x="2144839" y="2078405"/>
              <a:ext cx="774" cy="489"/>
            </a:xfrm>
            <a:custGeom>
              <a:avLst/>
              <a:gdLst/>
              <a:ahLst/>
              <a:cxnLst/>
              <a:rect l="l" t="t" r="r" b="b"/>
              <a:pathLst>
                <a:path w="57" h="36" extrusionOk="0">
                  <a:moveTo>
                    <a:pt x="0" y="0"/>
                  </a:moveTo>
                  <a:cubicBezTo>
                    <a:pt x="21" y="11"/>
                    <a:pt x="39" y="21"/>
                    <a:pt x="56" y="35"/>
                  </a:cubicBezTo>
                  <a:cubicBezTo>
                    <a:pt x="39" y="21"/>
                    <a:pt x="21"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7" name="Google Shape;4407;p37"/>
            <p:cNvSpPr/>
            <p:nvPr/>
          </p:nvSpPr>
          <p:spPr>
            <a:xfrm>
              <a:off x="2183670" y="2021461"/>
              <a:ext cx="54" cy="299"/>
            </a:xfrm>
            <a:custGeom>
              <a:avLst/>
              <a:gdLst/>
              <a:ahLst/>
              <a:cxnLst/>
              <a:rect l="l" t="t" r="r" b="b"/>
              <a:pathLst>
                <a:path w="4" h="22" extrusionOk="0">
                  <a:moveTo>
                    <a:pt x="0" y="21"/>
                  </a:moveTo>
                  <a:cubicBezTo>
                    <a:pt x="0" y="14"/>
                    <a:pt x="4" y="7"/>
                    <a:pt x="4" y="0"/>
                  </a:cubicBezTo>
                  <a:cubicBezTo>
                    <a:pt x="4" y="7"/>
                    <a:pt x="0" y="14"/>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8" name="Google Shape;4408;p37"/>
            <p:cNvSpPr/>
            <p:nvPr/>
          </p:nvSpPr>
          <p:spPr>
            <a:xfrm>
              <a:off x="2143359" y="2078975"/>
              <a:ext cx="149" cy="54"/>
            </a:xfrm>
            <a:custGeom>
              <a:avLst/>
              <a:gdLst/>
              <a:ahLst/>
              <a:cxnLst/>
              <a:rect l="l" t="t" r="r" b="b"/>
              <a:pathLst>
                <a:path w="11" h="4" extrusionOk="0">
                  <a:moveTo>
                    <a:pt x="0"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09" name="Google Shape;4409;p37"/>
            <p:cNvSpPr/>
            <p:nvPr/>
          </p:nvSpPr>
          <p:spPr>
            <a:xfrm>
              <a:off x="2183236" y="2022928"/>
              <a:ext cx="109" cy="299"/>
            </a:xfrm>
            <a:custGeom>
              <a:avLst/>
              <a:gdLst/>
              <a:ahLst/>
              <a:cxnLst/>
              <a:rect l="l" t="t" r="r" b="b"/>
              <a:pathLst>
                <a:path w="8" h="22" extrusionOk="0">
                  <a:moveTo>
                    <a:pt x="1" y="22"/>
                  </a:moveTo>
                  <a:cubicBezTo>
                    <a:pt x="4" y="15"/>
                    <a:pt x="8" y="8"/>
                    <a:pt x="8" y="1"/>
                  </a:cubicBezTo>
                  <a:cubicBezTo>
                    <a:pt x="8" y="8"/>
                    <a:pt x="4" y="15"/>
                    <a:pt x="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0" name="Google Shape;4410;p37"/>
            <p:cNvSpPr/>
            <p:nvPr/>
          </p:nvSpPr>
          <p:spPr>
            <a:xfrm>
              <a:off x="2142979" y="2079111"/>
              <a:ext cx="204" cy="109"/>
            </a:xfrm>
            <a:custGeom>
              <a:avLst/>
              <a:gdLst/>
              <a:ahLst/>
              <a:cxnLst/>
              <a:rect l="l" t="t" r="r" b="b"/>
              <a:pathLst>
                <a:path w="15" h="8" extrusionOk="0">
                  <a:moveTo>
                    <a:pt x="0" y="8"/>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1" name="Google Shape;4411;p37"/>
            <p:cNvSpPr/>
            <p:nvPr/>
          </p:nvSpPr>
          <p:spPr>
            <a:xfrm>
              <a:off x="2183521" y="2021977"/>
              <a:ext cx="109" cy="299"/>
            </a:xfrm>
            <a:custGeom>
              <a:avLst/>
              <a:gdLst/>
              <a:ahLst/>
              <a:cxnLst/>
              <a:rect l="l" t="t" r="r" b="b"/>
              <a:pathLst>
                <a:path w="8" h="22" extrusionOk="0">
                  <a:moveTo>
                    <a:pt x="8" y="1"/>
                  </a:moveTo>
                  <a:cubicBezTo>
                    <a:pt x="4" y="8"/>
                    <a:pt x="1" y="15"/>
                    <a:pt x="1" y="22"/>
                  </a:cubicBezTo>
                  <a:cubicBezTo>
                    <a:pt x="4" y="15"/>
                    <a:pt x="4" y="8"/>
                    <a:pt x="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2" name="Google Shape;4412;p37"/>
            <p:cNvSpPr/>
            <p:nvPr/>
          </p:nvSpPr>
          <p:spPr>
            <a:xfrm>
              <a:off x="2183385" y="2022452"/>
              <a:ext cx="109" cy="299"/>
            </a:xfrm>
            <a:custGeom>
              <a:avLst/>
              <a:gdLst/>
              <a:ahLst/>
              <a:cxnLst/>
              <a:rect l="l" t="t" r="r" b="b"/>
              <a:pathLst>
                <a:path w="8" h="22" extrusionOk="0">
                  <a:moveTo>
                    <a:pt x="0" y="22"/>
                  </a:moveTo>
                  <a:cubicBezTo>
                    <a:pt x="4" y="15"/>
                    <a:pt x="7" y="8"/>
                    <a:pt x="7" y="1"/>
                  </a:cubicBezTo>
                  <a:cubicBezTo>
                    <a:pt x="7" y="8"/>
                    <a:pt x="4" y="15"/>
                    <a:pt x="0"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3" name="Google Shape;4413;p37"/>
            <p:cNvSpPr/>
            <p:nvPr/>
          </p:nvSpPr>
          <p:spPr>
            <a:xfrm>
              <a:off x="2183100" y="2023362"/>
              <a:ext cx="109" cy="299"/>
            </a:xfrm>
            <a:custGeom>
              <a:avLst/>
              <a:gdLst/>
              <a:ahLst/>
              <a:cxnLst/>
              <a:rect l="l" t="t" r="r" b="b"/>
              <a:pathLst>
                <a:path w="8" h="22" extrusionOk="0">
                  <a:moveTo>
                    <a:pt x="0" y="21"/>
                  </a:moveTo>
                  <a:cubicBezTo>
                    <a:pt x="4" y="14"/>
                    <a:pt x="4" y="7"/>
                    <a:pt x="7" y="0"/>
                  </a:cubicBezTo>
                  <a:cubicBezTo>
                    <a:pt x="4" y="7"/>
                    <a:pt x="4" y="14"/>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4" name="Google Shape;4414;p37"/>
            <p:cNvSpPr/>
            <p:nvPr/>
          </p:nvSpPr>
          <p:spPr>
            <a:xfrm>
              <a:off x="2139462" y="2081107"/>
              <a:ext cx="394" cy="299"/>
            </a:xfrm>
            <a:custGeom>
              <a:avLst/>
              <a:gdLst/>
              <a:ahLst/>
              <a:cxnLst/>
              <a:rect l="l" t="t" r="r" b="b"/>
              <a:pathLst>
                <a:path w="29" h="22" extrusionOk="0">
                  <a:moveTo>
                    <a:pt x="0" y="22"/>
                  </a:moveTo>
                  <a:lnTo>
                    <a:pt x="2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5" name="Google Shape;4415;p37"/>
            <p:cNvSpPr/>
            <p:nvPr/>
          </p:nvSpPr>
          <p:spPr>
            <a:xfrm>
              <a:off x="2140127" y="2080727"/>
              <a:ext cx="339" cy="258"/>
            </a:xfrm>
            <a:custGeom>
              <a:avLst/>
              <a:gdLst/>
              <a:ahLst/>
              <a:cxnLst/>
              <a:rect l="l" t="t" r="r" b="b"/>
              <a:pathLst>
                <a:path w="25" h="19" extrusionOk="0">
                  <a:moveTo>
                    <a:pt x="0" y="18"/>
                  </a:moveTo>
                  <a:lnTo>
                    <a:pt x="2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6" name="Google Shape;4416;p37"/>
            <p:cNvSpPr/>
            <p:nvPr/>
          </p:nvSpPr>
          <p:spPr>
            <a:xfrm>
              <a:off x="2140697" y="2080401"/>
              <a:ext cx="299" cy="204"/>
            </a:xfrm>
            <a:custGeom>
              <a:avLst/>
              <a:gdLst/>
              <a:ahLst/>
              <a:cxnLst/>
              <a:rect l="l" t="t" r="r" b="b"/>
              <a:pathLst>
                <a:path w="22" h="15" extrusionOk="0">
                  <a:moveTo>
                    <a:pt x="0" y="14"/>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7" name="Google Shape;4417;p37"/>
            <p:cNvSpPr/>
            <p:nvPr/>
          </p:nvSpPr>
          <p:spPr>
            <a:xfrm>
              <a:off x="2183860" y="2020361"/>
              <a:ext cx="14" cy="299"/>
            </a:xfrm>
            <a:custGeom>
              <a:avLst/>
              <a:gdLst/>
              <a:ahLst/>
              <a:cxnLst/>
              <a:rect l="l" t="t" r="r" b="b"/>
              <a:pathLst>
                <a:path w="1" h="22" extrusionOk="0">
                  <a:moveTo>
                    <a:pt x="0" y="22"/>
                  </a:moveTo>
                  <a:cubicBezTo>
                    <a:pt x="0" y="15"/>
                    <a:pt x="0" y="8"/>
                    <a:pt x="0" y="1"/>
                  </a:cubicBezTo>
                  <a:cubicBezTo>
                    <a:pt x="0" y="8"/>
                    <a:pt x="0" y="15"/>
                    <a:pt x="0"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8" name="Google Shape;4418;p37"/>
            <p:cNvSpPr/>
            <p:nvPr/>
          </p:nvSpPr>
          <p:spPr>
            <a:xfrm>
              <a:off x="2141213" y="2080062"/>
              <a:ext cx="299" cy="204"/>
            </a:xfrm>
            <a:custGeom>
              <a:avLst/>
              <a:gdLst/>
              <a:ahLst/>
              <a:cxnLst/>
              <a:rect l="l" t="t" r="r" b="b"/>
              <a:pathLst>
                <a:path w="22" h="15" extrusionOk="0">
                  <a:moveTo>
                    <a:pt x="1" y="15"/>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19" name="Google Shape;4419;p37"/>
            <p:cNvSpPr/>
            <p:nvPr/>
          </p:nvSpPr>
          <p:spPr>
            <a:xfrm>
              <a:off x="2183955" y="2019275"/>
              <a:ext cx="14" cy="299"/>
            </a:xfrm>
            <a:custGeom>
              <a:avLst/>
              <a:gdLst/>
              <a:ahLst/>
              <a:cxnLst/>
              <a:rect l="l" t="t" r="r" b="b"/>
              <a:pathLst>
                <a:path w="1" h="22" extrusionOk="0">
                  <a:moveTo>
                    <a:pt x="0" y="21"/>
                  </a:moveTo>
                  <a:lnTo>
                    <a:pt x="0" y="0"/>
                  </a:lnTo>
                  <a:cubicBezTo>
                    <a:pt x="0" y="4"/>
                    <a:pt x="0" y="11"/>
                    <a:pt x="0"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0" name="Google Shape;4420;p37"/>
            <p:cNvSpPr/>
            <p:nvPr/>
          </p:nvSpPr>
          <p:spPr>
            <a:xfrm>
              <a:off x="2141743" y="2079777"/>
              <a:ext cx="244" cy="204"/>
            </a:xfrm>
            <a:custGeom>
              <a:avLst/>
              <a:gdLst/>
              <a:ahLst/>
              <a:cxnLst/>
              <a:rect l="l" t="t" r="r" b="b"/>
              <a:pathLst>
                <a:path w="18" h="15" extrusionOk="0">
                  <a:moveTo>
                    <a:pt x="0" y="15"/>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1" name="Google Shape;4421;p37"/>
            <p:cNvSpPr/>
            <p:nvPr/>
          </p:nvSpPr>
          <p:spPr>
            <a:xfrm>
              <a:off x="2144214" y="2078595"/>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2" name="Google Shape;4422;p37"/>
            <p:cNvSpPr/>
            <p:nvPr/>
          </p:nvSpPr>
          <p:spPr>
            <a:xfrm>
              <a:off x="2142164" y="2079546"/>
              <a:ext cx="258" cy="149"/>
            </a:xfrm>
            <a:custGeom>
              <a:avLst/>
              <a:gdLst/>
              <a:ahLst/>
              <a:cxnLst/>
              <a:rect l="l" t="t" r="r" b="b"/>
              <a:pathLst>
                <a:path w="19" h="11" extrusionOk="0">
                  <a:moveTo>
                    <a:pt x="1" y="11"/>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3" name="Google Shape;4423;p37"/>
            <p:cNvSpPr/>
            <p:nvPr/>
          </p:nvSpPr>
          <p:spPr>
            <a:xfrm>
              <a:off x="2142598" y="2079301"/>
              <a:ext cx="244" cy="163"/>
            </a:xfrm>
            <a:custGeom>
              <a:avLst/>
              <a:gdLst/>
              <a:ahLst/>
              <a:cxnLst/>
              <a:rect l="l" t="t" r="r" b="b"/>
              <a:pathLst>
                <a:path w="18" h="12" extrusionOk="0">
                  <a:moveTo>
                    <a:pt x="0" y="1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4" name="Google Shape;4424;p37"/>
            <p:cNvSpPr/>
            <p:nvPr/>
          </p:nvSpPr>
          <p:spPr>
            <a:xfrm>
              <a:off x="2144594" y="2078500"/>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5" name="Google Shape;4425;p37"/>
            <p:cNvSpPr/>
            <p:nvPr/>
          </p:nvSpPr>
          <p:spPr>
            <a:xfrm>
              <a:off x="2144744" y="2078446"/>
              <a:ext cx="95" cy="14"/>
            </a:xfrm>
            <a:custGeom>
              <a:avLst/>
              <a:gdLst/>
              <a:ahLst/>
              <a:cxnLst/>
              <a:rect l="l" t="t" r="r" b="b"/>
              <a:pathLst>
                <a:path w="7"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6" name="Google Shape;4426;p37"/>
            <p:cNvSpPr/>
            <p:nvPr/>
          </p:nvSpPr>
          <p:spPr>
            <a:xfrm>
              <a:off x="2183901" y="2019845"/>
              <a:ext cx="14" cy="244"/>
            </a:xfrm>
            <a:custGeom>
              <a:avLst/>
              <a:gdLst/>
              <a:ahLst/>
              <a:cxnLst/>
              <a:rect l="l" t="t" r="r" b="b"/>
              <a:pathLst>
                <a:path w="1" h="18" extrusionOk="0">
                  <a:moveTo>
                    <a:pt x="1" y="18"/>
                  </a:moveTo>
                  <a:lnTo>
                    <a:pt x="1" y="0"/>
                  </a:lnTo>
                  <a:cubicBezTo>
                    <a:pt x="1" y="7"/>
                    <a:pt x="1"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7" name="Google Shape;4427;p37"/>
            <p:cNvSpPr/>
            <p:nvPr/>
          </p:nvSpPr>
          <p:spPr>
            <a:xfrm>
              <a:off x="2246887" y="2005399"/>
              <a:ext cx="109" cy="54"/>
            </a:xfrm>
            <a:custGeom>
              <a:avLst/>
              <a:gdLst/>
              <a:ahLst/>
              <a:cxnLst/>
              <a:rect l="l" t="t" r="r" b="b"/>
              <a:pathLst>
                <a:path w="8" h="4" extrusionOk="0">
                  <a:moveTo>
                    <a:pt x="0" y="0"/>
                  </a:moveTo>
                  <a:lnTo>
                    <a:pt x="7"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8" name="Google Shape;4428;p37"/>
            <p:cNvSpPr/>
            <p:nvPr/>
          </p:nvSpPr>
          <p:spPr>
            <a:xfrm>
              <a:off x="2263194" y="2009812"/>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29" name="Google Shape;4429;p37"/>
            <p:cNvSpPr/>
            <p:nvPr/>
          </p:nvSpPr>
          <p:spPr>
            <a:xfrm>
              <a:off x="2260818" y="2010572"/>
              <a:ext cx="299" cy="258"/>
            </a:xfrm>
            <a:custGeom>
              <a:avLst/>
              <a:gdLst/>
              <a:ahLst/>
              <a:cxnLst/>
              <a:rect l="l" t="t" r="r" b="b"/>
              <a:pathLst>
                <a:path w="22" h="19" extrusionOk="0">
                  <a:moveTo>
                    <a:pt x="0" y="18"/>
                  </a:moveTo>
                  <a:lnTo>
                    <a:pt x="0" y="18"/>
                  </a:lnTo>
                  <a:lnTo>
                    <a:pt x="21" y="1"/>
                  </a:ln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0" name="Google Shape;4430;p37"/>
            <p:cNvSpPr/>
            <p:nvPr/>
          </p:nvSpPr>
          <p:spPr>
            <a:xfrm>
              <a:off x="2266235" y="2012093"/>
              <a:ext cx="394" cy="353"/>
            </a:xfrm>
            <a:custGeom>
              <a:avLst/>
              <a:gdLst/>
              <a:ahLst/>
              <a:cxnLst/>
              <a:rect l="l" t="t" r="r" b="b"/>
              <a:pathLst>
                <a:path w="29" h="26" extrusionOk="0">
                  <a:moveTo>
                    <a:pt x="28"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1" name="Google Shape;4431;p37"/>
            <p:cNvSpPr/>
            <p:nvPr/>
          </p:nvSpPr>
          <p:spPr>
            <a:xfrm>
              <a:off x="2265665" y="2011617"/>
              <a:ext cx="394" cy="353"/>
            </a:xfrm>
            <a:custGeom>
              <a:avLst/>
              <a:gdLst/>
              <a:ahLst/>
              <a:cxnLst/>
              <a:rect l="l" t="t" r="r" b="b"/>
              <a:pathLst>
                <a:path w="29" h="26" extrusionOk="0">
                  <a:moveTo>
                    <a:pt x="28"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2" name="Google Shape;4432;p37"/>
            <p:cNvSpPr/>
            <p:nvPr/>
          </p:nvSpPr>
          <p:spPr>
            <a:xfrm>
              <a:off x="2265190" y="2011197"/>
              <a:ext cx="339" cy="339"/>
            </a:xfrm>
            <a:custGeom>
              <a:avLst/>
              <a:gdLst/>
              <a:ahLst/>
              <a:cxnLst/>
              <a:rect l="l" t="t" r="r" b="b"/>
              <a:pathLst>
                <a:path w="25" h="25" extrusionOk="0">
                  <a:moveTo>
                    <a:pt x="25"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3" name="Google Shape;4433;p37"/>
            <p:cNvSpPr/>
            <p:nvPr/>
          </p:nvSpPr>
          <p:spPr>
            <a:xfrm>
              <a:off x="2246643" y="2005155"/>
              <a:ext cx="68" cy="68"/>
            </a:xfrm>
            <a:custGeom>
              <a:avLst/>
              <a:gdLst/>
              <a:ahLst/>
              <a:cxnLst/>
              <a:rect l="l" t="t" r="r" b="b"/>
              <a:pathLst>
                <a:path w="5" h="5" extrusionOk="0">
                  <a:moveTo>
                    <a:pt x="1" y="1"/>
                  </a:moveTo>
                  <a:lnTo>
                    <a:pt x="4" y="4"/>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4" name="Google Shape;4434;p37"/>
            <p:cNvSpPr/>
            <p:nvPr/>
          </p:nvSpPr>
          <p:spPr>
            <a:xfrm>
              <a:off x="2263995" y="2010287"/>
              <a:ext cx="258" cy="204"/>
            </a:xfrm>
            <a:custGeom>
              <a:avLst/>
              <a:gdLst/>
              <a:ahLst/>
              <a:cxnLst/>
              <a:rect l="l" t="t" r="r" b="b"/>
              <a:pathLst>
                <a:path w="19" h="15" extrusionOk="0">
                  <a:moveTo>
                    <a:pt x="18"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5" name="Google Shape;4435;p37"/>
            <p:cNvSpPr/>
            <p:nvPr/>
          </p:nvSpPr>
          <p:spPr>
            <a:xfrm>
              <a:off x="2266805" y="2012527"/>
              <a:ext cx="394" cy="394"/>
            </a:xfrm>
            <a:custGeom>
              <a:avLst/>
              <a:gdLst/>
              <a:ahLst/>
              <a:cxnLst/>
              <a:rect l="l" t="t" r="r" b="b"/>
              <a:pathLst>
                <a:path w="29" h="29" extrusionOk="0">
                  <a:moveTo>
                    <a:pt x="28" y="2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6" name="Google Shape;4436;p37"/>
            <p:cNvSpPr/>
            <p:nvPr/>
          </p:nvSpPr>
          <p:spPr>
            <a:xfrm>
              <a:off x="2263710" y="2010056"/>
              <a:ext cx="258" cy="149"/>
            </a:xfrm>
            <a:custGeom>
              <a:avLst/>
              <a:gdLst/>
              <a:ahLst/>
              <a:cxnLst/>
              <a:rect l="l" t="t" r="r" b="b"/>
              <a:pathLst>
                <a:path w="19" h="11" extrusionOk="0">
                  <a:moveTo>
                    <a:pt x="18"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7" name="Google Shape;4437;p37"/>
            <p:cNvSpPr/>
            <p:nvPr/>
          </p:nvSpPr>
          <p:spPr>
            <a:xfrm>
              <a:off x="2261429" y="201034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8" name="Google Shape;4438;p37"/>
            <p:cNvSpPr/>
            <p:nvPr/>
          </p:nvSpPr>
          <p:spPr>
            <a:xfrm>
              <a:off x="2264334" y="2010531"/>
              <a:ext cx="299" cy="244"/>
            </a:xfrm>
            <a:custGeom>
              <a:avLst/>
              <a:gdLst/>
              <a:ahLst/>
              <a:cxnLst/>
              <a:rect l="l" t="t" r="r" b="b"/>
              <a:pathLst>
                <a:path w="22" h="18" extrusionOk="0">
                  <a:moveTo>
                    <a:pt x="21"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39" name="Google Shape;4439;p37"/>
            <p:cNvSpPr/>
            <p:nvPr/>
          </p:nvSpPr>
          <p:spPr>
            <a:xfrm>
              <a:off x="2264714" y="2010857"/>
              <a:ext cx="339" cy="258"/>
            </a:xfrm>
            <a:custGeom>
              <a:avLst/>
              <a:gdLst/>
              <a:ahLst/>
              <a:cxnLst/>
              <a:rect l="l" t="t" r="r" b="b"/>
              <a:pathLst>
                <a:path w="25" h="19" extrusionOk="0">
                  <a:moveTo>
                    <a:pt x="25"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0" name="Google Shape;4440;p37"/>
            <p:cNvSpPr/>
            <p:nvPr/>
          </p:nvSpPr>
          <p:spPr>
            <a:xfrm>
              <a:off x="2263479" y="2009907"/>
              <a:ext cx="204" cy="163"/>
            </a:xfrm>
            <a:custGeom>
              <a:avLst/>
              <a:gdLst/>
              <a:ahLst/>
              <a:cxnLst/>
              <a:rect l="l" t="t" r="r" b="b"/>
              <a:pathLst>
                <a:path w="15" h="12" extrusionOk="0">
                  <a:moveTo>
                    <a:pt x="14"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1" name="Google Shape;4441;p37"/>
            <p:cNvSpPr/>
            <p:nvPr/>
          </p:nvSpPr>
          <p:spPr>
            <a:xfrm>
              <a:off x="2262528" y="2009866"/>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2" name="Google Shape;4442;p37"/>
            <p:cNvSpPr/>
            <p:nvPr/>
          </p:nvSpPr>
          <p:spPr>
            <a:xfrm>
              <a:off x="2262814" y="2009812"/>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3" name="Google Shape;4443;p37"/>
            <p:cNvSpPr/>
            <p:nvPr/>
          </p:nvSpPr>
          <p:spPr>
            <a:xfrm>
              <a:off x="2268706" y="2014143"/>
              <a:ext cx="394" cy="339"/>
            </a:xfrm>
            <a:custGeom>
              <a:avLst/>
              <a:gdLst/>
              <a:ahLst/>
              <a:cxnLst/>
              <a:rect l="l" t="t" r="r" b="b"/>
              <a:pathLst>
                <a:path w="29" h="25" extrusionOk="0">
                  <a:moveTo>
                    <a:pt x="28"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4" name="Google Shape;4444;p37"/>
            <p:cNvSpPr/>
            <p:nvPr/>
          </p:nvSpPr>
          <p:spPr>
            <a:xfrm>
              <a:off x="2251069" y="2010341"/>
              <a:ext cx="3001" cy="964"/>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5" name="Google Shape;4445;p37"/>
            <p:cNvSpPr/>
            <p:nvPr/>
          </p:nvSpPr>
          <p:spPr>
            <a:xfrm>
              <a:off x="2268041" y="2013613"/>
              <a:ext cx="394" cy="353"/>
            </a:xfrm>
            <a:custGeom>
              <a:avLst/>
              <a:gdLst/>
              <a:ahLst/>
              <a:cxnLst/>
              <a:rect l="l" t="t" r="r" b="b"/>
              <a:pathLst>
                <a:path w="29" h="26" extrusionOk="0">
                  <a:moveTo>
                    <a:pt x="28"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6" name="Google Shape;4446;p37"/>
            <p:cNvSpPr/>
            <p:nvPr/>
          </p:nvSpPr>
          <p:spPr>
            <a:xfrm>
              <a:off x="2271367" y="2016560"/>
              <a:ext cx="149" cy="109"/>
            </a:xfrm>
            <a:custGeom>
              <a:avLst/>
              <a:gdLst/>
              <a:ahLst/>
              <a:cxnLst/>
              <a:rect l="l" t="t" r="r" b="b"/>
              <a:pathLst>
                <a:path w="11" h="8" extrusionOk="0">
                  <a:moveTo>
                    <a:pt x="0" y="1"/>
                  </a:moveTo>
                  <a:lnTo>
                    <a:pt x="11" y="8"/>
                  </a:ln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7" name="Google Shape;4447;p37"/>
            <p:cNvSpPr/>
            <p:nvPr/>
          </p:nvSpPr>
          <p:spPr>
            <a:xfrm>
              <a:off x="2269371" y="2014754"/>
              <a:ext cx="339" cy="299"/>
            </a:xfrm>
            <a:custGeom>
              <a:avLst/>
              <a:gdLst/>
              <a:ahLst/>
              <a:cxnLst/>
              <a:rect l="l" t="t" r="r" b="b"/>
              <a:pathLst>
                <a:path w="25" h="22" extrusionOk="0">
                  <a:moveTo>
                    <a:pt x="25" y="22"/>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8" name="Google Shape;4448;p37"/>
            <p:cNvSpPr/>
            <p:nvPr/>
          </p:nvSpPr>
          <p:spPr>
            <a:xfrm>
              <a:off x="2270743" y="2015949"/>
              <a:ext cx="353" cy="299"/>
            </a:xfrm>
            <a:custGeom>
              <a:avLst/>
              <a:gdLst/>
              <a:ahLst/>
              <a:cxnLst/>
              <a:rect l="l" t="t" r="r" b="b"/>
              <a:pathLst>
                <a:path w="26" h="22" extrusionOk="0">
                  <a:moveTo>
                    <a:pt x="25" y="2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49" name="Google Shape;4449;p37"/>
            <p:cNvSpPr/>
            <p:nvPr/>
          </p:nvSpPr>
          <p:spPr>
            <a:xfrm>
              <a:off x="2270037" y="2015324"/>
              <a:ext cx="339" cy="353"/>
            </a:xfrm>
            <a:custGeom>
              <a:avLst/>
              <a:gdLst/>
              <a:ahLst/>
              <a:cxnLst/>
              <a:rect l="l" t="t" r="r" b="b"/>
              <a:pathLst>
                <a:path w="25" h="26" extrusionOk="0">
                  <a:moveTo>
                    <a:pt x="25"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0" name="Google Shape;4450;p37"/>
            <p:cNvSpPr/>
            <p:nvPr/>
          </p:nvSpPr>
          <p:spPr>
            <a:xfrm>
              <a:off x="2247172" y="2005684"/>
              <a:ext cx="54" cy="54"/>
            </a:xfrm>
            <a:custGeom>
              <a:avLst/>
              <a:gdLst/>
              <a:ahLst/>
              <a:cxnLst/>
              <a:rect l="l" t="t" r="r" b="b"/>
              <a:pathLst>
                <a:path w="4" h="4" extrusionOk="0">
                  <a:moveTo>
                    <a:pt x="4"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1" name="Google Shape;4451;p37"/>
            <p:cNvSpPr/>
            <p:nvPr/>
          </p:nvSpPr>
          <p:spPr>
            <a:xfrm>
              <a:off x="2267416" y="2013043"/>
              <a:ext cx="394" cy="353"/>
            </a:xfrm>
            <a:custGeom>
              <a:avLst/>
              <a:gdLst/>
              <a:ahLst/>
              <a:cxnLst/>
              <a:rect l="l" t="t" r="r" b="b"/>
              <a:pathLst>
                <a:path w="29" h="26" extrusionOk="0">
                  <a:moveTo>
                    <a:pt x="29"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2" name="Google Shape;4452;p37"/>
            <p:cNvSpPr/>
            <p:nvPr/>
          </p:nvSpPr>
          <p:spPr>
            <a:xfrm>
              <a:off x="2247362" y="2005915"/>
              <a:ext cx="54" cy="68"/>
            </a:xfrm>
            <a:custGeom>
              <a:avLst/>
              <a:gdLst/>
              <a:ahLst/>
              <a:cxnLst/>
              <a:rect l="l" t="t" r="r" b="b"/>
              <a:pathLst>
                <a:path w="4" h="5" extrusionOk="0">
                  <a:moveTo>
                    <a:pt x="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3" name="Google Shape;4453;p37"/>
            <p:cNvSpPr/>
            <p:nvPr/>
          </p:nvSpPr>
          <p:spPr>
            <a:xfrm>
              <a:off x="2271028" y="2020511"/>
              <a:ext cx="14" cy="149"/>
            </a:xfrm>
            <a:custGeom>
              <a:avLst/>
              <a:gdLst/>
              <a:ahLst/>
              <a:cxnLst/>
              <a:rect l="l" t="t" r="r" b="b"/>
              <a:pathLst>
                <a:path w="1" h="11" extrusionOk="0">
                  <a:moveTo>
                    <a:pt x="1"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4" name="Google Shape;4454;p37"/>
            <p:cNvSpPr/>
            <p:nvPr/>
          </p:nvSpPr>
          <p:spPr>
            <a:xfrm>
              <a:off x="2271367" y="2016655"/>
              <a:ext cx="149" cy="1059"/>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5" name="Google Shape;4455;p37"/>
            <p:cNvSpPr/>
            <p:nvPr/>
          </p:nvSpPr>
          <p:spPr>
            <a:xfrm>
              <a:off x="2270987" y="2020986"/>
              <a:ext cx="14" cy="204"/>
            </a:xfrm>
            <a:custGeom>
              <a:avLst/>
              <a:gdLst/>
              <a:ahLst/>
              <a:cxnLst/>
              <a:rect l="l" t="t" r="r" b="b"/>
              <a:pathLst>
                <a:path w="1" h="15" extrusionOk="0">
                  <a:moveTo>
                    <a:pt x="0"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6" name="Google Shape;4456;p37"/>
            <p:cNvSpPr/>
            <p:nvPr/>
          </p:nvSpPr>
          <p:spPr>
            <a:xfrm>
              <a:off x="2271082" y="2019981"/>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7" name="Google Shape;4457;p37"/>
            <p:cNvSpPr/>
            <p:nvPr/>
          </p:nvSpPr>
          <p:spPr>
            <a:xfrm>
              <a:off x="2271313" y="2017890"/>
              <a:ext cx="14" cy="204"/>
            </a:xfrm>
            <a:custGeom>
              <a:avLst/>
              <a:gdLst/>
              <a:ahLst/>
              <a:cxnLst/>
              <a:rect l="l" t="t" r="r" b="b"/>
              <a:pathLst>
                <a:path w="1" h="15" extrusionOk="0">
                  <a:moveTo>
                    <a:pt x="1"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8" name="Google Shape;4458;p37"/>
            <p:cNvSpPr/>
            <p:nvPr/>
          </p:nvSpPr>
          <p:spPr>
            <a:xfrm>
              <a:off x="2270933" y="2021461"/>
              <a:ext cx="14" cy="204"/>
            </a:xfrm>
            <a:custGeom>
              <a:avLst/>
              <a:gdLst/>
              <a:ahLst/>
              <a:cxnLst/>
              <a:rect l="l" t="t" r="r" b="b"/>
              <a:pathLst>
                <a:path w="1" h="15" extrusionOk="0">
                  <a:moveTo>
                    <a:pt x="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59" name="Google Shape;4459;p37"/>
            <p:cNvSpPr/>
            <p:nvPr/>
          </p:nvSpPr>
          <p:spPr>
            <a:xfrm>
              <a:off x="2261143" y="2049037"/>
              <a:ext cx="1018" cy="3992"/>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0" name="Google Shape;4460;p37"/>
            <p:cNvSpPr/>
            <p:nvPr/>
          </p:nvSpPr>
          <p:spPr>
            <a:xfrm>
              <a:off x="2271272" y="2018325"/>
              <a:ext cx="14" cy="244"/>
            </a:xfrm>
            <a:custGeom>
              <a:avLst/>
              <a:gdLst/>
              <a:ahLst/>
              <a:cxnLst/>
              <a:rect l="l" t="t" r="r" b="b"/>
              <a:pathLst>
                <a:path w="1" h="18" extrusionOk="0">
                  <a:moveTo>
                    <a:pt x="0"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1" name="Google Shape;4461;p37"/>
            <p:cNvSpPr/>
            <p:nvPr/>
          </p:nvSpPr>
          <p:spPr>
            <a:xfrm>
              <a:off x="2271123" y="2019370"/>
              <a:ext cx="14" cy="204"/>
            </a:xfrm>
            <a:custGeom>
              <a:avLst/>
              <a:gdLst/>
              <a:ahLst/>
              <a:cxnLst/>
              <a:rect l="l" t="t" r="r" b="b"/>
              <a:pathLst>
                <a:path w="1" h="15" extrusionOk="0">
                  <a:moveTo>
                    <a:pt x="1"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2" name="Google Shape;4462;p37"/>
            <p:cNvSpPr/>
            <p:nvPr/>
          </p:nvSpPr>
          <p:spPr>
            <a:xfrm>
              <a:off x="2270892" y="2021936"/>
              <a:ext cx="14" cy="149"/>
            </a:xfrm>
            <a:custGeom>
              <a:avLst/>
              <a:gdLst/>
              <a:ahLst/>
              <a:cxnLst/>
              <a:rect l="l" t="t" r="r" b="b"/>
              <a:pathLst>
                <a:path w="1" h="11" extrusionOk="0">
                  <a:moveTo>
                    <a:pt x="0"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3" name="Google Shape;4463;p37"/>
            <p:cNvSpPr/>
            <p:nvPr/>
          </p:nvSpPr>
          <p:spPr>
            <a:xfrm>
              <a:off x="2271177" y="2018800"/>
              <a:ext cx="14" cy="244"/>
            </a:xfrm>
            <a:custGeom>
              <a:avLst/>
              <a:gdLst/>
              <a:ahLst/>
              <a:cxnLst/>
              <a:rect l="l" t="t" r="r" b="b"/>
              <a:pathLst>
                <a:path w="1" h="18" extrusionOk="0">
                  <a:moveTo>
                    <a:pt x="0"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4" name="Google Shape;4464;p37"/>
            <p:cNvSpPr/>
            <p:nvPr/>
          </p:nvSpPr>
          <p:spPr>
            <a:xfrm>
              <a:off x="2270892" y="2022357"/>
              <a:ext cx="14" cy="163"/>
            </a:xfrm>
            <a:custGeom>
              <a:avLst/>
              <a:gdLst/>
              <a:ahLst/>
              <a:cxnLst/>
              <a:rect l="l" t="t" r="r" b="b"/>
              <a:pathLst>
                <a:path w="1" h="12" extrusionOk="0">
                  <a:moveTo>
                    <a:pt x="0" y="11"/>
                  </a:moveTo>
                  <a:lnTo>
                    <a:pt x="0" y="1"/>
                  </a:lnTo>
                  <a:cubicBezTo>
                    <a:pt x="0" y="1"/>
                    <a:pt x="0" y="8"/>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5" name="Google Shape;4465;p37"/>
            <p:cNvSpPr/>
            <p:nvPr/>
          </p:nvSpPr>
          <p:spPr>
            <a:xfrm>
              <a:off x="2260668" y="2062248"/>
              <a:ext cx="9192" cy="13265"/>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6" name="Google Shape;4466;p37"/>
            <p:cNvSpPr/>
            <p:nvPr/>
          </p:nvSpPr>
          <p:spPr>
            <a:xfrm>
              <a:off x="2266140" y="2062628"/>
              <a:ext cx="109" cy="204"/>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7" name="Google Shape;4467;p37"/>
            <p:cNvSpPr/>
            <p:nvPr/>
          </p:nvSpPr>
          <p:spPr>
            <a:xfrm>
              <a:off x="2263044" y="2064624"/>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8" name="Google Shape;4468;p37"/>
            <p:cNvSpPr/>
            <p:nvPr/>
          </p:nvSpPr>
          <p:spPr>
            <a:xfrm>
              <a:off x="2265515" y="2063388"/>
              <a:ext cx="353" cy="339"/>
            </a:xfrm>
            <a:custGeom>
              <a:avLst/>
              <a:gdLst/>
              <a:ahLst/>
              <a:cxnLst/>
              <a:rect l="l" t="t" r="r" b="b"/>
              <a:pathLst>
                <a:path w="26" h="25" extrusionOk="0">
                  <a:moveTo>
                    <a:pt x="1" y="25"/>
                  </a:moveTo>
                  <a:cubicBezTo>
                    <a:pt x="8" y="18"/>
                    <a:pt x="15" y="7"/>
                    <a:pt x="25" y="0"/>
                  </a:cubicBezTo>
                  <a:cubicBezTo>
                    <a:pt x="15" y="7"/>
                    <a:pt x="8" y="18"/>
                    <a:pt x="1" y="2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69" name="Google Shape;4469;p37"/>
            <p:cNvSpPr/>
            <p:nvPr/>
          </p:nvSpPr>
          <p:spPr>
            <a:xfrm>
              <a:off x="2261103" y="2064380"/>
              <a:ext cx="434" cy="109"/>
            </a:xfrm>
            <a:custGeom>
              <a:avLst/>
              <a:gdLst/>
              <a:ahLst/>
              <a:cxnLst/>
              <a:rect l="l" t="t" r="r" b="b"/>
              <a:pathLst>
                <a:path w="32" h="8" extrusionOk="0">
                  <a:moveTo>
                    <a:pt x="0" y="1"/>
                  </a:moveTo>
                  <a:lnTo>
                    <a:pt x="32"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0" name="Google Shape;4470;p37"/>
            <p:cNvSpPr/>
            <p:nvPr/>
          </p:nvSpPr>
          <p:spPr>
            <a:xfrm>
              <a:off x="2264904" y="2064054"/>
              <a:ext cx="149" cy="109"/>
            </a:xfrm>
            <a:custGeom>
              <a:avLst/>
              <a:gdLst/>
              <a:ahLst/>
              <a:cxnLst/>
              <a:rect l="l" t="t" r="r" b="b"/>
              <a:pathLst>
                <a:path w="11" h="8" extrusionOk="0">
                  <a:moveTo>
                    <a:pt x="0" y="7"/>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1" name="Google Shape;4471;p37"/>
            <p:cNvSpPr/>
            <p:nvPr/>
          </p:nvSpPr>
          <p:spPr>
            <a:xfrm>
              <a:off x="2264375" y="2064339"/>
              <a:ext cx="109" cy="54"/>
            </a:xfrm>
            <a:custGeom>
              <a:avLst/>
              <a:gdLst/>
              <a:ahLst/>
              <a:cxnLst/>
              <a:rect l="l" t="t" r="r" b="b"/>
              <a:pathLst>
                <a:path w="8" h="4" extrusionOk="0">
                  <a:moveTo>
                    <a:pt x="1" y="4"/>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2" name="Google Shape;4472;p37"/>
            <p:cNvSpPr/>
            <p:nvPr/>
          </p:nvSpPr>
          <p:spPr>
            <a:xfrm>
              <a:off x="2262243" y="2064570"/>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3" name="Google Shape;4473;p37"/>
            <p:cNvSpPr/>
            <p:nvPr/>
          </p:nvSpPr>
          <p:spPr>
            <a:xfrm>
              <a:off x="2263615" y="2064570"/>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4" name="Google Shape;4474;p37"/>
            <p:cNvSpPr/>
            <p:nvPr/>
          </p:nvSpPr>
          <p:spPr>
            <a:xfrm>
              <a:off x="2260668" y="2064380"/>
              <a:ext cx="258" cy="14"/>
            </a:xfrm>
            <a:custGeom>
              <a:avLst/>
              <a:gdLst/>
              <a:ahLst/>
              <a:cxnLst/>
              <a:rect l="l" t="t" r="r" b="b"/>
              <a:pathLst>
                <a:path w="19" h="1" extrusionOk="0">
                  <a:moveTo>
                    <a:pt x="18" y="1"/>
                  </a:moveTo>
                  <a:lnTo>
                    <a:pt x="1" y="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5" name="Google Shape;4475;p37"/>
            <p:cNvSpPr/>
            <p:nvPr/>
          </p:nvSpPr>
          <p:spPr>
            <a:xfrm>
              <a:off x="2265896" y="2063008"/>
              <a:ext cx="163" cy="244"/>
            </a:xfrm>
            <a:custGeom>
              <a:avLst/>
              <a:gdLst/>
              <a:ahLst/>
              <a:cxnLst/>
              <a:rect l="l" t="t" r="r" b="b"/>
              <a:pathLst>
                <a:path w="12" h="18" extrusionOk="0">
                  <a:moveTo>
                    <a:pt x="1" y="18"/>
                  </a:moveTo>
                  <a:cubicBezTo>
                    <a:pt x="4" y="11"/>
                    <a:pt x="11" y="4"/>
                    <a:pt x="11" y="0"/>
                  </a:cubicBezTo>
                  <a:cubicBezTo>
                    <a:pt x="11" y="4"/>
                    <a:pt x="4"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6" name="Google Shape;4476;p37"/>
            <p:cNvSpPr/>
            <p:nvPr/>
          </p:nvSpPr>
          <p:spPr>
            <a:xfrm>
              <a:off x="2266235" y="2062194"/>
              <a:ext cx="2050" cy="258"/>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7" name="Google Shape;4477;p37"/>
            <p:cNvSpPr/>
            <p:nvPr/>
          </p:nvSpPr>
          <p:spPr>
            <a:xfrm>
              <a:off x="2260668" y="2064339"/>
              <a:ext cx="353" cy="4616"/>
            </a:xfrm>
            <a:custGeom>
              <a:avLst/>
              <a:gdLst/>
              <a:ahLst/>
              <a:cxnLst/>
              <a:rect l="l" t="t" r="r" b="b"/>
              <a:pathLst>
                <a:path w="26" h="340" extrusionOk="0">
                  <a:moveTo>
                    <a:pt x="1" y="0"/>
                  </a:moveTo>
                  <a:lnTo>
                    <a:pt x="25" y="340"/>
                  </a:lnTo>
                  <a:lnTo>
                    <a:pt x="25" y="34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8" name="Google Shape;4478;p37"/>
            <p:cNvSpPr/>
            <p:nvPr/>
          </p:nvSpPr>
          <p:spPr>
            <a:xfrm>
              <a:off x="2267851" y="2123754"/>
              <a:ext cx="76781" cy="124832"/>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79" name="Google Shape;4479;p37"/>
            <p:cNvSpPr/>
            <p:nvPr/>
          </p:nvSpPr>
          <p:spPr>
            <a:xfrm>
              <a:off x="2344428" y="2155362"/>
              <a:ext cx="14" cy="14"/>
            </a:xfrm>
            <a:custGeom>
              <a:avLst/>
              <a:gdLst/>
              <a:ahLst/>
              <a:cxnLst/>
              <a:rect l="l" t="t" r="r" b="b"/>
              <a:pathLst>
                <a:path w="1" h="1" extrusionOk="0">
                  <a:moveTo>
                    <a:pt x="0"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0" name="Google Shape;4480;p37"/>
            <p:cNvSpPr/>
            <p:nvPr/>
          </p:nvSpPr>
          <p:spPr>
            <a:xfrm>
              <a:off x="2275454" y="2213298"/>
              <a:ext cx="489" cy="448"/>
            </a:xfrm>
            <a:custGeom>
              <a:avLst/>
              <a:gdLst/>
              <a:ahLst/>
              <a:cxnLst/>
              <a:rect l="l" t="t" r="r" b="b"/>
              <a:pathLst>
                <a:path w="36" h="33" extrusionOk="0">
                  <a:moveTo>
                    <a:pt x="35" y="1"/>
                  </a:moveTo>
                  <a:lnTo>
                    <a:pt x="0" y="32"/>
                  </a:lnTo>
                  <a:lnTo>
                    <a:pt x="4" y="32"/>
                  </a:lnTo>
                  <a:lnTo>
                    <a:pt x="3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1" name="Google Shape;4481;p37"/>
            <p:cNvSpPr/>
            <p:nvPr/>
          </p:nvSpPr>
          <p:spPr>
            <a:xfrm>
              <a:off x="2276119" y="2212116"/>
              <a:ext cx="1059" cy="964"/>
            </a:xfrm>
            <a:custGeom>
              <a:avLst/>
              <a:gdLst/>
              <a:ahLst/>
              <a:cxnLst/>
              <a:rect l="l" t="t" r="r" b="b"/>
              <a:pathLst>
                <a:path w="78" h="71" extrusionOk="0">
                  <a:moveTo>
                    <a:pt x="77" y="0"/>
                  </a:moveTo>
                  <a:lnTo>
                    <a:pt x="0" y="7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2" name="Google Shape;4482;p37"/>
            <p:cNvSpPr/>
            <p:nvPr/>
          </p:nvSpPr>
          <p:spPr>
            <a:xfrm>
              <a:off x="2280777" y="2242204"/>
              <a:ext cx="14" cy="339"/>
            </a:xfrm>
            <a:custGeom>
              <a:avLst/>
              <a:gdLst/>
              <a:ahLst/>
              <a:cxnLst/>
              <a:rect l="l" t="t" r="r" b="b"/>
              <a:pathLst>
                <a:path w="1" h="25" extrusionOk="0">
                  <a:moveTo>
                    <a:pt x="0" y="25"/>
                  </a:moveTo>
                  <a:lnTo>
                    <a:pt x="0" y="0"/>
                  </a:lnTo>
                  <a:lnTo>
                    <a:pt x="0"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3" name="Google Shape;4483;p37"/>
            <p:cNvSpPr/>
            <p:nvPr/>
          </p:nvSpPr>
          <p:spPr>
            <a:xfrm>
              <a:off x="2280817" y="2243155"/>
              <a:ext cx="448" cy="4141"/>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4" name="Google Shape;4484;p37"/>
            <p:cNvSpPr/>
            <p:nvPr/>
          </p:nvSpPr>
          <p:spPr>
            <a:xfrm>
              <a:off x="2281252" y="2247282"/>
              <a:ext cx="204" cy="1494"/>
            </a:xfrm>
            <a:custGeom>
              <a:avLst/>
              <a:gdLst/>
              <a:ahLst/>
              <a:cxnLst/>
              <a:rect l="l" t="t" r="r" b="b"/>
              <a:pathLst>
                <a:path w="15" h="110" extrusionOk="0">
                  <a:moveTo>
                    <a:pt x="0" y="1"/>
                  </a:moveTo>
                  <a:cubicBezTo>
                    <a:pt x="4" y="36"/>
                    <a:pt x="7" y="71"/>
                    <a:pt x="14" y="109"/>
                  </a:cubicBez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5" name="Google Shape;4485;p37"/>
            <p:cNvSpPr/>
            <p:nvPr/>
          </p:nvSpPr>
          <p:spPr>
            <a:xfrm>
              <a:off x="2276215" y="2216393"/>
              <a:ext cx="54" cy="149"/>
            </a:xfrm>
            <a:custGeom>
              <a:avLst/>
              <a:gdLst/>
              <a:ahLst/>
              <a:cxnLst/>
              <a:rect l="l" t="t" r="r" b="b"/>
              <a:pathLst>
                <a:path w="4" h="11" extrusionOk="0">
                  <a:moveTo>
                    <a:pt x="0" y="0"/>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6" name="Google Shape;4486;p37"/>
            <p:cNvSpPr/>
            <p:nvPr/>
          </p:nvSpPr>
          <p:spPr>
            <a:xfrm>
              <a:off x="2280722" y="2241389"/>
              <a:ext cx="14" cy="828"/>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7" name="Google Shape;4487;p37"/>
            <p:cNvSpPr/>
            <p:nvPr/>
          </p:nvSpPr>
          <p:spPr>
            <a:xfrm>
              <a:off x="2281917" y="2248708"/>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8" name="Google Shape;4488;p37"/>
            <p:cNvSpPr/>
            <p:nvPr/>
          </p:nvSpPr>
          <p:spPr>
            <a:xfrm>
              <a:off x="2280777" y="2242530"/>
              <a:ext cx="54" cy="638"/>
            </a:xfrm>
            <a:custGeom>
              <a:avLst/>
              <a:gdLst/>
              <a:ahLst/>
              <a:cxnLst/>
              <a:rect l="l" t="t" r="r" b="b"/>
              <a:pathLst>
                <a:path w="4" h="47" extrusionOk="0">
                  <a:moveTo>
                    <a:pt x="0" y="1"/>
                  </a:moveTo>
                  <a:cubicBezTo>
                    <a:pt x="0" y="15"/>
                    <a:pt x="0" y="32"/>
                    <a:pt x="4" y="46"/>
                  </a:cubicBez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89" name="Google Shape;4489;p37"/>
            <p:cNvSpPr/>
            <p:nvPr/>
          </p:nvSpPr>
          <p:spPr>
            <a:xfrm>
              <a:off x="2275875" y="2215158"/>
              <a:ext cx="68" cy="109"/>
            </a:xfrm>
            <a:custGeom>
              <a:avLst/>
              <a:gdLst/>
              <a:ahLst/>
              <a:cxnLst/>
              <a:rect l="l" t="t" r="r" b="b"/>
              <a:pathLst>
                <a:path w="5" h="8" extrusionOk="0">
                  <a:moveTo>
                    <a:pt x="1" y="0"/>
                  </a:moveTo>
                  <a:lnTo>
                    <a:pt x="4"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0" name="Google Shape;4490;p37"/>
            <p:cNvSpPr/>
            <p:nvPr/>
          </p:nvSpPr>
          <p:spPr>
            <a:xfrm>
              <a:off x="2275780" y="2214683"/>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1" name="Google Shape;4491;p37"/>
            <p:cNvSpPr/>
            <p:nvPr/>
          </p:nvSpPr>
          <p:spPr>
            <a:xfrm>
              <a:off x="2276024" y="2215728"/>
              <a:ext cx="54" cy="149"/>
            </a:xfrm>
            <a:custGeom>
              <a:avLst/>
              <a:gdLst/>
              <a:ahLst/>
              <a:cxnLst/>
              <a:rect l="l" t="t" r="r" b="b"/>
              <a:pathLst>
                <a:path w="4" h="11" extrusionOk="0">
                  <a:moveTo>
                    <a:pt x="0" y="0"/>
                  </a:moveTo>
                  <a:lnTo>
                    <a:pt x="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2" name="Google Shape;4492;p37"/>
            <p:cNvSpPr/>
            <p:nvPr/>
          </p:nvSpPr>
          <p:spPr>
            <a:xfrm>
              <a:off x="2280722" y="2242109"/>
              <a:ext cx="163" cy="1534"/>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3" name="Google Shape;4493;p37"/>
            <p:cNvSpPr/>
            <p:nvPr/>
          </p:nvSpPr>
          <p:spPr>
            <a:xfrm>
              <a:off x="2281252" y="2247296"/>
              <a:ext cx="204" cy="1480"/>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4" name="Google Shape;4494;p37"/>
            <p:cNvSpPr/>
            <p:nvPr/>
          </p:nvSpPr>
          <p:spPr>
            <a:xfrm>
              <a:off x="2269222" y="2162721"/>
              <a:ext cx="258" cy="68"/>
            </a:xfrm>
            <a:custGeom>
              <a:avLst/>
              <a:gdLst/>
              <a:ahLst/>
              <a:cxnLst/>
              <a:rect l="l" t="t" r="r" b="b"/>
              <a:pathLst>
                <a:path w="19" h="5" extrusionOk="0">
                  <a:moveTo>
                    <a:pt x="1" y="4"/>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5" name="Google Shape;4495;p37"/>
            <p:cNvSpPr/>
            <p:nvPr/>
          </p:nvSpPr>
          <p:spPr>
            <a:xfrm>
              <a:off x="2268611" y="2149850"/>
              <a:ext cx="18737" cy="6802"/>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6" name="Google Shape;4496;p37"/>
            <p:cNvSpPr/>
            <p:nvPr/>
          </p:nvSpPr>
          <p:spPr>
            <a:xfrm>
              <a:off x="2267851" y="2156693"/>
              <a:ext cx="720" cy="244"/>
            </a:xfrm>
            <a:custGeom>
              <a:avLst/>
              <a:gdLst/>
              <a:ahLst/>
              <a:cxnLst/>
              <a:rect l="l" t="t" r="r" b="b"/>
              <a:pathLst>
                <a:path w="53" h="18" extrusionOk="0">
                  <a:moveTo>
                    <a:pt x="53"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7" name="Google Shape;4497;p37"/>
            <p:cNvSpPr/>
            <p:nvPr/>
          </p:nvSpPr>
          <p:spPr>
            <a:xfrm>
              <a:off x="2262854" y="2051169"/>
              <a:ext cx="78532" cy="79768"/>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8" name="Google Shape;4498;p37"/>
            <p:cNvSpPr/>
            <p:nvPr/>
          </p:nvSpPr>
          <p:spPr>
            <a:xfrm>
              <a:off x="2274164" y="2107447"/>
              <a:ext cx="258" cy="54"/>
            </a:xfrm>
            <a:custGeom>
              <a:avLst/>
              <a:gdLst/>
              <a:ahLst/>
              <a:cxnLst/>
              <a:rect l="l" t="t" r="r" b="b"/>
              <a:pathLst>
                <a:path w="19" h="4" extrusionOk="0">
                  <a:moveTo>
                    <a:pt x="1" y="0"/>
                  </a:moveTo>
                  <a:lnTo>
                    <a:pt x="1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499" name="Google Shape;4499;p37"/>
            <p:cNvSpPr/>
            <p:nvPr/>
          </p:nvSpPr>
          <p:spPr>
            <a:xfrm>
              <a:off x="2273173" y="2107203"/>
              <a:ext cx="204" cy="14"/>
            </a:xfrm>
            <a:custGeom>
              <a:avLst/>
              <a:gdLst/>
              <a:ahLst/>
              <a:cxnLst/>
              <a:rect l="l" t="t" r="r" b="b"/>
              <a:pathLst>
                <a:path w="15" h="1" extrusionOk="0">
                  <a:moveTo>
                    <a:pt x="0" y="1"/>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0" name="Google Shape;4500;p37"/>
            <p:cNvSpPr/>
            <p:nvPr/>
          </p:nvSpPr>
          <p:spPr>
            <a:xfrm>
              <a:off x="2275739" y="2108058"/>
              <a:ext cx="244" cy="109"/>
            </a:xfrm>
            <a:custGeom>
              <a:avLst/>
              <a:gdLst/>
              <a:ahLst/>
              <a:cxnLst/>
              <a:rect l="l" t="t" r="r" b="b"/>
              <a:pathLst>
                <a:path w="18" h="8" extrusionOk="0">
                  <a:moveTo>
                    <a:pt x="0" y="1"/>
                  </a:moveTo>
                  <a:lnTo>
                    <a:pt x="1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1" name="Google Shape;4501;p37"/>
            <p:cNvSpPr/>
            <p:nvPr/>
          </p:nvSpPr>
          <p:spPr>
            <a:xfrm>
              <a:off x="2274694" y="2107583"/>
              <a:ext cx="244" cy="109"/>
            </a:xfrm>
            <a:custGeom>
              <a:avLst/>
              <a:gdLst/>
              <a:ahLst/>
              <a:cxnLst/>
              <a:rect l="l" t="t" r="r" b="b"/>
              <a:pathLst>
                <a:path w="18" h="8" extrusionOk="0">
                  <a:moveTo>
                    <a:pt x="0" y="1"/>
                  </a:moveTo>
                  <a:lnTo>
                    <a:pt x="1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2" name="Google Shape;4502;p37"/>
            <p:cNvSpPr/>
            <p:nvPr/>
          </p:nvSpPr>
          <p:spPr>
            <a:xfrm>
              <a:off x="2275210" y="2107828"/>
              <a:ext cx="258" cy="109"/>
            </a:xfrm>
            <a:custGeom>
              <a:avLst/>
              <a:gdLst/>
              <a:ahLst/>
              <a:cxnLst/>
              <a:rect l="l" t="t" r="r" b="b"/>
              <a:pathLst>
                <a:path w="19" h="8" extrusionOk="0">
                  <a:moveTo>
                    <a:pt x="1" y="0"/>
                  </a:moveTo>
                  <a:lnTo>
                    <a:pt x="1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3" name="Google Shape;4503;p37"/>
            <p:cNvSpPr/>
            <p:nvPr/>
          </p:nvSpPr>
          <p:spPr>
            <a:xfrm>
              <a:off x="2273648" y="2107298"/>
              <a:ext cx="244" cy="68"/>
            </a:xfrm>
            <a:custGeom>
              <a:avLst/>
              <a:gdLst/>
              <a:ahLst/>
              <a:cxnLst/>
              <a:rect l="l" t="t" r="r" b="b"/>
              <a:pathLst>
                <a:path w="18" h="5" extrusionOk="0">
                  <a:moveTo>
                    <a:pt x="0" y="1"/>
                  </a:moveTo>
                  <a:lnTo>
                    <a:pt x="1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4" name="Google Shape;4504;p37"/>
            <p:cNvSpPr/>
            <p:nvPr/>
          </p:nvSpPr>
          <p:spPr>
            <a:xfrm>
              <a:off x="2276310" y="2108344"/>
              <a:ext cx="204" cy="68"/>
            </a:xfrm>
            <a:custGeom>
              <a:avLst/>
              <a:gdLst/>
              <a:ahLst/>
              <a:cxnLst/>
              <a:rect l="l" t="t" r="r" b="b"/>
              <a:pathLst>
                <a:path w="15" h="5" extrusionOk="0">
                  <a:moveTo>
                    <a:pt x="0" y="1"/>
                  </a:moveTo>
                  <a:lnTo>
                    <a:pt x="1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5" name="Google Shape;4505;p37"/>
            <p:cNvSpPr/>
            <p:nvPr/>
          </p:nvSpPr>
          <p:spPr>
            <a:xfrm>
              <a:off x="2272168" y="2060822"/>
              <a:ext cx="258" cy="244"/>
            </a:xfrm>
            <a:custGeom>
              <a:avLst/>
              <a:gdLst/>
              <a:ahLst/>
              <a:cxnLst/>
              <a:rect l="l" t="t" r="r" b="b"/>
              <a:pathLst>
                <a:path w="19" h="18" extrusionOk="0">
                  <a:moveTo>
                    <a:pt x="18" y="0"/>
                  </a:moveTo>
                  <a:cubicBezTo>
                    <a:pt x="11" y="7"/>
                    <a:pt x="8" y="14"/>
                    <a:pt x="1" y="18"/>
                  </a:cubicBezTo>
                  <a:cubicBezTo>
                    <a:pt x="8" y="14"/>
                    <a:pt x="11" y="7"/>
                    <a:pt x="1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6" name="Google Shape;4506;p37"/>
            <p:cNvSpPr/>
            <p:nvPr/>
          </p:nvSpPr>
          <p:spPr>
            <a:xfrm>
              <a:off x="2272454" y="2060483"/>
              <a:ext cx="204" cy="244"/>
            </a:xfrm>
            <a:custGeom>
              <a:avLst/>
              <a:gdLst/>
              <a:ahLst/>
              <a:cxnLst/>
              <a:rect l="l" t="t" r="r" b="b"/>
              <a:pathLst>
                <a:path w="15" h="18" extrusionOk="0">
                  <a:moveTo>
                    <a:pt x="15" y="1"/>
                  </a:moveTo>
                  <a:cubicBezTo>
                    <a:pt x="11" y="8"/>
                    <a:pt x="8" y="15"/>
                    <a:pt x="1" y="18"/>
                  </a:cubicBezTo>
                  <a:cubicBezTo>
                    <a:pt x="8" y="15"/>
                    <a:pt x="11" y="8"/>
                    <a:pt x="1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7" name="Google Shape;4507;p37"/>
            <p:cNvSpPr/>
            <p:nvPr/>
          </p:nvSpPr>
          <p:spPr>
            <a:xfrm>
              <a:off x="2271788" y="2061148"/>
              <a:ext cx="299" cy="204"/>
            </a:xfrm>
            <a:custGeom>
              <a:avLst/>
              <a:gdLst/>
              <a:ahLst/>
              <a:cxnLst/>
              <a:rect l="l" t="t" r="r" b="b"/>
              <a:pathLst>
                <a:path w="22" h="15" extrusionOk="0">
                  <a:moveTo>
                    <a:pt x="22" y="1"/>
                  </a:moveTo>
                  <a:cubicBezTo>
                    <a:pt x="15" y="4"/>
                    <a:pt x="8" y="11"/>
                    <a:pt x="1" y="15"/>
                  </a:cubicBezTo>
                  <a:cubicBezTo>
                    <a:pt x="8" y="11"/>
                    <a:pt x="15" y="4"/>
                    <a:pt x="2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8" name="Google Shape;4508;p37"/>
            <p:cNvSpPr/>
            <p:nvPr/>
          </p:nvSpPr>
          <p:spPr>
            <a:xfrm>
              <a:off x="2271693" y="2054590"/>
              <a:ext cx="1208" cy="4576"/>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09" name="Google Shape;4509;p37"/>
            <p:cNvSpPr/>
            <p:nvPr/>
          </p:nvSpPr>
          <p:spPr>
            <a:xfrm>
              <a:off x="2272698" y="2059953"/>
              <a:ext cx="149" cy="394"/>
            </a:xfrm>
            <a:custGeom>
              <a:avLst/>
              <a:gdLst/>
              <a:ahLst/>
              <a:cxnLst/>
              <a:rect l="l" t="t" r="r" b="b"/>
              <a:pathLst>
                <a:path w="11" h="29" extrusionOk="0">
                  <a:moveTo>
                    <a:pt x="11" y="1"/>
                  </a:moveTo>
                  <a:cubicBezTo>
                    <a:pt x="7" y="12"/>
                    <a:pt x="4" y="19"/>
                    <a:pt x="0" y="29"/>
                  </a:cubicBezTo>
                  <a:cubicBezTo>
                    <a:pt x="4" y="19"/>
                    <a:pt x="7" y="12"/>
                    <a:pt x="1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0" name="Google Shape;4510;p37"/>
            <p:cNvSpPr/>
            <p:nvPr/>
          </p:nvSpPr>
          <p:spPr>
            <a:xfrm>
              <a:off x="2270077" y="2061393"/>
              <a:ext cx="1684" cy="584"/>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1" name="Google Shape;4511;p37"/>
            <p:cNvSpPr/>
            <p:nvPr/>
          </p:nvSpPr>
          <p:spPr>
            <a:xfrm>
              <a:off x="2295223" y="2052024"/>
              <a:ext cx="26354" cy="13985"/>
            </a:xfrm>
            <a:custGeom>
              <a:avLst/>
              <a:gdLst/>
              <a:ahLst/>
              <a:cxnLst/>
              <a:rect l="l" t="t" r="r" b="b"/>
              <a:pathLst>
                <a:path w="1941" h="1030" extrusionOk="0">
                  <a:moveTo>
                    <a:pt x="1" y="0"/>
                  </a:moveTo>
                  <a:lnTo>
                    <a:pt x="1" y="0"/>
                  </a:lnTo>
                  <a:lnTo>
                    <a:pt x="1940" y="103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2" name="Google Shape;4512;p37"/>
            <p:cNvSpPr/>
            <p:nvPr/>
          </p:nvSpPr>
          <p:spPr>
            <a:xfrm>
              <a:off x="2274259" y="2051169"/>
              <a:ext cx="3775" cy="299"/>
            </a:xfrm>
            <a:custGeom>
              <a:avLst/>
              <a:gdLst/>
              <a:ahLst/>
              <a:cxnLst/>
              <a:rect l="l" t="t" r="r" b="b"/>
              <a:pathLst>
                <a:path w="278" h="22" extrusionOk="0">
                  <a:moveTo>
                    <a:pt x="1" y="21"/>
                  </a:moveTo>
                  <a:lnTo>
                    <a:pt x="277" y="0"/>
                  </a:lnTo>
                  <a:lnTo>
                    <a:pt x="27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3" name="Google Shape;4513;p37"/>
            <p:cNvSpPr/>
            <p:nvPr/>
          </p:nvSpPr>
          <p:spPr>
            <a:xfrm>
              <a:off x="2270227" y="2064285"/>
              <a:ext cx="14" cy="109"/>
            </a:xfrm>
            <a:custGeom>
              <a:avLst/>
              <a:gdLst/>
              <a:ahLst/>
              <a:cxnLst/>
              <a:rect l="l" t="t" r="r" b="b"/>
              <a:pathLst>
                <a:path w="1" h="8" extrusionOk="0">
                  <a:moveTo>
                    <a:pt x="0"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4" name="Google Shape;4514;p37"/>
            <p:cNvSpPr/>
            <p:nvPr/>
          </p:nvSpPr>
          <p:spPr>
            <a:xfrm>
              <a:off x="2270227" y="2063579"/>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5" name="Google Shape;4515;p37"/>
            <p:cNvSpPr/>
            <p:nvPr/>
          </p:nvSpPr>
          <p:spPr>
            <a:xfrm>
              <a:off x="2264375" y="2076314"/>
              <a:ext cx="163" cy="109"/>
            </a:xfrm>
            <a:custGeom>
              <a:avLst/>
              <a:gdLst/>
              <a:ahLst/>
              <a:cxnLst/>
              <a:rect l="l" t="t" r="r" b="b"/>
              <a:pathLst>
                <a:path w="12" h="8" extrusionOk="0">
                  <a:moveTo>
                    <a:pt x="1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6" name="Google Shape;4516;p37"/>
            <p:cNvSpPr/>
            <p:nvPr/>
          </p:nvSpPr>
          <p:spPr>
            <a:xfrm>
              <a:off x="2270227" y="2063904"/>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7" name="Google Shape;4517;p37"/>
            <p:cNvSpPr/>
            <p:nvPr/>
          </p:nvSpPr>
          <p:spPr>
            <a:xfrm>
              <a:off x="2265380" y="2075839"/>
              <a:ext cx="109" cy="54"/>
            </a:xfrm>
            <a:custGeom>
              <a:avLst/>
              <a:gdLst/>
              <a:ahLst/>
              <a:cxnLst/>
              <a:rect l="l" t="t" r="r" b="b"/>
              <a:pathLst>
                <a:path w="8" h="4" extrusionOk="0">
                  <a:moveTo>
                    <a:pt x="7"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8" name="Google Shape;4518;p37"/>
            <p:cNvSpPr/>
            <p:nvPr/>
          </p:nvSpPr>
          <p:spPr>
            <a:xfrm>
              <a:off x="2265190" y="2075880"/>
              <a:ext cx="109" cy="68"/>
            </a:xfrm>
            <a:custGeom>
              <a:avLst/>
              <a:gdLst/>
              <a:ahLst/>
              <a:cxnLst/>
              <a:rect l="l" t="t" r="r" b="b"/>
              <a:pathLst>
                <a:path w="8" h="5"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19" name="Google Shape;4519;p37"/>
            <p:cNvSpPr/>
            <p:nvPr/>
          </p:nvSpPr>
          <p:spPr>
            <a:xfrm>
              <a:off x="2263900" y="2076599"/>
              <a:ext cx="258" cy="109"/>
            </a:xfrm>
            <a:custGeom>
              <a:avLst/>
              <a:gdLst/>
              <a:ahLst/>
              <a:cxnLst/>
              <a:rect l="l" t="t" r="r" b="b"/>
              <a:pathLst>
                <a:path w="19" h="8" extrusionOk="0">
                  <a:moveTo>
                    <a:pt x="1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0" name="Google Shape;4520;p37"/>
            <p:cNvSpPr/>
            <p:nvPr/>
          </p:nvSpPr>
          <p:spPr>
            <a:xfrm>
              <a:off x="2265000" y="2075975"/>
              <a:ext cx="109" cy="68"/>
            </a:xfrm>
            <a:custGeom>
              <a:avLst/>
              <a:gdLst/>
              <a:ahLst/>
              <a:cxnLst/>
              <a:rect l="l" t="t" r="r" b="b"/>
              <a:pathLst>
                <a:path w="8" h="5" extrusionOk="0">
                  <a:moveTo>
                    <a:pt x="7"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1" name="Google Shape;4521;p37"/>
            <p:cNvSpPr/>
            <p:nvPr/>
          </p:nvSpPr>
          <p:spPr>
            <a:xfrm>
              <a:off x="2264714" y="2076124"/>
              <a:ext cx="149" cy="109"/>
            </a:xfrm>
            <a:custGeom>
              <a:avLst/>
              <a:gdLst/>
              <a:ahLst/>
              <a:cxnLst/>
              <a:rect l="l" t="t" r="r" b="b"/>
              <a:pathLst>
                <a:path w="11" h="8" extrusionOk="0">
                  <a:moveTo>
                    <a:pt x="1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2" name="Google Shape;4522;p37"/>
            <p:cNvSpPr/>
            <p:nvPr/>
          </p:nvSpPr>
          <p:spPr>
            <a:xfrm>
              <a:off x="2262949" y="2077210"/>
              <a:ext cx="163" cy="109"/>
            </a:xfrm>
            <a:custGeom>
              <a:avLst/>
              <a:gdLst/>
              <a:ahLst/>
              <a:cxnLst/>
              <a:rect l="l" t="t" r="r" b="b"/>
              <a:pathLst>
                <a:path w="12" h="8" extrusionOk="0">
                  <a:moveTo>
                    <a:pt x="1" y="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3" name="Google Shape;4523;p37"/>
            <p:cNvSpPr/>
            <p:nvPr/>
          </p:nvSpPr>
          <p:spPr>
            <a:xfrm>
              <a:off x="2270077" y="2062058"/>
              <a:ext cx="14" cy="204"/>
            </a:xfrm>
            <a:custGeom>
              <a:avLst/>
              <a:gdLst/>
              <a:ahLst/>
              <a:cxnLst/>
              <a:rect l="l" t="t" r="r" b="b"/>
              <a:pathLst>
                <a:path w="1" h="15" extrusionOk="0">
                  <a:moveTo>
                    <a:pt x="1" y="0"/>
                  </a:moveTo>
                  <a:lnTo>
                    <a:pt x="1"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4" name="Google Shape;4524;p37"/>
            <p:cNvSpPr/>
            <p:nvPr/>
          </p:nvSpPr>
          <p:spPr>
            <a:xfrm>
              <a:off x="2270132" y="2062574"/>
              <a:ext cx="14" cy="163"/>
            </a:xfrm>
            <a:custGeom>
              <a:avLst/>
              <a:gdLst/>
              <a:ahLst/>
              <a:cxnLst/>
              <a:rect l="l" t="t" r="r" b="b"/>
              <a:pathLst>
                <a:path w="1" h="12" extrusionOk="0">
                  <a:moveTo>
                    <a:pt x="0"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5" name="Google Shape;4525;p37"/>
            <p:cNvSpPr/>
            <p:nvPr/>
          </p:nvSpPr>
          <p:spPr>
            <a:xfrm>
              <a:off x="2263289" y="2076830"/>
              <a:ext cx="394" cy="258"/>
            </a:xfrm>
            <a:custGeom>
              <a:avLst/>
              <a:gdLst/>
              <a:ahLst/>
              <a:cxnLst/>
              <a:rect l="l" t="t" r="r" b="b"/>
              <a:pathLst>
                <a:path w="29" h="19" extrusionOk="0">
                  <a:moveTo>
                    <a:pt x="28"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6" name="Google Shape;4526;p37"/>
            <p:cNvSpPr/>
            <p:nvPr/>
          </p:nvSpPr>
          <p:spPr>
            <a:xfrm>
              <a:off x="2270173" y="2063103"/>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7" name="Google Shape;4527;p37"/>
            <p:cNvSpPr/>
            <p:nvPr/>
          </p:nvSpPr>
          <p:spPr>
            <a:xfrm>
              <a:off x="2334109" y="212622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8" name="Google Shape;4528;p37"/>
            <p:cNvSpPr/>
            <p:nvPr/>
          </p:nvSpPr>
          <p:spPr>
            <a:xfrm>
              <a:off x="2334204" y="2126076"/>
              <a:ext cx="14" cy="68"/>
            </a:xfrm>
            <a:custGeom>
              <a:avLst/>
              <a:gdLst/>
              <a:ahLst/>
              <a:cxnLst/>
              <a:rect l="l" t="t" r="r" b="b"/>
              <a:pathLst>
                <a:path w="1" h="5" extrusionOk="0">
                  <a:moveTo>
                    <a:pt x="0" y="1"/>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29" name="Google Shape;4529;p37"/>
            <p:cNvSpPr/>
            <p:nvPr/>
          </p:nvSpPr>
          <p:spPr>
            <a:xfrm>
              <a:off x="2334150" y="212613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0" name="Google Shape;4530;p37"/>
            <p:cNvSpPr/>
            <p:nvPr/>
          </p:nvSpPr>
          <p:spPr>
            <a:xfrm>
              <a:off x="2334204" y="2126035"/>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1" name="Google Shape;4531;p37"/>
            <p:cNvSpPr/>
            <p:nvPr/>
          </p:nvSpPr>
          <p:spPr>
            <a:xfrm>
              <a:off x="2334055" y="212632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2" name="Google Shape;4532;p37"/>
            <p:cNvSpPr/>
            <p:nvPr/>
          </p:nvSpPr>
          <p:spPr>
            <a:xfrm>
              <a:off x="2334109" y="212626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3" name="Google Shape;4533;p37"/>
            <p:cNvSpPr/>
            <p:nvPr/>
          </p:nvSpPr>
          <p:spPr>
            <a:xfrm>
              <a:off x="2336580" y="2124365"/>
              <a:ext cx="204" cy="163"/>
            </a:xfrm>
            <a:custGeom>
              <a:avLst/>
              <a:gdLst/>
              <a:ahLst/>
              <a:cxnLst/>
              <a:rect l="l" t="t" r="r" b="b"/>
              <a:pathLst>
                <a:path w="15" h="12" extrusionOk="0">
                  <a:moveTo>
                    <a:pt x="14"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4" name="Google Shape;4534;p37"/>
            <p:cNvSpPr/>
            <p:nvPr/>
          </p:nvSpPr>
          <p:spPr>
            <a:xfrm>
              <a:off x="2304306" y="2129782"/>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5" name="Google Shape;4535;p37"/>
            <p:cNvSpPr/>
            <p:nvPr/>
          </p:nvSpPr>
          <p:spPr>
            <a:xfrm>
              <a:off x="2337245" y="2123985"/>
              <a:ext cx="299" cy="163"/>
            </a:xfrm>
            <a:custGeom>
              <a:avLst/>
              <a:gdLst/>
              <a:ahLst/>
              <a:cxnLst/>
              <a:rect l="l" t="t" r="r" b="b"/>
              <a:pathLst>
                <a:path w="22" h="12" extrusionOk="0">
                  <a:moveTo>
                    <a:pt x="2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6" name="Google Shape;4536;p37"/>
            <p:cNvSpPr/>
            <p:nvPr/>
          </p:nvSpPr>
          <p:spPr>
            <a:xfrm>
              <a:off x="2317952" y="2130217"/>
              <a:ext cx="584" cy="54"/>
            </a:xfrm>
            <a:custGeom>
              <a:avLst/>
              <a:gdLst/>
              <a:ahLst/>
              <a:cxnLst/>
              <a:rect l="l" t="t" r="r" b="b"/>
              <a:pathLst>
                <a:path w="43" h="4" extrusionOk="0">
                  <a:moveTo>
                    <a:pt x="0" y="0"/>
                  </a:moveTo>
                  <a:cubicBezTo>
                    <a:pt x="14" y="0"/>
                    <a:pt x="28" y="0"/>
                    <a:pt x="42" y="4"/>
                  </a:cubicBezTo>
                  <a:cubicBezTo>
                    <a:pt x="28" y="0"/>
                    <a:pt x="14" y="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7" name="Google Shape;4537;p37"/>
            <p:cNvSpPr/>
            <p:nvPr/>
          </p:nvSpPr>
          <p:spPr>
            <a:xfrm>
              <a:off x="2304687" y="2129782"/>
              <a:ext cx="204" cy="14"/>
            </a:xfrm>
            <a:custGeom>
              <a:avLst/>
              <a:gdLst/>
              <a:ahLst/>
              <a:cxnLst/>
              <a:rect l="l" t="t" r="r" b="b"/>
              <a:pathLst>
                <a:path w="15" h="1" extrusionOk="0">
                  <a:moveTo>
                    <a:pt x="1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8" name="Google Shape;4538;p37"/>
            <p:cNvSpPr/>
            <p:nvPr/>
          </p:nvSpPr>
          <p:spPr>
            <a:xfrm>
              <a:off x="2318658" y="2130312"/>
              <a:ext cx="3245" cy="312"/>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39" name="Google Shape;4539;p37"/>
            <p:cNvSpPr/>
            <p:nvPr/>
          </p:nvSpPr>
          <p:spPr>
            <a:xfrm>
              <a:off x="2336241" y="2124555"/>
              <a:ext cx="258" cy="109"/>
            </a:xfrm>
            <a:custGeom>
              <a:avLst/>
              <a:gdLst/>
              <a:ahLst/>
              <a:cxnLst/>
              <a:rect l="l" t="t" r="r" b="b"/>
              <a:pathLst>
                <a:path w="19" h="8" extrusionOk="0">
                  <a:moveTo>
                    <a:pt x="18"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0" name="Google Shape;4540;p37"/>
            <p:cNvSpPr/>
            <p:nvPr/>
          </p:nvSpPr>
          <p:spPr>
            <a:xfrm>
              <a:off x="2336010" y="2124704"/>
              <a:ext cx="204" cy="109"/>
            </a:xfrm>
            <a:custGeom>
              <a:avLst/>
              <a:gdLst/>
              <a:ahLst/>
              <a:cxnLst/>
              <a:rect l="l" t="t" r="r" b="b"/>
              <a:pathLst>
                <a:path w="15" h="8" extrusionOk="0">
                  <a:moveTo>
                    <a:pt x="1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1" name="Google Shape;4541;p37"/>
            <p:cNvSpPr/>
            <p:nvPr/>
          </p:nvSpPr>
          <p:spPr>
            <a:xfrm>
              <a:off x="2335725" y="2124895"/>
              <a:ext cx="204" cy="109"/>
            </a:xfrm>
            <a:custGeom>
              <a:avLst/>
              <a:gdLst/>
              <a:ahLst/>
              <a:cxnLst/>
              <a:rect l="l" t="t" r="r" b="b"/>
              <a:pathLst>
                <a:path w="15" h="8" extrusionOk="0">
                  <a:moveTo>
                    <a:pt x="1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2" name="Google Shape;4542;p37"/>
            <p:cNvSpPr/>
            <p:nvPr/>
          </p:nvSpPr>
          <p:spPr>
            <a:xfrm>
              <a:off x="2341237" y="2121989"/>
              <a:ext cx="530" cy="258"/>
            </a:xfrm>
            <a:custGeom>
              <a:avLst/>
              <a:gdLst/>
              <a:ahLst/>
              <a:cxnLst/>
              <a:rect l="l" t="t" r="r" b="b"/>
              <a:pathLst>
                <a:path w="39" h="19" extrusionOk="0">
                  <a:moveTo>
                    <a:pt x="39"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3" name="Google Shape;4543;p37"/>
            <p:cNvSpPr/>
            <p:nvPr/>
          </p:nvSpPr>
          <p:spPr>
            <a:xfrm>
              <a:off x="2336865" y="2124229"/>
              <a:ext cx="299" cy="109"/>
            </a:xfrm>
            <a:custGeom>
              <a:avLst/>
              <a:gdLst/>
              <a:ahLst/>
              <a:cxnLst/>
              <a:rect l="l" t="t" r="r" b="b"/>
              <a:pathLst>
                <a:path w="22" h="8" extrusionOk="0">
                  <a:moveTo>
                    <a:pt x="2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4" name="Google Shape;4544;p37"/>
            <p:cNvSpPr/>
            <p:nvPr/>
          </p:nvSpPr>
          <p:spPr>
            <a:xfrm>
              <a:off x="2339472" y="2122844"/>
              <a:ext cx="448" cy="204"/>
            </a:xfrm>
            <a:custGeom>
              <a:avLst/>
              <a:gdLst/>
              <a:ahLst/>
              <a:cxnLst/>
              <a:rect l="l" t="t" r="r" b="b"/>
              <a:pathLst>
                <a:path w="33" h="15" extrusionOk="0">
                  <a:moveTo>
                    <a:pt x="32"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5" name="Google Shape;4545;p37"/>
            <p:cNvSpPr/>
            <p:nvPr/>
          </p:nvSpPr>
          <p:spPr>
            <a:xfrm>
              <a:off x="2301876" y="2129457"/>
              <a:ext cx="679" cy="109"/>
            </a:xfrm>
            <a:custGeom>
              <a:avLst/>
              <a:gdLst/>
              <a:ahLst/>
              <a:cxnLst/>
              <a:rect l="l" t="t" r="r" b="b"/>
              <a:pathLst>
                <a:path w="50" h="8" extrusionOk="0">
                  <a:moveTo>
                    <a:pt x="1" y="0"/>
                  </a:moveTo>
                  <a:lnTo>
                    <a:pt x="5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6" name="Google Shape;4546;p37"/>
            <p:cNvSpPr/>
            <p:nvPr/>
          </p:nvSpPr>
          <p:spPr>
            <a:xfrm>
              <a:off x="2340572" y="2122274"/>
              <a:ext cx="530" cy="258"/>
            </a:xfrm>
            <a:custGeom>
              <a:avLst/>
              <a:gdLst/>
              <a:ahLst/>
              <a:cxnLst/>
              <a:rect l="l" t="t" r="r" b="b"/>
              <a:pathLst>
                <a:path w="39" h="19" extrusionOk="0">
                  <a:moveTo>
                    <a:pt x="39"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7" name="Google Shape;4547;p37"/>
            <p:cNvSpPr/>
            <p:nvPr/>
          </p:nvSpPr>
          <p:spPr>
            <a:xfrm>
              <a:off x="2334340" y="2125886"/>
              <a:ext cx="68" cy="68"/>
            </a:xfrm>
            <a:custGeom>
              <a:avLst/>
              <a:gdLst/>
              <a:ahLst/>
              <a:cxnLst/>
              <a:rect l="l" t="t" r="r" b="b"/>
              <a:pathLst>
                <a:path w="5" h="5" extrusionOk="0">
                  <a:moveTo>
                    <a:pt x="1" y="4"/>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8" name="Google Shape;4548;p37"/>
            <p:cNvSpPr/>
            <p:nvPr/>
          </p:nvSpPr>
          <p:spPr>
            <a:xfrm>
              <a:off x="2338956" y="2123129"/>
              <a:ext cx="394" cy="163"/>
            </a:xfrm>
            <a:custGeom>
              <a:avLst/>
              <a:gdLst/>
              <a:ahLst/>
              <a:cxnLst/>
              <a:rect l="l" t="t" r="r" b="b"/>
              <a:pathLst>
                <a:path w="29" h="12" extrusionOk="0">
                  <a:moveTo>
                    <a:pt x="28"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49" name="Google Shape;4549;p37"/>
            <p:cNvSpPr/>
            <p:nvPr/>
          </p:nvSpPr>
          <p:spPr>
            <a:xfrm>
              <a:off x="2327307" y="2127406"/>
              <a:ext cx="1684" cy="638"/>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0" name="Google Shape;4550;p37"/>
            <p:cNvSpPr/>
            <p:nvPr/>
          </p:nvSpPr>
          <p:spPr>
            <a:xfrm>
              <a:off x="2338481" y="2123374"/>
              <a:ext cx="339" cy="149"/>
            </a:xfrm>
            <a:custGeom>
              <a:avLst/>
              <a:gdLst/>
              <a:ahLst/>
              <a:cxnLst/>
              <a:rect l="l" t="t" r="r" b="b"/>
              <a:pathLst>
                <a:path w="25" h="11" extrusionOk="0">
                  <a:moveTo>
                    <a:pt x="25"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1" name="Google Shape;4551;p37"/>
            <p:cNvSpPr/>
            <p:nvPr/>
          </p:nvSpPr>
          <p:spPr>
            <a:xfrm>
              <a:off x="2328977" y="2126361"/>
              <a:ext cx="3815" cy="1059"/>
            </a:xfrm>
            <a:custGeom>
              <a:avLst/>
              <a:gdLst/>
              <a:ahLst/>
              <a:cxnLst/>
              <a:rect l="l" t="t" r="r" b="b"/>
              <a:pathLst>
                <a:path w="281" h="78" extrusionOk="0">
                  <a:moveTo>
                    <a:pt x="0" y="78"/>
                  </a:moveTo>
                  <a:cubicBezTo>
                    <a:pt x="88" y="1"/>
                    <a:pt x="200" y="4"/>
                    <a:pt x="280" y="8"/>
                  </a:cubicBezTo>
                  <a:cubicBezTo>
                    <a:pt x="200" y="4"/>
                    <a:pt x="88" y="1"/>
                    <a:pt x="0" y="7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2" name="Google Shape;4552;p37"/>
            <p:cNvSpPr/>
            <p:nvPr/>
          </p:nvSpPr>
          <p:spPr>
            <a:xfrm>
              <a:off x="2302691" y="2129592"/>
              <a:ext cx="489" cy="68"/>
            </a:xfrm>
            <a:custGeom>
              <a:avLst/>
              <a:gdLst/>
              <a:ahLst/>
              <a:cxnLst/>
              <a:rect l="l" t="t" r="r" b="b"/>
              <a:pathLst>
                <a:path w="36" h="5" extrusionOk="0">
                  <a:moveTo>
                    <a:pt x="35"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3" name="Google Shape;4553;p37"/>
            <p:cNvSpPr/>
            <p:nvPr/>
          </p:nvSpPr>
          <p:spPr>
            <a:xfrm>
              <a:off x="2334245" y="2125981"/>
              <a:ext cx="68" cy="68"/>
            </a:xfrm>
            <a:custGeom>
              <a:avLst/>
              <a:gdLst/>
              <a:ahLst/>
              <a:cxnLst/>
              <a:rect l="l" t="t" r="r" b="b"/>
              <a:pathLst>
                <a:path w="5" h="5" extrusionOk="0">
                  <a:moveTo>
                    <a:pt x="4"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4" name="Google Shape;4554;p37"/>
            <p:cNvSpPr/>
            <p:nvPr/>
          </p:nvSpPr>
          <p:spPr>
            <a:xfrm>
              <a:off x="2334489" y="2125750"/>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5" name="Google Shape;4555;p37"/>
            <p:cNvSpPr/>
            <p:nvPr/>
          </p:nvSpPr>
          <p:spPr>
            <a:xfrm>
              <a:off x="2303302" y="2129647"/>
              <a:ext cx="394" cy="54"/>
            </a:xfrm>
            <a:custGeom>
              <a:avLst/>
              <a:gdLst/>
              <a:ahLst/>
              <a:cxnLst/>
              <a:rect l="l" t="t" r="r" b="b"/>
              <a:pathLst>
                <a:path w="29" h="4" extrusionOk="0">
                  <a:moveTo>
                    <a:pt x="29"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6" name="Google Shape;4556;p37"/>
            <p:cNvSpPr/>
            <p:nvPr/>
          </p:nvSpPr>
          <p:spPr>
            <a:xfrm>
              <a:off x="2333294" y="2126456"/>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7" name="Google Shape;4557;p37"/>
            <p:cNvSpPr/>
            <p:nvPr/>
          </p:nvSpPr>
          <p:spPr>
            <a:xfrm>
              <a:off x="2334394" y="2125845"/>
              <a:ext cx="54" cy="54"/>
            </a:xfrm>
            <a:custGeom>
              <a:avLst/>
              <a:gdLst/>
              <a:ahLst/>
              <a:cxnLst/>
              <a:rect l="l" t="t" r="r" b="b"/>
              <a:pathLst>
                <a:path w="4" h="4" extrusionOk="0">
                  <a:moveTo>
                    <a:pt x="4"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8" name="Google Shape;4558;p37"/>
            <p:cNvSpPr/>
            <p:nvPr/>
          </p:nvSpPr>
          <p:spPr>
            <a:xfrm>
              <a:off x="2340002" y="2122559"/>
              <a:ext cx="489" cy="258"/>
            </a:xfrm>
            <a:custGeom>
              <a:avLst/>
              <a:gdLst/>
              <a:ahLst/>
              <a:cxnLst/>
              <a:rect l="l" t="t" r="r" b="b"/>
              <a:pathLst>
                <a:path w="36" h="19" extrusionOk="0">
                  <a:moveTo>
                    <a:pt x="35" y="1"/>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59" name="Google Shape;4559;p37"/>
            <p:cNvSpPr/>
            <p:nvPr/>
          </p:nvSpPr>
          <p:spPr>
            <a:xfrm>
              <a:off x="2334530" y="2125655"/>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0" name="Google Shape;4560;p37"/>
            <p:cNvSpPr/>
            <p:nvPr/>
          </p:nvSpPr>
          <p:spPr>
            <a:xfrm>
              <a:off x="2305202" y="2129837"/>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1" name="Google Shape;4561;p37"/>
            <p:cNvSpPr/>
            <p:nvPr/>
          </p:nvSpPr>
          <p:spPr>
            <a:xfrm>
              <a:off x="2335100" y="2125275"/>
              <a:ext cx="163" cy="109"/>
            </a:xfrm>
            <a:custGeom>
              <a:avLst/>
              <a:gdLst/>
              <a:ahLst/>
              <a:cxnLst/>
              <a:rect l="l" t="t" r="r" b="b"/>
              <a:pathLst>
                <a:path w="12" h="8" extrusionOk="0">
                  <a:moveTo>
                    <a:pt x="11"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2" name="Google Shape;4562;p37"/>
            <p:cNvSpPr/>
            <p:nvPr/>
          </p:nvSpPr>
          <p:spPr>
            <a:xfrm>
              <a:off x="2334964" y="2125370"/>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3" name="Google Shape;4563;p37"/>
            <p:cNvSpPr/>
            <p:nvPr/>
          </p:nvSpPr>
          <p:spPr>
            <a:xfrm>
              <a:off x="2335535" y="2124990"/>
              <a:ext cx="149" cy="109"/>
            </a:xfrm>
            <a:custGeom>
              <a:avLst/>
              <a:gdLst/>
              <a:ahLst/>
              <a:cxnLst/>
              <a:rect l="l" t="t" r="r" b="b"/>
              <a:pathLst>
                <a:path w="11" h="8" extrusionOk="0">
                  <a:moveTo>
                    <a:pt x="11"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4" name="Google Shape;4564;p37"/>
            <p:cNvSpPr/>
            <p:nvPr/>
          </p:nvSpPr>
          <p:spPr>
            <a:xfrm>
              <a:off x="2338046" y="2123605"/>
              <a:ext cx="299" cy="163"/>
            </a:xfrm>
            <a:custGeom>
              <a:avLst/>
              <a:gdLst/>
              <a:ahLst/>
              <a:cxnLst/>
              <a:rect l="l" t="t" r="r" b="b"/>
              <a:pathLst>
                <a:path w="22" h="12" extrusionOk="0">
                  <a:moveTo>
                    <a:pt x="22"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5" name="Google Shape;4565;p37"/>
            <p:cNvSpPr/>
            <p:nvPr/>
          </p:nvSpPr>
          <p:spPr>
            <a:xfrm>
              <a:off x="2303831" y="2129742"/>
              <a:ext cx="299" cy="14"/>
            </a:xfrm>
            <a:custGeom>
              <a:avLst/>
              <a:gdLst/>
              <a:ahLst/>
              <a:cxnLst/>
              <a:rect l="l" t="t" r="r" b="b"/>
              <a:pathLst>
                <a:path w="22" h="1" extrusionOk="0">
                  <a:moveTo>
                    <a:pt x="2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6" name="Google Shape;4566;p37"/>
            <p:cNvSpPr/>
            <p:nvPr/>
          </p:nvSpPr>
          <p:spPr>
            <a:xfrm>
              <a:off x="2335290" y="2125125"/>
              <a:ext cx="163" cy="109"/>
            </a:xfrm>
            <a:custGeom>
              <a:avLst/>
              <a:gdLst/>
              <a:ahLst/>
              <a:cxnLst/>
              <a:rect l="l" t="t" r="r" b="b"/>
              <a:pathLst>
                <a:path w="12" h="8" extrusionOk="0">
                  <a:moveTo>
                    <a:pt x="11"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7" name="Google Shape;4567;p37"/>
            <p:cNvSpPr/>
            <p:nvPr/>
          </p:nvSpPr>
          <p:spPr>
            <a:xfrm>
              <a:off x="2334679" y="2125560"/>
              <a:ext cx="109" cy="109"/>
            </a:xfrm>
            <a:custGeom>
              <a:avLst/>
              <a:gdLst/>
              <a:ahLst/>
              <a:cxnLst/>
              <a:rect l="l" t="t" r="r" b="b"/>
              <a:pathLst>
                <a:path w="8" h="8" extrusionOk="0">
                  <a:moveTo>
                    <a:pt x="7"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8" name="Google Shape;4568;p37"/>
            <p:cNvSpPr/>
            <p:nvPr/>
          </p:nvSpPr>
          <p:spPr>
            <a:xfrm>
              <a:off x="2337626" y="2123795"/>
              <a:ext cx="299" cy="163"/>
            </a:xfrm>
            <a:custGeom>
              <a:avLst/>
              <a:gdLst/>
              <a:ahLst/>
              <a:cxnLst/>
              <a:rect l="l" t="t" r="r" b="b"/>
              <a:pathLst>
                <a:path w="22" h="12" extrusionOk="0">
                  <a:moveTo>
                    <a:pt x="21" y="1"/>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69" name="Google Shape;4569;p37"/>
            <p:cNvSpPr/>
            <p:nvPr/>
          </p:nvSpPr>
          <p:spPr>
            <a:xfrm>
              <a:off x="2334815" y="2125465"/>
              <a:ext cx="109" cy="109"/>
            </a:xfrm>
            <a:custGeom>
              <a:avLst/>
              <a:gdLst/>
              <a:ahLst/>
              <a:cxnLst/>
              <a:rect l="l" t="t" r="r" b="b"/>
              <a:pathLst>
                <a:path w="8" h="8" extrusionOk="0">
                  <a:moveTo>
                    <a:pt x="8"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0" name="Google Shape;4570;p37"/>
            <p:cNvSpPr/>
            <p:nvPr/>
          </p:nvSpPr>
          <p:spPr>
            <a:xfrm>
              <a:off x="2286819" y="2116381"/>
              <a:ext cx="21398" cy="53672"/>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1" name="Google Shape;4571;p37"/>
            <p:cNvSpPr/>
            <p:nvPr/>
          </p:nvSpPr>
          <p:spPr>
            <a:xfrm>
              <a:off x="2291041" y="2116476"/>
              <a:ext cx="1589" cy="3435"/>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2" name="Google Shape;4572;p37"/>
            <p:cNvSpPr/>
            <p:nvPr/>
          </p:nvSpPr>
          <p:spPr>
            <a:xfrm>
              <a:off x="2287484" y="2138431"/>
              <a:ext cx="1534" cy="5906"/>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3" name="Google Shape;4573;p37"/>
            <p:cNvSpPr/>
            <p:nvPr/>
          </p:nvSpPr>
          <p:spPr>
            <a:xfrm>
              <a:off x="2292942" y="2120903"/>
              <a:ext cx="68" cy="149"/>
            </a:xfrm>
            <a:custGeom>
              <a:avLst/>
              <a:gdLst/>
              <a:ahLst/>
              <a:cxnLst/>
              <a:rect l="l" t="t" r="r" b="b"/>
              <a:pathLst>
                <a:path w="5" h="11" extrusionOk="0">
                  <a:moveTo>
                    <a:pt x="4"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4" name="Google Shape;4574;p37"/>
            <p:cNvSpPr/>
            <p:nvPr/>
          </p:nvSpPr>
          <p:spPr>
            <a:xfrm>
              <a:off x="2292711" y="2120183"/>
              <a:ext cx="109" cy="353"/>
            </a:xfrm>
            <a:custGeom>
              <a:avLst/>
              <a:gdLst/>
              <a:ahLst/>
              <a:cxnLst/>
              <a:rect l="l" t="t" r="r" b="b"/>
              <a:pathLst>
                <a:path w="8" h="26" extrusionOk="0">
                  <a:moveTo>
                    <a:pt x="7" y="2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5" name="Google Shape;4575;p37"/>
            <p:cNvSpPr/>
            <p:nvPr/>
          </p:nvSpPr>
          <p:spPr>
            <a:xfrm>
              <a:off x="2293376" y="2122464"/>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6" name="Google Shape;4576;p37"/>
            <p:cNvSpPr/>
            <p:nvPr/>
          </p:nvSpPr>
          <p:spPr>
            <a:xfrm>
              <a:off x="2287049" y="2144324"/>
              <a:ext cx="448" cy="1398"/>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7" name="Google Shape;4577;p37"/>
            <p:cNvSpPr/>
            <p:nvPr/>
          </p:nvSpPr>
          <p:spPr>
            <a:xfrm>
              <a:off x="2293281" y="2122043"/>
              <a:ext cx="14" cy="54"/>
            </a:xfrm>
            <a:custGeom>
              <a:avLst/>
              <a:gdLst/>
              <a:ahLst/>
              <a:cxnLst/>
              <a:rect l="l" t="t" r="r" b="b"/>
              <a:pathLst>
                <a:path w="1" h="4" extrusionOk="0">
                  <a:moveTo>
                    <a:pt x="0"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8" name="Google Shape;4578;p37"/>
            <p:cNvSpPr/>
            <p:nvPr/>
          </p:nvSpPr>
          <p:spPr>
            <a:xfrm>
              <a:off x="2287769" y="2147800"/>
              <a:ext cx="54" cy="163"/>
            </a:xfrm>
            <a:custGeom>
              <a:avLst/>
              <a:gdLst/>
              <a:ahLst/>
              <a:cxnLst/>
              <a:rect l="l" t="t" r="r" b="b"/>
              <a:pathLst>
                <a:path w="4" h="12" extrusionOk="0">
                  <a:moveTo>
                    <a:pt x="4"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79" name="Google Shape;4579;p37"/>
            <p:cNvSpPr/>
            <p:nvPr/>
          </p:nvSpPr>
          <p:spPr>
            <a:xfrm>
              <a:off x="2288000" y="2148180"/>
              <a:ext cx="258" cy="163"/>
            </a:xfrm>
            <a:custGeom>
              <a:avLst/>
              <a:gdLst/>
              <a:ahLst/>
              <a:cxnLst/>
              <a:rect l="l" t="t" r="r" b="b"/>
              <a:pathLst>
                <a:path w="19" h="12" extrusionOk="0">
                  <a:moveTo>
                    <a:pt x="18" y="11"/>
                  </a:moveTo>
                  <a:cubicBezTo>
                    <a:pt x="11" y="8"/>
                    <a:pt x="8" y="4"/>
                    <a:pt x="1" y="1"/>
                  </a:cubicBezTo>
                  <a:cubicBezTo>
                    <a:pt x="8" y="4"/>
                    <a:pt x="11" y="8"/>
                    <a:pt x="18"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0" name="Google Shape;4580;p37"/>
            <p:cNvSpPr/>
            <p:nvPr/>
          </p:nvSpPr>
          <p:spPr>
            <a:xfrm>
              <a:off x="2295467" y="2150705"/>
              <a:ext cx="720" cy="109"/>
            </a:xfrm>
            <a:custGeom>
              <a:avLst/>
              <a:gdLst/>
              <a:ahLst/>
              <a:cxnLst/>
              <a:rect l="l" t="t" r="r" b="b"/>
              <a:pathLst>
                <a:path w="53" h="8" extrusionOk="0">
                  <a:moveTo>
                    <a:pt x="0" y="7"/>
                  </a:moveTo>
                  <a:cubicBezTo>
                    <a:pt x="18" y="4"/>
                    <a:pt x="35" y="0"/>
                    <a:pt x="53" y="0"/>
                  </a:cubicBezTo>
                  <a:cubicBezTo>
                    <a:pt x="35" y="0"/>
                    <a:pt x="18" y="4"/>
                    <a:pt x="0"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1" name="Google Shape;4581;p37"/>
            <p:cNvSpPr/>
            <p:nvPr/>
          </p:nvSpPr>
          <p:spPr>
            <a:xfrm>
              <a:off x="2288760" y="2148709"/>
              <a:ext cx="299" cy="299"/>
            </a:xfrm>
            <a:custGeom>
              <a:avLst/>
              <a:gdLst/>
              <a:ahLst/>
              <a:cxnLst/>
              <a:rect l="l" t="t" r="r" b="b"/>
              <a:pathLst>
                <a:path w="22" h="22" extrusionOk="0">
                  <a:moveTo>
                    <a:pt x="22" y="2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2" name="Google Shape;4582;p37"/>
            <p:cNvSpPr/>
            <p:nvPr/>
          </p:nvSpPr>
          <p:spPr>
            <a:xfrm>
              <a:off x="2288285" y="2148370"/>
              <a:ext cx="353" cy="258"/>
            </a:xfrm>
            <a:custGeom>
              <a:avLst/>
              <a:gdLst/>
              <a:ahLst/>
              <a:cxnLst/>
              <a:rect l="l" t="t" r="r" b="b"/>
              <a:pathLst>
                <a:path w="26" h="19" extrusionOk="0">
                  <a:moveTo>
                    <a:pt x="25" y="18"/>
                  </a:moveTo>
                  <a:cubicBezTo>
                    <a:pt x="18" y="11"/>
                    <a:pt x="8" y="8"/>
                    <a:pt x="1" y="1"/>
                  </a:cubicBezTo>
                  <a:cubicBezTo>
                    <a:pt x="8" y="8"/>
                    <a:pt x="18" y="11"/>
                    <a:pt x="2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3" name="Google Shape;4583;p37"/>
            <p:cNvSpPr/>
            <p:nvPr/>
          </p:nvSpPr>
          <p:spPr>
            <a:xfrm>
              <a:off x="2294748" y="2150800"/>
              <a:ext cx="543" cy="109"/>
            </a:xfrm>
            <a:custGeom>
              <a:avLst/>
              <a:gdLst/>
              <a:ahLst/>
              <a:cxnLst/>
              <a:rect l="l" t="t" r="r" b="b"/>
              <a:pathLst>
                <a:path w="40" h="8" extrusionOk="0">
                  <a:moveTo>
                    <a:pt x="39" y="0"/>
                  </a:moveTo>
                  <a:cubicBezTo>
                    <a:pt x="25" y="0"/>
                    <a:pt x="11" y="4"/>
                    <a:pt x="1" y="7"/>
                  </a:cubicBezTo>
                  <a:cubicBezTo>
                    <a:pt x="11" y="4"/>
                    <a:pt x="25" y="4"/>
                    <a:pt x="3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4" name="Google Shape;4584;p37"/>
            <p:cNvSpPr/>
            <p:nvPr/>
          </p:nvSpPr>
          <p:spPr>
            <a:xfrm>
              <a:off x="2293227" y="2151126"/>
              <a:ext cx="638" cy="204"/>
            </a:xfrm>
            <a:custGeom>
              <a:avLst/>
              <a:gdLst/>
              <a:ahLst/>
              <a:cxnLst/>
              <a:rect l="l" t="t" r="r" b="b"/>
              <a:pathLst>
                <a:path w="47" h="15" extrusionOk="0">
                  <a:moveTo>
                    <a:pt x="46"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5" name="Google Shape;4585;p37"/>
            <p:cNvSpPr/>
            <p:nvPr/>
          </p:nvSpPr>
          <p:spPr>
            <a:xfrm>
              <a:off x="2296703" y="2150800"/>
              <a:ext cx="204" cy="14"/>
            </a:xfrm>
            <a:custGeom>
              <a:avLst/>
              <a:gdLst/>
              <a:ahLst/>
              <a:cxnLst/>
              <a:rect l="l" t="t" r="r" b="b"/>
              <a:pathLst>
                <a:path w="15" h="1" extrusionOk="0">
                  <a:moveTo>
                    <a:pt x="14"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6" name="Google Shape;4586;p37"/>
            <p:cNvSpPr/>
            <p:nvPr/>
          </p:nvSpPr>
          <p:spPr>
            <a:xfrm>
              <a:off x="2289195" y="2149130"/>
              <a:ext cx="489" cy="394"/>
            </a:xfrm>
            <a:custGeom>
              <a:avLst/>
              <a:gdLst/>
              <a:ahLst/>
              <a:cxnLst/>
              <a:rect l="l" t="t" r="r" b="b"/>
              <a:pathLst>
                <a:path w="36" h="29" extrusionOk="0">
                  <a:moveTo>
                    <a:pt x="35" y="29"/>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7" name="Google Shape;4587;p37"/>
            <p:cNvSpPr/>
            <p:nvPr/>
          </p:nvSpPr>
          <p:spPr>
            <a:xfrm>
              <a:off x="2297273" y="2150895"/>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8" name="Google Shape;4588;p37"/>
            <p:cNvSpPr/>
            <p:nvPr/>
          </p:nvSpPr>
          <p:spPr>
            <a:xfrm>
              <a:off x="2293987" y="2150936"/>
              <a:ext cx="543" cy="163"/>
            </a:xfrm>
            <a:custGeom>
              <a:avLst/>
              <a:gdLst/>
              <a:ahLst/>
              <a:cxnLst/>
              <a:rect l="l" t="t" r="r" b="b"/>
              <a:pathLst>
                <a:path w="40" h="12" extrusionOk="0">
                  <a:moveTo>
                    <a:pt x="39"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89" name="Google Shape;4589;p37"/>
            <p:cNvSpPr/>
            <p:nvPr/>
          </p:nvSpPr>
          <p:spPr>
            <a:xfrm>
              <a:off x="2306913" y="2152701"/>
              <a:ext cx="258" cy="299"/>
            </a:xfrm>
            <a:custGeom>
              <a:avLst/>
              <a:gdLst/>
              <a:ahLst/>
              <a:cxnLst/>
              <a:rect l="l" t="t" r="r" b="b"/>
              <a:pathLst>
                <a:path w="19" h="22" extrusionOk="0">
                  <a:moveTo>
                    <a:pt x="1" y="0"/>
                  </a:moveTo>
                  <a:lnTo>
                    <a:pt x="18" y="2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0" name="Google Shape;4590;p37"/>
            <p:cNvSpPr/>
            <p:nvPr/>
          </p:nvSpPr>
          <p:spPr>
            <a:xfrm>
              <a:off x="2307293" y="2153081"/>
              <a:ext cx="299" cy="339"/>
            </a:xfrm>
            <a:custGeom>
              <a:avLst/>
              <a:gdLst/>
              <a:ahLst/>
              <a:cxnLst/>
              <a:rect l="l" t="t" r="r" b="b"/>
              <a:pathLst>
                <a:path w="22" h="25" extrusionOk="0">
                  <a:moveTo>
                    <a:pt x="1" y="0"/>
                  </a:moveTo>
                  <a:lnTo>
                    <a:pt x="22"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1" name="Google Shape;4591;p37"/>
            <p:cNvSpPr/>
            <p:nvPr/>
          </p:nvSpPr>
          <p:spPr>
            <a:xfrm>
              <a:off x="2305352" y="2151126"/>
              <a:ext cx="530" cy="543"/>
            </a:xfrm>
            <a:custGeom>
              <a:avLst/>
              <a:gdLst/>
              <a:ahLst/>
              <a:cxnLst/>
              <a:rect l="l" t="t" r="r" b="b"/>
              <a:pathLst>
                <a:path w="39" h="40" extrusionOk="0">
                  <a:moveTo>
                    <a:pt x="0" y="1"/>
                  </a:moveTo>
                  <a:lnTo>
                    <a:pt x="39" y="39"/>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2" name="Google Shape;4592;p37"/>
            <p:cNvSpPr/>
            <p:nvPr/>
          </p:nvSpPr>
          <p:spPr>
            <a:xfrm>
              <a:off x="2305922" y="2151697"/>
              <a:ext cx="434" cy="448"/>
            </a:xfrm>
            <a:custGeom>
              <a:avLst/>
              <a:gdLst/>
              <a:ahLst/>
              <a:cxnLst/>
              <a:rect l="l" t="t" r="r" b="b"/>
              <a:pathLst>
                <a:path w="32" h="33" extrusionOk="0">
                  <a:moveTo>
                    <a:pt x="0" y="1"/>
                  </a:moveTo>
                  <a:lnTo>
                    <a:pt x="32"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3" name="Google Shape;4593;p37"/>
            <p:cNvSpPr/>
            <p:nvPr/>
          </p:nvSpPr>
          <p:spPr>
            <a:xfrm>
              <a:off x="2308108" y="2154792"/>
              <a:ext cx="149" cy="910"/>
            </a:xfrm>
            <a:custGeom>
              <a:avLst/>
              <a:gdLst/>
              <a:ahLst/>
              <a:cxnLst/>
              <a:rect l="l" t="t" r="r" b="b"/>
              <a:pathLst>
                <a:path w="11" h="67" extrusionOk="0">
                  <a:moveTo>
                    <a:pt x="11" y="0"/>
                  </a:moveTo>
                  <a:cubicBezTo>
                    <a:pt x="11" y="21"/>
                    <a:pt x="7" y="42"/>
                    <a:pt x="0" y="67"/>
                  </a:cubicBezTo>
                  <a:cubicBezTo>
                    <a:pt x="7" y="42"/>
                    <a:pt x="11" y="21"/>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4" name="Google Shape;4594;p37"/>
            <p:cNvSpPr/>
            <p:nvPr/>
          </p:nvSpPr>
          <p:spPr>
            <a:xfrm>
              <a:off x="2306492" y="2152267"/>
              <a:ext cx="299" cy="299"/>
            </a:xfrm>
            <a:custGeom>
              <a:avLst/>
              <a:gdLst/>
              <a:ahLst/>
              <a:cxnLst/>
              <a:rect l="l" t="t" r="r" b="b"/>
              <a:pathLst>
                <a:path w="22" h="22" extrusionOk="0">
                  <a:moveTo>
                    <a:pt x="0" y="1"/>
                  </a:moveTo>
                  <a:lnTo>
                    <a:pt x="21"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5" name="Google Shape;4595;p37"/>
            <p:cNvSpPr/>
            <p:nvPr/>
          </p:nvSpPr>
          <p:spPr>
            <a:xfrm>
              <a:off x="2297694" y="2162681"/>
              <a:ext cx="4671" cy="7047"/>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6" name="Google Shape;4596;p37"/>
            <p:cNvSpPr/>
            <p:nvPr/>
          </p:nvSpPr>
          <p:spPr>
            <a:xfrm>
              <a:off x="2304727" y="2150610"/>
              <a:ext cx="489" cy="434"/>
            </a:xfrm>
            <a:custGeom>
              <a:avLst/>
              <a:gdLst/>
              <a:ahLst/>
              <a:cxnLst/>
              <a:rect l="l" t="t" r="r" b="b"/>
              <a:pathLst>
                <a:path w="36" h="32" extrusionOk="0">
                  <a:moveTo>
                    <a:pt x="1" y="0"/>
                  </a:moveTo>
                  <a:lnTo>
                    <a:pt x="36" y="3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7" name="Google Shape;4597;p37"/>
            <p:cNvSpPr/>
            <p:nvPr/>
          </p:nvSpPr>
          <p:spPr>
            <a:xfrm>
              <a:off x="2304347" y="2150271"/>
              <a:ext cx="204" cy="163"/>
            </a:xfrm>
            <a:custGeom>
              <a:avLst/>
              <a:gdLst/>
              <a:ahLst/>
              <a:cxnLst/>
              <a:rect l="l" t="t" r="r" b="b"/>
              <a:pathLst>
                <a:path w="15" h="12" extrusionOk="0">
                  <a:moveTo>
                    <a:pt x="1" y="1"/>
                  </a:moveTo>
                  <a:lnTo>
                    <a:pt x="1" y="1"/>
                  </a:lnTo>
                  <a:lnTo>
                    <a:pt x="15"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8" name="Google Shape;4598;p37"/>
            <p:cNvSpPr/>
            <p:nvPr/>
          </p:nvSpPr>
          <p:spPr>
            <a:xfrm>
              <a:off x="2291951" y="2116436"/>
              <a:ext cx="14" cy="0"/>
            </a:xfrm>
            <a:custGeom>
              <a:avLst/>
              <a:gdLst/>
              <a:ahLst/>
              <a:cxnLst/>
              <a:rect l="l" t="t" r="r" b="b"/>
              <a:pathLst>
                <a:path w="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599" name="Google Shape;4599;p37"/>
            <p:cNvSpPr/>
            <p:nvPr/>
          </p:nvSpPr>
          <p:spPr>
            <a:xfrm>
              <a:off x="2292562" y="2116436"/>
              <a:ext cx="14" cy="0"/>
            </a:xfrm>
            <a:custGeom>
              <a:avLst/>
              <a:gdLst/>
              <a:ahLst/>
              <a:cxnLst/>
              <a:rect l="l" t="t" r="r" b="b"/>
              <a:pathLst>
                <a:path w="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0" name="Google Shape;4600;p37"/>
            <p:cNvSpPr/>
            <p:nvPr/>
          </p:nvSpPr>
          <p:spPr>
            <a:xfrm>
              <a:off x="2291095" y="211647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1" name="Google Shape;4601;p37"/>
            <p:cNvSpPr/>
            <p:nvPr/>
          </p:nvSpPr>
          <p:spPr>
            <a:xfrm>
              <a:off x="2293132" y="2116436"/>
              <a:ext cx="14" cy="0"/>
            </a:xfrm>
            <a:custGeom>
              <a:avLst/>
              <a:gdLst/>
              <a:ahLst/>
              <a:cxnLst/>
              <a:rect l="l" t="t" r="r" b="b"/>
              <a:pathLst>
                <a:path w="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2" name="Google Shape;4602;p37"/>
            <p:cNvSpPr/>
            <p:nvPr/>
          </p:nvSpPr>
          <p:spPr>
            <a:xfrm>
              <a:off x="2291326" y="2116476"/>
              <a:ext cx="448" cy="14"/>
            </a:xfrm>
            <a:custGeom>
              <a:avLst/>
              <a:gdLst/>
              <a:ahLst/>
              <a:cxnLst/>
              <a:rect l="l" t="t" r="r" b="b"/>
              <a:pathLst>
                <a:path w="33" h="1" extrusionOk="0">
                  <a:moveTo>
                    <a:pt x="1" y="1"/>
                  </a:moveTo>
                  <a:lnTo>
                    <a:pt x="3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3" name="Google Shape;4603;p37"/>
            <p:cNvSpPr/>
            <p:nvPr/>
          </p:nvSpPr>
          <p:spPr>
            <a:xfrm>
              <a:off x="2550480" y="1720977"/>
              <a:ext cx="54867" cy="35763"/>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4" name="Google Shape;4604;p37"/>
            <p:cNvSpPr/>
            <p:nvPr/>
          </p:nvSpPr>
          <p:spPr>
            <a:xfrm>
              <a:off x="2585741" y="173408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5" name="Google Shape;4605;p37"/>
            <p:cNvSpPr/>
            <p:nvPr/>
          </p:nvSpPr>
          <p:spPr>
            <a:xfrm>
              <a:off x="2587696" y="1734365"/>
              <a:ext cx="299" cy="14"/>
            </a:xfrm>
            <a:custGeom>
              <a:avLst/>
              <a:gdLst/>
              <a:ahLst/>
              <a:cxnLst/>
              <a:rect l="l" t="t" r="r" b="b"/>
              <a:pathLst>
                <a:path w="22" h="1" extrusionOk="0">
                  <a:moveTo>
                    <a:pt x="0" y="0"/>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6" name="Google Shape;4606;p37"/>
            <p:cNvSpPr/>
            <p:nvPr/>
          </p:nvSpPr>
          <p:spPr>
            <a:xfrm>
              <a:off x="2588782" y="1734365"/>
              <a:ext cx="489" cy="14"/>
            </a:xfrm>
            <a:custGeom>
              <a:avLst/>
              <a:gdLst/>
              <a:ahLst/>
              <a:cxnLst/>
              <a:rect l="l" t="t" r="r" b="b"/>
              <a:pathLst>
                <a:path w="36" h="1" extrusionOk="0">
                  <a:moveTo>
                    <a:pt x="1" y="0"/>
                  </a:moveTo>
                  <a:lnTo>
                    <a:pt x="3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7" name="Google Shape;4607;p37"/>
            <p:cNvSpPr/>
            <p:nvPr/>
          </p:nvSpPr>
          <p:spPr>
            <a:xfrm>
              <a:off x="2587221" y="1734365"/>
              <a:ext cx="204" cy="14"/>
            </a:xfrm>
            <a:custGeom>
              <a:avLst/>
              <a:gdLst/>
              <a:ahLst/>
              <a:cxnLst/>
              <a:rect l="l" t="t" r="r" b="b"/>
              <a:pathLst>
                <a:path w="15" h="1" extrusionOk="0">
                  <a:moveTo>
                    <a:pt x="0" y="0"/>
                  </a:moveTo>
                  <a:lnTo>
                    <a:pt x="1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8" name="Google Shape;4608;p37"/>
            <p:cNvSpPr/>
            <p:nvPr/>
          </p:nvSpPr>
          <p:spPr>
            <a:xfrm>
              <a:off x="2586786" y="1734270"/>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09" name="Google Shape;4609;p37"/>
            <p:cNvSpPr/>
            <p:nvPr/>
          </p:nvSpPr>
          <p:spPr>
            <a:xfrm>
              <a:off x="2588646" y="173436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0" name="Google Shape;4610;p37"/>
            <p:cNvSpPr/>
            <p:nvPr/>
          </p:nvSpPr>
          <p:spPr>
            <a:xfrm>
              <a:off x="2589352" y="1733740"/>
              <a:ext cx="6381" cy="638"/>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1" name="Google Shape;4611;p37"/>
            <p:cNvSpPr/>
            <p:nvPr/>
          </p:nvSpPr>
          <p:spPr>
            <a:xfrm>
              <a:off x="2586121" y="1734080"/>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2" name="Google Shape;4612;p37"/>
            <p:cNvSpPr/>
            <p:nvPr/>
          </p:nvSpPr>
          <p:spPr>
            <a:xfrm>
              <a:off x="2585075" y="1734080"/>
              <a:ext cx="258" cy="14"/>
            </a:xfrm>
            <a:custGeom>
              <a:avLst/>
              <a:gdLst/>
              <a:ahLst/>
              <a:cxnLst/>
              <a:rect l="l" t="t" r="r" b="b"/>
              <a:pathLst>
                <a:path w="19" h="1" extrusionOk="0">
                  <a:moveTo>
                    <a:pt x="1" y="0"/>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3" name="Google Shape;4613;p37"/>
            <p:cNvSpPr/>
            <p:nvPr/>
          </p:nvSpPr>
          <p:spPr>
            <a:xfrm>
              <a:off x="2553752" y="1749137"/>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4" name="Google Shape;4614;p37"/>
            <p:cNvSpPr/>
            <p:nvPr/>
          </p:nvSpPr>
          <p:spPr>
            <a:xfrm>
              <a:off x="2553997" y="1748716"/>
              <a:ext cx="109" cy="244"/>
            </a:xfrm>
            <a:custGeom>
              <a:avLst/>
              <a:gdLst/>
              <a:ahLst/>
              <a:cxnLst/>
              <a:rect l="l" t="t" r="r" b="b"/>
              <a:pathLst>
                <a:path w="8" h="18" extrusionOk="0">
                  <a:moveTo>
                    <a:pt x="7"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5" name="Google Shape;4615;p37"/>
            <p:cNvSpPr/>
            <p:nvPr/>
          </p:nvSpPr>
          <p:spPr>
            <a:xfrm>
              <a:off x="2555612" y="1746720"/>
              <a:ext cx="244" cy="204"/>
            </a:xfrm>
            <a:custGeom>
              <a:avLst/>
              <a:gdLst/>
              <a:ahLst/>
              <a:cxnLst/>
              <a:rect l="l" t="t" r="r" b="b"/>
              <a:pathLst>
                <a:path w="18" h="15" extrusionOk="0">
                  <a:moveTo>
                    <a:pt x="18" y="0"/>
                  </a:moveTo>
                  <a:lnTo>
                    <a:pt x="0"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6" name="Google Shape;4616;p37"/>
            <p:cNvSpPr/>
            <p:nvPr/>
          </p:nvSpPr>
          <p:spPr>
            <a:xfrm>
              <a:off x="2554893" y="1747426"/>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7" name="Google Shape;4617;p37"/>
            <p:cNvSpPr/>
            <p:nvPr/>
          </p:nvSpPr>
          <p:spPr>
            <a:xfrm>
              <a:off x="2554187" y="1748377"/>
              <a:ext cx="149" cy="204"/>
            </a:xfrm>
            <a:custGeom>
              <a:avLst/>
              <a:gdLst/>
              <a:ahLst/>
              <a:cxnLst/>
              <a:rect l="l" t="t" r="r" b="b"/>
              <a:pathLst>
                <a:path w="11" h="15" extrusionOk="0">
                  <a:moveTo>
                    <a:pt x="11"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8" name="Google Shape;4618;p37"/>
            <p:cNvSpPr/>
            <p:nvPr/>
          </p:nvSpPr>
          <p:spPr>
            <a:xfrm>
              <a:off x="2555368" y="1746951"/>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19" name="Google Shape;4619;p37"/>
            <p:cNvSpPr/>
            <p:nvPr/>
          </p:nvSpPr>
          <p:spPr>
            <a:xfrm>
              <a:off x="2554417" y="1747997"/>
              <a:ext cx="163" cy="204"/>
            </a:xfrm>
            <a:custGeom>
              <a:avLst/>
              <a:gdLst/>
              <a:ahLst/>
              <a:cxnLst/>
              <a:rect l="l" t="t" r="r" b="b"/>
              <a:pathLst>
                <a:path w="12" h="15" extrusionOk="0">
                  <a:moveTo>
                    <a:pt x="11" y="1"/>
                  </a:moveTo>
                  <a:lnTo>
                    <a:pt x="1"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0" name="Google Shape;4620;p37"/>
            <p:cNvSpPr/>
            <p:nvPr/>
          </p:nvSpPr>
          <p:spPr>
            <a:xfrm>
              <a:off x="2553616" y="1749572"/>
              <a:ext cx="109" cy="244"/>
            </a:xfrm>
            <a:custGeom>
              <a:avLst/>
              <a:gdLst/>
              <a:ahLst/>
              <a:cxnLst/>
              <a:rect l="l" t="t" r="r" b="b"/>
              <a:pathLst>
                <a:path w="8" h="18" extrusionOk="0">
                  <a:moveTo>
                    <a:pt x="7" y="0"/>
                  </a:moveTo>
                  <a:lnTo>
                    <a:pt x="0"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1" name="Google Shape;4621;p37"/>
            <p:cNvSpPr/>
            <p:nvPr/>
          </p:nvSpPr>
          <p:spPr>
            <a:xfrm>
              <a:off x="2553141" y="1752423"/>
              <a:ext cx="14" cy="353"/>
            </a:xfrm>
            <a:custGeom>
              <a:avLst/>
              <a:gdLst/>
              <a:ahLst/>
              <a:cxnLst/>
              <a:rect l="l" t="t" r="r" b="b"/>
              <a:pathLst>
                <a:path w="1" h="26" extrusionOk="0">
                  <a:moveTo>
                    <a:pt x="0" y="1"/>
                  </a:moveTo>
                  <a:lnTo>
                    <a:pt x="0" y="25"/>
                  </a:lnTo>
                  <a:cubicBezTo>
                    <a:pt x="0" y="18"/>
                    <a:pt x="0"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2" name="Google Shape;4622;p37"/>
            <p:cNvSpPr/>
            <p:nvPr/>
          </p:nvSpPr>
          <p:spPr>
            <a:xfrm>
              <a:off x="2572679" y="1720950"/>
              <a:ext cx="14" cy="163"/>
            </a:xfrm>
            <a:custGeom>
              <a:avLst/>
              <a:gdLst/>
              <a:ahLst/>
              <a:cxnLst/>
              <a:rect l="l" t="t" r="r" b="b"/>
              <a:pathLst>
                <a:path w="1" h="12" extrusionOk="0">
                  <a:moveTo>
                    <a:pt x="0" y="11"/>
                  </a:moveTo>
                  <a:lnTo>
                    <a:pt x="0" y="4"/>
                  </a:lnTo>
                  <a:cubicBezTo>
                    <a:pt x="0" y="1"/>
                    <a:pt x="0" y="8"/>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3" name="Google Shape;4623;p37"/>
            <p:cNvSpPr/>
            <p:nvPr/>
          </p:nvSpPr>
          <p:spPr>
            <a:xfrm>
              <a:off x="2553087" y="1753143"/>
              <a:ext cx="14" cy="149"/>
            </a:xfrm>
            <a:custGeom>
              <a:avLst/>
              <a:gdLst/>
              <a:ahLst/>
              <a:cxnLst/>
              <a:rect l="l" t="t" r="r" b="b"/>
              <a:pathLst>
                <a:path w="1" h="11" extrusionOk="0">
                  <a:moveTo>
                    <a:pt x="1"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4" name="Google Shape;4624;p37"/>
            <p:cNvSpPr/>
            <p:nvPr/>
          </p:nvSpPr>
          <p:spPr>
            <a:xfrm>
              <a:off x="2553141" y="1751758"/>
              <a:ext cx="54" cy="353"/>
            </a:xfrm>
            <a:custGeom>
              <a:avLst/>
              <a:gdLst/>
              <a:ahLst/>
              <a:cxnLst/>
              <a:rect l="l" t="t" r="r" b="b"/>
              <a:pathLst>
                <a:path w="4" h="26" extrusionOk="0">
                  <a:moveTo>
                    <a:pt x="4" y="1"/>
                  </a:moveTo>
                  <a:cubicBezTo>
                    <a:pt x="4" y="8"/>
                    <a:pt x="0" y="15"/>
                    <a:pt x="0" y="25"/>
                  </a:cubicBezTo>
                  <a:cubicBezTo>
                    <a:pt x="4" y="15"/>
                    <a:pt x="4" y="8"/>
                    <a:pt x="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5" name="Google Shape;4625;p37"/>
            <p:cNvSpPr/>
            <p:nvPr/>
          </p:nvSpPr>
          <p:spPr>
            <a:xfrm>
              <a:off x="2555137" y="1747196"/>
              <a:ext cx="149" cy="149"/>
            </a:xfrm>
            <a:custGeom>
              <a:avLst/>
              <a:gdLst/>
              <a:ahLst/>
              <a:cxnLst/>
              <a:rect l="l" t="t" r="r" b="b"/>
              <a:pathLst>
                <a:path w="11" h="11" extrusionOk="0">
                  <a:moveTo>
                    <a:pt x="0" y="11"/>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6" name="Google Shape;4626;p37"/>
            <p:cNvSpPr/>
            <p:nvPr/>
          </p:nvSpPr>
          <p:spPr>
            <a:xfrm>
              <a:off x="2553467" y="1750047"/>
              <a:ext cx="68" cy="244"/>
            </a:xfrm>
            <a:custGeom>
              <a:avLst/>
              <a:gdLst/>
              <a:ahLst/>
              <a:cxnLst/>
              <a:rect l="l" t="t" r="r" b="b"/>
              <a:pathLst>
                <a:path w="5" h="18" extrusionOk="0">
                  <a:moveTo>
                    <a:pt x="4" y="0"/>
                  </a:moveTo>
                  <a:cubicBezTo>
                    <a:pt x="4" y="7"/>
                    <a:pt x="1" y="15"/>
                    <a:pt x="1" y="18"/>
                  </a:cubicBezTo>
                  <a:cubicBezTo>
                    <a:pt x="1" y="15"/>
                    <a:pt x="4"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7" name="Google Shape;4627;p37"/>
            <p:cNvSpPr/>
            <p:nvPr/>
          </p:nvSpPr>
          <p:spPr>
            <a:xfrm>
              <a:off x="2553236" y="1751147"/>
              <a:ext cx="54" cy="299"/>
            </a:xfrm>
            <a:custGeom>
              <a:avLst/>
              <a:gdLst/>
              <a:ahLst/>
              <a:cxnLst/>
              <a:rect l="l" t="t" r="r" b="b"/>
              <a:pathLst>
                <a:path w="4" h="22" extrusionOk="0">
                  <a:moveTo>
                    <a:pt x="4" y="0"/>
                  </a:moveTo>
                  <a:cubicBezTo>
                    <a:pt x="4" y="7"/>
                    <a:pt x="0" y="14"/>
                    <a:pt x="0" y="21"/>
                  </a:cubicBezTo>
                  <a:cubicBezTo>
                    <a:pt x="4" y="14"/>
                    <a:pt x="4"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8" name="Google Shape;4628;p37"/>
            <p:cNvSpPr/>
            <p:nvPr/>
          </p:nvSpPr>
          <p:spPr>
            <a:xfrm>
              <a:off x="2553331" y="1750576"/>
              <a:ext cx="54" cy="285"/>
            </a:xfrm>
            <a:custGeom>
              <a:avLst/>
              <a:gdLst/>
              <a:ahLst/>
              <a:cxnLst/>
              <a:rect l="l" t="t" r="r" b="b"/>
              <a:pathLst>
                <a:path w="4" h="21" extrusionOk="0">
                  <a:moveTo>
                    <a:pt x="4" y="0"/>
                  </a:moveTo>
                  <a:cubicBezTo>
                    <a:pt x="4" y="7"/>
                    <a:pt x="0" y="14"/>
                    <a:pt x="0" y="21"/>
                  </a:cubicBezTo>
                  <a:cubicBezTo>
                    <a:pt x="0" y="14"/>
                    <a:pt x="4" y="7"/>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29" name="Google Shape;4629;p37"/>
            <p:cNvSpPr/>
            <p:nvPr/>
          </p:nvSpPr>
          <p:spPr>
            <a:xfrm>
              <a:off x="2570398" y="1725716"/>
              <a:ext cx="54" cy="54"/>
            </a:xfrm>
            <a:custGeom>
              <a:avLst/>
              <a:gdLst/>
              <a:ahLst/>
              <a:cxnLst/>
              <a:rect l="l" t="t" r="r" b="b"/>
              <a:pathLst>
                <a:path w="4" h="4" extrusionOk="0">
                  <a:moveTo>
                    <a:pt x="4" y="0"/>
                  </a:moveTo>
                  <a:lnTo>
                    <a:pt x="0" y="4"/>
                  </a:ln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0" name="Google Shape;4630;p37"/>
            <p:cNvSpPr/>
            <p:nvPr/>
          </p:nvSpPr>
          <p:spPr>
            <a:xfrm>
              <a:off x="2554662" y="1747712"/>
              <a:ext cx="149" cy="204"/>
            </a:xfrm>
            <a:custGeom>
              <a:avLst/>
              <a:gdLst/>
              <a:ahLst/>
              <a:cxnLst/>
              <a:rect l="l" t="t" r="r" b="b"/>
              <a:pathLst>
                <a:path w="11" h="15" extrusionOk="0">
                  <a:moveTo>
                    <a:pt x="11"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1" name="Google Shape;4631;p37"/>
            <p:cNvSpPr/>
            <p:nvPr/>
          </p:nvSpPr>
          <p:spPr>
            <a:xfrm>
              <a:off x="2572014" y="1722675"/>
              <a:ext cx="109" cy="190"/>
            </a:xfrm>
            <a:custGeom>
              <a:avLst/>
              <a:gdLst/>
              <a:ahLst/>
              <a:cxnLst/>
              <a:rect l="l" t="t" r="r" b="b"/>
              <a:pathLst>
                <a:path w="8" h="14" extrusionOk="0">
                  <a:moveTo>
                    <a:pt x="0" y="14"/>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2" name="Google Shape;4632;p37"/>
            <p:cNvSpPr/>
            <p:nvPr/>
          </p:nvSpPr>
          <p:spPr>
            <a:xfrm>
              <a:off x="2572489" y="1721616"/>
              <a:ext cx="54" cy="163"/>
            </a:xfrm>
            <a:custGeom>
              <a:avLst/>
              <a:gdLst/>
              <a:ahLst/>
              <a:cxnLst/>
              <a:rect l="l" t="t" r="r" b="b"/>
              <a:pathLst>
                <a:path w="4" h="12" extrusionOk="0">
                  <a:moveTo>
                    <a:pt x="0" y="1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3" name="Google Shape;4633;p37"/>
            <p:cNvSpPr/>
            <p:nvPr/>
          </p:nvSpPr>
          <p:spPr>
            <a:xfrm>
              <a:off x="2572299" y="1722050"/>
              <a:ext cx="54" cy="204"/>
            </a:xfrm>
            <a:custGeom>
              <a:avLst/>
              <a:gdLst/>
              <a:ahLst/>
              <a:cxnLst/>
              <a:rect l="l" t="t" r="r" b="b"/>
              <a:pathLst>
                <a:path w="4" h="15" extrusionOk="0">
                  <a:moveTo>
                    <a:pt x="0"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4" name="Google Shape;4634;p37"/>
            <p:cNvSpPr/>
            <p:nvPr/>
          </p:nvSpPr>
          <p:spPr>
            <a:xfrm>
              <a:off x="2571824" y="1723001"/>
              <a:ext cx="109" cy="204"/>
            </a:xfrm>
            <a:custGeom>
              <a:avLst/>
              <a:gdLst/>
              <a:ahLst/>
              <a:cxnLst/>
              <a:rect l="l" t="t" r="r" b="b"/>
              <a:pathLst>
                <a:path w="8" h="15" extrusionOk="0">
                  <a:moveTo>
                    <a:pt x="0" y="15"/>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5" name="Google Shape;4635;p37"/>
            <p:cNvSpPr/>
            <p:nvPr/>
          </p:nvSpPr>
          <p:spPr>
            <a:xfrm>
              <a:off x="2572394" y="1721860"/>
              <a:ext cx="54" cy="109"/>
            </a:xfrm>
            <a:custGeom>
              <a:avLst/>
              <a:gdLst/>
              <a:ahLst/>
              <a:cxnLst/>
              <a:rect l="l" t="t" r="r" b="b"/>
              <a:pathLst>
                <a:path w="4" h="8" extrusionOk="0">
                  <a:moveTo>
                    <a:pt x="0" y="7"/>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6" name="Google Shape;4636;p37"/>
            <p:cNvSpPr/>
            <p:nvPr/>
          </p:nvSpPr>
          <p:spPr>
            <a:xfrm>
              <a:off x="2572150" y="1722335"/>
              <a:ext cx="109" cy="204"/>
            </a:xfrm>
            <a:custGeom>
              <a:avLst/>
              <a:gdLst/>
              <a:ahLst/>
              <a:cxnLst/>
              <a:rect l="l" t="t" r="r" b="b"/>
              <a:pathLst>
                <a:path w="8" h="15" extrusionOk="0">
                  <a:moveTo>
                    <a:pt x="1" y="15"/>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7" name="Google Shape;4637;p37"/>
            <p:cNvSpPr/>
            <p:nvPr/>
          </p:nvSpPr>
          <p:spPr>
            <a:xfrm>
              <a:off x="2570914" y="1724671"/>
              <a:ext cx="109" cy="244"/>
            </a:xfrm>
            <a:custGeom>
              <a:avLst/>
              <a:gdLst/>
              <a:ahLst/>
              <a:cxnLst/>
              <a:rect l="l" t="t" r="r" b="b"/>
              <a:pathLst>
                <a:path w="8" h="18" extrusionOk="0">
                  <a:moveTo>
                    <a:pt x="1" y="18"/>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8" name="Google Shape;4638;p37"/>
            <p:cNvSpPr/>
            <p:nvPr/>
          </p:nvSpPr>
          <p:spPr>
            <a:xfrm>
              <a:off x="2570588" y="1725187"/>
              <a:ext cx="149" cy="258"/>
            </a:xfrm>
            <a:custGeom>
              <a:avLst/>
              <a:gdLst/>
              <a:ahLst/>
              <a:cxnLst/>
              <a:rect l="l" t="t" r="r" b="b"/>
              <a:pathLst>
                <a:path w="11" h="19" extrusionOk="0">
                  <a:moveTo>
                    <a:pt x="0" y="1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39" name="Google Shape;4639;p37"/>
            <p:cNvSpPr/>
            <p:nvPr/>
          </p:nvSpPr>
          <p:spPr>
            <a:xfrm>
              <a:off x="2571634" y="1723381"/>
              <a:ext cx="149" cy="204"/>
            </a:xfrm>
            <a:custGeom>
              <a:avLst/>
              <a:gdLst/>
              <a:ahLst/>
              <a:cxnLst/>
              <a:rect l="l" t="t" r="r" b="b"/>
              <a:pathLst>
                <a:path w="11" h="15" extrusionOk="0">
                  <a:moveTo>
                    <a:pt x="0" y="15"/>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0" name="Google Shape;4640;p37"/>
            <p:cNvSpPr/>
            <p:nvPr/>
          </p:nvSpPr>
          <p:spPr>
            <a:xfrm>
              <a:off x="2571159" y="1724195"/>
              <a:ext cx="149" cy="244"/>
            </a:xfrm>
            <a:custGeom>
              <a:avLst/>
              <a:gdLst/>
              <a:ahLst/>
              <a:cxnLst/>
              <a:rect l="l" t="t" r="r" b="b"/>
              <a:pathLst>
                <a:path w="11" h="18" extrusionOk="0">
                  <a:moveTo>
                    <a:pt x="0" y="18"/>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1" name="Google Shape;4641;p37"/>
            <p:cNvSpPr/>
            <p:nvPr/>
          </p:nvSpPr>
          <p:spPr>
            <a:xfrm>
              <a:off x="2571389" y="1723761"/>
              <a:ext cx="163" cy="258"/>
            </a:xfrm>
            <a:custGeom>
              <a:avLst/>
              <a:gdLst/>
              <a:ahLst/>
              <a:cxnLst/>
              <a:rect l="l" t="t" r="r" b="b"/>
              <a:pathLst>
                <a:path w="12" h="19" extrusionOk="0">
                  <a:moveTo>
                    <a:pt x="1" y="18"/>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2" name="Google Shape;4642;p37"/>
            <p:cNvSpPr/>
            <p:nvPr/>
          </p:nvSpPr>
          <p:spPr>
            <a:xfrm>
              <a:off x="2572679" y="1721140"/>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3" name="Google Shape;4643;p37"/>
            <p:cNvSpPr/>
            <p:nvPr/>
          </p:nvSpPr>
          <p:spPr>
            <a:xfrm>
              <a:off x="2572584" y="1721426"/>
              <a:ext cx="14" cy="109"/>
            </a:xfrm>
            <a:custGeom>
              <a:avLst/>
              <a:gdLst/>
              <a:ahLst/>
              <a:cxnLst/>
              <a:rect l="l" t="t" r="r" b="b"/>
              <a:pathLst>
                <a:path w="1" h="8" extrusionOk="0">
                  <a:moveTo>
                    <a:pt x="0"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4" name="Google Shape;4644;p37"/>
            <p:cNvSpPr/>
            <p:nvPr/>
          </p:nvSpPr>
          <p:spPr>
            <a:xfrm>
              <a:off x="2572625" y="1721235"/>
              <a:ext cx="14" cy="163"/>
            </a:xfrm>
            <a:custGeom>
              <a:avLst/>
              <a:gdLst/>
              <a:ahLst/>
              <a:cxnLst/>
              <a:rect l="l" t="t" r="r" b="b"/>
              <a:pathLst>
                <a:path w="1" h="12" extrusionOk="0">
                  <a:moveTo>
                    <a:pt x="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5" name="Google Shape;4645;p37"/>
            <p:cNvSpPr/>
            <p:nvPr/>
          </p:nvSpPr>
          <p:spPr>
            <a:xfrm>
              <a:off x="2604994" y="1750237"/>
              <a:ext cx="14" cy="149"/>
            </a:xfrm>
            <a:custGeom>
              <a:avLst/>
              <a:gdLst/>
              <a:ahLst/>
              <a:cxnLst/>
              <a:rect l="l" t="t" r="r" b="b"/>
              <a:pathLst>
                <a:path w="1" h="11" extrusionOk="0">
                  <a:moveTo>
                    <a:pt x="1"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6" name="Google Shape;4646;p37"/>
            <p:cNvSpPr/>
            <p:nvPr/>
          </p:nvSpPr>
          <p:spPr>
            <a:xfrm>
              <a:off x="2604003" y="1751242"/>
              <a:ext cx="1439" cy="2105"/>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7" name="Google Shape;4647;p37"/>
            <p:cNvSpPr/>
            <p:nvPr/>
          </p:nvSpPr>
          <p:spPr>
            <a:xfrm>
              <a:off x="2605048" y="1750807"/>
              <a:ext cx="54" cy="244"/>
            </a:xfrm>
            <a:custGeom>
              <a:avLst/>
              <a:gdLst/>
              <a:ahLst/>
              <a:cxnLst/>
              <a:rect l="l" t="t" r="r" b="b"/>
              <a:pathLst>
                <a:path w="4" h="18" extrusionOk="0">
                  <a:moveTo>
                    <a:pt x="0" y="1"/>
                  </a:moveTo>
                  <a:lnTo>
                    <a:pt x="4"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8" name="Google Shape;4648;p37"/>
            <p:cNvSpPr/>
            <p:nvPr/>
          </p:nvSpPr>
          <p:spPr>
            <a:xfrm>
              <a:off x="2604003" y="1743774"/>
              <a:ext cx="109" cy="244"/>
            </a:xfrm>
            <a:custGeom>
              <a:avLst/>
              <a:gdLst/>
              <a:ahLst/>
              <a:cxnLst/>
              <a:rect l="l" t="t" r="r" b="b"/>
              <a:pathLst>
                <a:path w="8" h="18" extrusionOk="0">
                  <a:moveTo>
                    <a:pt x="0" y="0"/>
                  </a:moveTo>
                  <a:cubicBezTo>
                    <a:pt x="4" y="7"/>
                    <a:pt x="4" y="11"/>
                    <a:pt x="7" y="18"/>
                  </a:cubicBezTo>
                  <a:cubicBezTo>
                    <a:pt x="4" y="11"/>
                    <a:pt x="4" y="7"/>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49" name="Google Shape;4649;p37"/>
            <p:cNvSpPr/>
            <p:nvPr/>
          </p:nvSpPr>
          <p:spPr>
            <a:xfrm>
              <a:off x="2604043" y="1744005"/>
              <a:ext cx="869" cy="5770"/>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0" name="Google Shape;4650;p37"/>
            <p:cNvSpPr/>
            <p:nvPr/>
          </p:nvSpPr>
          <p:spPr>
            <a:xfrm>
              <a:off x="1464633" y="1859509"/>
              <a:ext cx="1344" cy="2009"/>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1" name="Google Shape;4651;p37"/>
            <p:cNvSpPr/>
            <p:nvPr/>
          </p:nvSpPr>
          <p:spPr>
            <a:xfrm>
              <a:off x="1462026" y="1851905"/>
              <a:ext cx="2050" cy="5580"/>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2" name="Google Shape;4652;p37"/>
            <p:cNvSpPr/>
            <p:nvPr/>
          </p:nvSpPr>
          <p:spPr>
            <a:xfrm>
              <a:off x="1586043" y="1964015"/>
              <a:ext cx="5146" cy="4100"/>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3" name="Google Shape;4653;p37"/>
            <p:cNvSpPr/>
            <p:nvPr/>
          </p:nvSpPr>
          <p:spPr>
            <a:xfrm>
              <a:off x="2367754" y="1716578"/>
              <a:ext cx="22213" cy="19226"/>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4" name="Google Shape;4654;p37"/>
            <p:cNvSpPr/>
            <p:nvPr/>
          </p:nvSpPr>
          <p:spPr>
            <a:xfrm>
              <a:off x="2376321" y="1716673"/>
              <a:ext cx="584" cy="68"/>
            </a:xfrm>
            <a:custGeom>
              <a:avLst/>
              <a:gdLst/>
              <a:ahLst/>
              <a:cxnLst/>
              <a:rect l="l" t="t" r="r" b="b"/>
              <a:pathLst>
                <a:path w="43" h="5" extrusionOk="0">
                  <a:moveTo>
                    <a:pt x="0" y="1"/>
                  </a:moveTo>
                  <a:lnTo>
                    <a:pt x="4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5" name="Google Shape;4655;p37"/>
            <p:cNvSpPr/>
            <p:nvPr/>
          </p:nvSpPr>
          <p:spPr>
            <a:xfrm>
              <a:off x="2377122" y="1716728"/>
              <a:ext cx="543" cy="109"/>
            </a:xfrm>
            <a:custGeom>
              <a:avLst/>
              <a:gdLst/>
              <a:ahLst/>
              <a:cxnLst/>
              <a:rect l="l" t="t" r="r" b="b"/>
              <a:pathLst>
                <a:path w="40" h="8" extrusionOk="0">
                  <a:moveTo>
                    <a:pt x="1" y="0"/>
                  </a:moveTo>
                  <a:lnTo>
                    <a:pt x="39"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6" name="Google Shape;4656;p37"/>
            <p:cNvSpPr/>
            <p:nvPr/>
          </p:nvSpPr>
          <p:spPr>
            <a:xfrm>
              <a:off x="2378833" y="1717013"/>
              <a:ext cx="543" cy="109"/>
            </a:xfrm>
            <a:custGeom>
              <a:avLst/>
              <a:gdLst/>
              <a:ahLst/>
              <a:cxnLst/>
              <a:rect l="l" t="t" r="r" b="b"/>
              <a:pathLst>
                <a:path w="40" h="8" extrusionOk="0">
                  <a:moveTo>
                    <a:pt x="1" y="0"/>
                  </a:moveTo>
                  <a:lnTo>
                    <a:pt x="39"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7" name="Google Shape;4657;p37"/>
            <p:cNvSpPr/>
            <p:nvPr/>
          </p:nvSpPr>
          <p:spPr>
            <a:xfrm>
              <a:off x="2377937" y="1716864"/>
              <a:ext cx="584" cy="68"/>
            </a:xfrm>
            <a:custGeom>
              <a:avLst/>
              <a:gdLst/>
              <a:ahLst/>
              <a:cxnLst/>
              <a:rect l="l" t="t" r="r" b="b"/>
              <a:pathLst>
                <a:path w="43" h="5" extrusionOk="0">
                  <a:moveTo>
                    <a:pt x="0" y="1"/>
                  </a:moveTo>
                  <a:lnTo>
                    <a:pt x="42"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8" name="Google Shape;4658;p37"/>
            <p:cNvSpPr/>
            <p:nvPr/>
          </p:nvSpPr>
          <p:spPr>
            <a:xfrm>
              <a:off x="2375561" y="1716633"/>
              <a:ext cx="584" cy="14"/>
            </a:xfrm>
            <a:custGeom>
              <a:avLst/>
              <a:gdLst/>
              <a:ahLst/>
              <a:cxnLst/>
              <a:rect l="l" t="t" r="r" b="b"/>
              <a:pathLst>
                <a:path w="43" h="1" extrusionOk="0">
                  <a:moveTo>
                    <a:pt x="0" y="0"/>
                  </a:moveTo>
                  <a:lnTo>
                    <a:pt x="4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59" name="Google Shape;4659;p37"/>
            <p:cNvSpPr/>
            <p:nvPr/>
          </p:nvSpPr>
          <p:spPr>
            <a:xfrm>
              <a:off x="2379784" y="1717203"/>
              <a:ext cx="299" cy="54"/>
            </a:xfrm>
            <a:custGeom>
              <a:avLst/>
              <a:gdLst/>
              <a:ahLst/>
              <a:cxnLst/>
              <a:rect l="l" t="t" r="r" b="b"/>
              <a:pathLst>
                <a:path w="22" h="4" extrusionOk="0">
                  <a:moveTo>
                    <a:pt x="22"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0" name="Google Shape;4660;p37"/>
            <p:cNvSpPr/>
            <p:nvPr/>
          </p:nvSpPr>
          <p:spPr>
            <a:xfrm>
              <a:off x="2368134" y="1717773"/>
              <a:ext cx="828" cy="149"/>
            </a:xfrm>
            <a:custGeom>
              <a:avLst/>
              <a:gdLst/>
              <a:ahLst/>
              <a:cxnLst/>
              <a:rect l="l" t="t" r="r" b="b"/>
              <a:pathLst>
                <a:path w="61" h="11" extrusionOk="0">
                  <a:moveTo>
                    <a:pt x="1" y="11"/>
                  </a:moveTo>
                  <a:lnTo>
                    <a:pt x="6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1" name="Google Shape;4661;p37"/>
            <p:cNvSpPr/>
            <p:nvPr/>
          </p:nvSpPr>
          <p:spPr>
            <a:xfrm>
              <a:off x="2374896" y="1716633"/>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2" name="Google Shape;4662;p37"/>
            <p:cNvSpPr/>
            <p:nvPr/>
          </p:nvSpPr>
          <p:spPr>
            <a:xfrm>
              <a:off x="2369234" y="1717488"/>
              <a:ext cx="964" cy="244"/>
            </a:xfrm>
            <a:custGeom>
              <a:avLst/>
              <a:gdLst/>
              <a:ahLst/>
              <a:cxnLst/>
              <a:rect l="l" t="t" r="r" b="b"/>
              <a:pathLst>
                <a:path w="71" h="18" extrusionOk="0">
                  <a:moveTo>
                    <a:pt x="0" y="18"/>
                  </a:moveTo>
                  <a:lnTo>
                    <a:pt x="7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3" name="Google Shape;4663;p37"/>
            <p:cNvSpPr/>
            <p:nvPr/>
          </p:nvSpPr>
          <p:spPr>
            <a:xfrm>
              <a:off x="2374176" y="1716633"/>
              <a:ext cx="638" cy="54"/>
            </a:xfrm>
            <a:custGeom>
              <a:avLst/>
              <a:gdLst/>
              <a:ahLst/>
              <a:cxnLst/>
              <a:rect l="l" t="t" r="r" b="b"/>
              <a:pathLst>
                <a:path w="47" h="4" extrusionOk="0">
                  <a:moveTo>
                    <a:pt x="46" y="0"/>
                  </a:moveTo>
                  <a:cubicBezTo>
                    <a:pt x="29" y="0"/>
                    <a:pt x="15" y="0"/>
                    <a:pt x="1" y="4"/>
                  </a:cubicBezTo>
                  <a:cubicBezTo>
                    <a:pt x="15" y="4"/>
                    <a:pt x="29" y="0"/>
                    <a:pt x="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4" name="Google Shape;4664;p37"/>
            <p:cNvSpPr/>
            <p:nvPr/>
          </p:nvSpPr>
          <p:spPr>
            <a:xfrm>
              <a:off x="2374611" y="1725051"/>
              <a:ext cx="149" cy="109"/>
            </a:xfrm>
            <a:custGeom>
              <a:avLst/>
              <a:gdLst/>
              <a:ahLst/>
              <a:cxnLst/>
              <a:rect l="l" t="t" r="r" b="b"/>
              <a:pathLst>
                <a:path w="11" h="8" extrusionOk="0">
                  <a:moveTo>
                    <a:pt x="0" y="0"/>
                  </a:moveTo>
                  <a:lnTo>
                    <a:pt x="1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5" name="Google Shape;4665;p37"/>
            <p:cNvSpPr/>
            <p:nvPr/>
          </p:nvSpPr>
          <p:spPr>
            <a:xfrm>
              <a:off x="2375656" y="1726857"/>
              <a:ext cx="244" cy="530"/>
            </a:xfrm>
            <a:custGeom>
              <a:avLst/>
              <a:gdLst/>
              <a:ahLst/>
              <a:cxnLst/>
              <a:rect l="l" t="t" r="r" b="b"/>
              <a:pathLst>
                <a:path w="18" h="39" extrusionOk="0">
                  <a:moveTo>
                    <a:pt x="18" y="39"/>
                  </a:moveTo>
                  <a:cubicBezTo>
                    <a:pt x="11" y="25"/>
                    <a:pt x="7" y="14"/>
                    <a:pt x="0" y="0"/>
                  </a:cubicBezTo>
                  <a:cubicBezTo>
                    <a:pt x="7" y="14"/>
                    <a:pt x="11" y="25"/>
                    <a:pt x="18" y="3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6" name="Google Shape;4666;p37"/>
            <p:cNvSpPr/>
            <p:nvPr/>
          </p:nvSpPr>
          <p:spPr>
            <a:xfrm>
              <a:off x="2374461" y="1724901"/>
              <a:ext cx="163" cy="109"/>
            </a:xfrm>
            <a:custGeom>
              <a:avLst/>
              <a:gdLst/>
              <a:ahLst/>
              <a:cxnLst/>
              <a:rect l="l" t="t" r="r" b="b"/>
              <a:pathLst>
                <a:path w="12" h="8" extrusionOk="0">
                  <a:moveTo>
                    <a:pt x="11"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7" name="Google Shape;4667;p37"/>
            <p:cNvSpPr/>
            <p:nvPr/>
          </p:nvSpPr>
          <p:spPr>
            <a:xfrm>
              <a:off x="2374896" y="1725377"/>
              <a:ext cx="149" cy="258"/>
            </a:xfrm>
            <a:custGeom>
              <a:avLst/>
              <a:gdLst/>
              <a:ahLst/>
              <a:cxnLst/>
              <a:rect l="l" t="t" r="r" b="b"/>
              <a:pathLst>
                <a:path w="11" h="19" extrusionOk="0">
                  <a:moveTo>
                    <a:pt x="11" y="1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8" name="Google Shape;4668;p37"/>
            <p:cNvSpPr/>
            <p:nvPr/>
          </p:nvSpPr>
          <p:spPr>
            <a:xfrm>
              <a:off x="2374746" y="1725187"/>
              <a:ext cx="163" cy="163"/>
            </a:xfrm>
            <a:custGeom>
              <a:avLst/>
              <a:gdLst/>
              <a:ahLst/>
              <a:cxnLst/>
              <a:rect l="l" t="t" r="r" b="b"/>
              <a:pathLst>
                <a:path w="12" h="12" extrusionOk="0">
                  <a:moveTo>
                    <a:pt x="11"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69" name="Google Shape;4669;p37"/>
            <p:cNvSpPr/>
            <p:nvPr/>
          </p:nvSpPr>
          <p:spPr>
            <a:xfrm>
              <a:off x="2375466" y="1726381"/>
              <a:ext cx="204" cy="434"/>
            </a:xfrm>
            <a:custGeom>
              <a:avLst/>
              <a:gdLst/>
              <a:ahLst/>
              <a:cxnLst/>
              <a:rect l="l" t="t" r="r" b="b"/>
              <a:pathLst>
                <a:path w="15" h="32" extrusionOk="0">
                  <a:moveTo>
                    <a:pt x="14" y="32"/>
                  </a:moveTo>
                  <a:cubicBezTo>
                    <a:pt x="7" y="18"/>
                    <a:pt x="4" y="7"/>
                    <a:pt x="0" y="0"/>
                  </a:cubicBezTo>
                  <a:cubicBezTo>
                    <a:pt x="4" y="7"/>
                    <a:pt x="7" y="18"/>
                    <a:pt x="14"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0" name="Google Shape;4670;p37"/>
            <p:cNvSpPr/>
            <p:nvPr/>
          </p:nvSpPr>
          <p:spPr>
            <a:xfrm>
              <a:off x="2375276" y="1725947"/>
              <a:ext cx="149" cy="394"/>
            </a:xfrm>
            <a:custGeom>
              <a:avLst/>
              <a:gdLst/>
              <a:ahLst/>
              <a:cxnLst/>
              <a:rect l="l" t="t" r="r" b="b"/>
              <a:pathLst>
                <a:path w="11" h="29" extrusionOk="0">
                  <a:moveTo>
                    <a:pt x="11" y="29"/>
                  </a:moveTo>
                  <a:cubicBezTo>
                    <a:pt x="7" y="18"/>
                    <a:pt x="4" y="8"/>
                    <a:pt x="0" y="1"/>
                  </a:cubicBezTo>
                  <a:cubicBezTo>
                    <a:pt x="4" y="8"/>
                    <a:pt x="7" y="18"/>
                    <a:pt x="11"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1" name="Google Shape;4671;p37"/>
            <p:cNvSpPr/>
            <p:nvPr/>
          </p:nvSpPr>
          <p:spPr>
            <a:xfrm>
              <a:off x="2375086" y="1725662"/>
              <a:ext cx="149" cy="299"/>
            </a:xfrm>
            <a:custGeom>
              <a:avLst/>
              <a:gdLst/>
              <a:ahLst/>
              <a:cxnLst/>
              <a:rect l="l" t="t" r="r" b="b"/>
              <a:pathLst>
                <a:path w="11" h="22" extrusionOk="0">
                  <a:moveTo>
                    <a:pt x="11" y="22"/>
                  </a:moveTo>
                  <a:cubicBezTo>
                    <a:pt x="7" y="11"/>
                    <a:pt x="4" y="4"/>
                    <a:pt x="0" y="1"/>
                  </a:cubicBezTo>
                  <a:cubicBezTo>
                    <a:pt x="4" y="4"/>
                    <a:pt x="7" y="11"/>
                    <a:pt x="11"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2" name="Google Shape;4672;p37"/>
            <p:cNvSpPr/>
            <p:nvPr/>
          </p:nvSpPr>
          <p:spPr>
            <a:xfrm>
              <a:off x="2367944" y="1717963"/>
              <a:ext cx="1113" cy="4901"/>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3" name="Google Shape;4673;p37"/>
            <p:cNvSpPr/>
            <p:nvPr/>
          </p:nvSpPr>
          <p:spPr>
            <a:xfrm>
              <a:off x="2376702" y="1727617"/>
              <a:ext cx="339" cy="109"/>
            </a:xfrm>
            <a:custGeom>
              <a:avLst/>
              <a:gdLst/>
              <a:ahLst/>
              <a:cxnLst/>
              <a:rect l="l" t="t" r="r" b="b"/>
              <a:pathLst>
                <a:path w="25" h="8" extrusionOk="0">
                  <a:moveTo>
                    <a:pt x="25"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4" name="Google Shape;4674;p37"/>
            <p:cNvSpPr/>
            <p:nvPr/>
          </p:nvSpPr>
          <p:spPr>
            <a:xfrm>
              <a:off x="2377177" y="1727753"/>
              <a:ext cx="244" cy="163"/>
            </a:xfrm>
            <a:custGeom>
              <a:avLst/>
              <a:gdLst/>
              <a:ahLst/>
              <a:cxnLst/>
              <a:rect l="l" t="t" r="r" b="b"/>
              <a:pathLst>
                <a:path w="18" h="12" extrusionOk="0">
                  <a:moveTo>
                    <a:pt x="18" y="1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5" name="Google Shape;4675;p37"/>
            <p:cNvSpPr/>
            <p:nvPr/>
          </p:nvSpPr>
          <p:spPr>
            <a:xfrm>
              <a:off x="2377462" y="1727943"/>
              <a:ext cx="299" cy="204"/>
            </a:xfrm>
            <a:custGeom>
              <a:avLst/>
              <a:gdLst/>
              <a:ahLst/>
              <a:cxnLst/>
              <a:rect l="l" t="t" r="r" b="b"/>
              <a:pathLst>
                <a:path w="22" h="15" extrusionOk="0">
                  <a:moveTo>
                    <a:pt x="21" y="15"/>
                  </a:moveTo>
                  <a:cubicBezTo>
                    <a:pt x="14" y="11"/>
                    <a:pt x="7" y="8"/>
                    <a:pt x="0" y="1"/>
                  </a:cubicBezTo>
                  <a:cubicBezTo>
                    <a:pt x="7" y="8"/>
                    <a:pt x="14" y="11"/>
                    <a:pt x="2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6" name="Google Shape;4676;p37"/>
            <p:cNvSpPr/>
            <p:nvPr/>
          </p:nvSpPr>
          <p:spPr>
            <a:xfrm>
              <a:off x="2376131" y="1727468"/>
              <a:ext cx="489" cy="109"/>
            </a:xfrm>
            <a:custGeom>
              <a:avLst/>
              <a:gdLst/>
              <a:ahLst/>
              <a:cxnLst/>
              <a:rect l="l" t="t" r="r" b="b"/>
              <a:pathLst>
                <a:path w="36" h="8" extrusionOk="0">
                  <a:moveTo>
                    <a:pt x="0" y="1"/>
                  </a:moveTo>
                  <a:cubicBezTo>
                    <a:pt x="11" y="1"/>
                    <a:pt x="25" y="4"/>
                    <a:pt x="35" y="8"/>
                  </a:cubicBezTo>
                  <a:cubicBezTo>
                    <a:pt x="25" y="4"/>
                    <a:pt x="11" y="1"/>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7" name="Google Shape;4677;p37"/>
            <p:cNvSpPr/>
            <p:nvPr/>
          </p:nvSpPr>
          <p:spPr>
            <a:xfrm>
              <a:off x="2377937" y="1728323"/>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78" name="Google Shape;4678;p37"/>
            <p:cNvSpPr/>
            <p:nvPr/>
          </p:nvSpPr>
          <p:spPr>
            <a:xfrm>
              <a:off x="2381169" y="1711881"/>
              <a:ext cx="32763" cy="27725"/>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4679" name="Google Shape;4679;p37"/>
            <p:cNvSpPr/>
            <p:nvPr/>
          </p:nvSpPr>
          <p:spPr>
            <a:xfrm>
              <a:off x="2379363" y="1731459"/>
              <a:ext cx="6517" cy="4535"/>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0" name="Google Shape;4680;p37"/>
            <p:cNvSpPr/>
            <p:nvPr/>
          </p:nvSpPr>
          <p:spPr>
            <a:xfrm>
              <a:off x="2389668" y="1712682"/>
              <a:ext cx="109" cy="109"/>
            </a:xfrm>
            <a:custGeom>
              <a:avLst/>
              <a:gdLst/>
              <a:ahLst/>
              <a:cxnLst/>
              <a:rect l="l" t="t" r="r" b="b"/>
              <a:pathLst>
                <a:path w="8" h="8" extrusionOk="0">
                  <a:moveTo>
                    <a:pt x="1" y="8"/>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1" name="Google Shape;4681;p37"/>
            <p:cNvSpPr/>
            <p:nvPr/>
          </p:nvSpPr>
          <p:spPr>
            <a:xfrm>
              <a:off x="2389953" y="1712111"/>
              <a:ext cx="204" cy="258"/>
            </a:xfrm>
            <a:custGeom>
              <a:avLst/>
              <a:gdLst/>
              <a:ahLst/>
              <a:cxnLst/>
              <a:rect l="l" t="t" r="r" b="b"/>
              <a:pathLst>
                <a:path w="15" h="19" extrusionOk="0">
                  <a:moveTo>
                    <a:pt x="1" y="1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2" name="Google Shape;4682;p37"/>
            <p:cNvSpPr/>
            <p:nvPr/>
          </p:nvSpPr>
          <p:spPr>
            <a:xfrm>
              <a:off x="2389532" y="1713021"/>
              <a:ext cx="54" cy="54"/>
            </a:xfrm>
            <a:custGeom>
              <a:avLst/>
              <a:gdLst/>
              <a:ahLst/>
              <a:cxnLst/>
              <a:rect l="l" t="t" r="r" b="b"/>
              <a:pathLst>
                <a:path w="4" h="4" extrusionOk="0">
                  <a:moveTo>
                    <a:pt x="0" y="4"/>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3" name="Google Shape;4683;p37"/>
            <p:cNvSpPr/>
            <p:nvPr/>
          </p:nvSpPr>
          <p:spPr>
            <a:xfrm>
              <a:off x="2389573" y="1712872"/>
              <a:ext cx="68" cy="109"/>
            </a:xfrm>
            <a:custGeom>
              <a:avLst/>
              <a:gdLst/>
              <a:ahLst/>
              <a:cxnLst/>
              <a:rect l="l" t="t" r="r" b="b"/>
              <a:pathLst>
                <a:path w="5" h="8" extrusionOk="0">
                  <a:moveTo>
                    <a:pt x="1" y="8"/>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4" name="Google Shape;4684;p37"/>
            <p:cNvSpPr/>
            <p:nvPr/>
          </p:nvSpPr>
          <p:spPr>
            <a:xfrm>
              <a:off x="2389763" y="1712397"/>
              <a:ext cx="204" cy="258"/>
            </a:xfrm>
            <a:custGeom>
              <a:avLst/>
              <a:gdLst/>
              <a:ahLst/>
              <a:cxnLst/>
              <a:rect l="l" t="t" r="r" b="b"/>
              <a:pathLst>
                <a:path w="15" h="19" extrusionOk="0">
                  <a:moveTo>
                    <a:pt x="1" y="18"/>
                  </a:moveTo>
                  <a:lnTo>
                    <a:pt x="15"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5" name="Google Shape;4685;p37"/>
            <p:cNvSpPr/>
            <p:nvPr/>
          </p:nvSpPr>
          <p:spPr>
            <a:xfrm>
              <a:off x="2389478" y="1713116"/>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6" name="Google Shape;4686;p37"/>
            <p:cNvSpPr/>
            <p:nvPr/>
          </p:nvSpPr>
          <p:spPr>
            <a:xfrm>
              <a:off x="2381114" y="1715248"/>
              <a:ext cx="353" cy="774"/>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7" name="Google Shape;4687;p37"/>
            <p:cNvSpPr/>
            <p:nvPr/>
          </p:nvSpPr>
          <p:spPr>
            <a:xfrm>
              <a:off x="2381114" y="1715248"/>
              <a:ext cx="109" cy="14"/>
            </a:xfrm>
            <a:custGeom>
              <a:avLst/>
              <a:gdLst/>
              <a:ahLst/>
              <a:cxnLst/>
              <a:rect l="l" t="t" r="r" b="b"/>
              <a:pathLst>
                <a:path w="8" h="1" extrusionOk="0">
                  <a:moveTo>
                    <a:pt x="1" y="1"/>
                  </a:moveTo>
                  <a:lnTo>
                    <a:pt x="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8" name="Google Shape;4688;p37"/>
            <p:cNvSpPr/>
            <p:nvPr/>
          </p:nvSpPr>
          <p:spPr>
            <a:xfrm>
              <a:off x="2381209" y="1715248"/>
              <a:ext cx="3530" cy="1779"/>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89" name="Google Shape;4689;p37"/>
            <p:cNvSpPr/>
            <p:nvPr/>
          </p:nvSpPr>
          <p:spPr>
            <a:xfrm>
              <a:off x="2390198" y="1711921"/>
              <a:ext cx="149" cy="163"/>
            </a:xfrm>
            <a:custGeom>
              <a:avLst/>
              <a:gdLst/>
              <a:ahLst/>
              <a:cxnLst/>
              <a:rect l="l" t="t" r="r" b="b"/>
              <a:pathLst>
                <a:path w="11" h="12" extrusionOk="0">
                  <a:moveTo>
                    <a:pt x="11" y="1"/>
                  </a:moveTo>
                  <a:lnTo>
                    <a:pt x="0" y="11"/>
                  </a:ln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0" name="Google Shape;4690;p37"/>
            <p:cNvSpPr/>
            <p:nvPr/>
          </p:nvSpPr>
          <p:spPr>
            <a:xfrm>
              <a:off x="2379404" y="1731799"/>
              <a:ext cx="163" cy="244"/>
            </a:xfrm>
            <a:custGeom>
              <a:avLst/>
              <a:gdLst/>
              <a:ahLst/>
              <a:cxnLst/>
              <a:rect l="l" t="t" r="r" b="b"/>
              <a:pathLst>
                <a:path w="12" h="18" extrusionOk="0">
                  <a:moveTo>
                    <a:pt x="1" y="0"/>
                  </a:moveTo>
                  <a:cubicBezTo>
                    <a:pt x="4" y="7"/>
                    <a:pt x="8" y="14"/>
                    <a:pt x="11" y="18"/>
                  </a:cubicBezTo>
                  <a:cubicBezTo>
                    <a:pt x="8" y="11"/>
                    <a:pt x="4" y="7"/>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1" name="Google Shape;4691;p37"/>
            <p:cNvSpPr/>
            <p:nvPr/>
          </p:nvSpPr>
          <p:spPr>
            <a:xfrm>
              <a:off x="2379268" y="1731459"/>
              <a:ext cx="149" cy="258"/>
            </a:xfrm>
            <a:custGeom>
              <a:avLst/>
              <a:gdLst/>
              <a:ahLst/>
              <a:cxnLst/>
              <a:rect l="l" t="t" r="r" b="b"/>
              <a:pathLst>
                <a:path w="11" h="19" extrusionOk="0">
                  <a:moveTo>
                    <a:pt x="0" y="1"/>
                  </a:moveTo>
                  <a:cubicBezTo>
                    <a:pt x="4" y="8"/>
                    <a:pt x="7" y="15"/>
                    <a:pt x="11" y="18"/>
                  </a:cubicBezTo>
                  <a:cubicBezTo>
                    <a:pt x="7" y="11"/>
                    <a:pt x="4" y="8"/>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2" name="Google Shape;4692;p37"/>
            <p:cNvSpPr/>
            <p:nvPr/>
          </p:nvSpPr>
          <p:spPr>
            <a:xfrm>
              <a:off x="2403748" y="1738262"/>
              <a:ext cx="339" cy="244"/>
            </a:xfrm>
            <a:custGeom>
              <a:avLst/>
              <a:gdLst/>
              <a:ahLst/>
              <a:cxnLst/>
              <a:rect l="l" t="t" r="r" b="b"/>
              <a:pathLst>
                <a:path w="25" h="18" extrusionOk="0">
                  <a:moveTo>
                    <a:pt x="25" y="18"/>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3" name="Google Shape;4693;p37"/>
            <p:cNvSpPr/>
            <p:nvPr/>
          </p:nvSpPr>
          <p:spPr>
            <a:xfrm>
              <a:off x="2404888" y="1738968"/>
              <a:ext cx="720" cy="394"/>
            </a:xfrm>
            <a:custGeom>
              <a:avLst/>
              <a:gdLst/>
              <a:ahLst/>
              <a:cxnLst/>
              <a:rect l="l" t="t" r="r" b="b"/>
              <a:pathLst>
                <a:path w="53" h="29" extrusionOk="0">
                  <a:moveTo>
                    <a:pt x="53" y="29"/>
                  </a:moveTo>
                  <a:cubicBezTo>
                    <a:pt x="35" y="18"/>
                    <a:pt x="18" y="11"/>
                    <a:pt x="0" y="1"/>
                  </a:cubicBezTo>
                  <a:cubicBezTo>
                    <a:pt x="18" y="11"/>
                    <a:pt x="35" y="18"/>
                    <a:pt x="53"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4" name="Google Shape;4694;p37"/>
            <p:cNvSpPr/>
            <p:nvPr/>
          </p:nvSpPr>
          <p:spPr>
            <a:xfrm>
              <a:off x="2403273" y="1737922"/>
              <a:ext cx="299" cy="204"/>
            </a:xfrm>
            <a:custGeom>
              <a:avLst/>
              <a:gdLst/>
              <a:ahLst/>
              <a:cxnLst/>
              <a:rect l="l" t="t" r="r" b="b"/>
              <a:pathLst>
                <a:path w="22" h="15" extrusionOk="0">
                  <a:moveTo>
                    <a:pt x="2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5" name="Google Shape;4695;p37"/>
            <p:cNvSpPr/>
            <p:nvPr/>
          </p:nvSpPr>
          <p:spPr>
            <a:xfrm>
              <a:off x="2398901" y="1729613"/>
              <a:ext cx="1005" cy="584"/>
            </a:xfrm>
            <a:custGeom>
              <a:avLst/>
              <a:gdLst/>
              <a:ahLst/>
              <a:cxnLst/>
              <a:rect l="l" t="t" r="r" b="b"/>
              <a:pathLst>
                <a:path w="74" h="43" extrusionOk="0">
                  <a:moveTo>
                    <a:pt x="73" y="0"/>
                  </a:moveTo>
                  <a:cubicBezTo>
                    <a:pt x="49" y="11"/>
                    <a:pt x="25" y="25"/>
                    <a:pt x="0" y="42"/>
                  </a:cubicBezTo>
                  <a:cubicBezTo>
                    <a:pt x="25" y="28"/>
                    <a:pt x="49" y="11"/>
                    <a:pt x="73"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6" name="Google Shape;4696;p37"/>
            <p:cNvSpPr/>
            <p:nvPr/>
          </p:nvSpPr>
          <p:spPr>
            <a:xfrm>
              <a:off x="2405839" y="1739443"/>
              <a:ext cx="394" cy="204"/>
            </a:xfrm>
            <a:custGeom>
              <a:avLst/>
              <a:gdLst/>
              <a:ahLst/>
              <a:cxnLst/>
              <a:rect l="l" t="t" r="r" b="b"/>
              <a:pathLst>
                <a:path w="29" h="15" extrusionOk="0">
                  <a:moveTo>
                    <a:pt x="28" y="15"/>
                  </a:moveTo>
                  <a:lnTo>
                    <a:pt x="28" y="15"/>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7" name="Google Shape;4697;p37"/>
            <p:cNvSpPr/>
            <p:nvPr/>
          </p:nvSpPr>
          <p:spPr>
            <a:xfrm>
              <a:off x="2385486" y="1735981"/>
              <a:ext cx="353" cy="14"/>
            </a:xfrm>
            <a:custGeom>
              <a:avLst/>
              <a:gdLst/>
              <a:ahLst/>
              <a:cxnLst/>
              <a:rect l="l" t="t" r="r" b="b"/>
              <a:pathLst>
                <a:path w="26" h="1" extrusionOk="0">
                  <a:moveTo>
                    <a:pt x="25" y="0"/>
                  </a:moveTo>
                  <a:lnTo>
                    <a:pt x="1" y="0"/>
                  </a:lnTo>
                  <a:lnTo>
                    <a:pt x="25" y="0"/>
                  </a:ln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8" name="Google Shape;4698;p37"/>
            <p:cNvSpPr/>
            <p:nvPr/>
          </p:nvSpPr>
          <p:spPr>
            <a:xfrm>
              <a:off x="2379784" y="1732369"/>
              <a:ext cx="204" cy="244"/>
            </a:xfrm>
            <a:custGeom>
              <a:avLst/>
              <a:gdLst/>
              <a:ahLst/>
              <a:cxnLst/>
              <a:rect l="l" t="t" r="r" b="b"/>
              <a:pathLst>
                <a:path w="15" h="18" extrusionOk="0">
                  <a:moveTo>
                    <a:pt x="15" y="18"/>
                  </a:moveTo>
                  <a:cubicBezTo>
                    <a:pt x="11" y="14"/>
                    <a:pt x="4" y="7"/>
                    <a:pt x="1" y="0"/>
                  </a:cubicBezTo>
                  <a:cubicBezTo>
                    <a:pt x="4" y="7"/>
                    <a:pt x="11" y="14"/>
                    <a:pt x="1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699" name="Google Shape;4699;p37"/>
            <p:cNvSpPr/>
            <p:nvPr/>
          </p:nvSpPr>
          <p:spPr>
            <a:xfrm>
              <a:off x="2402933" y="1737596"/>
              <a:ext cx="258" cy="204"/>
            </a:xfrm>
            <a:custGeom>
              <a:avLst/>
              <a:gdLst/>
              <a:ahLst/>
              <a:cxnLst/>
              <a:rect l="l" t="t" r="r" b="b"/>
              <a:pathLst>
                <a:path w="19" h="15" extrusionOk="0">
                  <a:moveTo>
                    <a:pt x="18"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0" name="Google Shape;4700;p37"/>
            <p:cNvSpPr/>
            <p:nvPr/>
          </p:nvSpPr>
          <p:spPr>
            <a:xfrm>
              <a:off x="2379594" y="1732125"/>
              <a:ext cx="163" cy="204"/>
            </a:xfrm>
            <a:custGeom>
              <a:avLst/>
              <a:gdLst/>
              <a:ahLst/>
              <a:cxnLst/>
              <a:rect l="l" t="t" r="r" b="b"/>
              <a:pathLst>
                <a:path w="12" h="15" extrusionOk="0">
                  <a:moveTo>
                    <a:pt x="11" y="15"/>
                  </a:moveTo>
                  <a:cubicBezTo>
                    <a:pt x="8" y="11"/>
                    <a:pt x="4" y="4"/>
                    <a:pt x="1" y="1"/>
                  </a:cubicBezTo>
                  <a:cubicBezTo>
                    <a:pt x="4" y="4"/>
                    <a:pt x="8" y="11"/>
                    <a:pt x="11"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1" name="Google Shape;4701;p37"/>
            <p:cNvSpPr/>
            <p:nvPr/>
          </p:nvSpPr>
          <p:spPr>
            <a:xfrm>
              <a:off x="2380069" y="1732695"/>
              <a:ext cx="204" cy="163"/>
            </a:xfrm>
            <a:custGeom>
              <a:avLst/>
              <a:gdLst/>
              <a:ahLst/>
              <a:cxnLst/>
              <a:rect l="l" t="t" r="r" b="b"/>
              <a:pathLst>
                <a:path w="15" h="12" extrusionOk="0">
                  <a:moveTo>
                    <a:pt x="15" y="1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2" name="Google Shape;4702;p37"/>
            <p:cNvSpPr/>
            <p:nvPr/>
          </p:nvSpPr>
          <p:spPr>
            <a:xfrm>
              <a:off x="2402648" y="1737311"/>
              <a:ext cx="204" cy="244"/>
            </a:xfrm>
            <a:custGeom>
              <a:avLst/>
              <a:gdLst/>
              <a:ahLst/>
              <a:cxnLst/>
              <a:rect l="l" t="t" r="r" b="b"/>
              <a:pathLst>
                <a:path w="15" h="18" extrusionOk="0">
                  <a:moveTo>
                    <a:pt x="15" y="18"/>
                  </a:moveTo>
                  <a:cubicBezTo>
                    <a:pt x="11" y="11"/>
                    <a:pt x="8" y="7"/>
                    <a:pt x="1" y="0"/>
                  </a:cubicBezTo>
                  <a:cubicBezTo>
                    <a:pt x="8" y="7"/>
                    <a:pt x="11" y="11"/>
                    <a:pt x="1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3" name="Google Shape;4703;p37"/>
            <p:cNvSpPr/>
            <p:nvPr/>
          </p:nvSpPr>
          <p:spPr>
            <a:xfrm>
              <a:off x="2380408" y="1732885"/>
              <a:ext cx="339" cy="204"/>
            </a:xfrm>
            <a:custGeom>
              <a:avLst/>
              <a:gdLst/>
              <a:ahLst/>
              <a:cxnLst/>
              <a:rect l="l" t="t" r="r" b="b"/>
              <a:pathLst>
                <a:path w="25" h="15" extrusionOk="0">
                  <a:moveTo>
                    <a:pt x="25" y="15"/>
                  </a:moveTo>
                  <a:cubicBezTo>
                    <a:pt x="14" y="11"/>
                    <a:pt x="7" y="8"/>
                    <a:pt x="0" y="1"/>
                  </a:cubicBezTo>
                  <a:cubicBezTo>
                    <a:pt x="7" y="8"/>
                    <a:pt x="14" y="11"/>
                    <a:pt x="25"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4" name="Google Shape;4704;p37"/>
            <p:cNvSpPr/>
            <p:nvPr/>
          </p:nvSpPr>
          <p:spPr>
            <a:xfrm>
              <a:off x="2404264" y="1738588"/>
              <a:ext cx="543" cy="353"/>
            </a:xfrm>
            <a:custGeom>
              <a:avLst/>
              <a:gdLst/>
              <a:ahLst/>
              <a:cxnLst/>
              <a:rect l="l" t="t" r="r" b="b"/>
              <a:pathLst>
                <a:path w="40" h="26" extrusionOk="0">
                  <a:moveTo>
                    <a:pt x="39"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5" name="Google Shape;4705;p37"/>
            <p:cNvSpPr/>
            <p:nvPr/>
          </p:nvSpPr>
          <p:spPr>
            <a:xfrm>
              <a:off x="2392329" y="1712641"/>
              <a:ext cx="3109" cy="2295"/>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6" name="Google Shape;4706;p37"/>
            <p:cNvSpPr/>
            <p:nvPr/>
          </p:nvSpPr>
          <p:spPr>
            <a:xfrm>
              <a:off x="2405364" y="1714447"/>
              <a:ext cx="244" cy="204"/>
            </a:xfrm>
            <a:custGeom>
              <a:avLst/>
              <a:gdLst/>
              <a:ahLst/>
              <a:cxnLst/>
              <a:rect l="l" t="t" r="r" b="b"/>
              <a:pathLst>
                <a:path w="18" h="15" extrusionOk="0">
                  <a:moveTo>
                    <a:pt x="0" y="14"/>
                  </a:move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7" name="Google Shape;4707;p37"/>
            <p:cNvSpPr/>
            <p:nvPr/>
          </p:nvSpPr>
          <p:spPr>
            <a:xfrm>
              <a:off x="2400612" y="1717298"/>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8" name="Google Shape;4708;p37"/>
            <p:cNvSpPr/>
            <p:nvPr/>
          </p:nvSpPr>
          <p:spPr>
            <a:xfrm>
              <a:off x="2403884" y="1715153"/>
              <a:ext cx="299" cy="109"/>
            </a:xfrm>
            <a:custGeom>
              <a:avLst/>
              <a:gdLst/>
              <a:ahLst/>
              <a:cxnLst/>
              <a:rect l="l" t="t" r="r" b="b"/>
              <a:pathLst>
                <a:path w="22" h="8" extrusionOk="0">
                  <a:moveTo>
                    <a:pt x="1" y="8"/>
                  </a:moveTo>
                  <a:lnTo>
                    <a:pt x="2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09" name="Google Shape;4709;p37"/>
            <p:cNvSpPr/>
            <p:nvPr/>
          </p:nvSpPr>
          <p:spPr>
            <a:xfrm>
              <a:off x="2404603" y="1714868"/>
              <a:ext cx="299" cy="109"/>
            </a:xfrm>
            <a:custGeom>
              <a:avLst/>
              <a:gdLst/>
              <a:ahLst/>
              <a:cxnLst/>
              <a:rect l="l" t="t" r="r" b="b"/>
              <a:pathLst>
                <a:path w="22" h="8" extrusionOk="0">
                  <a:moveTo>
                    <a:pt x="0" y="8"/>
                  </a:moveTo>
                  <a:lnTo>
                    <a:pt x="2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0" name="Google Shape;4710;p37"/>
            <p:cNvSpPr/>
            <p:nvPr/>
          </p:nvSpPr>
          <p:spPr>
            <a:xfrm>
              <a:off x="2403504" y="1715302"/>
              <a:ext cx="299" cy="109"/>
            </a:xfrm>
            <a:custGeom>
              <a:avLst/>
              <a:gdLst/>
              <a:ahLst/>
              <a:cxnLst/>
              <a:rect l="l" t="t" r="r" b="b"/>
              <a:pathLst>
                <a:path w="22" h="8" extrusionOk="0">
                  <a:moveTo>
                    <a:pt x="1" y="7"/>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1" name="Google Shape;4711;p37"/>
            <p:cNvSpPr/>
            <p:nvPr/>
          </p:nvSpPr>
          <p:spPr>
            <a:xfrm>
              <a:off x="2404929" y="1714637"/>
              <a:ext cx="353" cy="204"/>
            </a:xfrm>
            <a:custGeom>
              <a:avLst/>
              <a:gdLst/>
              <a:ahLst/>
              <a:cxnLst/>
              <a:rect l="l" t="t" r="r" b="b"/>
              <a:pathLst>
                <a:path w="26" h="15" extrusionOk="0">
                  <a:moveTo>
                    <a:pt x="1" y="14"/>
                  </a:move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2" name="Google Shape;4712;p37"/>
            <p:cNvSpPr/>
            <p:nvPr/>
          </p:nvSpPr>
          <p:spPr>
            <a:xfrm>
              <a:off x="2404223" y="1715017"/>
              <a:ext cx="299" cy="149"/>
            </a:xfrm>
            <a:custGeom>
              <a:avLst/>
              <a:gdLst/>
              <a:ahLst/>
              <a:cxnLst/>
              <a:rect l="l" t="t" r="r" b="b"/>
              <a:pathLst>
                <a:path w="22" h="11" extrusionOk="0">
                  <a:moveTo>
                    <a:pt x="0" y="11"/>
                  </a:moveTo>
                  <a:lnTo>
                    <a:pt x="2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3" name="Google Shape;4713;p37"/>
            <p:cNvSpPr/>
            <p:nvPr/>
          </p:nvSpPr>
          <p:spPr>
            <a:xfrm>
              <a:off x="2390333" y="1711921"/>
              <a:ext cx="543" cy="299"/>
            </a:xfrm>
            <a:custGeom>
              <a:avLst/>
              <a:gdLst/>
              <a:ahLst/>
              <a:cxnLst/>
              <a:rect l="l" t="t" r="r" b="b"/>
              <a:pathLst>
                <a:path w="40" h="22" extrusionOk="0">
                  <a:moveTo>
                    <a:pt x="1" y="1"/>
                  </a:moveTo>
                  <a:cubicBezTo>
                    <a:pt x="11" y="8"/>
                    <a:pt x="25" y="15"/>
                    <a:pt x="39" y="22"/>
                  </a:cubicBezTo>
                  <a:cubicBezTo>
                    <a:pt x="29" y="15"/>
                    <a:pt x="15" y="8"/>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4" name="Google Shape;4714;p37"/>
            <p:cNvSpPr/>
            <p:nvPr/>
          </p:nvSpPr>
          <p:spPr>
            <a:xfrm>
              <a:off x="2390958" y="1712261"/>
              <a:ext cx="394" cy="149"/>
            </a:xfrm>
            <a:custGeom>
              <a:avLst/>
              <a:gdLst/>
              <a:ahLst/>
              <a:cxnLst/>
              <a:rect l="l" t="t" r="r" b="b"/>
              <a:pathLst>
                <a:path w="29" h="11" extrusionOk="0">
                  <a:moveTo>
                    <a:pt x="0" y="0"/>
                  </a:moveTo>
                  <a:lnTo>
                    <a:pt x="2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5" name="Google Shape;4715;p37"/>
            <p:cNvSpPr/>
            <p:nvPr/>
          </p:nvSpPr>
          <p:spPr>
            <a:xfrm>
              <a:off x="2391664" y="1712492"/>
              <a:ext cx="204" cy="68"/>
            </a:xfrm>
            <a:custGeom>
              <a:avLst/>
              <a:gdLst/>
              <a:ahLst/>
              <a:cxnLst/>
              <a:rect l="l" t="t" r="r" b="b"/>
              <a:pathLst>
                <a:path w="15" h="5" extrusionOk="0">
                  <a:moveTo>
                    <a:pt x="1" y="1"/>
                  </a:moveTo>
                  <a:lnTo>
                    <a:pt x="15"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6" name="Google Shape;4716;p37"/>
            <p:cNvSpPr/>
            <p:nvPr/>
          </p:nvSpPr>
          <p:spPr>
            <a:xfrm>
              <a:off x="2400136" y="1717244"/>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7" name="Google Shape;4717;p37"/>
            <p:cNvSpPr/>
            <p:nvPr/>
          </p:nvSpPr>
          <p:spPr>
            <a:xfrm>
              <a:off x="2406029" y="1713822"/>
              <a:ext cx="244" cy="258"/>
            </a:xfrm>
            <a:custGeom>
              <a:avLst/>
              <a:gdLst/>
              <a:ahLst/>
              <a:cxnLst/>
              <a:rect l="l" t="t" r="r" b="b"/>
              <a:pathLst>
                <a:path w="18" h="19" extrusionOk="0">
                  <a:moveTo>
                    <a:pt x="18" y="1"/>
                  </a:moveTo>
                  <a:cubicBezTo>
                    <a:pt x="11" y="8"/>
                    <a:pt x="4" y="15"/>
                    <a:pt x="0" y="18"/>
                  </a:cubicBezTo>
                  <a:cubicBezTo>
                    <a:pt x="4" y="15"/>
                    <a:pt x="11" y="8"/>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8" name="Google Shape;4718;p37"/>
            <p:cNvSpPr/>
            <p:nvPr/>
          </p:nvSpPr>
          <p:spPr>
            <a:xfrm>
              <a:off x="2398331" y="1716578"/>
              <a:ext cx="530" cy="204"/>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19" name="Google Shape;4719;p37"/>
            <p:cNvSpPr/>
            <p:nvPr/>
          </p:nvSpPr>
          <p:spPr>
            <a:xfrm>
              <a:off x="2399702" y="1717108"/>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0" name="Google Shape;4720;p37"/>
            <p:cNvSpPr/>
            <p:nvPr/>
          </p:nvSpPr>
          <p:spPr>
            <a:xfrm>
              <a:off x="2405649" y="1714162"/>
              <a:ext cx="339" cy="244"/>
            </a:xfrm>
            <a:custGeom>
              <a:avLst/>
              <a:gdLst/>
              <a:ahLst/>
              <a:cxnLst/>
              <a:rect l="l" t="t" r="r" b="b"/>
              <a:pathLst>
                <a:path w="25" h="18" extrusionOk="0">
                  <a:moveTo>
                    <a:pt x="25" y="0"/>
                  </a:moveTo>
                  <a:cubicBezTo>
                    <a:pt x="14" y="4"/>
                    <a:pt x="7" y="11"/>
                    <a:pt x="0" y="18"/>
                  </a:cubicBezTo>
                  <a:cubicBezTo>
                    <a:pt x="7" y="11"/>
                    <a:pt x="18" y="4"/>
                    <a:pt x="2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1" name="Google Shape;4721;p37"/>
            <p:cNvSpPr/>
            <p:nvPr/>
          </p:nvSpPr>
          <p:spPr>
            <a:xfrm>
              <a:off x="2400747" y="1717244"/>
              <a:ext cx="163" cy="14"/>
            </a:xfrm>
            <a:custGeom>
              <a:avLst/>
              <a:gdLst/>
              <a:ahLst/>
              <a:cxnLst/>
              <a:rect l="l" t="t" r="r" b="b"/>
              <a:pathLst>
                <a:path w="12" h="1" extrusionOk="0">
                  <a:moveTo>
                    <a:pt x="1" y="1"/>
                  </a:move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2" name="Google Shape;4722;p37"/>
            <p:cNvSpPr/>
            <p:nvPr/>
          </p:nvSpPr>
          <p:spPr>
            <a:xfrm>
              <a:off x="2399322" y="1716959"/>
              <a:ext cx="109" cy="68"/>
            </a:xfrm>
            <a:custGeom>
              <a:avLst/>
              <a:gdLst/>
              <a:ahLst/>
              <a:cxnLst/>
              <a:rect l="l" t="t" r="r" b="b"/>
              <a:pathLst>
                <a:path w="8" h="5" extrusionOk="0">
                  <a:moveTo>
                    <a:pt x="1" y="1"/>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3" name="Google Shape;4723;p37"/>
            <p:cNvSpPr/>
            <p:nvPr/>
          </p:nvSpPr>
          <p:spPr>
            <a:xfrm>
              <a:off x="2381454" y="1716008"/>
              <a:ext cx="2485" cy="5010"/>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4" name="Google Shape;4724;p37"/>
            <p:cNvSpPr/>
            <p:nvPr/>
          </p:nvSpPr>
          <p:spPr>
            <a:xfrm>
              <a:off x="2390863" y="1732315"/>
              <a:ext cx="14" cy="204"/>
            </a:xfrm>
            <a:custGeom>
              <a:avLst/>
              <a:gdLst/>
              <a:ahLst/>
              <a:cxnLst/>
              <a:rect l="l" t="t" r="r" b="b"/>
              <a:pathLst>
                <a:path w="1" h="15" extrusionOk="0">
                  <a:moveTo>
                    <a:pt x="0" y="1"/>
                  </a:moveTo>
                  <a:lnTo>
                    <a:pt x="0" y="11"/>
                  </a:lnTo>
                  <a:cubicBezTo>
                    <a:pt x="0" y="15"/>
                    <a:pt x="0"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5" name="Google Shape;4725;p37"/>
            <p:cNvSpPr/>
            <p:nvPr/>
          </p:nvSpPr>
          <p:spPr>
            <a:xfrm>
              <a:off x="2390958" y="1732790"/>
              <a:ext cx="54" cy="204"/>
            </a:xfrm>
            <a:custGeom>
              <a:avLst/>
              <a:gdLst/>
              <a:ahLst/>
              <a:cxnLst/>
              <a:rect l="l" t="t" r="r" b="b"/>
              <a:pathLst>
                <a:path w="4" h="15" extrusionOk="0">
                  <a:moveTo>
                    <a:pt x="0"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6" name="Google Shape;4726;p37"/>
            <p:cNvSpPr/>
            <p:nvPr/>
          </p:nvSpPr>
          <p:spPr>
            <a:xfrm>
              <a:off x="2390809" y="1732179"/>
              <a:ext cx="68" cy="109"/>
            </a:xfrm>
            <a:custGeom>
              <a:avLst/>
              <a:gdLst/>
              <a:ahLst/>
              <a:cxnLst/>
              <a:rect l="l" t="t" r="r" b="b"/>
              <a:pathLst>
                <a:path w="5" h="8" extrusionOk="0">
                  <a:moveTo>
                    <a:pt x="4" y="0"/>
                  </a:moveTo>
                  <a:cubicBezTo>
                    <a:pt x="1" y="4"/>
                    <a:pt x="1" y="7"/>
                    <a:pt x="4" y="7"/>
                  </a:cubicBezTo>
                  <a:cubicBezTo>
                    <a:pt x="1" y="7"/>
                    <a:pt x="1" y="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7" name="Google Shape;4727;p37"/>
            <p:cNvSpPr/>
            <p:nvPr/>
          </p:nvSpPr>
          <p:spPr>
            <a:xfrm>
              <a:off x="2391243" y="1733550"/>
              <a:ext cx="149" cy="353"/>
            </a:xfrm>
            <a:custGeom>
              <a:avLst/>
              <a:gdLst/>
              <a:ahLst/>
              <a:cxnLst/>
              <a:rect l="l" t="t" r="r" b="b"/>
              <a:pathLst>
                <a:path w="11" h="26" extrusionOk="0">
                  <a:moveTo>
                    <a:pt x="0" y="1"/>
                  </a:moveTo>
                  <a:lnTo>
                    <a:pt x="11"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8" name="Google Shape;4728;p37"/>
            <p:cNvSpPr/>
            <p:nvPr/>
          </p:nvSpPr>
          <p:spPr>
            <a:xfrm>
              <a:off x="2391813" y="1734691"/>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29" name="Google Shape;4729;p37"/>
            <p:cNvSpPr/>
            <p:nvPr/>
          </p:nvSpPr>
          <p:spPr>
            <a:xfrm>
              <a:off x="2391474" y="1734080"/>
              <a:ext cx="258" cy="489"/>
            </a:xfrm>
            <a:custGeom>
              <a:avLst/>
              <a:gdLst/>
              <a:ahLst/>
              <a:cxnLst/>
              <a:rect l="l" t="t" r="r" b="b"/>
              <a:pathLst>
                <a:path w="19" h="36" extrusionOk="0">
                  <a:moveTo>
                    <a:pt x="1" y="0"/>
                  </a:moveTo>
                  <a:cubicBezTo>
                    <a:pt x="4" y="11"/>
                    <a:pt x="11" y="21"/>
                    <a:pt x="18" y="35"/>
                  </a:cubicBezTo>
                  <a:cubicBezTo>
                    <a:pt x="11" y="21"/>
                    <a:pt x="4" y="11"/>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0" name="Google Shape;4730;p37"/>
            <p:cNvSpPr/>
            <p:nvPr/>
          </p:nvSpPr>
          <p:spPr>
            <a:xfrm>
              <a:off x="2390904" y="1732559"/>
              <a:ext cx="14" cy="149"/>
            </a:xfrm>
            <a:custGeom>
              <a:avLst/>
              <a:gdLst/>
              <a:ahLst/>
              <a:cxnLst/>
              <a:rect l="l" t="t" r="r" b="b"/>
              <a:pathLst>
                <a:path w="1" h="11" extrusionOk="0">
                  <a:moveTo>
                    <a:pt x="1"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1" name="Google Shape;4731;p37"/>
            <p:cNvSpPr/>
            <p:nvPr/>
          </p:nvSpPr>
          <p:spPr>
            <a:xfrm>
              <a:off x="2391094" y="1733170"/>
              <a:ext cx="109" cy="258"/>
            </a:xfrm>
            <a:custGeom>
              <a:avLst/>
              <a:gdLst/>
              <a:ahLst/>
              <a:cxnLst/>
              <a:rect l="l" t="t" r="r" b="b"/>
              <a:pathLst>
                <a:path w="8" h="19"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2" name="Google Shape;4732;p37"/>
            <p:cNvSpPr/>
            <p:nvPr/>
          </p:nvSpPr>
          <p:spPr>
            <a:xfrm>
              <a:off x="2384726" y="1733930"/>
              <a:ext cx="109" cy="109"/>
            </a:xfrm>
            <a:custGeom>
              <a:avLst/>
              <a:gdLst/>
              <a:ahLst/>
              <a:cxnLst/>
              <a:rect l="l" t="t" r="r" b="b"/>
              <a:pathLst>
                <a:path w="8" h="8" extrusionOk="0">
                  <a:moveTo>
                    <a:pt x="8"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3" name="Google Shape;4733;p37"/>
            <p:cNvSpPr/>
            <p:nvPr/>
          </p:nvSpPr>
          <p:spPr>
            <a:xfrm>
              <a:off x="2379308" y="1731459"/>
              <a:ext cx="299" cy="163"/>
            </a:xfrm>
            <a:custGeom>
              <a:avLst/>
              <a:gdLst/>
              <a:ahLst/>
              <a:cxnLst/>
              <a:rect l="l" t="t" r="r" b="b"/>
              <a:pathLst>
                <a:path w="22" h="12" extrusionOk="0">
                  <a:moveTo>
                    <a:pt x="1" y="1"/>
                  </a:moveTo>
                  <a:lnTo>
                    <a:pt x="22" y="11"/>
                  </a:ln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4" name="Google Shape;4734;p37"/>
            <p:cNvSpPr/>
            <p:nvPr/>
          </p:nvSpPr>
          <p:spPr>
            <a:xfrm>
              <a:off x="2385350" y="1734691"/>
              <a:ext cx="14" cy="68"/>
            </a:xfrm>
            <a:custGeom>
              <a:avLst/>
              <a:gdLst/>
              <a:ahLst/>
              <a:cxnLst/>
              <a:rect l="l" t="t" r="r" b="b"/>
              <a:pathLst>
                <a:path w="1" h="5" extrusionOk="0">
                  <a:moveTo>
                    <a:pt x="0"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5" name="Google Shape;4735;p37"/>
            <p:cNvSpPr/>
            <p:nvPr/>
          </p:nvSpPr>
          <p:spPr>
            <a:xfrm>
              <a:off x="2379784" y="1731744"/>
              <a:ext cx="543" cy="299"/>
            </a:xfrm>
            <a:custGeom>
              <a:avLst/>
              <a:gdLst/>
              <a:ahLst/>
              <a:cxnLst/>
              <a:rect l="l" t="t" r="r" b="b"/>
              <a:pathLst>
                <a:path w="40" h="22" extrusionOk="0">
                  <a:moveTo>
                    <a:pt x="39"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6" name="Google Shape;4736;p37"/>
            <p:cNvSpPr/>
            <p:nvPr/>
          </p:nvSpPr>
          <p:spPr>
            <a:xfrm>
              <a:off x="2385826" y="173579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7" name="Google Shape;4737;p37"/>
            <p:cNvSpPr/>
            <p:nvPr/>
          </p:nvSpPr>
          <p:spPr>
            <a:xfrm>
              <a:off x="2385676" y="1735220"/>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8" name="Google Shape;4738;p37"/>
            <p:cNvSpPr/>
            <p:nvPr/>
          </p:nvSpPr>
          <p:spPr>
            <a:xfrm>
              <a:off x="2381264" y="1715682"/>
              <a:ext cx="434" cy="774"/>
            </a:xfrm>
            <a:custGeom>
              <a:avLst/>
              <a:gdLst/>
              <a:ahLst/>
              <a:cxnLst/>
              <a:rect l="l" t="t" r="r" b="b"/>
              <a:pathLst>
                <a:path w="32" h="57" extrusionOk="0">
                  <a:moveTo>
                    <a:pt x="0" y="0"/>
                  </a:moveTo>
                  <a:cubicBezTo>
                    <a:pt x="7" y="18"/>
                    <a:pt x="21" y="39"/>
                    <a:pt x="32" y="56"/>
                  </a:cubicBezTo>
                  <a:lnTo>
                    <a:pt x="14" y="25"/>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39" name="Google Shape;4739;p37"/>
            <p:cNvSpPr/>
            <p:nvPr/>
          </p:nvSpPr>
          <p:spPr>
            <a:xfrm>
              <a:off x="2379404" y="1731324"/>
              <a:ext cx="14" cy="54"/>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0" name="Google Shape;4740;p37"/>
            <p:cNvSpPr/>
            <p:nvPr/>
          </p:nvSpPr>
          <p:spPr>
            <a:xfrm>
              <a:off x="2385826" y="1735981"/>
              <a:ext cx="14" cy="14"/>
            </a:xfrm>
            <a:custGeom>
              <a:avLst/>
              <a:gdLst/>
              <a:ahLst/>
              <a:cxnLst/>
              <a:rect l="l" t="t" r="r" b="b"/>
              <a:pathLst>
                <a:path w="1" h="1" extrusionOk="0">
                  <a:moveTo>
                    <a:pt x="0" y="0"/>
                  </a:moveTo>
                  <a:lnTo>
                    <a:pt x="0"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1" name="Google Shape;4741;p37"/>
            <p:cNvSpPr/>
            <p:nvPr/>
          </p:nvSpPr>
          <p:spPr>
            <a:xfrm>
              <a:off x="2497528" y="1743000"/>
              <a:ext cx="87140" cy="73726"/>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2" name="Google Shape;4742;p37"/>
            <p:cNvSpPr/>
            <p:nvPr/>
          </p:nvSpPr>
          <p:spPr>
            <a:xfrm>
              <a:off x="2595449" y="1751378"/>
              <a:ext cx="0" cy="14"/>
            </a:xfrm>
            <a:custGeom>
              <a:avLst/>
              <a:gdLst/>
              <a:ahLst/>
              <a:cxnLst/>
              <a:rect l="l" t="t" r="r" b="b"/>
              <a:pathLst>
                <a:path h="1" extrusionOk="0">
                  <a:moveTo>
                    <a:pt x="0"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3" name="Google Shape;4743;p37"/>
            <p:cNvSpPr/>
            <p:nvPr/>
          </p:nvSpPr>
          <p:spPr>
            <a:xfrm>
              <a:off x="2589692" y="1751432"/>
              <a:ext cx="11134" cy="4046"/>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4" name="Google Shape;4744;p37"/>
            <p:cNvSpPr/>
            <p:nvPr/>
          </p:nvSpPr>
          <p:spPr>
            <a:xfrm>
              <a:off x="2541736" y="1751432"/>
              <a:ext cx="434" cy="109"/>
            </a:xfrm>
            <a:custGeom>
              <a:avLst/>
              <a:gdLst/>
              <a:ahLst/>
              <a:cxnLst/>
              <a:rect l="l" t="t" r="r" b="b"/>
              <a:pathLst>
                <a:path w="32" h="8" extrusionOk="0">
                  <a:moveTo>
                    <a:pt x="32" y="0"/>
                  </a:moveTo>
                  <a:cubicBezTo>
                    <a:pt x="21" y="0"/>
                    <a:pt x="11" y="4"/>
                    <a:pt x="0" y="4"/>
                  </a:cubicBezTo>
                  <a:lnTo>
                    <a:pt x="0" y="7"/>
                  </a:lnTo>
                  <a:lnTo>
                    <a:pt x="3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5" name="Google Shape;4745;p37"/>
            <p:cNvSpPr/>
            <p:nvPr/>
          </p:nvSpPr>
          <p:spPr>
            <a:xfrm>
              <a:off x="2550955" y="1754039"/>
              <a:ext cx="394" cy="258"/>
            </a:xfrm>
            <a:custGeom>
              <a:avLst/>
              <a:gdLst/>
              <a:ahLst/>
              <a:cxnLst/>
              <a:rect l="l" t="t" r="r" b="b"/>
              <a:pathLst>
                <a:path w="29" h="19" extrusionOk="0">
                  <a:moveTo>
                    <a:pt x="0" y="1"/>
                  </a:moveTo>
                  <a:lnTo>
                    <a:pt x="28" y="18"/>
                  </a:lnTo>
                  <a:lnTo>
                    <a:pt x="2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6" name="Google Shape;4746;p37"/>
            <p:cNvSpPr/>
            <p:nvPr/>
          </p:nvSpPr>
          <p:spPr>
            <a:xfrm>
              <a:off x="2549950" y="1753523"/>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7" name="Google Shape;4747;p37"/>
            <p:cNvSpPr/>
            <p:nvPr/>
          </p:nvSpPr>
          <p:spPr>
            <a:xfrm>
              <a:off x="2550236" y="1753618"/>
              <a:ext cx="109" cy="54"/>
            </a:xfrm>
            <a:custGeom>
              <a:avLst/>
              <a:gdLst/>
              <a:ahLst/>
              <a:cxnLst/>
              <a:rect l="l" t="t" r="r" b="b"/>
              <a:pathLst>
                <a:path w="8" h="4" extrusionOk="0">
                  <a:moveTo>
                    <a:pt x="8"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8" name="Google Shape;4748;p37"/>
            <p:cNvSpPr/>
            <p:nvPr/>
          </p:nvSpPr>
          <p:spPr>
            <a:xfrm>
              <a:off x="2549244" y="1753278"/>
              <a:ext cx="244" cy="14"/>
            </a:xfrm>
            <a:custGeom>
              <a:avLst/>
              <a:gdLst/>
              <a:ahLst/>
              <a:cxnLst/>
              <a:rect l="l" t="t" r="r" b="b"/>
              <a:pathLst>
                <a:path w="18" h="1" extrusionOk="0">
                  <a:moveTo>
                    <a:pt x="18" y="1"/>
                  </a:moveTo>
                  <a:cubicBezTo>
                    <a:pt x="11" y="1"/>
                    <a:pt x="7" y="1"/>
                    <a:pt x="0" y="1"/>
                  </a:cubicBezTo>
                  <a:cubicBezTo>
                    <a:pt x="7" y="1"/>
                    <a:pt x="11" y="1"/>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49" name="Google Shape;4749;p37"/>
            <p:cNvSpPr/>
            <p:nvPr/>
          </p:nvSpPr>
          <p:spPr>
            <a:xfrm>
              <a:off x="2550480" y="1753754"/>
              <a:ext cx="149" cy="68"/>
            </a:xfrm>
            <a:custGeom>
              <a:avLst/>
              <a:gdLst/>
              <a:ahLst/>
              <a:cxnLst/>
              <a:rect l="l" t="t" r="r" b="b"/>
              <a:pathLst>
                <a:path w="11" h="5" extrusionOk="0">
                  <a:moveTo>
                    <a:pt x="11"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0" name="Google Shape;4750;p37"/>
            <p:cNvSpPr/>
            <p:nvPr/>
          </p:nvSpPr>
          <p:spPr>
            <a:xfrm>
              <a:off x="2550711" y="1753903"/>
              <a:ext cx="204" cy="109"/>
            </a:xfrm>
            <a:custGeom>
              <a:avLst/>
              <a:gdLst/>
              <a:ahLst/>
              <a:cxnLst/>
              <a:rect l="l" t="t" r="r" b="b"/>
              <a:pathLst>
                <a:path w="15" h="8" extrusionOk="0">
                  <a:moveTo>
                    <a:pt x="15"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1" name="Google Shape;4751;p37"/>
            <p:cNvSpPr/>
            <p:nvPr/>
          </p:nvSpPr>
          <p:spPr>
            <a:xfrm>
              <a:off x="2549625" y="1753373"/>
              <a:ext cx="109" cy="14"/>
            </a:xfrm>
            <a:custGeom>
              <a:avLst/>
              <a:gdLst/>
              <a:ahLst/>
              <a:cxnLst/>
              <a:rect l="l" t="t" r="r" b="b"/>
              <a:pathLst>
                <a:path w="8" h="1" extrusionOk="0">
                  <a:moveTo>
                    <a:pt x="7"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2" name="Google Shape;4752;p37"/>
            <p:cNvSpPr/>
            <p:nvPr/>
          </p:nvSpPr>
          <p:spPr>
            <a:xfrm>
              <a:off x="2551756" y="1754568"/>
              <a:ext cx="1439" cy="910"/>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3" name="Google Shape;4753;p37"/>
            <p:cNvSpPr/>
            <p:nvPr/>
          </p:nvSpPr>
          <p:spPr>
            <a:xfrm>
              <a:off x="2542917" y="1751147"/>
              <a:ext cx="543" cy="149"/>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4" name="Google Shape;4754;p37"/>
            <p:cNvSpPr/>
            <p:nvPr/>
          </p:nvSpPr>
          <p:spPr>
            <a:xfrm>
              <a:off x="2508784" y="176877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5" name="Google Shape;4755;p37"/>
            <p:cNvSpPr/>
            <p:nvPr/>
          </p:nvSpPr>
          <p:spPr>
            <a:xfrm>
              <a:off x="2511499" y="1770440"/>
              <a:ext cx="489" cy="14"/>
            </a:xfrm>
            <a:custGeom>
              <a:avLst/>
              <a:gdLst/>
              <a:ahLst/>
              <a:cxnLst/>
              <a:rect l="l" t="t" r="r" b="b"/>
              <a:pathLst>
                <a:path w="36" h="1" extrusionOk="0">
                  <a:moveTo>
                    <a:pt x="15" y="0"/>
                  </a:moveTo>
                  <a:lnTo>
                    <a:pt x="36"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6" name="Google Shape;4756;p37"/>
            <p:cNvSpPr/>
            <p:nvPr/>
          </p:nvSpPr>
          <p:spPr>
            <a:xfrm>
              <a:off x="2509734" y="1769965"/>
              <a:ext cx="1018" cy="394"/>
            </a:xfrm>
            <a:custGeom>
              <a:avLst/>
              <a:gdLst/>
              <a:ahLst/>
              <a:cxnLst/>
              <a:rect l="l" t="t" r="r" b="b"/>
              <a:pathLst>
                <a:path w="75" h="29" extrusionOk="0">
                  <a:moveTo>
                    <a:pt x="74" y="28"/>
                  </a:moveTo>
                  <a:cubicBezTo>
                    <a:pt x="50" y="21"/>
                    <a:pt x="25" y="11"/>
                    <a:pt x="1" y="0"/>
                  </a:cubicBezTo>
                  <a:cubicBezTo>
                    <a:pt x="25" y="11"/>
                    <a:pt x="50" y="21"/>
                    <a:pt x="74"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7" name="Google Shape;4757;p37"/>
            <p:cNvSpPr/>
            <p:nvPr/>
          </p:nvSpPr>
          <p:spPr>
            <a:xfrm>
              <a:off x="2510888" y="1770345"/>
              <a:ext cx="475" cy="54"/>
            </a:xfrm>
            <a:custGeom>
              <a:avLst/>
              <a:gdLst/>
              <a:ahLst/>
              <a:cxnLst/>
              <a:rect l="l" t="t" r="r" b="b"/>
              <a:pathLst>
                <a:path w="35" h="4" extrusionOk="0">
                  <a:moveTo>
                    <a:pt x="35" y="4"/>
                  </a:moveTo>
                  <a:cubicBezTo>
                    <a:pt x="21" y="4"/>
                    <a:pt x="11" y="4"/>
                    <a:pt x="0" y="0"/>
                  </a:cubicBezTo>
                  <a:cubicBezTo>
                    <a:pt x="11" y="4"/>
                    <a:pt x="21" y="4"/>
                    <a:pt x="35" y="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8" name="Google Shape;4758;p37"/>
            <p:cNvSpPr/>
            <p:nvPr/>
          </p:nvSpPr>
          <p:spPr>
            <a:xfrm>
              <a:off x="2509354" y="1769680"/>
              <a:ext cx="299" cy="204"/>
            </a:xfrm>
            <a:custGeom>
              <a:avLst/>
              <a:gdLst/>
              <a:ahLst/>
              <a:cxnLst/>
              <a:rect l="l" t="t" r="r" b="b"/>
              <a:pathLst>
                <a:path w="22" h="15" extrusionOk="0">
                  <a:moveTo>
                    <a:pt x="22" y="14"/>
                  </a:moveTo>
                  <a:cubicBezTo>
                    <a:pt x="15" y="11"/>
                    <a:pt x="8" y="4"/>
                    <a:pt x="1" y="0"/>
                  </a:cubicBezTo>
                  <a:cubicBezTo>
                    <a:pt x="8" y="4"/>
                    <a:pt x="15" y="11"/>
                    <a:pt x="22"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59" name="Google Shape;4759;p37"/>
            <p:cNvSpPr/>
            <p:nvPr/>
          </p:nvSpPr>
          <p:spPr>
            <a:xfrm>
              <a:off x="2509069" y="1769300"/>
              <a:ext cx="204" cy="244"/>
            </a:xfrm>
            <a:custGeom>
              <a:avLst/>
              <a:gdLst/>
              <a:ahLst/>
              <a:cxnLst/>
              <a:rect l="l" t="t" r="r" b="b"/>
              <a:pathLst>
                <a:path w="15" h="18" extrusionOk="0">
                  <a:moveTo>
                    <a:pt x="15" y="18"/>
                  </a:moveTo>
                  <a:cubicBezTo>
                    <a:pt x="8" y="11"/>
                    <a:pt x="4" y="7"/>
                    <a:pt x="1" y="0"/>
                  </a:cubicBezTo>
                  <a:cubicBezTo>
                    <a:pt x="4" y="7"/>
                    <a:pt x="8" y="11"/>
                    <a:pt x="15"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0" name="Google Shape;4760;p37"/>
            <p:cNvSpPr/>
            <p:nvPr/>
          </p:nvSpPr>
          <p:spPr>
            <a:xfrm>
              <a:off x="2534975" y="1750997"/>
              <a:ext cx="489" cy="543"/>
            </a:xfrm>
            <a:custGeom>
              <a:avLst/>
              <a:gdLst/>
              <a:ahLst/>
              <a:cxnLst/>
              <a:rect l="l" t="t" r="r" b="b"/>
              <a:pathLst>
                <a:path w="36" h="40" extrusionOk="0">
                  <a:moveTo>
                    <a:pt x="36" y="1"/>
                  </a:moveTo>
                  <a:cubicBezTo>
                    <a:pt x="25" y="11"/>
                    <a:pt x="11" y="25"/>
                    <a:pt x="1" y="39"/>
                  </a:cubicBezTo>
                  <a:cubicBezTo>
                    <a:pt x="11" y="25"/>
                    <a:pt x="25" y="11"/>
                    <a:pt x="3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1" name="Google Shape;4761;p37"/>
            <p:cNvSpPr/>
            <p:nvPr/>
          </p:nvSpPr>
          <p:spPr>
            <a:xfrm>
              <a:off x="2536780" y="1750047"/>
              <a:ext cx="109" cy="14"/>
            </a:xfrm>
            <a:custGeom>
              <a:avLst/>
              <a:gdLst/>
              <a:ahLst/>
              <a:cxnLst/>
              <a:rect l="l" t="t" r="r" b="b"/>
              <a:pathLst>
                <a:path w="8" h="1" extrusionOk="0">
                  <a:moveTo>
                    <a:pt x="1" y="0"/>
                  </a:moveTo>
                  <a:lnTo>
                    <a:pt x="1" y="0"/>
                  </a:lnTo>
                  <a:lnTo>
                    <a:pt x="8" y="0"/>
                  </a:ln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2" name="Google Shape;4762;p37"/>
            <p:cNvSpPr/>
            <p:nvPr/>
          </p:nvSpPr>
          <p:spPr>
            <a:xfrm>
              <a:off x="2512219" y="1770291"/>
              <a:ext cx="679" cy="109"/>
            </a:xfrm>
            <a:custGeom>
              <a:avLst/>
              <a:gdLst/>
              <a:ahLst/>
              <a:cxnLst/>
              <a:rect l="l" t="t" r="r" b="b"/>
              <a:pathLst>
                <a:path w="50" h="8" extrusionOk="0">
                  <a:moveTo>
                    <a:pt x="49" y="1"/>
                  </a:moveTo>
                  <a:cubicBezTo>
                    <a:pt x="32" y="4"/>
                    <a:pt x="14" y="8"/>
                    <a:pt x="0" y="8"/>
                  </a:cubicBezTo>
                  <a:cubicBezTo>
                    <a:pt x="14" y="8"/>
                    <a:pt x="32" y="4"/>
                    <a:pt x="4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3" name="Google Shape;4763;p37"/>
            <p:cNvSpPr/>
            <p:nvPr/>
          </p:nvSpPr>
          <p:spPr>
            <a:xfrm>
              <a:off x="2503230" y="1767779"/>
              <a:ext cx="679" cy="204"/>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4" name="Google Shape;4764;p37"/>
            <p:cNvSpPr/>
            <p:nvPr/>
          </p:nvSpPr>
          <p:spPr>
            <a:xfrm>
              <a:off x="2542917" y="1751187"/>
              <a:ext cx="489" cy="109"/>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5" name="Google Shape;4765;p37"/>
            <p:cNvSpPr/>
            <p:nvPr/>
          </p:nvSpPr>
          <p:spPr>
            <a:xfrm>
              <a:off x="2502035" y="1769436"/>
              <a:ext cx="68" cy="394"/>
            </a:xfrm>
            <a:custGeom>
              <a:avLst/>
              <a:gdLst/>
              <a:ahLst/>
              <a:cxnLst/>
              <a:rect l="l" t="t" r="r" b="b"/>
              <a:pathLst>
                <a:path w="5" h="29" extrusionOk="0">
                  <a:moveTo>
                    <a:pt x="1" y="29"/>
                  </a:moveTo>
                  <a:cubicBezTo>
                    <a:pt x="1" y="18"/>
                    <a:pt x="4" y="11"/>
                    <a:pt x="4" y="1"/>
                  </a:cubicBezTo>
                  <a:cubicBezTo>
                    <a:pt x="4" y="11"/>
                    <a:pt x="1" y="18"/>
                    <a:pt x="1" y="2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6" name="Google Shape;4766;p37"/>
            <p:cNvSpPr/>
            <p:nvPr/>
          </p:nvSpPr>
          <p:spPr>
            <a:xfrm>
              <a:off x="2499143" y="1813793"/>
              <a:ext cx="14" cy="204"/>
            </a:xfrm>
            <a:custGeom>
              <a:avLst/>
              <a:gdLst/>
              <a:ahLst/>
              <a:cxnLst/>
              <a:rect l="l" t="t" r="r" b="b"/>
              <a:pathLst>
                <a:path w="1" h="15" extrusionOk="0">
                  <a:moveTo>
                    <a:pt x="0" y="14"/>
                  </a:moveTo>
                  <a:cubicBezTo>
                    <a:pt x="0" y="7"/>
                    <a:pt x="0" y="4"/>
                    <a:pt x="0" y="0"/>
                  </a:cubicBezTo>
                  <a:cubicBezTo>
                    <a:pt x="0" y="4"/>
                    <a:pt x="0" y="7"/>
                    <a:pt x="0"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7" name="Google Shape;4767;p37"/>
            <p:cNvSpPr/>
            <p:nvPr/>
          </p:nvSpPr>
          <p:spPr>
            <a:xfrm>
              <a:off x="2500230" y="1774663"/>
              <a:ext cx="448" cy="489"/>
            </a:xfrm>
            <a:custGeom>
              <a:avLst/>
              <a:gdLst/>
              <a:ahLst/>
              <a:cxnLst/>
              <a:rect l="l" t="t" r="r" b="b"/>
              <a:pathLst>
                <a:path w="33" h="36" extrusionOk="0">
                  <a:moveTo>
                    <a:pt x="32" y="1"/>
                  </a:moveTo>
                  <a:cubicBezTo>
                    <a:pt x="22" y="15"/>
                    <a:pt x="11" y="25"/>
                    <a:pt x="1" y="36"/>
                  </a:cubicBezTo>
                  <a:cubicBezTo>
                    <a:pt x="15" y="25"/>
                    <a:pt x="22" y="15"/>
                    <a:pt x="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8" name="Google Shape;4768;p37"/>
            <p:cNvSpPr/>
            <p:nvPr/>
          </p:nvSpPr>
          <p:spPr>
            <a:xfrm>
              <a:off x="2502131" y="1767969"/>
              <a:ext cx="1113" cy="1385"/>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69" name="Google Shape;4769;p37"/>
            <p:cNvSpPr/>
            <p:nvPr/>
          </p:nvSpPr>
          <p:spPr>
            <a:xfrm>
              <a:off x="2500664" y="1769911"/>
              <a:ext cx="1480" cy="4725"/>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0" name="Google Shape;4770;p37"/>
            <p:cNvSpPr/>
            <p:nvPr/>
          </p:nvSpPr>
          <p:spPr>
            <a:xfrm>
              <a:off x="2503081" y="1767874"/>
              <a:ext cx="353" cy="204"/>
            </a:xfrm>
            <a:custGeom>
              <a:avLst/>
              <a:gdLst/>
              <a:ahLst/>
              <a:cxnLst/>
              <a:rect l="l" t="t" r="r" b="b"/>
              <a:pathLst>
                <a:path w="26" h="15" extrusionOk="0">
                  <a:moveTo>
                    <a:pt x="25" y="0"/>
                  </a:moveTo>
                  <a:cubicBezTo>
                    <a:pt x="15" y="4"/>
                    <a:pt x="8" y="7"/>
                    <a:pt x="1" y="14"/>
                  </a:cubicBezTo>
                  <a:lnTo>
                    <a:pt x="11" y="7"/>
                  </a:lnTo>
                  <a:lnTo>
                    <a:pt x="25"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1" name="Google Shape;4771;p37"/>
            <p:cNvSpPr/>
            <p:nvPr/>
          </p:nvSpPr>
          <p:spPr>
            <a:xfrm>
              <a:off x="2579848" y="1757895"/>
              <a:ext cx="68" cy="14"/>
            </a:xfrm>
            <a:custGeom>
              <a:avLst/>
              <a:gdLst/>
              <a:ahLst/>
              <a:cxnLst/>
              <a:rect l="l" t="t" r="r" b="b"/>
              <a:pathLst>
                <a:path w="5"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2" name="Google Shape;4772;p37"/>
            <p:cNvSpPr/>
            <p:nvPr/>
          </p:nvSpPr>
          <p:spPr>
            <a:xfrm>
              <a:off x="2583419" y="1758221"/>
              <a:ext cx="204" cy="68"/>
            </a:xfrm>
            <a:custGeom>
              <a:avLst/>
              <a:gdLst/>
              <a:ahLst/>
              <a:cxnLst/>
              <a:rect l="l" t="t" r="r" b="b"/>
              <a:pathLst>
                <a:path w="15" h="5" extrusionOk="0">
                  <a:moveTo>
                    <a:pt x="0" y="4"/>
                  </a:moveTo>
                  <a:lnTo>
                    <a:pt x="1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3" name="Google Shape;4773;p37"/>
            <p:cNvSpPr/>
            <p:nvPr/>
          </p:nvSpPr>
          <p:spPr>
            <a:xfrm>
              <a:off x="2556318" y="1754568"/>
              <a:ext cx="204" cy="244"/>
            </a:xfrm>
            <a:custGeom>
              <a:avLst/>
              <a:gdLst/>
              <a:ahLst/>
              <a:cxnLst/>
              <a:rect l="l" t="t" r="r" b="b"/>
              <a:pathLst>
                <a:path w="15" h="18" extrusionOk="0">
                  <a:moveTo>
                    <a:pt x="1" y="18"/>
                  </a:moveTo>
                  <a:cubicBezTo>
                    <a:pt x="8" y="11"/>
                    <a:pt x="11" y="4"/>
                    <a:pt x="15" y="0"/>
                  </a:cubicBezTo>
                  <a:cubicBezTo>
                    <a:pt x="11" y="4"/>
                    <a:pt x="8" y="11"/>
                    <a:pt x="1"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4" name="Google Shape;4774;p37"/>
            <p:cNvSpPr/>
            <p:nvPr/>
          </p:nvSpPr>
          <p:spPr>
            <a:xfrm>
              <a:off x="2582319" y="1758465"/>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5" name="Google Shape;4775;p37"/>
            <p:cNvSpPr/>
            <p:nvPr/>
          </p:nvSpPr>
          <p:spPr>
            <a:xfrm>
              <a:off x="2584030" y="1758126"/>
              <a:ext cx="68" cy="14"/>
            </a:xfrm>
            <a:custGeom>
              <a:avLst/>
              <a:gdLst/>
              <a:ahLst/>
              <a:cxnLst/>
              <a:rect l="l" t="t" r="r" b="b"/>
              <a:pathLst>
                <a:path w="5" h="1" extrusionOk="0">
                  <a:moveTo>
                    <a:pt x="4"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6" name="Google Shape;4776;p37"/>
            <p:cNvSpPr/>
            <p:nvPr/>
          </p:nvSpPr>
          <p:spPr>
            <a:xfrm>
              <a:off x="2551335" y="1754283"/>
              <a:ext cx="394" cy="244"/>
            </a:xfrm>
            <a:custGeom>
              <a:avLst/>
              <a:gdLst/>
              <a:ahLst/>
              <a:cxnLst/>
              <a:rect l="l" t="t" r="r" b="b"/>
              <a:pathLst>
                <a:path w="29" h="18" extrusionOk="0">
                  <a:moveTo>
                    <a:pt x="0" y="0"/>
                  </a:moveTo>
                  <a:lnTo>
                    <a:pt x="28" y="18"/>
                  </a:lnTo>
                  <a:lnTo>
                    <a:pt x="18" y="11"/>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7" name="Google Shape;4777;p37"/>
            <p:cNvSpPr/>
            <p:nvPr/>
          </p:nvSpPr>
          <p:spPr>
            <a:xfrm>
              <a:off x="2582890" y="1758370"/>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8" name="Google Shape;4778;p37"/>
            <p:cNvSpPr/>
            <p:nvPr/>
          </p:nvSpPr>
          <p:spPr>
            <a:xfrm>
              <a:off x="2581803" y="175850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79" name="Google Shape;4779;p37"/>
            <p:cNvSpPr/>
            <p:nvPr/>
          </p:nvSpPr>
          <p:spPr>
            <a:xfrm>
              <a:off x="2596494" y="1752423"/>
              <a:ext cx="2811" cy="1344"/>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0" name="Google Shape;4780;p37"/>
            <p:cNvSpPr/>
            <p:nvPr/>
          </p:nvSpPr>
          <p:spPr>
            <a:xfrm>
              <a:off x="2600147" y="1753618"/>
              <a:ext cx="163" cy="14"/>
            </a:xfrm>
            <a:custGeom>
              <a:avLst/>
              <a:gdLst/>
              <a:ahLst/>
              <a:cxnLst/>
              <a:rect l="l" t="t" r="r" b="b"/>
              <a:pathLst>
                <a:path w="12" h="1" extrusionOk="0">
                  <a:moveTo>
                    <a:pt x="1"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1" name="Google Shape;4781;p37"/>
            <p:cNvSpPr/>
            <p:nvPr/>
          </p:nvSpPr>
          <p:spPr>
            <a:xfrm>
              <a:off x="2596250" y="1752097"/>
              <a:ext cx="54" cy="54"/>
            </a:xfrm>
            <a:custGeom>
              <a:avLst/>
              <a:gdLst/>
              <a:ahLst/>
              <a:cxnLst/>
              <a:rect l="l" t="t" r="r" b="b"/>
              <a:pathLst>
                <a:path w="4" h="4" extrusionOk="0">
                  <a:moveTo>
                    <a:pt x="1" y="0"/>
                  </a:moveTo>
                  <a:lnTo>
                    <a:pt x="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2" name="Google Shape;4782;p37"/>
            <p:cNvSpPr/>
            <p:nvPr/>
          </p:nvSpPr>
          <p:spPr>
            <a:xfrm>
              <a:off x="2599536" y="1753563"/>
              <a:ext cx="244" cy="14"/>
            </a:xfrm>
            <a:custGeom>
              <a:avLst/>
              <a:gdLst/>
              <a:ahLst/>
              <a:cxnLst/>
              <a:rect l="l" t="t" r="r" b="b"/>
              <a:pathLst>
                <a:path w="18" h="1" extrusionOk="0">
                  <a:moveTo>
                    <a:pt x="0"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3" name="Google Shape;4783;p37"/>
            <p:cNvSpPr/>
            <p:nvPr/>
          </p:nvSpPr>
          <p:spPr>
            <a:xfrm>
              <a:off x="2595639" y="1751473"/>
              <a:ext cx="190" cy="163"/>
            </a:xfrm>
            <a:custGeom>
              <a:avLst/>
              <a:gdLst/>
              <a:ahLst/>
              <a:cxnLst/>
              <a:rect l="l" t="t" r="r" b="b"/>
              <a:pathLst>
                <a:path w="14" h="12" extrusionOk="0">
                  <a:moveTo>
                    <a:pt x="0" y="1"/>
                  </a:moveTo>
                  <a:lnTo>
                    <a:pt x="14"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4" name="Google Shape;4784;p37"/>
            <p:cNvSpPr/>
            <p:nvPr/>
          </p:nvSpPr>
          <p:spPr>
            <a:xfrm>
              <a:off x="2595965" y="1751758"/>
              <a:ext cx="149" cy="109"/>
            </a:xfrm>
            <a:custGeom>
              <a:avLst/>
              <a:gdLst/>
              <a:ahLst/>
              <a:cxnLst/>
              <a:rect l="l" t="t" r="r" b="b"/>
              <a:pathLst>
                <a:path w="11" h="8" extrusionOk="0">
                  <a:moveTo>
                    <a:pt x="1" y="1"/>
                  </a:moveTo>
                  <a:lnTo>
                    <a:pt x="1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5" name="Google Shape;4785;p37"/>
            <p:cNvSpPr/>
            <p:nvPr/>
          </p:nvSpPr>
          <p:spPr>
            <a:xfrm>
              <a:off x="2600812" y="1753754"/>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6" name="Google Shape;4786;p37"/>
            <p:cNvSpPr/>
            <p:nvPr/>
          </p:nvSpPr>
          <p:spPr>
            <a:xfrm>
              <a:off x="2578952" y="1755709"/>
              <a:ext cx="774" cy="2050"/>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7" name="Google Shape;4787;p37"/>
            <p:cNvSpPr/>
            <p:nvPr/>
          </p:nvSpPr>
          <p:spPr>
            <a:xfrm>
              <a:off x="2556183" y="1754853"/>
              <a:ext cx="149" cy="204"/>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8" name="Google Shape;4788;p37"/>
            <p:cNvSpPr/>
            <p:nvPr/>
          </p:nvSpPr>
          <p:spPr>
            <a:xfrm>
              <a:off x="2556033" y="1755138"/>
              <a:ext cx="68" cy="54"/>
            </a:xfrm>
            <a:custGeom>
              <a:avLst/>
              <a:gdLst/>
              <a:ahLst/>
              <a:cxnLst/>
              <a:rect l="l" t="t" r="r" b="b"/>
              <a:pathLst>
                <a:path w="5" h="4" extrusionOk="0">
                  <a:moveTo>
                    <a:pt x="4"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89" name="Google Shape;4789;p37"/>
            <p:cNvSpPr/>
            <p:nvPr/>
          </p:nvSpPr>
          <p:spPr>
            <a:xfrm>
              <a:off x="2589692" y="1751378"/>
              <a:ext cx="5716" cy="4100"/>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0" name="Google Shape;4790;p37"/>
            <p:cNvSpPr/>
            <p:nvPr/>
          </p:nvSpPr>
          <p:spPr>
            <a:xfrm>
              <a:off x="2552951" y="1755274"/>
              <a:ext cx="204" cy="68"/>
            </a:xfrm>
            <a:custGeom>
              <a:avLst/>
              <a:gdLst/>
              <a:ahLst/>
              <a:cxnLst/>
              <a:rect l="l" t="t" r="r" b="b"/>
              <a:pathLst>
                <a:path w="15" h="5" extrusionOk="0">
                  <a:moveTo>
                    <a:pt x="0" y="1"/>
                  </a:moveTo>
                  <a:lnTo>
                    <a:pt x="14"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1" name="Google Shape;4791;p37"/>
            <p:cNvSpPr/>
            <p:nvPr/>
          </p:nvSpPr>
          <p:spPr>
            <a:xfrm>
              <a:off x="2551566" y="1754419"/>
              <a:ext cx="1398" cy="828"/>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2" name="Google Shape;4792;p37"/>
            <p:cNvSpPr/>
            <p:nvPr/>
          </p:nvSpPr>
          <p:spPr>
            <a:xfrm>
              <a:off x="2502185" y="1754514"/>
              <a:ext cx="119265" cy="108620"/>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solidFill>
              <a:srgbClr val="FFE3E8"/>
            </a:solidFill>
            <a:ln>
              <a:noFill/>
            </a:ln>
          </p:spPr>
          <p:txBody>
            <a:bodyPr spcFirstLastPara="1" wrap="square" lIns="121900" tIns="121900" rIns="121900" bIns="121900" anchor="ctr" anchorCtr="0">
              <a:noAutofit/>
            </a:bodyPr>
            <a:lstStyle/>
            <a:p>
              <a:endParaRPr sz="2400"/>
            </a:p>
          </p:txBody>
        </p:sp>
        <p:sp>
          <p:nvSpPr>
            <p:cNvPr id="4793" name="Google Shape;4793;p37"/>
            <p:cNvSpPr/>
            <p:nvPr/>
          </p:nvSpPr>
          <p:spPr>
            <a:xfrm>
              <a:off x="2562306" y="1858137"/>
              <a:ext cx="4155" cy="353"/>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4" name="Google Shape;4794;p37"/>
            <p:cNvSpPr/>
            <p:nvPr/>
          </p:nvSpPr>
          <p:spPr>
            <a:xfrm>
              <a:off x="2597961" y="1785077"/>
              <a:ext cx="5431" cy="8187"/>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5" name="Google Shape;4795;p37"/>
            <p:cNvSpPr/>
            <p:nvPr/>
          </p:nvSpPr>
          <p:spPr>
            <a:xfrm>
              <a:off x="2605903" y="1793210"/>
              <a:ext cx="720" cy="815"/>
            </a:xfrm>
            <a:custGeom>
              <a:avLst/>
              <a:gdLst/>
              <a:ahLst/>
              <a:cxnLst/>
              <a:rect l="l" t="t" r="r" b="b"/>
              <a:pathLst>
                <a:path w="53" h="60" extrusionOk="0">
                  <a:moveTo>
                    <a:pt x="53" y="60"/>
                  </a:moveTo>
                  <a:cubicBezTo>
                    <a:pt x="39" y="35"/>
                    <a:pt x="21" y="14"/>
                    <a:pt x="0" y="0"/>
                  </a:cubicBezTo>
                  <a:cubicBezTo>
                    <a:pt x="21" y="14"/>
                    <a:pt x="39" y="35"/>
                    <a:pt x="53" y="6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6" name="Google Shape;4796;p37"/>
            <p:cNvSpPr/>
            <p:nvPr/>
          </p:nvSpPr>
          <p:spPr>
            <a:xfrm>
              <a:off x="2580663" y="1829951"/>
              <a:ext cx="204" cy="109"/>
            </a:xfrm>
            <a:custGeom>
              <a:avLst/>
              <a:gdLst/>
              <a:ahLst/>
              <a:cxnLst/>
              <a:rect l="l" t="t" r="r" b="b"/>
              <a:pathLst>
                <a:path w="15" h="8" extrusionOk="0">
                  <a:moveTo>
                    <a:pt x="14"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7" name="Google Shape;4797;p37"/>
            <p:cNvSpPr/>
            <p:nvPr/>
          </p:nvSpPr>
          <p:spPr>
            <a:xfrm>
              <a:off x="2555273" y="1862360"/>
              <a:ext cx="68" cy="68"/>
            </a:xfrm>
            <a:custGeom>
              <a:avLst/>
              <a:gdLst/>
              <a:ahLst/>
              <a:cxnLst/>
              <a:rect l="l" t="t" r="r" b="b"/>
              <a:pathLst>
                <a:path w="5" h="5" extrusionOk="0">
                  <a:moveTo>
                    <a:pt x="4" y="1"/>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8" name="Google Shape;4798;p37"/>
            <p:cNvSpPr/>
            <p:nvPr/>
          </p:nvSpPr>
          <p:spPr>
            <a:xfrm>
              <a:off x="2554798" y="1863080"/>
              <a:ext cx="68" cy="54"/>
            </a:xfrm>
            <a:custGeom>
              <a:avLst/>
              <a:gdLst/>
              <a:ahLst/>
              <a:cxnLst/>
              <a:rect l="l" t="t" r="r" b="b"/>
              <a:pathLst>
                <a:path w="5" h="4" extrusionOk="0">
                  <a:moveTo>
                    <a:pt x="1" y="4"/>
                  </a:moveTo>
                  <a:lnTo>
                    <a:pt x="4" y="1"/>
                  </a:ln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799" name="Google Shape;4799;p37"/>
            <p:cNvSpPr/>
            <p:nvPr/>
          </p:nvSpPr>
          <p:spPr>
            <a:xfrm>
              <a:off x="2580853" y="1829801"/>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0" name="Google Shape;4800;p37"/>
            <p:cNvSpPr/>
            <p:nvPr/>
          </p:nvSpPr>
          <p:spPr>
            <a:xfrm>
              <a:off x="2620255" y="1767725"/>
              <a:ext cx="530" cy="258"/>
            </a:xfrm>
            <a:custGeom>
              <a:avLst/>
              <a:gdLst/>
              <a:ahLst/>
              <a:cxnLst/>
              <a:rect l="l" t="t" r="r" b="b"/>
              <a:pathLst>
                <a:path w="39" h="19" extrusionOk="0">
                  <a:moveTo>
                    <a:pt x="0" y="1"/>
                  </a:moveTo>
                  <a:lnTo>
                    <a:pt x="39"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1" name="Google Shape;4801;p37"/>
            <p:cNvSpPr/>
            <p:nvPr/>
          </p:nvSpPr>
          <p:spPr>
            <a:xfrm>
              <a:off x="2619589" y="1767345"/>
              <a:ext cx="434" cy="258"/>
            </a:xfrm>
            <a:custGeom>
              <a:avLst/>
              <a:gdLst/>
              <a:ahLst/>
              <a:cxnLst/>
              <a:rect l="l" t="t" r="r" b="b"/>
              <a:pathLst>
                <a:path w="32" h="19" extrusionOk="0">
                  <a:moveTo>
                    <a:pt x="0" y="1"/>
                  </a:moveTo>
                  <a:lnTo>
                    <a:pt x="32"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2" name="Google Shape;4802;p37"/>
            <p:cNvSpPr/>
            <p:nvPr/>
          </p:nvSpPr>
          <p:spPr>
            <a:xfrm>
              <a:off x="2612081" y="1759510"/>
              <a:ext cx="4290" cy="6286"/>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3" name="Google Shape;4803;p37"/>
            <p:cNvSpPr/>
            <p:nvPr/>
          </p:nvSpPr>
          <p:spPr>
            <a:xfrm>
              <a:off x="2620920" y="1768064"/>
              <a:ext cx="530" cy="339"/>
            </a:xfrm>
            <a:custGeom>
              <a:avLst/>
              <a:gdLst/>
              <a:ahLst/>
              <a:cxnLst/>
              <a:rect l="l" t="t" r="r" b="b"/>
              <a:pathLst>
                <a:path w="39" h="25" extrusionOk="0">
                  <a:moveTo>
                    <a:pt x="39" y="25"/>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4" name="Google Shape;4804;p37"/>
            <p:cNvSpPr/>
            <p:nvPr/>
          </p:nvSpPr>
          <p:spPr>
            <a:xfrm>
              <a:off x="2618870" y="1766964"/>
              <a:ext cx="448" cy="258"/>
            </a:xfrm>
            <a:custGeom>
              <a:avLst/>
              <a:gdLst/>
              <a:ahLst/>
              <a:cxnLst/>
              <a:rect l="l" t="t" r="r" b="b"/>
              <a:pathLst>
                <a:path w="33" h="19" extrusionOk="0">
                  <a:moveTo>
                    <a:pt x="1" y="1"/>
                  </a:moveTo>
                  <a:lnTo>
                    <a:pt x="32"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5" name="Google Shape;4805;p37"/>
            <p:cNvSpPr/>
            <p:nvPr/>
          </p:nvSpPr>
          <p:spPr>
            <a:xfrm>
              <a:off x="2608660" y="1756754"/>
              <a:ext cx="3476" cy="2770"/>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6" name="Google Shape;4806;p37"/>
            <p:cNvSpPr/>
            <p:nvPr/>
          </p:nvSpPr>
          <p:spPr>
            <a:xfrm>
              <a:off x="2606093" y="1754894"/>
              <a:ext cx="1154" cy="869"/>
            </a:xfrm>
            <a:custGeom>
              <a:avLst/>
              <a:gdLst/>
              <a:ahLst/>
              <a:cxnLst/>
              <a:rect l="l" t="t" r="r" b="b"/>
              <a:pathLst>
                <a:path w="85" h="64" extrusionOk="0">
                  <a:moveTo>
                    <a:pt x="0" y="1"/>
                  </a:moveTo>
                  <a:cubicBezTo>
                    <a:pt x="28" y="22"/>
                    <a:pt x="56" y="43"/>
                    <a:pt x="84" y="64"/>
                  </a:cubicBezTo>
                  <a:cubicBezTo>
                    <a:pt x="56" y="43"/>
                    <a:pt x="28" y="22"/>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7" name="Google Shape;4807;p37"/>
            <p:cNvSpPr/>
            <p:nvPr/>
          </p:nvSpPr>
          <p:spPr>
            <a:xfrm>
              <a:off x="2616358" y="1765783"/>
              <a:ext cx="720" cy="339"/>
            </a:xfrm>
            <a:custGeom>
              <a:avLst/>
              <a:gdLst/>
              <a:ahLst/>
              <a:cxnLst/>
              <a:rect l="l" t="t" r="r" b="b"/>
              <a:pathLst>
                <a:path w="53" h="25" extrusionOk="0">
                  <a:moveTo>
                    <a:pt x="0" y="0"/>
                  </a:moveTo>
                  <a:lnTo>
                    <a:pt x="53"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8" name="Google Shape;4808;p37"/>
            <p:cNvSpPr/>
            <p:nvPr/>
          </p:nvSpPr>
          <p:spPr>
            <a:xfrm>
              <a:off x="2618164" y="1766639"/>
              <a:ext cx="394" cy="204"/>
            </a:xfrm>
            <a:custGeom>
              <a:avLst/>
              <a:gdLst/>
              <a:ahLst/>
              <a:cxnLst/>
              <a:rect l="l" t="t" r="r" b="b"/>
              <a:pathLst>
                <a:path w="29" h="15" extrusionOk="0">
                  <a:moveTo>
                    <a:pt x="0" y="0"/>
                  </a:moveTo>
                  <a:lnTo>
                    <a:pt x="28"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09" name="Google Shape;4809;p37"/>
            <p:cNvSpPr/>
            <p:nvPr/>
          </p:nvSpPr>
          <p:spPr>
            <a:xfrm>
              <a:off x="2607465" y="1755940"/>
              <a:ext cx="1208" cy="828"/>
            </a:xfrm>
            <a:custGeom>
              <a:avLst/>
              <a:gdLst/>
              <a:ahLst/>
              <a:cxnLst/>
              <a:rect l="l" t="t" r="r" b="b"/>
              <a:pathLst>
                <a:path w="89" h="61" extrusionOk="0">
                  <a:moveTo>
                    <a:pt x="1" y="1"/>
                  </a:moveTo>
                  <a:lnTo>
                    <a:pt x="88" y="6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0" name="Google Shape;4810;p37"/>
            <p:cNvSpPr/>
            <p:nvPr/>
          </p:nvSpPr>
          <p:spPr>
            <a:xfrm>
              <a:off x="2617349" y="1766258"/>
              <a:ext cx="489" cy="204"/>
            </a:xfrm>
            <a:custGeom>
              <a:avLst/>
              <a:gdLst/>
              <a:ahLst/>
              <a:cxnLst/>
              <a:rect l="l" t="t" r="r" b="b"/>
              <a:pathLst>
                <a:path w="36" h="15" extrusionOk="0">
                  <a:moveTo>
                    <a:pt x="1" y="0"/>
                  </a:moveTo>
                  <a:lnTo>
                    <a:pt x="36"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1" name="Google Shape;4811;p37"/>
            <p:cNvSpPr/>
            <p:nvPr/>
          </p:nvSpPr>
          <p:spPr>
            <a:xfrm>
              <a:off x="2514350" y="1832802"/>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2" name="Google Shape;4812;p37"/>
            <p:cNvSpPr/>
            <p:nvPr/>
          </p:nvSpPr>
          <p:spPr>
            <a:xfrm>
              <a:off x="2505742" y="1822252"/>
              <a:ext cx="1059" cy="910"/>
            </a:xfrm>
            <a:custGeom>
              <a:avLst/>
              <a:gdLst/>
              <a:ahLst/>
              <a:cxnLst/>
              <a:rect l="l" t="t" r="r" b="b"/>
              <a:pathLst>
                <a:path w="78" h="67" extrusionOk="0">
                  <a:moveTo>
                    <a:pt x="78" y="67"/>
                  </a:moveTo>
                  <a:cubicBezTo>
                    <a:pt x="50" y="46"/>
                    <a:pt x="22" y="25"/>
                    <a:pt x="1" y="0"/>
                  </a:cubicBezTo>
                  <a:cubicBezTo>
                    <a:pt x="22" y="25"/>
                    <a:pt x="50" y="46"/>
                    <a:pt x="78" y="6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3" name="Google Shape;4813;p37"/>
            <p:cNvSpPr/>
            <p:nvPr/>
          </p:nvSpPr>
          <p:spPr>
            <a:xfrm>
              <a:off x="2514635" y="1833942"/>
              <a:ext cx="394" cy="149"/>
            </a:xfrm>
            <a:custGeom>
              <a:avLst/>
              <a:gdLst/>
              <a:ahLst/>
              <a:cxnLst/>
              <a:rect l="l" t="t" r="r" b="b"/>
              <a:pathLst>
                <a:path w="29" h="11" extrusionOk="0">
                  <a:moveTo>
                    <a:pt x="1" y="0"/>
                  </a:moveTo>
                  <a:cubicBezTo>
                    <a:pt x="11" y="4"/>
                    <a:pt x="22" y="7"/>
                    <a:pt x="29" y="11"/>
                  </a:cubicBezTo>
                  <a:cubicBezTo>
                    <a:pt x="22" y="7"/>
                    <a:pt x="11" y="4"/>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4" name="Google Shape;4814;p37"/>
            <p:cNvSpPr/>
            <p:nvPr/>
          </p:nvSpPr>
          <p:spPr>
            <a:xfrm>
              <a:off x="2517772" y="1837839"/>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5" name="Google Shape;4815;p37"/>
            <p:cNvSpPr/>
            <p:nvPr/>
          </p:nvSpPr>
          <p:spPr>
            <a:xfrm>
              <a:off x="2518016" y="1839034"/>
              <a:ext cx="14" cy="394"/>
            </a:xfrm>
            <a:custGeom>
              <a:avLst/>
              <a:gdLst/>
              <a:ahLst/>
              <a:cxnLst/>
              <a:rect l="l" t="t" r="r" b="b"/>
              <a:pathLst>
                <a:path w="1" h="29" extrusionOk="0">
                  <a:moveTo>
                    <a:pt x="0" y="0"/>
                  </a:moveTo>
                  <a:cubicBezTo>
                    <a:pt x="0" y="11"/>
                    <a:pt x="0" y="18"/>
                    <a:pt x="0" y="28"/>
                  </a:cubicBezTo>
                  <a:cubicBezTo>
                    <a:pt x="0" y="18"/>
                    <a:pt x="0"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6" name="Google Shape;4816;p37"/>
            <p:cNvSpPr/>
            <p:nvPr/>
          </p:nvSpPr>
          <p:spPr>
            <a:xfrm>
              <a:off x="2517962" y="1838654"/>
              <a:ext cx="14" cy="299"/>
            </a:xfrm>
            <a:custGeom>
              <a:avLst/>
              <a:gdLst/>
              <a:ahLst/>
              <a:cxnLst/>
              <a:rect l="l" t="t" r="r" b="b"/>
              <a:pathLst>
                <a:path w="1" h="22" extrusionOk="0">
                  <a:moveTo>
                    <a:pt x="1" y="21"/>
                  </a:moveTo>
                  <a:lnTo>
                    <a:pt x="1" y="0"/>
                  </a:lnTo>
                  <a:cubicBezTo>
                    <a:pt x="1" y="7"/>
                    <a:pt x="1" y="14"/>
                    <a:pt x="1" y="2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7" name="Google Shape;4817;p37"/>
            <p:cNvSpPr/>
            <p:nvPr/>
          </p:nvSpPr>
          <p:spPr>
            <a:xfrm>
              <a:off x="2517867" y="1838219"/>
              <a:ext cx="68" cy="258"/>
            </a:xfrm>
            <a:custGeom>
              <a:avLst/>
              <a:gdLst/>
              <a:ahLst/>
              <a:cxnLst/>
              <a:rect l="l" t="t" r="r" b="b"/>
              <a:pathLst>
                <a:path w="5" h="19" extrusionOk="0">
                  <a:moveTo>
                    <a:pt x="4" y="18"/>
                  </a:moveTo>
                  <a:cubicBezTo>
                    <a:pt x="4" y="11"/>
                    <a:pt x="4" y="8"/>
                    <a:pt x="1" y="1"/>
                  </a:cubicBezTo>
                  <a:cubicBezTo>
                    <a:pt x="4" y="8"/>
                    <a:pt x="4" y="11"/>
                    <a:pt x="4"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8" name="Google Shape;4818;p37"/>
            <p:cNvSpPr/>
            <p:nvPr/>
          </p:nvSpPr>
          <p:spPr>
            <a:xfrm>
              <a:off x="2514500" y="1833603"/>
              <a:ext cx="54" cy="109"/>
            </a:xfrm>
            <a:custGeom>
              <a:avLst/>
              <a:gdLst/>
              <a:ahLst/>
              <a:cxnLst/>
              <a:rect l="l" t="t" r="r" b="b"/>
              <a:pathLst>
                <a:path w="4" h="8" extrusionOk="0">
                  <a:moveTo>
                    <a:pt x="0" y="1"/>
                  </a:moveTo>
                  <a:lnTo>
                    <a:pt x="4" y="8"/>
                  </a:lnTo>
                  <a:cubicBezTo>
                    <a:pt x="4" y="4"/>
                    <a:pt x="4" y="4"/>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19" name="Google Shape;4819;p37"/>
            <p:cNvSpPr/>
            <p:nvPr/>
          </p:nvSpPr>
          <p:spPr>
            <a:xfrm>
              <a:off x="2514500" y="1833372"/>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0" name="Google Shape;4820;p37"/>
            <p:cNvSpPr/>
            <p:nvPr/>
          </p:nvSpPr>
          <p:spPr>
            <a:xfrm>
              <a:off x="2503556" y="1818831"/>
              <a:ext cx="14" cy="54"/>
            </a:xfrm>
            <a:custGeom>
              <a:avLst/>
              <a:gdLst/>
              <a:ahLst/>
              <a:cxnLst/>
              <a:rect l="l" t="t" r="r" b="b"/>
              <a:pathLst>
                <a:path w="1" h="4" extrusionOk="0">
                  <a:moveTo>
                    <a:pt x="1"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1" name="Google Shape;4821;p37"/>
            <p:cNvSpPr/>
            <p:nvPr/>
          </p:nvSpPr>
          <p:spPr>
            <a:xfrm>
              <a:off x="2514310" y="1832422"/>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2" name="Google Shape;4822;p37"/>
            <p:cNvSpPr/>
            <p:nvPr/>
          </p:nvSpPr>
          <p:spPr>
            <a:xfrm>
              <a:off x="2505606" y="1850439"/>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3" name="Google Shape;4823;p37"/>
            <p:cNvSpPr/>
            <p:nvPr/>
          </p:nvSpPr>
          <p:spPr>
            <a:xfrm>
              <a:off x="2503801" y="1819251"/>
              <a:ext cx="54" cy="109"/>
            </a:xfrm>
            <a:custGeom>
              <a:avLst/>
              <a:gdLst/>
              <a:ahLst/>
              <a:cxnLst/>
              <a:rect l="l" t="t" r="r" b="b"/>
              <a:pathLst>
                <a:path w="4" h="8" extrusionOk="0">
                  <a:moveTo>
                    <a:pt x="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4" name="Google Shape;4824;p37"/>
            <p:cNvSpPr/>
            <p:nvPr/>
          </p:nvSpPr>
          <p:spPr>
            <a:xfrm>
              <a:off x="2514595" y="1833793"/>
              <a:ext cx="54" cy="109"/>
            </a:xfrm>
            <a:custGeom>
              <a:avLst/>
              <a:gdLst/>
              <a:ahLst/>
              <a:cxnLst/>
              <a:rect l="l" t="t" r="r" b="b"/>
              <a:pathLst>
                <a:path w="4" h="8" extrusionOk="0">
                  <a:moveTo>
                    <a:pt x="4" y="8"/>
                  </a:moveTo>
                  <a:cubicBezTo>
                    <a:pt x="0" y="4"/>
                    <a:pt x="0" y="4"/>
                    <a:pt x="0" y="1"/>
                  </a:cubicBezTo>
                  <a:cubicBezTo>
                    <a:pt x="0" y="4"/>
                    <a:pt x="0" y="4"/>
                    <a:pt x="4" y="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5" name="Google Shape;4825;p37"/>
            <p:cNvSpPr/>
            <p:nvPr/>
          </p:nvSpPr>
          <p:spPr>
            <a:xfrm>
              <a:off x="2514405" y="1833087"/>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6" name="Google Shape;4826;p37"/>
            <p:cNvSpPr/>
            <p:nvPr/>
          </p:nvSpPr>
          <p:spPr>
            <a:xfrm>
              <a:off x="2514255" y="1832136"/>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7" name="Google Shape;4827;p37"/>
            <p:cNvSpPr/>
            <p:nvPr/>
          </p:nvSpPr>
          <p:spPr>
            <a:xfrm>
              <a:off x="2507412" y="1823623"/>
              <a:ext cx="720" cy="543"/>
            </a:xfrm>
            <a:custGeom>
              <a:avLst/>
              <a:gdLst/>
              <a:ahLst/>
              <a:cxnLst/>
              <a:rect l="l" t="t" r="r" b="b"/>
              <a:pathLst>
                <a:path w="53" h="40" extrusionOk="0">
                  <a:moveTo>
                    <a:pt x="0" y="1"/>
                  </a:moveTo>
                  <a:cubicBezTo>
                    <a:pt x="14" y="15"/>
                    <a:pt x="32" y="25"/>
                    <a:pt x="53" y="39"/>
                  </a:cubicBezTo>
                  <a:cubicBezTo>
                    <a:pt x="35" y="25"/>
                    <a:pt x="18"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8" name="Google Shape;4828;p37"/>
            <p:cNvSpPr/>
            <p:nvPr/>
          </p:nvSpPr>
          <p:spPr>
            <a:xfrm>
              <a:off x="2602998" y="1754704"/>
              <a:ext cx="258" cy="204"/>
            </a:xfrm>
            <a:custGeom>
              <a:avLst/>
              <a:gdLst/>
              <a:ahLst/>
              <a:cxnLst/>
              <a:rect l="l" t="t" r="r" b="b"/>
              <a:pathLst>
                <a:path w="19" h="15" extrusionOk="0">
                  <a:moveTo>
                    <a:pt x="18" y="15"/>
                  </a:moveTo>
                  <a:cubicBezTo>
                    <a:pt x="15" y="8"/>
                    <a:pt x="8" y="4"/>
                    <a:pt x="1" y="1"/>
                  </a:cubicBezTo>
                  <a:cubicBezTo>
                    <a:pt x="8" y="4"/>
                    <a:pt x="15" y="8"/>
                    <a:pt x="18" y="15"/>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29" name="Google Shape;4829;p37"/>
            <p:cNvSpPr/>
            <p:nvPr/>
          </p:nvSpPr>
          <p:spPr>
            <a:xfrm>
              <a:off x="2605564" y="1754799"/>
              <a:ext cx="394" cy="109"/>
            </a:xfrm>
            <a:custGeom>
              <a:avLst/>
              <a:gdLst/>
              <a:ahLst/>
              <a:cxnLst/>
              <a:rect l="l" t="t" r="r" b="b"/>
              <a:pathLst>
                <a:path w="29" h="8" extrusionOk="0">
                  <a:moveTo>
                    <a:pt x="1" y="8"/>
                  </a:moveTo>
                  <a:lnTo>
                    <a:pt x="29" y="1"/>
                  </a:lnTo>
                  <a:lnTo>
                    <a:pt x="29"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0" name="Google Shape;4830;p37"/>
            <p:cNvSpPr/>
            <p:nvPr/>
          </p:nvSpPr>
          <p:spPr>
            <a:xfrm>
              <a:off x="2554513" y="1799007"/>
              <a:ext cx="3435" cy="774"/>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1" name="Google Shape;4831;p37"/>
            <p:cNvSpPr/>
            <p:nvPr/>
          </p:nvSpPr>
          <p:spPr>
            <a:xfrm>
              <a:off x="2599196" y="1756374"/>
              <a:ext cx="299" cy="109"/>
            </a:xfrm>
            <a:custGeom>
              <a:avLst/>
              <a:gdLst/>
              <a:ahLst/>
              <a:cxnLst/>
              <a:rect l="l" t="t" r="r" b="b"/>
              <a:pathLst>
                <a:path w="22" h="8" extrusionOk="0">
                  <a:moveTo>
                    <a:pt x="22"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2" name="Google Shape;4832;p37"/>
            <p:cNvSpPr/>
            <p:nvPr/>
          </p:nvSpPr>
          <p:spPr>
            <a:xfrm>
              <a:off x="2502796" y="1817215"/>
              <a:ext cx="964" cy="109"/>
            </a:xfrm>
            <a:custGeom>
              <a:avLst/>
              <a:gdLst/>
              <a:ahLst/>
              <a:cxnLst/>
              <a:rect l="l" t="t" r="r" b="b"/>
              <a:pathLst>
                <a:path w="71" h="8" extrusionOk="0">
                  <a:moveTo>
                    <a:pt x="71"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3" name="Google Shape;4833;p37"/>
            <p:cNvSpPr/>
            <p:nvPr/>
          </p:nvSpPr>
          <p:spPr>
            <a:xfrm>
              <a:off x="2513264" y="181839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4" name="Google Shape;4834;p37"/>
            <p:cNvSpPr/>
            <p:nvPr/>
          </p:nvSpPr>
          <p:spPr>
            <a:xfrm>
              <a:off x="2516020" y="1818301"/>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5" name="Google Shape;4835;p37"/>
            <p:cNvSpPr/>
            <p:nvPr/>
          </p:nvSpPr>
          <p:spPr>
            <a:xfrm>
              <a:off x="2514119" y="1818396"/>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6" name="Google Shape;4836;p37"/>
            <p:cNvSpPr/>
            <p:nvPr/>
          </p:nvSpPr>
          <p:spPr>
            <a:xfrm>
              <a:off x="2596725" y="1756849"/>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7" name="Google Shape;4837;p37"/>
            <p:cNvSpPr/>
            <p:nvPr/>
          </p:nvSpPr>
          <p:spPr>
            <a:xfrm>
              <a:off x="2599766" y="1756184"/>
              <a:ext cx="299" cy="109"/>
            </a:xfrm>
            <a:custGeom>
              <a:avLst/>
              <a:gdLst/>
              <a:ahLst/>
              <a:cxnLst/>
              <a:rect l="l" t="t" r="r" b="b"/>
              <a:pathLst>
                <a:path w="22" h="8" extrusionOk="0">
                  <a:moveTo>
                    <a:pt x="22"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8" name="Google Shape;4838;p37"/>
            <p:cNvSpPr/>
            <p:nvPr/>
          </p:nvSpPr>
          <p:spPr>
            <a:xfrm>
              <a:off x="2502131" y="1817161"/>
              <a:ext cx="258" cy="14"/>
            </a:xfrm>
            <a:custGeom>
              <a:avLst/>
              <a:gdLst/>
              <a:ahLst/>
              <a:cxnLst/>
              <a:rect l="l" t="t" r="r" b="b"/>
              <a:pathLst>
                <a:path w="19" h="1" extrusionOk="0">
                  <a:moveTo>
                    <a:pt x="1" y="1"/>
                  </a:moveTo>
                  <a:lnTo>
                    <a:pt x="18"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39" name="Google Shape;4839;p37"/>
            <p:cNvSpPr/>
            <p:nvPr/>
          </p:nvSpPr>
          <p:spPr>
            <a:xfrm>
              <a:off x="2595109" y="1756659"/>
              <a:ext cx="149" cy="54"/>
            </a:xfrm>
            <a:custGeom>
              <a:avLst/>
              <a:gdLst/>
              <a:ahLst/>
              <a:cxnLst/>
              <a:rect l="l" t="t" r="r" b="b"/>
              <a:pathLst>
                <a:path w="11" h="4" extrusionOk="0">
                  <a:moveTo>
                    <a:pt x="11"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0" name="Google Shape;4840;p37"/>
            <p:cNvSpPr/>
            <p:nvPr/>
          </p:nvSpPr>
          <p:spPr>
            <a:xfrm>
              <a:off x="2602672" y="1754568"/>
              <a:ext cx="109" cy="54"/>
            </a:xfrm>
            <a:custGeom>
              <a:avLst/>
              <a:gdLst/>
              <a:ahLst/>
              <a:cxnLst/>
              <a:rect l="l" t="t" r="r" b="b"/>
              <a:pathLst>
                <a:path w="8" h="4" extrusionOk="0">
                  <a:moveTo>
                    <a:pt x="7" y="0"/>
                  </a:moveTo>
                  <a:lnTo>
                    <a:pt x="0"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1" name="Google Shape;4841;p37"/>
            <p:cNvSpPr/>
            <p:nvPr/>
          </p:nvSpPr>
          <p:spPr>
            <a:xfrm>
              <a:off x="2595544" y="1756795"/>
              <a:ext cx="190" cy="14"/>
            </a:xfrm>
            <a:custGeom>
              <a:avLst/>
              <a:gdLst/>
              <a:ahLst/>
              <a:cxnLst/>
              <a:rect l="l" t="t" r="r" b="b"/>
              <a:pathLst>
                <a:path w="14" h="1" extrusionOk="0">
                  <a:moveTo>
                    <a:pt x="14"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2" name="Google Shape;4842;p37"/>
            <p:cNvSpPr/>
            <p:nvPr/>
          </p:nvSpPr>
          <p:spPr>
            <a:xfrm>
              <a:off x="2595965" y="1756849"/>
              <a:ext cx="244" cy="14"/>
            </a:xfrm>
            <a:custGeom>
              <a:avLst/>
              <a:gdLst/>
              <a:ahLst/>
              <a:cxnLst/>
              <a:rect l="l" t="t" r="r" b="b"/>
              <a:pathLst>
                <a:path w="18" h="1" extrusionOk="0">
                  <a:moveTo>
                    <a:pt x="18"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3" name="Google Shape;4843;p37"/>
            <p:cNvSpPr/>
            <p:nvPr/>
          </p:nvSpPr>
          <p:spPr>
            <a:xfrm>
              <a:off x="2602047" y="1754948"/>
              <a:ext cx="204" cy="149"/>
            </a:xfrm>
            <a:custGeom>
              <a:avLst/>
              <a:gdLst/>
              <a:ahLst/>
              <a:cxnLst/>
              <a:rect l="l" t="t" r="r" b="b"/>
              <a:pathLst>
                <a:path w="15" h="11" extrusionOk="0">
                  <a:moveTo>
                    <a:pt x="15"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4" name="Google Shape;4844;p37"/>
            <p:cNvSpPr/>
            <p:nvPr/>
          </p:nvSpPr>
          <p:spPr>
            <a:xfrm>
              <a:off x="2507127" y="1817690"/>
              <a:ext cx="1005" cy="109"/>
            </a:xfrm>
            <a:custGeom>
              <a:avLst/>
              <a:gdLst/>
              <a:ahLst/>
              <a:cxnLst/>
              <a:rect l="l" t="t" r="r" b="b"/>
              <a:pathLst>
                <a:path w="74" h="8" extrusionOk="0">
                  <a:moveTo>
                    <a:pt x="74"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5" name="Google Shape;4845;p37"/>
            <p:cNvSpPr/>
            <p:nvPr/>
          </p:nvSpPr>
          <p:spPr>
            <a:xfrm>
              <a:off x="2526665" y="181721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6" name="Google Shape;4846;p37"/>
            <p:cNvSpPr/>
            <p:nvPr/>
          </p:nvSpPr>
          <p:spPr>
            <a:xfrm>
              <a:off x="2597010" y="1756795"/>
              <a:ext cx="258" cy="14"/>
            </a:xfrm>
            <a:custGeom>
              <a:avLst/>
              <a:gdLst/>
              <a:ahLst/>
              <a:cxnLst/>
              <a:rect l="l" t="t" r="r" b="b"/>
              <a:pathLst>
                <a:path w="19" h="1" extrusionOk="0">
                  <a:moveTo>
                    <a:pt x="18" y="1"/>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7" name="Google Shape;4847;p37"/>
            <p:cNvSpPr/>
            <p:nvPr/>
          </p:nvSpPr>
          <p:spPr>
            <a:xfrm>
              <a:off x="2527330" y="181712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8" name="Google Shape;4848;p37"/>
            <p:cNvSpPr/>
            <p:nvPr/>
          </p:nvSpPr>
          <p:spPr>
            <a:xfrm>
              <a:off x="2598626" y="1756564"/>
              <a:ext cx="299" cy="54"/>
            </a:xfrm>
            <a:custGeom>
              <a:avLst/>
              <a:gdLst/>
              <a:ahLst/>
              <a:cxnLst/>
              <a:rect l="l" t="t" r="r" b="b"/>
              <a:pathLst>
                <a:path w="22" h="4" extrusionOk="0">
                  <a:moveTo>
                    <a:pt x="22"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49" name="Google Shape;4849;p37"/>
            <p:cNvSpPr/>
            <p:nvPr/>
          </p:nvSpPr>
          <p:spPr>
            <a:xfrm>
              <a:off x="2600337" y="1755940"/>
              <a:ext cx="299" cy="109"/>
            </a:xfrm>
            <a:custGeom>
              <a:avLst/>
              <a:gdLst/>
              <a:ahLst/>
              <a:cxnLst/>
              <a:rect l="l" t="t" r="r" b="b"/>
              <a:pathLst>
                <a:path w="22" h="8" extrusionOk="0">
                  <a:moveTo>
                    <a:pt x="22"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0" name="Google Shape;4850;p37"/>
            <p:cNvSpPr/>
            <p:nvPr/>
          </p:nvSpPr>
          <p:spPr>
            <a:xfrm>
              <a:off x="2598056" y="1756659"/>
              <a:ext cx="299" cy="54"/>
            </a:xfrm>
            <a:custGeom>
              <a:avLst/>
              <a:gdLst/>
              <a:ahLst/>
              <a:cxnLst/>
              <a:rect l="l" t="t" r="r" b="b"/>
              <a:pathLst>
                <a:path w="22" h="4" extrusionOk="0">
                  <a:moveTo>
                    <a:pt x="22"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1" name="Google Shape;4851;p37"/>
            <p:cNvSpPr/>
            <p:nvPr/>
          </p:nvSpPr>
          <p:spPr>
            <a:xfrm>
              <a:off x="2597485" y="1756754"/>
              <a:ext cx="299" cy="54"/>
            </a:xfrm>
            <a:custGeom>
              <a:avLst/>
              <a:gdLst/>
              <a:ahLst/>
              <a:cxnLst/>
              <a:rect l="l" t="t" r="r" b="b"/>
              <a:pathLst>
                <a:path w="22" h="4" extrusionOk="0">
                  <a:moveTo>
                    <a:pt x="22" y="0"/>
                  </a:moveTo>
                  <a:lnTo>
                    <a:pt x="1"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2" name="Google Shape;4852;p37"/>
            <p:cNvSpPr/>
            <p:nvPr/>
          </p:nvSpPr>
          <p:spPr>
            <a:xfrm>
              <a:off x="2601477" y="1755329"/>
              <a:ext cx="258" cy="149"/>
            </a:xfrm>
            <a:custGeom>
              <a:avLst/>
              <a:gdLst/>
              <a:ahLst/>
              <a:cxnLst/>
              <a:rect l="l" t="t" r="r" b="b"/>
              <a:pathLst>
                <a:path w="19" h="11" extrusionOk="0">
                  <a:moveTo>
                    <a:pt x="18" y="0"/>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3" name="Google Shape;4853;p37"/>
            <p:cNvSpPr/>
            <p:nvPr/>
          </p:nvSpPr>
          <p:spPr>
            <a:xfrm>
              <a:off x="2508498" y="1817880"/>
              <a:ext cx="923" cy="109"/>
            </a:xfrm>
            <a:custGeom>
              <a:avLst/>
              <a:gdLst/>
              <a:ahLst/>
              <a:cxnLst/>
              <a:rect l="l" t="t" r="r" b="b"/>
              <a:pathLst>
                <a:path w="68" h="8" extrusionOk="0">
                  <a:moveTo>
                    <a:pt x="67"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4" name="Google Shape;4854;p37"/>
            <p:cNvSpPr/>
            <p:nvPr/>
          </p:nvSpPr>
          <p:spPr>
            <a:xfrm>
              <a:off x="2600907" y="1755654"/>
              <a:ext cx="258" cy="163"/>
            </a:xfrm>
            <a:custGeom>
              <a:avLst/>
              <a:gdLst/>
              <a:ahLst/>
              <a:cxnLst/>
              <a:rect l="l" t="t" r="r" b="b"/>
              <a:pathLst>
                <a:path w="19" h="12" extrusionOk="0">
                  <a:moveTo>
                    <a:pt x="18"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5" name="Google Shape;4855;p37"/>
            <p:cNvSpPr/>
            <p:nvPr/>
          </p:nvSpPr>
          <p:spPr>
            <a:xfrm>
              <a:off x="2504181" y="1817310"/>
              <a:ext cx="1195" cy="149"/>
            </a:xfrm>
            <a:custGeom>
              <a:avLst/>
              <a:gdLst/>
              <a:ahLst/>
              <a:cxnLst/>
              <a:rect l="l" t="t" r="r" b="b"/>
              <a:pathLst>
                <a:path w="88" h="11" extrusionOk="0">
                  <a:moveTo>
                    <a:pt x="88"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6" name="Google Shape;4856;p37"/>
            <p:cNvSpPr/>
            <p:nvPr/>
          </p:nvSpPr>
          <p:spPr>
            <a:xfrm>
              <a:off x="2512640" y="1818396"/>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7" name="Google Shape;4857;p37"/>
            <p:cNvSpPr/>
            <p:nvPr/>
          </p:nvSpPr>
          <p:spPr>
            <a:xfrm>
              <a:off x="2505457" y="1817446"/>
              <a:ext cx="1344" cy="204"/>
            </a:xfrm>
            <a:custGeom>
              <a:avLst/>
              <a:gdLst/>
              <a:ahLst/>
              <a:cxnLst/>
              <a:rect l="l" t="t" r="r" b="b"/>
              <a:pathLst>
                <a:path w="99" h="15" extrusionOk="0">
                  <a:moveTo>
                    <a:pt x="99" y="1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8" name="Google Shape;4858;p37"/>
            <p:cNvSpPr/>
            <p:nvPr/>
          </p:nvSpPr>
          <p:spPr>
            <a:xfrm>
              <a:off x="2509788" y="1818070"/>
              <a:ext cx="1195" cy="204"/>
            </a:xfrm>
            <a:custGeom>
              <a:avLst/>
              <a:gdLst/>
              <a:ahLst/>
              <a:cxnLst/>
              <a:rect l="l" t="t" r="r" b="b"/>
              <a:pathLst>
                <a:path w="88" h="15" extrusionOk="0">
                  <a:moveTo>
                    <a:pt x="88" y="1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59" name="Google Shape;4859;p37"/>
            <p:cNvSpPr/>
            <p:nvPr/>
          </p:nvSpPr>
          <p:spPr>
            <a:xfrm>
              <a:off x="2511404" y="1818355"/>
              <a:ext cx="149" cy="14"/>
            </a:xfrm>
            <a:custGeom>
              <a:avLst/>
              <a:gdLst/>
              <a:ahLst/>
              <a:cxnLst/>
              <a:rect l="l" t="t" r="r" b="b"/>
              <a:pathLst>
                <a:path w="11" h="1" extrusionOk="0">
                  <a:moveTo>
                    <a:pt x="1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0" name="Google Shape;4860;p37"/>
            <p:cNvSpPr/>
            <p:nvPr/>
          </p:nvSpPr>
          <p:spPr>
            <a:xfrm>
              <a:off x="2512029" y="181835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1" name="Google Shape;4861;p37"/>
            <p:cNvSpPr/>
            <p:nvPr/>
          </p:nvSpPr>
          <p:spPr>
            <a:xfrm>
              <a:off x="2991016" y="2067204"/>
              <a:ext cx="18968" cy="6409"/>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2" name="Google Shape;4862;p37"/>
            <p:cNvSpPr/>
            <p:nvPr/>
          </p:nvSpPr>
          <p:spPr>
            <a:xfrm>
              <a:off x="3012726" y="2048969"/>
              <a:ext cx="73699" cy="62008"/>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3" name="Google Shape;4863;p37"/>
            <p:cNvSpPr/>
            <p:nvPr/>
          </p:nvSpPr>
          <p:spPr>
            <a:xfrm>
              <a:off x="2746593" y="2003634"/>
              <a:ext cx="83583" cy="84330"/>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4" name="Google Shape;4864;p37"/>
            <p:cNvSpPr/>
            <p:nvPr/>
          </p:nvSpPr>
          <p:spPr>
            <a:xfrm>
              <a:off x="2846320" y="2013450"/>
              <a:ext cx="74445" cy="60949"/>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5" name="Google Shape;4865;p37"/>
            <p:cNvSpPr/>
            <p:nvPr/>
          </p:nvSpPr>
          <p:spPr>
            <a:xfrm>
              <a:off x="2823415" y="2090109"/>
              <a:ext cx="73061" cy="19457"/>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6" name="Google Shape;4866;p37"/>
            <p:cNvSpPr/>
            <p:nvPr/>
          </p:nvSpPr>
          <p:spPr>
            <a:xfrm>
              <a:off x="2838907" y="2066647"/>
              <a:ext cx="2675" cy="2281"/>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7" name="Google Shape;4867;p37"/>
            <p:cNvSpPr/>
            <p:nvPr/>
          </p:nvSpPr>
          <p:spPr>
            <a:xfrm>
              <a:off x="2928980" y="2107991"/>
              <a:ext cx="29246" cy="3842"/>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8" name="Google Shape;4868;p37"/>
            <p:cNvSpPr/>
            <p:nvPr/>
          </p:nvSpPr>
          <p:spPr>
            <a:xfrm>
              <a:off x="2771508" y="2053260"/>
              <a:ext cx="2240" cy="3666"/>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69" name="Google Shape;4869;p37"/>
            <p:cNvSpPr/>
            <p:nvPr/>
          </p:nvSpPr>
          <p:spPr>
            <a:xfrm>
              <a:off x="2920182" y="2034251"/>
              <a:ext cx="46788" cy="53482"/>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0" name="Google Shape;4870;p37"/>
            <p:cNvSpPr/>
            <p:nvPr/>
          </p:nvSpPr>
          <p:spPr>
            <a:xfrm>
              <a:off x="2975850" y="2069105"/>
              <a:ext cx="7658" cy="4046"/>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1" name="Google Shape;4871;p37"/>
            <p:cNvSpPr/>
            <p:nvPr/>
          </p:nvSpPr>
          <p:spPr>
            <a:xfrm>
              <a:off x="2759899" y="2034536"/>
              <a:ext cx="923" cy="204"/>
            </a:xfrm>
            <a:custGeom>
              <a:avLst/>
              <a:gdLst/>
              <a:ahLst/>
              <a:cxnLst/>
              <a:rect l="l" t="t" r="r" b="b"/>
              <a:pathLst>
                <a:path w="68" h="15" extrusionOk="0">
                  <a:moveTo>
                    <a:pt x="67" y="14"/>
                  </a:moveTo>
                  <a:lnTo>
                    <a:pt x="1" y="0"/>
                  </a:lnTo>
                  <a:lnTo>
                    <a:pt x="1" y="0"/>
                  </a:lnTo>
                  <a:lnTo>
                    <a:pt x="6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2" name="Google Shape;4872;p37"/>
            <p:cNvSpPr/>
            <p:nvPr/>
          </p:nvSpPr>
          <p:spPr>
            <a:xfrm>
              <a:off x="2760660" y="2035011"/>
              <a:ext cx="3870" cy="5227"/>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3" name="Google Shape;4873;p37"/>
            <p:cNvSpPr/>
            <p:nvPr/>
          </p:nvSpPr>
          <p:spPr>
            <a:xfrm>
              <a:off x="2956787" y="2113666"/>
              <a:ext cx="11093" cy="8595"/>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4" name="Google Shape;4874;p37"/>
            <p:cNvSpPr/>
            <p:nvPr/>
          </p:nvSpPr>
          <p:spPr>
            <a:xfrm>
              <a:off x="2901173" y="2106945"/>
              <a:ext cx="20312" cy="6490"/>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5" name="Google Shape;4875;p37"/>
            <p:cNvSpPr/>
            <p:nvPr/>
          </p:nvSpPr>
          <p:spPr>
            <a:xfrm>
              <a:off x="2923413" y="2117536"/>
              <a:ext cx="11527" cy="4711"/>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6" name="Google Shape;4876;p37"/>
            <p:cNvSpPr/>
            <p:nvPr/>
          </p:nvSpPr>
          <p:spPr>
            <a:xfrm>
              <a:off x="2984729" y="2031441"/>
              <a:ext cx="10713" cy="16320"/>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7" name="Google Shape;4877;p37"/>
            <p:cNvSpPr/>
            <p:nvPr/>
          </p:nvSpPr>
          <p:spPr>
            <a:xfrm>
              <a:off x="2859015" y="2039003"/>
              <a:ext cx="109" cy="14"/>
            </a:xfrm>
            <a:custGeom>
              <a:avLst/>
              <a:gdLst/>
              <a:ahLst/>
              <a:cxnLst/>
              <a:rect l="l" t="t" r="r" b="b"/>
              <a:pathLst>
                <a:path w="8" h="1" extrusionOk="0">
                  <a:moveTo>
                    <a:pt x="0" y="0"/>
                  </a:moveTo>
                  <a:lnTo>
                    <a:pt x="7"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8" name="Google Shape;4878;p37"/>
            <p:cNvSpPr/>
            <p:nvPr/>
          </p:nvSpPr>
          <p:spPr>
            <a:xfrm>
              <a:off x="2860481" y="2039098"/>
              <a:ext cx="163" cy="54"/>
            </a:xfrm>
            <a:custGeom>
              <a:avLst/>
              <a:gdLst/>
              <a:ahLst/>
              <a:cxnLst/>
              <a:rect l="l" t="t" r="r" b="b"/>
              <a:pathLst>
                <a:path w="12" h="4" extrusionOk="0">
                  <a:moveTo>
                    <a:pt x="1" y="4"/>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79" name="Google Shape;4879;p37"/>
            <p:cNvSpPr/>
            <p:nvPr/>
          </p:nvSpPr>
          <p:spPr>
            <a:xfrm>
              <a:off x="2860156" y="2039193"/>
              <a:ext cx="149" cy="14"/>
            </a:xfrm>
            <a:custGeom>
              <a:avLst/>
              <a:gdLst/>
              <a:ahLst/>
              <a:cxnLst/>
              <a:rect l="l" t="t" r="r" b="b"/>
              <a:pathLst>
                <a:path w="11" h="1" extrusionOk="0">
                  <a:moveTo>
                    <a:pt x="0" y="0"/>
                  </a:moveTo>
                  <a:lnTo>
                    <a:pt x="1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0" name="Google Shape;4880;p37"/>
            <p:cNvSpPr/>
            <p:nvPr/>
          </p:nvSpPr>
          <p:spPr>
            <a:xfrm>
              <a:off x="2858160" y="2038569"/>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1" name="Google Shape;4881;p37"/>
            <p:cNvSpPr/>
            <p:nvPr/>
          </p:nvSpPr>
          <p:spPr>
            <a:xfrm>
              <a:off x="2858581" y="2038759"/>
              <a:ext cx="109" cy="109"/>
            </a:xfrm>
            <a:custGeom>
              <a:avLst/>
              <a:gdLst/>
              <a:ahLst/>
              <a:cxnLst/>
              <a:rect l="l" t="t" r="r" b="b"/>
              <a:pathLst>
                <a:path w="8" h="8" extrusionOk="0">
                  <a:moveTo>
                    <a:pt x="1" y="1"/>
                  </a:moveTo>
                  <a:lnTo>
                    <a:pt x="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2" name="Google Shape;4882;p37"/>
            <p:cNvSpPr/>
            <p:nvPr/>
          </p:nvSpPr>
          <p:spPr>
            <a:xfrm>
              <a:off x="2860821" y="2038949"/>
              <a:ext cx="109" cy="68"/>
            </a:xfrm>
            <a:custGeom>
              <a:avLst/>
              <a:gdLst/>
              <a:ahLst/>
              <a:cxnLst/>
              <a:rect l="l" t="t" r="r" b="b"/>
              <a:pathLst>
                <a:path w="8" h="5" extrusionOk="0">
                  <a:moveTo>
                    <a:pt x="0" y="4"/>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3" name="Google Shape;4883;p37"/>
            <p:cNvSpPr/>
            <p:nvPr/>
          </p:nvSpPr>
          <p:spPr>
            <a:xfrm>
              <a:off x="2852457" y="2033776"/>
              <a:ext cx="109" cy="204"/>
            </a:xfrm>
            <a:custGeom>
              <a:avLst/>
              <a:gdLst/>
              <a:ahLst/>
              <a:cxnLst/>
              <a:rect l="l" t="t" r="r" b="b"/>
              <a:pathLst>
                <a:path w="8" h="15" extrusionOk="0">
                  <a:moveTo>
                    <a:pt x="0" y="0"/>
                  </a:moveTo>
                  <a:lnTo>
                    <a:pt x="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4" name="Google Shape;4884;p37"/>
            <p:cNvSpPr/>
            <p:nvPr/>
          </p:nvSpPr>
          <p:spPr>
            <a:xfrm>
              <a:off x="2852267" y="2033301"/>
              <a:ext cx="109" cy="244"/>
            </a:xfrm>
            <a:custGeom>
              <a:avLst/>
              <a:gdLst/>
              <a:ahLst/>
              <a:cxnLst/>
              <a:rect l="l" t="t" r="r" b="b"/>
              <a:pathLst>
                <a:path w="8" h="18" extrusionOk="0">
                  <a:moveTo>
                    <a:pt x="0" y="0"/>
                  </a:moveTo>
                  <a:lnTo>
                    <a:pt x="7"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5" name="Google Shape;4885;p37"/>
            <p:cNvSpPr/>
            <p:nvPr/>
          </p:nvSpPr>
          <p:spPr>
            <a:xfrm>
              <a:off x="2852647" y="2034156"/>
              <a:ext cx="109" cy="204"/>
            </a:xfrm>
            <a:custGeom>
              <a:avLst/>
              <a:gdLst/>
              <a:ahLst/>
              <a:cxnLst/>
              <a:rect l="l" t="t" r="r" b="b"/>
              <a:pathLst>
                <a:path w="8" h="15" extrusionOk="0">
                  <a:moveTo>
                    <a:pt x="0" y="0"/>
                  </a:moveTo>
                  <a:lnTo>
                    <a:pt x="7" y="1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6" name="Google Shape;4886;p37"/>
            <p:cNvSpPr/>
            <p:nvPr/>
          </p:nvSpPr>
          <p:spPr>
            <a:xfrm>
              <a:off x="2852118" y="2032826"/>
              <a:ext cx="109" cy="244"/>
            </a:xfrm>
            <a:custGeom>
              <a:avLst/>
              <a:gdLst/>
              <a:ahLst/>
              <a:cxnLst/>
              <a:rect l="l" t="t" r="r" b="b"/>
              <a:pathLst>
                <a:path w="8" h="18" extrusionOk="0">
                  <a:moveTo>
                    <a:pt x="1" y="0"/>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7" name="Google Shape;4887;p37"/>
            <p:cNvSpPr/>
            <p:nvPr/>
          </p:nvSpPr>
          <p:spPr>
            <a:xfrm>
              <a:off x="2851602" y="2031060"/>
              <a:ext cx="109" cy="339"/>
            </a:xfrm>
            <a:custGeom>
              <a:avLst/>
              <a:gdLst/>
              <a:ahLst/>
              <a:cxnLst/>
              <a:rect l="l" t="t" r="r" b="b"/>
              <a:pathLst>
                <a:path w="8" h="25" extrusionOk="0">
                  <a:moveTo>
                    <a:pt x="0" y="0"/>
                  </a:moveTo>
                  <a:lnTo>
                    <a:pt x="7" y="2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8" name="Google Shape;4888;p37"/>
            <p:cNvSpPr/>
            <p:nvPr/>
          </p:nvSpPr>
          <p:spPr>
            <a:xfrm>
              <a:off x="2851928" y="2032296"/>
              <a:ext cx="109" cy="244"/>
            </a:xfrm>
            <a:custGeom>
              <a:avLst/>
              <a:gdLst/>
              <a:ahLst/>
              <a:cxnLst/>
              <a:rect l="l" t="t" r="r" b="b"/>
              <a:pathLst>
                <a:path w="8" h="18" extrusionOk="0">
                  <a:moveTo>
                    <a:pt x="1" y="1"/>
                  </a:moveTo>
                  <a:lnTo>
                    <a:pt x="8"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89" name="Google Shape;4889;p37"/>
            <p:cNvSpPr/>
            <p:nvPr/>
          </p:nvSpPr>
          <p:spPr>
            <a:xfrm>
              <a:off x="2857725" y="2038189"/>
              <a:ext cx="109" cy="109"/>
            </a:xfrm>
            <a:custGeom>
              <a:avLst/>
              <a:gdLst/>
              <a:ahLst/>
              <a:cxnLst/>
              <a:rect l="l" t="t" r="r" b="b"/>
              <a:pathLst>
                <a:path w="8" h="8" extrusionOk="0">
                  <a:moveTo>
                    <a:pt x="1" y="1"/>
                  </a:moveTo>
                  <a:lnTo>
                    <a:pt x="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0" name="Google Shape;4890;p37"/>
            <p:cNvSpPr/>
            <p:nvPr/>
          </p:nvSpPr>
          <p:spPr>
            <a:xfrm>
              <a:off x="2851792" y="2031671"/>
              <a:ext cx="109" cy="299"/>
            </a:xfrm>
            <a:custGeom>
              <a:avLst/>
              <a:gdLst/>
              <a:ahLst/>
              <a:cxnLst/>
              <a:rect l="l" t="t" r="r" b="b"/>
              <a:pathLst>
                <a:path w="8" h="22" extrusionOk="0">
                  <a:moveTo>
                    <a:pt x="0" y="1"/>
                  </a:moveTo>
                  <a:lnTo>
                    <a:pt x="7" y="22"/>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1" name="Google Shape;4891;p37"/>
            <p:cNvSpPr/>
            <p:nvPr/>
          </p:nvSpPr>
          <p:spPr>
            <a:xfrm>
              <a:off x="2852837" y="2034482"/>
              <a:ext cx="54" cy="204"/>
            </a:xfrm>
            <a:custGeom>
              <a:avLst/>
              <a:gdLst/>
              <a:ahLst/>
              <a:cxnLst/>
              <a:rect l="l" t="t" r="r" b="b"/>
              <a:pathLst>
                <a:path w="4" h="15" extrusionOk="0">
                  <a:moveTo>
                    <a:pt x="0" y="1"/>
                  </a:moveTo>
                  <a:lnTo>
                    <a:pt x="4"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2" name="Google Shape;4892;p37"/>
            <p:cNvSpPr/>
            <p:nvPr/>
          </p:nvSpPr>
          <p:spPr>
            <a:xfrm>
              <a:off x="2856870" y="2037523"/>
              <a:ext cx="109" cy="109"/>
            </a:xfrm>
            <a:custGeom>
              <a:avLst/>
              <a:gdLst/>
              <a:ahLst/>
              <a:cxnLst/>
              <a:rect l="l" t="t" r="r" b="b"/>
              <a:pathLst>
                <a:path w="8" h="8" extrusionOk="0">
                  <a:moveTo>
                    <a:pt x="1" y="1"/>
                  </a:moveTo>
                  <a:lnTo>
                    <a:pt x="8"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3" name="Google Shape;4893;p37"/>
            <p:cNvSpPr/>
            <p:nvPr/>
          </p:nvSpPr>
          <p:spPr>
            <a:xfrm>
              <a:off x="2852973" y="2034821"/>
              <a:ext cx="109" cy="149"/>
            </a:xfrm>
            <a:custGeom>
              <a:avLst/>
              <a:gdLst/>
              <a:ahLst/>
              <a:cxnLst/>
              <a:rect l="l" t="t" r="r" b="b"/>
              <a:pathLst>
                <a:path w="8" h="11" extrusionOk="0">
                  <a:moveTo>
                    <a:pt x="1" y="0"/>
                  </a:moveTo>
                  <a:lnTo>
                    <a:pt x="8"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4" name="Google Shape;4894;p37"/>
            <p:cNvSpPr/>
            <p:nvPr/>
          </p:nvSpPr>
          <p:spPr>
            <a:xfrm>
              <a:off x="2854019" y="2035772"/>
              <a:ext cx="109" cy="54"/>
            </a:xfrm>
            <a:custGeom>
              <a:avLst/>
              <a:gdLst/>
              <a:ahLst/>
              <a:cxnLst/>
              <a:rect l="l" t="t" r="r" b="b"/>
              <a:pathLst>
                <a:path w="8" h="4" extrusionOk="0">
                  <a:moveTo>
                    <a:pt x="1" y="0"/>
                  </a:moveTo>
                  <a:lnTo>
                    <a:pt x="8" y="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5" name="Google Shape;4895;p37"/>
            <p:cNvSpPr/>
            <p:nvPr/>
          </p:nvSpPr>
          <p:spPr>
            <a:xfrm>
              <a:off x="2857304" y="2037903"/>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6" name="Google Shape;4896;p37"/>
            <p:cNvSpPr/>
            <p:nvPr/>
          </p:nvSpPr>
          <p:spPr>
            <a:xfrm>
              <a:off x="2854263" y="2035813"/>
              <a:ext cx="54" cy="14"/>
            </a:xfrm>
            <a:custGeom>
              <a:avLst/>
              <a:gdLst/>
              <a:ahLst/>
              <a:cxnLst/>
              <a:rect l="l" t="t" r="r" b="b"/>
              <a:pathLst>
                <a:path w="4" h="1" extrusionOk="0">
                  <a:moveTo>
                    <a:pt x="0" y="1"/>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7" name="Google Shape;4897;p37"/>
            <p:cNvSpPr/>
            <p:nvPr/>
          </p:nvSpPr>
          <p:spPr>
            <a:xfrm>
              <a:off x="2853163" y="2035107"/>
              <a:ext cx="109" cy="109"/>
            </a:xfrm>
            <a:custGeom>
              <a:avLst/>
              <a:gdLst/>
              <a:ahLst/>
              <a:cxnLst/>
              <a:rect l="l" t="t" r="r" b="b"/>
              <a:pathLst>
                <a:path w="8" h="8" extrusionOk="0">
                  <a:moveTo>
                    <a:pt x="1" y="0"/>
                  </a:moveTo>
                  <a:lnTo>
                    <a:pt x="8"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8" name="Google Shape;4898;p37"/>
            <p:cNvSpPr/>
            <p:nvPr/>
          </p:nvSpPr>
          <p:spPr>
            <a:xfrm>
              <a:off x="2853598" y="2035487"/>
              <a:ext cx="109" cy="109"/>
            </a:xfrm>
            <a:custGeom>
              <a:avLst/>
              <a:gdLst/>
              <a:ahLst/>
              <a:cxnLst/>
              <a:rect l="l" t="t" r="r" b="b"/>
              <a:pathLst>
                <a:path w="8" h="8" extrusionOk="0">
                  <a:moveTo>
                    <a:pt x="0" y="0"/>
                  </a:moveTo>
                  <a:lnTo>
                    <a:pt x="7"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899" name="Google Shape;4899;p37"/>
            <p:cNvSpPr/>
            <p:nvPr/>
          </p:nvSpPr>
          <p:spPr>
            <a:xfrm>
              <a:off x="2853788" y="2035622"/>
              <a:ext cx="109" cy="109"/>
            </a:xfrm>
            <a:custGeom>
              <a:avLst/>
              <a:gdLst/>
              <a:ahLst/>
              <a:cxnLst/>
              <a:rect l="l" t="t" r="r" b="b"/>
              <a:pathLst>
                <a:path w="8" h="8" extrusionOk="0">
                  <a:moveTo>
                    <a:pt x="0" y="1"/>
                  </a:moveTo>
                  <a:lnTo>
                    <a:pt x="7"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0" name="Google Shape;4900;p37"/>
            <p:cNvSpPr/>
            <p:nvPr/>
          </p:nvSpPr>
          <p:spPr>
            <a:xfrm>
              <a:off x="2859490" y="2039139"/>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1" name="Google Shape;4901;p37"/>
            <p:cNvSpPr/>
            <p:nvPr/>
          </p:nvSpPr>
          <p:spPr>
            <a:xfrm>
              <a:off x="2889049" y="2032921"/>
              <a:ext cx="3204" cy="2105"/>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2" name="Google Shape;4902;p37"/>
            <p:cNvSpPr/>
            <p:nvPr/>
          </p:nvSpPr>
          <p:spPr>
            <a:xfrm>
              <a:off x="2861242" y="2038243"/>
              <a:ext cx="4440" cy="530"/>
            </a:xfrm>
            <a:custGeom>
              <a:avLst/>
              <a:gdLst/>
              <a:ahLst/>
              <a:cxnLst/>
              <a:rect l="l" t="t" r="r" b="b"/>
              <a:pathLst>
                <a:path w="327" h="39" extrusionOk="0">
                  <a:moveTo>
                    <a:pt x="326" y="7"/>
                  </a:moveTo>
                  <a:cubicBezTo>
                    <a:pt x="197" y="4"/>
                    <a:pt x="53" y="0"/>
                    <a:pt x="1" y="39"/>
                  </a:cubicBezTo>
                  <a:cubicBezTo>
                    <a:pt x="53" y="0"/>
                    <a:pt x="197" y="4"/>
                    <a:pt x="326"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3" name="Google Shape;4903;p37"/>
            <p:cNvSpPr/>
            <p:nvPr/>
          </p:nvSpPr>
          <p:spPr>
            <a:xfrm>
              <a:off x="2910922" y="2013858"/>
              <a:ext cx="54" cy="14"/>
            </a:xfrm>
            <a:custGeom>
              <a:avLst/>
              <a:gdLst/>
              <a:ahLst/>
              <a:cxnLst/>
              <a:rect l="l" t="t" r="r" b="b"/>
              <a:pathLst>
                <a:path w="4" h="1" extrusionOk="0">
                  <a:moveTo>
                    <a:pt x="4" y="0"/>
                  </a:moveTo>
                  <a:lnTo>
                    <a:pt x="0" y="0"/>
                  </a:ln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4" name="Google Shape;4904;p37"/>
            <p:cNvSpPr/>
            <p:nvPr/>
          </p:nvSpPr>
          <p:spPr>
            <a:xfrm>
              <a:off x="2853353" y="2035297"/>
              <a:ext cx="109" cy="109"/>
            </a:xfrm>
            <a:custGeom>
              <a:avLst/>
              <a:gdLst/>
              <a:ahLst/>
              <a:cxnLst/>
              <a:rect l="l" t="t" r="r" b="b"/>
              <a:pathLst>
                <a:path w="8" h="8" extrusionOk="0">
                  <a:moveTo>
                    <a:pt x="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5" name="Google Shape;4905;p37"/>
            <p:cNvSpPr/>
            <p:nvPr/>
          </p:nvSpPr>
          <p:spPr>
            <a:xfrm>
              <a:off x="2860006" y="2039193"/>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6" name="Google Shape;4906;p37"/>
            <p:cNvSpPr/>
            <p:nvPr/>
          </p:nvSpPr>
          <p:spPr>
            <a:xfrm>
              <a:off x="2899598" y="2013287"/>
              <a:ext cx="8486" cy="1765"/>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7" name="Google Shape;4907;p37"/>
            <p:cNvSpPr/>
            <p:nvPr/>
          </p:nvSpPr>
          <p:spPr>
            <a:xfrm>
              <a:off x="2909971" y="2013518"/>
              <a:ext cx="109" cy="14"/>
            </a:xfrm>
            <a:custGeom>
              <a:avLst/>
              <a:gdLst/>
              <a:ahLst/>
              <a:cxnLst/>
              <a:rect l="l" t="t" r="r" b="b"/>
              <a:pathLst>
                <a:path w="8" h="1" extrusionOk="0">
                  <a:moveTo>
                    <a:pt x="0" y="1"/>
                  </a:moveTo>
                  <a:lnTo>
                    <a:pt x="7"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8" name="Google Shape;4908;p37"/>
            <p:cNvSpPr/>
            <p:nvPr/>
          </p:nvSpPr>
          <p:spPr>
            <a:xfrm>
              <a:off x="2909632" y="2013478"/>
              <a:ext cx="109" cy="14"/>
            </a:xfrm>
            <a:custGeom>
              <a:avLst/>
              <a:gdLst/>
              <a:ahLst/>
              <a:cxnLst/>
              <a:rect l="l" t="t" r="r" b="b"/>
              <a:pathLst>
                <a:path w="8" h="1" extrusionOk="0">
                  <a:moveTo>
                    <a:pt x="1" y="0"/>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09" name="Google Shape;4909;p37"/>
            <p:cNvSpPr/>
            <p:nvPr/>
          </p:nvSpPr>
          <p:spPr>
            <a:xfrm>
              <a:off x="2910392" y="2013668"/>
              <a:ext cx="68" cy="14"/>
            </a:xfrm>
            <a:custGeom>
              <a:avLst/>
              <a:gdLst/>
              <a:ahLst/>
              <a:cxnLst/>
              <a:rect l="l" t="t" r="r" b="b"/>
              <a:pathLst>
                <a:path w="5" h="1" extrusionOk="0">
                  <a:moveTo>
                    <a:pt x="1" y="0"/>
                  </a:moveTo>
                  <a:lnTo>
                    <a:pt x="4"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0" name="Google Shape;4910;p37"/>
            <p:cNvSpPr/>
            <p:nvPr/>
          </p:nvSpPr>
          <p:spPr>
            <a:xfrm>
              <a:off x="2962544" y="2114711"/>
              <a:ext cx="394" cy="204"/>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1" name="Google Shape;4911;p37"/>
            <p:cNvSpPr/>
            <p:nvPr/>
          </p:nvSpPr>
          <p:spPr>
            <a:xfrm>
              <a:off x="2968192" y="2108113"/>
              <a:ext cx="14895" cy="5757"/>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2" name="Google Shape;4912;p37"/>
            <p:cNvSpPr/>
            <p:nvPr/>
          </p:nvSpPr>
          <p:spPr>
            <a:xfrm>
              <a:off x="2962679" y="2114861"/>
              <a:ext cx="54" cy="14"/>
            </a:xfrm>
            <a:custGeom>
              <a:avLst/>
              <a:gdLst/>
              <a:ahLst/>
              <a:cxnLst/>
              <a:rect l="l" t="t" r="r" b="b"/>
              <a:pathLst>
                <a:path w="4" h="1" extrusionOk="0">
                  <a:moveTo>
                    <a:pt x="4"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3" name="Google Shape;4913;p37"/>
            <p:cNvSpPr/>
            <p:nvPr/>
          </p:nvSpPr>
          <p:spPr>
            <a:xfrm>
              <a:off x="2968246" y="2112675"/>
              <a:ext cx="530" cy="530"/>
            </a:xfrm>
            <a:custGeom>
              <a:avLst/>
              <a:gdLst/>
              <a:ahLst/>
              <a:cxnLst/>
              <a:rect l="l" t="t" r="r" b="b"/>
              <a:pathLst>
                <a:path w="39" h="39" extrusionOk="0">
                  <a:moveTo>
                    <a:pt x="0" y="0"/>
                  </a:moveTo>
                  <a:cubicBezTo>
                    <a:pt x="11" y="11"/>
                    <a:pt x="25" y="25"/>
                    <a:pt x="39" y="39"/>
                  </a:cubicBezTo>
                  <a:cubicBezTo>
                    <a:pt x="25" y="25"/>
                    <a:pt x="11"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4" name="Google Shape;4914;p37"/>
            <p:cNvSpPr/>
            <p:nvPr/>
          </p:nvSpPr>
          <p:spPr>
            <a:xfrm>
              <a:off x="2962544" y="2114806"/>
              <a:ext cx="0" cy="14"/>
            </a:xfrm>
            <a:custGeom>
              <a:avLst/>
              <a:gdLst/>
              <a:ahLst/>
              <a:cxnLst/>
              <a:rect l="l" t="t" r="r" b="b"/>
              <a:pathLst>
                <a:path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5" name="Google Shape;4915;p37"/>
            <p:cNvSpPr/>
            <p:nvPr/>
          </p:nvSpPr>
          <p:spPr>
            <a:xfrm>
              <a:off x="2962924" y="2114711"/>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6" name="Google Shape;4916;p37"/>
            <p:cNvSpPr/>
            <p:nvPr/>
          </p:nvSpPr>
          <p:spPr>
            <a:xfrm>
              <a:off x="2968816" y="2113286"/>
              <a:ext cx="530" cy="584"/>
            </a:xfrm>
            <a:custGeom>
              <a:avLst/>
              <a:gdLst/>
              <a:ahLst/>
              <a:cxnLst/>
              <a:rect l="l" t="t" r="r" b="b"/>
              <a:pathLst>
                <a:path w="39" h="43" extrusionOk="0">
                  <a:moveTo>
                    <a:pt x="39" y="43"/>
                  </a:moveTo>
                  <a:cubicBezTo>
                    <a:pt x="25" y="29"/>
                    <a:pt x="14" y="15"/>
                    <a:pt x="0" y="1"/>
                  </a:cubicBezTo>
                  <a:cubicBezTo>
                    <a:pt x="14" y="15"/>
                    <a:pt x="25" y="29"/>
                    <a:pt x="39" y="4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7" name="Google Shape;4917;p37"/>
            <p:cNvSpPr/>
            <p:nvPr/>
          </p:nvSpPr>
          <p:spPr>
            <a:xfrm>
              <a:off x="2109605" y="1718303"/>
              <a:ext cx="11147" cy="17827"/>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8" name="Google Shape;4918;p37"/>
            <p:cNvSpPr/>
            <p:nvPr/>
          </p:nvSpPr>
          <p:spPr>
            <a:xfrm>
              <a:off x="2142544" y="1743706"/>
              <a:ext cx="19171" cy="11066"/>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19" name="Google Shape;4919;p37"/>
            <p:cNvSpPr/>
            <p:nvPr/>
          </p:nvSpPr>
          <p:spPr>
            <a:xfrm>
              <a:off x="2099300" y="1663436"/>
              <a:ext cx="82904" cy="79917"/>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solidFill>
              <a:srgbClr val="F37876"/>
            </a:solidFill>
            <a:ln>
              <a:noFill/>
            </a:ln>
          </p:spPr>
          <p:txBody>
            <a:bodyPr spcFirstLastPara="1" wrap="square" lIns="121900" tIns="121900" rIns="121900" bIns="121900" anchor="ctr" anchorCtr="0">
              <a:noAutofit/>
            </a:bodyPr>
            <a:lstStyle/>
            <a:p>
              <a:endParaRPr sz="2400"/>
            </a:p>
          </p:txBody>
        </p:sp>
        <p:sp>
          <p:nvSpPr>
            <p:cNvPr id="4920" name="Google Shape;4920;p37"/>
            <p:cNvSpPr/>
            <p:nvPr/>
          </p:nvSpPr>
          <p:spPr>
            <a:xfrm>
              <a:off x="2139082" y="1663966"/>
              <a:ext cx="1344" cy="2485"/>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1" name="Google Shape;4921;p37"/>
            <p:cNvSpPr/>
            <p:nvPr/>
          </p:nvSpPr>
          <p:spPr>
            <a:xfrm>
              <a:off x="2128057" y="1665391"/>
              <a:ext cx="299" cy="204"/>
            </a:xfrm>
            <a:custGeom>
              <a:avLst/>
              <a:gdLst/>
              <a:ahLst/>
              <a:cxnLst/>
              <a:rect l="l" t="t" r="r" b="b"/>
              <a:pathLst>
                <a:path w="22" h="15" extrusionOk="0">
                  <a:moveTo>
                    <a:pt x="21" y="14"/>
                  </a:moveTo>
                  <a:lnTo>
                    <a:pt x="0" y="0"/>
                  </a:ln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2" name="Google Shape;4922;p37"/>
            <p:cNvSpPr/>
            <p:nvPr/>
          </p:nvSpPr>
          <p:spPr>
            <a:xfrm>
              <a:off x="2142734" y="1667061"/>
              <a:ext cx="923" cy="149"/>
            </a:xfrm>
            <a:custGeom>
              <a:avLst/>
              <a:gdLst/>
              <a:ahLst/>
              <a:cxnLst/>
              <a:rect l="l" t="t" r="r" b="b"/>
              <a:pathLst>
                <a:path w="68" h="11" extrusionOk="0">
                  <a:moveTo>
                    <a:pt x="67" y="11"/>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3" name="Google Shape;4923;p37"/>
            <p:cNvSpPr/>
            <p:nvPr/>
          </p:nvSpPr>
          <p:spPr>
            <a:xfrm>
              <a:off x="2105477" y="1674515"/>
              <a:ext cx="299" cy="14"/>
            </a:xfrm>
            <a:custGeom>
              <a:avLst/>
              <a:gdLst/>
              <a:ahLst/>
              <a:cxnLst/>
              <a:rect l="l" t="t" r="r" b="b"/>
              <a:pathLst>
                <a:path w="22" h="1" extrusionOk="0">
                  <a:moveTo>
                    <a:pt x="21"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4" name="Google Shape;4924;p37"/>
            <p:cNvSpPr/>
            <p:nvPr/>
          </p:nvSpPr>
          <p:spPr>
            <a:xfrm>
              <a:off x="2105097" y="1674570"/>
              <a:ext cx="299" cy="14"/>
            </a:xfrm>
            <a:custGeom>
              <a:avLst/>
              <a:gdLst/>
              <a:ahLst/>
              <a:cxnLst/>
              <a:rect l="l" t="t" r="r" b="b"/>
              <a:pathLst>
                <a:path w="22" h="1" extrusionOk="0">
                  <a:moveTo>
                    <a:pt x="21"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5" name="Google Shape;4925;p37"/>
            <p:cNvSpPr/>
            <p:nvPr/>
          </p:nvSpPr>
          <p:spPr>
            <a:xfrm>
              <a:off x="2101866" y="1674610"/>
              <a:ext cx="2770" cy="204"/>
            </a:xfrm>
            <a:custGeom>
              <a:avLst/>
              <a:gdLst/>
              <a:ahLst/>
              <a:cxnLst/>
              <a:rect l="l" t="t" r="r" b="b"/>
              <a:pathLst>
                <a:path w="204" h="15" extrusionOk="0">
                  <a:moveTo>
                    <a:pt x="203" y="1"/>
                  </a:moveTo>
                  <a:lnTo>
                    <a:pt x="0" y="1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6" name="Google Shape;4926;p37"/>
            <p:cNvSpPr/>
            <p:nvPr/>
          </p:nvSpPr>
          <p:spPr>
            <a:xfrm>
              <a:off x="2104622" y="1674570"/>
              <a:ext cx="394" cy="14"/>
            </a:xfrm>
            <a:custGeom>
              <a:avLst/>
              <a:gdLst/>
              <a:ahLst/>
              <a:cxnLst/>
              <a:rect l="l" t="t" r="r" b="b"/>
              <a:pathLst>
                <a:path w="29" h="1" extrusionOk="0">
                  <a:moveTo>
                    <a:pt x="28" y="0"/>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7" name="Google Shape;4927;p37"/>
            <p:cNvSpPr/>
            <p:nvPr/>
          </p:nvSpPr>
          <p:spPr>
            <a:xfrm>
              <a:off x="2101526" y="1674855"/>
              <a:ext cx="299" cy="14"/>
            </a:xfrm>
            <a:custGeom>
              <a:avLst/>
              <a:gdLst/>
              <a:ahLst/>
              <a:cxnLst/>
              <a:rect l="l" t="t" r="r" b="b"/>
              <a:pathLst>
                <a:path w="22" h="1" extrusionOk="0">
                  <a:moveTo>
                    <a:pt x="1" y="0"/>
                  </a:moveTo>
                  <a:lnTo>
                    <a:pt x="22"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8" name="Google Shape;4928;p37"/>
            <p:cNvSpPr/>
            <p:nvPr/>
          </p:nvSpPr>
          <p:spPr>
            <a:xfrm>
              <a:off x="2127296" y="1665391"/>
              <a:ext cx="774" cy="720"/>
            </a:xfrm>
            <a:custGeom>
              <a:avLst/>
              <a:gdLst/>
              <a:ahLst/>
              <a:cxnLst/>
              <a:rect l="l" t="t" r="r" b="b"/>
              <a:pathLst>
                <a:path w="57" h="53" extrusionOk="0">
                  <a:moveTo>
                    <a:pt x="0" y="53"/>
                  </a:moveTo>
                  <a:lnTo>
                    <a:pt x="56" y="0"/>
                  </a:lnTo>
                  <a:lnTo>
                    <a:pt x="56"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29" name="Google Shape;4929;p37"/>
            <p:cNvSpPr/>
            <p:nvPr/>
          </p:nvSpPr>
          <p:spPr>
            <a:xfrm>
              <a:off x="2106903" y="1674475"/>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0" name="Google Shape;4930;p37"/>
            <p:cNvSpPr/>
            <p:nvPr/>
          </p:nvSpPr>
          <p:spPr>
            <a:xfrm>
              <a:off x="2106659" y="167447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1" name="Google Shape;4931;p37"/>
            <p:cNvSpPr/>
            <p:nvPr/>
          </p:nvSpPr>
          <p:spPr>
            <a:xfrm>
              <a:off x="2105858" y="1674515"/>
              <a:ext cx="244" cy="14"/>
            </a:xfrm>
            <a:custGeom>
              <a:avLst/>
              <a:gdLst/>
              <a:ahLst/>
              <a:cxnLst/>
              <a:rect l="l" t="t" r="r" b="b"/>
              <a:pathLst>
                <a:path w="18" h="1" extrusionOk="0">
                  <a:moveTo>
                    <a:pt x="18" y="1"/>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2" name="Google Shape;4932;p37"/>
            <p:cNvSpPr/>
            <p:nvPr/>
          </p:nvSpPr>
          <p:spPr>
            <a:xfrm>
              <a:off x="2107134" y="1674475"/>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3" name="Google Shape;4933;p37"/>
            <p:cNvSpPr/>
            <p:nvPr/>
          </p:nvSpPr>
          <p:spPr>
            <a:xfrm>
              <a:off x="2106183" y="1674475"/>
              <a:ext cx="204" cy="14"/>
            </a:xfrm>
            <a:custGeom>
              <a:avLst/>
              <a:gdLst/>
              <a:ahLst/>
              <a:cxnLst/>
              <a:rect l="l" t="t" r="r" b="b"/>
              <a:pathLst>
                <a:path w="15" h="1" extrusionOk="0">
                  <a:moveTo>
                    <a:pt x="15"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4" name="Google Shape;4934;p37"/>
            <p:cNvSpPr/>
            <p:nvPr/>
          </p:nvSpPr>
          <p:spPr>
            <a:xfrm>
              <a:off x="2102762" y="1677652"/>
              <a:ext cx="68" cy="448"/>
            </a:xfrm>
            <a:custGeom>
              <a:avLst/>
              <a:gdLst/>
              <a:ahLst/>
              <a:cxnLst/>
              <a:rect l="l" t="t" r="r" b="b"/>
              <a:pathLst>
                <a:path w="5" h="33" extrusionOk="0">
                  <a:moveTo>
                    <a:pt x="4" y="32"/>
                  </a:moveTo>
                  <a:cubicBezTo>
                    <a:pt x="4" y="22"/>
                    <a:pt x="4" y="11"/>
                    <a:pt x="1" y="1"/>
                  </a:cubicBezTo>
                  <a:cubicBezTo>
                    <a:pt x="4" y="11"/>
                    <a:pt x="4" y="22"/>
                    <a:pt x="4"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5" name="Google Shape;4935;p37"/>
            <p:cNvSpPr/>
            <p:nvPr/>
          </p:nvSpPr>
          <p:spPr>
            <a:xfrm>
              <a:off x="2101771" y="1676416"/>
              <a:ext cx="54" cy="109"/>
            </a:xfrm>
            <a:custGeom>
              <a:avLst/>
              <a:gdLst/>
              <a:ahLst/>
              <a:cxnLst/>
              <a:rect l="l" t="t" r="r" b="b"/>
              <a:pathLst>
                <a:path w="4" h="8" extrusionOk="0">
                  <a:moveTo>
                    <a:pt x="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6" name="Google Shape;4936;p37"/>
            <p:cNvSpPr/>
            <p:nvPr/>
          </p:nvSpPr>
          <p:spPr>
            <a:xfrm>
              <a:off x="2102572" y="1688826"/>
              <a:ext cx="3584" cy="434"/>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7" name="Google Shape;4937;p37"/>
            <p:cNvSpPr/>
            <p:nvPr/>
          </p:nvSpPr>
          <p:spPr>
            <a:xfrm>
              <a:off x="2106374" y="1691813"/>
              <a:ext cx="163" cy="353"/>
            </a:xfrm>
            <a:custGeom>
              <a:avLst/>
              <a:gdLst/>
              <a:ahLst/>
              <a:cxnLst/>
              <a:rect l="l" t="t" r="r" b="b"/>
              <a:pathLst>
                <a:path w="12" h="26" extrusionOk="0">
                  <a:moveTo>
                    <a:pt x="1" y="25"/>
                  </a:moveTo>
                  <a:lnTo>
                    <a:pt x="1" y="25"/>
                  </a:lnTo>
                  <a:lnTo>
                    <a:pt x="1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8" name="Google Shape;4938;p37"/>
            <p:cNvSpPr/>
            <p:nvPr/>
          </p:nvSpPr>
          <p:spPr>
            <a:xfrm>
              <a:off x="2101676" y="1676280"/>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39" name="Google Shape;4939;p37"/>
            <p:cNvSpPr/>
            <p:nvPr/>
          </p:nvSpPr>
          <p:spPr>
            <a:xfrm>
              <a:off x="2101907" y="1676606"/>
              <a:ext cx="543" cy="394"/>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0" name="Google Shape;4940;p37"/>
            <p:cNvSpPr/>
            <p:nvPr/>
          </p:nvSpPr>
          <p:spPr>
            <a:xfrm>
              <a:off x="2143359" y="1670619"/>
              <a:ext cx="54" cy="448"/>
            </a:xfrm>
            <a:custGeom>
              <a:avLst/>
              <a:gdLst/>
              <a:ahLst/>
              <a:cxnLst/>
              <a:rect l="l" t="t" r="r" b="b"/>
              <a:pathLst>
                <a:path w="4" h="33" extrusionOk="0">
                  <a:moveTo>
                    <a:pt x="4" y="1"/>
                  </a:moveTo>
                  <a:cubicBezTo>
                    <a:pt x="4" y="11"/>
                    <a:pt x="0" y="22"/>
                    <a:pt x="4" y="32"/>
                  </a:cubicBez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1" name="Google Shape;4941;p37"/>
            <p:cNvSpPr/>
            <p:nvPr/>
          </p:nvSpPr>
          <p:spPr>
            <a:xfrm>
              <a:off x="2143304" y="1674760"/>
              <a:ext cx="14" cy="489"/>
            </a:xfrm>
            <a:custGeom>
              <a:avLst/>
              <a:gdLst/>
              <a:ahLst/>
              <a:cxnLst/>
              <a:rect l="l" t="t" r="r" b="b"/>
              <a:pathLst>
                <a:path w="1" h="36" extrusionOk="0">
                  <a:moveTo>
                    <a:pt x="1" y="0"/>
                  </a:moveTo>
                  <a:lnTo>
                    <a:pt x="1" y="3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2" name="Google Shape;4942;p37"/>
            <p:cNvSpPr/>
            <p:nvPr/>
          </p:nvSpPr>
          <p:spPr>
            <a:xfrm>
              <a:off x="2143454" y="1669383"/>
              <a:ext cx="14" cy="489"/>
            </a:xfrm>
            <a:custGeom>
              <a:avLst/>
              <a:gdLst/>
              <a:ahLst/>
              <a:cxnLst/>
              <a:rect l="l" t="t" r="r" b="b"/>
              <a:pathLst>
                <a:path w="1" h="36" extrusionOk="0">
                  <a:moveTo>
                    <a:pt x="0" y="1"/>
                  </a:moveTo>
                  <a:cubicBezTo>
                    <a:pt x="0" y="15"/>
                    <a:pt x="0" y="25"/>
                    <a:pt x="0" y="36"/>
                  </a:cubicBezTo>
                  <a:cubicBezTo>
                    <a:pt x="0" y="25"/>
                    <a:pt x="0" y="15"/>
                    <a:pt x="0"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3" name="Google Shape;4943;p37"/>
            <p:cNvSpPr/>
            <p:nvPr/>
          </p:nvSpPr>
          <p:spPr>
            <a:xfrm>
              <a:off x="2143304" y="1672044"/>
              <a:ext cx="14" cy="258"/>
            </a:xfrm>
            <a:custGeom>
              <a:avLst/>
              <a:gdLst/>
              <a:ahLst/>
              <a:cxnLst/>
              <a:rect l="l" t="t" r="r" b="b"/>
              <a:pathLst>
                <a:path w="1" h="19" extrusionOk="0">
                  <a:moveTo>
                    <a:pt x="1" y="1"/>
                  </a:moveTo>
                  <a:lnTo>
                    <a:pt x="1" y="1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4" name="Google Shape;4944;p37"/>
            <p:cNvSpPr/>
            <p:nvPr/>
          </p:nvSpPr>
          <p:spPr>
            <a:xfrm>
              <a:off x="2143304" y="1673524"/>
              <a:ext cx="14" cy="394"/>
            </a:xfrm>
            <a:custGeom>
              <a:avLst/>
              <a:gdLst/>
              <a:ahLst/>
              <a:cxnLst/>
              <a:rect l="l" t="t" r="r" b="b"/>
              <a:pathLst>
                <a:path w="1" h="29" extrusionOk="0">
                  <a:moveTo>
                    <a:pt x="1" y="2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5" name="Google Shape;4945;p37"/>
            <p:cNvSpPr/>
            <p:nvPr/>
          </p:nvSpPr>
          <p:spPr>
            <a:xfrm>
              <a:off x="2143494" y="1668297"/>
              <a:ext cx="68" cy="434"/>
            </a:xfrm>
            <a:custGeom>
              <a:avLst/>
              <a:gdLst/>
              <a:ahLst/>
              <a:cxnLst/>
              <a:rect l="l" t="t" r="r" b="b"/>
              <a:pathLst>
                <a:path w="5" h="32" extrusionOk="0">
                  <a:moveTo>
                    <a:pt x="4" y="0"/>
                  </a:moveTo>
                  <a:cubicBezTo>
                    <a:pt x="4" y="11"/>
                    <a:pt x="4" y="21"/>
                    <a:pt x="1" y="32"/>
                  </a:cubicBezTo>
                  <a:cubicBezTo>
                    <a:pt x="4" y="21"/>
                    <a:pt x="4" y="11"/>
                    <a:pt x="4"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6" name="Google Shape;4946;p37"/>
            <p:cNvSpPr/>
            <p:nvPr/>
          </p:nvSpPr>
          <p:spPr>
            <a:xfrm>
              <a:off x="2143589" y="1667251"/>
              <a:ext cx="68" cy="394"/>
            </a:xfrm>
            <a:custGeom>
              <a:avLst/>
              <a:gdLst/>
              <a:ahLst/>
              <a:cxnLst/>
              <a:rect l="l" t="t" r="r" b="b"/>
              <a:pathLst>
                <a:path w="5" h="29" extrusionOk="0">
                  <a:moveTo>
                    <a:pt x="4" y="0"/>
                  </a:moveTo>
                  <a:lnTo>
                    <a:pt x="1" y="2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7" name="Google Shape;4947;p37"/>
            <p:cNvSpPr/>
            <p:nvPr/>
          </p:nvSpPr>
          <p:spPr>
            <a:xfrm>
              <a:off x="2184186" y="1698140"/>
              <a:ext cx="6626" cy="9138"/>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8" name="Google Shape;4948;p37"/>
            <p:cNvSpPr/>
            <p:nvPr/>
          </p:nvSpPr>
          <p:spPr>
            <a:xfrm>
              <a:off x="2184336" y="1702281"/>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49" name="Google Shape;4949;p37"/>
            <p:cNvSpPr/>
            <p:nvPr/>
          </p:nvSpPr>
          <p:spPr>
            <a:xfrm>
              <a:off x="2184376" y="1702661"/>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0" name="Google Shape;4950;p37"/>
            <p:cNvSpPr/>
            <p:nvPr/>
          </p:nvSpPr>
          <p:spPr>
            <a:xfrm>
              <a:off x="2184376" y="1702417"/>
              <a:ext cx="14" cy="14"/>
            </a:xfrm>
            <a:custGeom>
              <a:avLst/>
              <a:gdLst/>
              <a:ahLst/>
              <a:cxnLst/>
              <a:rect l="l" t="t" r="r" b="b"/>
              <a:pathLst>
                <a:path w="1" h="1" extrusionOk="0">
                  <a:moveTo>
                    <a:pt x="1"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1" name="Google Shape;4951;p37"/>
            <p:cNvSpPr/>
            <p:nvPr/>
          </p:nvSpPr>
          <p:spPr>
            <a:xfrm>
              <a:off x="2184336" y="1702132"/>
              <a:ext cx="14" cy="68"/>
            </a:xfrm>
            <a:custGeom>
              <a:avLst/>
              <a:gdLst/>
              <a:ahLst/>
              <a:cxnLst/>
              <a:rect l="l" t="t" r="r" b="b"/>
              <a:pathLst>
                <a:path w="1" h="5" extrusionOk="0">
                  <a:moveTo>
                    <a:pt x="0" y="1"/>
                  </a:moveTo>
                  <a:lnTo>
                    <a:pt x="0" y="4"/>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2" name="Google Shape;4952;p37"/>
            <p:cNvSpPr/>
            <p:nvPr/>
          </p:nvSpPr>
          <p:spPr>
            <a:xfrm>
              <a:off x="2185666" y="1698615"/>
              <a:ext cx="394" cy="679"/>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3" name="Google Shape;4953;p37"/>
            <p:cNvSpPr/>
            <p:nvPr/>
          </p:nvSpPr>
          <p:spPr>
            <a:xfrm>
              <a:off x="2184241" y="1703558"/>
              <a:ext cx="14" cy="204"/>
            </a:xfrm>
            <a:custGeom>
              <a:avLst/>
              <a:gdLst/>
              <a:ahLst/>
              <a:cxnLst/>
              <a:rect l="l" t="t" r="r" b="b"/>
              <a:pathLst>
                <a:path w="1" h="15" extrusionOk="0">
                  <a:moveTo>
                    <a:pt x="0"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4" name="Google Shape;4954;p37"/>
            <p:cNvSpPr/>
            <p:nvPr/>
          </p:nvSpPr>
          <p:spPr>
            <a:xfrm>
              <a:off x="2184145" y="1704033"/>
              <a:ext cx="54" cy="204"/>
            </a:xfrm>
            <a:custGeom>
              <a:avLst/>
              <a:gdLst/>
              <a:ahLst/>
              <a:cxnLst/>
              <a:rect l="l" t="t" r="r" b="b"/>
              <a:pathLst>
                <a:path w="4" h="15" extrusionOk="0">
                  <a:moveTo>
                    <a:pt x="0" y="15"/>
                  </a:moveTo>
                  <a:lnTo>
                    <a:pt x="4"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5" name="Google Shape;4955;p37"/>
            <p:cNvSpPr/>
            <p:nvPr/>
          </p:nvSpPr>
          <p:spPr>
            <a:xfrm>
              <a:off x="2185422" y="1699525"/>
              <a:ext cx="109" cy="149"/>
            </a:xfrm>
            <a:custGeom>
              <a:avLst/>
              <a:gdLst/>
              <a:ahLst/>
              <a:cxnLst/>
              <a:rect l="l" t="t" r="r" b="b"/>
              <a:pathLst>
                <a:path w="8" h="11" extrusionOk="0">
                  <a:moveTo>
                    <a:pt x="1" y="11"/>
                  </a:moveTo>
                  <a:lnTo>
                    <a:pt x="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6" name="Google Shape;4956;p37"/>
            <p:cNvSpPr/>
            <p:nvPr/>
          </p:nvSpPr>
          <p:spPr>
            <a:xfrm>
              <a:off x="2184336" y="1702987"/>
              <a:ext cx="14" cy="14"/>
            </a:xfrm>
            <a:custGeom>
              <a:avLst/>
              <a:gdLst/>
              <a:ahLst/>
              <a:cxnLst/>
              <a:rect l="l" t="t" r="r" b="b"/>
              <a:pathLst>
                <a:path w="1" h="1" extrusionOk="0">
                  <a:moveTo>
                    <a:pt x="0" y="1"/>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7" name="Google Shape;4957;p37"/>
            <p:cNvSpPr/>
            <p:nvPr/>
          </p:nvSpPr>
          <p:spPr>
            <a:xfrm>
              <a:off x="2184336" y="1703232"/>
              <a:ext cx="14" cy="109"/>
            </a:xfrm>
            <a:custGeom>
              <a:avLst/>
              <a:gdLst/>
              <a:ahLst/>
              <a:cxnLst/>
              <a:rect l="l" t="t" r="r" b="b"/>
              <a:pathLst>
                <a:path w="1" h="8" extrusionOk="0">
                  <a:moveTo>
                    <a:pt x="0" y="7"/>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8" name="Google Shape;4958;p37"/>
            <p:cNvSpPr/>
            <p:nvPr/>
          </p:nvSpPr>
          <p:spPr>
            <a:xfrm>
              <a:off x="2188178" y="1703177"/>
              <a:ext cx="2580" cy="4195"/>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59" name="Google Shape;4959;p37"/>
            <p:cNvSpPr/>
            <p:nvPr/>
          </p:nvSpPr>
          <p:spPr>
            <a:xfrm>
              <a:off x="2186372" y="1671338"/>
              <a:ext cx="27820" cy="35044"/>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0" name="Google Shape;4960;p37"/>
            <p:cNvSpPr/>
            <p:nvPr/>
          </p:nvSpPr>
          <p:spPr>
            <a:xfrm>
              <a:off x="2189889" y="1694393"/>
              <a:ext cx="109" cy="149"/>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1" name="Google Shape;4961;p37"/>
            <p:cNvSpPr/>
            <p:nvPr/>
          </p:nvSpPr>
          <p:spPr>
            <a:xfrm>
              <a:off x="2189373" y="1694773"/>
              <a:ext cx="244" cy="109"/>
            </a:xfrm>
            <a:custGeom>
              <a:avLst/>
              <a:gdLst/>
              <a:ahLst/>
              <a:cxnLst/>
              <a:rect l="l" t="t" r="r" b="b"/>
              <a:pathLst>
                <a:path w="18" h="8" extrusionOk="0">
                  <a:moveTo>
                    <a:pt x="0" y="7"/>
                  </a:moveTo>
                  <a:cubicBezTo>
                    <a:pt x="7" y="4"/>
                    <a:pt x="11" y="4"/>
                    <a:pt x="18" y="0"/>
                  </a:cubicBezTo>
                  <a:cubicBezTo>
                    <a:pt x="11" y="4"/>
                    <a:pt x="7" y="4"/>
                    <a:pt x="0"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2" name="Google Shape;4962;p37"/>
            <p:cNvSpPr/>
            <p:nvPr/>
          </p:nvSpPr>
          <p:spPr>
            <a:xfrm>
              <a:off x="2189658" y="1694583"/>
              <a:ext cx="204" cy="149"/>
            </a:xfrm>
            <a:custGeom>
              <a:avLst/>
              <a:gdLst/>
              <a:ahLst/>
              <a:cxnLst/>
              <a:rect l="l" t="t" r="r" b="b"/>
              <a:pathLst>
                <a:path w="15" h="11" extrusionOk="0">
                  <a:moveTo>
                    <a:pt x="0" y="11"/>
                  </a:moveTo>
                  <a:cubicBezTo>
                    <a:pt x="4" y="7"/>
                    <a:pt x="11" y="4"/>
                    <a:pt x="14" y="0"/>
                  </a:cubicBezTo>
                  <a:cubicBezTo>
                    <a:pt x="11" y="4"/>
                    <a:pt x="4" y="7"/>
                    <a:pt x="0" y="1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3" name="Google Shape;4963;p37"/>
            <p:cNvSpPr/>
            <p:nvPr/>
          </p:nvSpPr>
          <p:spPr>
            <a:xfrm>
              <a:off x="2190798" y="1683599"/>
              <a:ext cx="54" cy="434"/>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4" name="Google Shape;4964;p37"/>
            <p:cNvSpPr/>
            <p:nvPr/>
          </p:nvSpPr>
          <p:spPr>
            <a:xfrm>
              <a:off x="2190649" y="1692628"/>
              <a:ext cx="14" cy="14"/>
            </a:xfrm>
            <a:custGeom>
              <a:avLst/>
              <a:gdLst/>
              <a:ahLst/>
              <a:cxnLst/>
              <a:rect l="l" t="t" r="r" b="b"/>
              <a:pathLst>
                <a:path w="1" h="1" extrusionOk="0">
                  <a:moveTo>
                    <a:pt x="1"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5" name="Google Shape;4965;p37"/>
            <p:cNvSpPr/>
            <p:nvPr/>
          </p:nvSpPr>
          <p:spPr>
            <a:xfrm>
              <a:off x="2190894" y="1684020"/>
              <a:ext cx="204" cy="1969"/>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6" name="Google Shape;4966;p37"/>
            <p:cNvSpPr/>
            <p:nvPr/>
          </p:nvSpPr>
          <p:spPr>
            <a:xfrm>
              <a:off x="2190554" y="1682404"/>
              <a:ext cx="258" cy="1208"/>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7" name="Google Shape;4967;p37"/>
            <p:cNvSpPr/>
            <p:nvPr/>
          </p:nvSpPr>
          <p:spPr>
            <a:xfrm>
              <a:off x="2186331" y="1673334"/>
              <a:ext cx="14" cy="109"/>
            </a:xfrm>
            <a:custGeom>
              <a:avLst/>
              <a:gdLst/>
              <a:ahLst/>
              <a:cxnLst/>
              <a:rect l="l" t="t" r="r" b="b"/>
              <a:pathLst>
                <a:path w="1" h="8" extrusionOk="0">
                  <a:moveTo>
                    <a:pt x="0" y="0"/>
                  </a:moveTo>
                  <a:lnTo>
                    <a:pt x="0"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8" name="Google Shape;4968;p37"/>
            <p:cNvSpPr/>
            <p:nvPr/>
          </p:nvSpPr>
          <p:spPr>
            <a:xfrm>
              <a:off x="2187418" y="1676280"/>
              <a:ext cx="204" cy="109"/>
            </a:xfrm>
            <a:custGeom>
              <a:avLst/>
              <a:gdLst/>
              <a:ahLst/>
              <a:cxnLst/>
              <a:rect l="l" t="t" r="r" b="b"/>
              <a:pathLst>
                <a:path w="15" h="8" extrusionOk="0">
                  <a:moveTo>
                    <a:pt x="15" y="7"/>
                  </a:moveTo>
                  <a:cubicBezTo>
                    <a:pt x="8" y="4"/>
                    <a:pt x="4" y="4"/>
                    <a:pt x="1" y="0"/>
                  </a:cubicBezTo>
                  <a:cubicBezTo>
                    <a:pt x="4" y="4"/>
                    <a:pt x="8" y="4"/>
                    <a:pt x="15"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69" name="Google Shape;4969;p37"/>
            <p:cNvSpPr/>
            <p:nvPr/>
          </p:nvSpPr>
          <p:spPr>
            <a:xfrm>
              <a:off x="2186522" y="1674380"/>
              <a:ext cx="109" cy="394"/>
            </a:xfrm>
            <a:custGeom>
              <a:avLst/>
              <a:gdLst/>
              <a:ahLst/>
              <a:cxnLst/>
              <a:rect l="l" t="t" r="r" b="b"/>
              <a:pathLst>
                <a:path w="8" h="29" extrusionOk="0">
                  <a:moveTo>
                    <a:pt x="7" y="28"/>
                  </a:moveTo>
                  <a:cubicBezTo>
                    <a:pt x="7" y="18"/>
                    <a:pt x="4" y="11"/>
                    <a:pt x="0" y="0"/>
                  </a:cubicBezTo>
                  <a:cubicBezTo>
                    <a:pt x="4" y="11"/>
                    <a:pt x="7" y="18"/>
                    <a:pt x="7" y="2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0" name="Google Shape;4970;p37"/>
            <p:cNvSpPr/>
            <p:nvPr/>
          </p:nvSpPr>
          <p:spPr>
            <a:xfrm>
              <a:off x="2187228" y="1676090"/>
              <a:ext cx="163" cy="109"/>
            </a:xfrm>
            <a:custGeom>
              <a:avLst/>
              <a:gdLst/>
              <a:ahLst/>
              <a:cxnLst/>
              <a:rect l="l" t="t" r="r" b="b"/>
              <a:pathLst>
                <a:path w="12" h="8" extrusionOk="0">
                  <a:moveTo>
                    <a:pt x="11" y="7"/>
                  </a:moveTo>
                  <a:cubicBezTo>
                    <a:pt x="8" y="7"/>
                    <a:pt x="4" y="4"/>
                    <a:pt x="1" y="0"/>
                  </a:cubicBezTo>
                  <a:cubicBezTo>
                    <a:pt x="4" y="4"/>
                    <a:pt x="8" y="7"/>
                    <a:pt x="11" y="7"/>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1" name="Google Shape;4971;p37"/>
            <p:cNvSpPr/>
            <p:nvPr/>
          </p:nvSpPr>
          <p:spPr>
            <a:xfrm>
              <a:off x="2187037" y="1675805"/>
              <a:ext cx="163" cy="204"/>
            </a:xfrm>
            <a:custGeom>
              <a:avLst/>
              <a:gdLst/>
              <a:ahLst/>
              <a:cxnLst/>
              <a:rect l="l" t="t" r="r" b="b"/>
              <a:pathLst>
                <a:path w="12" h="15" extrusionOk="0">
                  <a:moveTo>
                    <a:pt x="11" y="14"/>
                  </a:moveTo>
                  <a:cubicBezTo>
                    <a:pt x="8" y="11"/>
                    <a:pt x="4" y="4"/>
                    <a:pt x="1" y="0"/>
                  </a:cubicBezTo>
                  <a:cubicBezTo>
                    <a:pt x="4" y="4"/>
                    <a:pt x="8" y="11"/>
                    <a:pt x="11" y="14"/>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2" name="Google Shape;4972;p37"/>
            <p:cNvSpPr/>
            <p:nvPr/>
          </p:nvSpPr>
          <p:spPr>
            <a:xfrm>
              <a:off x="2186372" y="1673714"/>
              <a:ext cx="109" cy="434"/>
            </a:xfrm>
            <a:custGeom>
              <a:avLst/>
              <a:gdLst/>
              <a:ahLst/>
              <a:cxnLst/>
              <a:rect l="l" t="t" r="r" b="b"/>
              <a:pathLst>
                <a:path w="8" h="32" extrusionOk="0">
                  <a:moveTo>
                    <a:pt x="8" y="32"/>
                  </a:moveTo>
                  <a:cubicBezTo>
                    <a:pt x="8" y="21"/>
                    <a:pt x="4" y="11"/>
                    <a:pt x="1" y="0"/>
                  </a:cubicBezTo>
                  <a:cubicBezTo>
                    <a:pt x="4" y="11"/>
                    <a:pt x="8" y="21"/>
                    <a:pt x="8" y="3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3" name="Google Shape;4973;p37"/>
            <p:cNvSpPr/>
            <p:nvPr/>
          </p:nvSpPr>
          <p:spPr>
            <a:xfrm>
              <a:off x="2186902" y="1675425"/>
              <a:ext cx="109" cy="244"/>
            </a:xfrm>
            <a:custGeom>
              <a:avLst/>
              <a:gdLst/>
              <a:ahLst/>
              <a:cxnLst/>
              <a:rect l="l" t="t" r="r" b="b"/>
              <a:pathLst>
                <a:path w="8" h="18" extrusionOk="0">
                  <a:moveTo>
                    <a:pt x="7" y="18"/>
                  </a:moveTo>
                  <a:cubicBezTo>
                    <a:pt x="4" y="14"/>
                    <a:pt x="0" y="7"/>
                    <a:pt x="0" y="0"/>
                  </a:cubicBezTo>
                  <a:cubicBezTo>
                    <a:pt x="0" y="7"/>
                    <a:pt x="4" y="14"/>
                    <a:pt x="7" y="1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4" name="Google Shape;4974;p37"/>
            <p:cNvSpPr/>
            <p:nvPr/>
          </p:nvSpPr>
          <p:spPr>
            <a:xfrm>
              <a:off x="2186712" y="1674950"/>
              <a:ext cx="109" cy="299"/>
            </a:xfrm>
            <a:custGeom>
              <a:avLst/>
              <a:gdLst/>
              <a:ahLst/>
              <a:cxnLst/>
              <a:rect l="l" t="t" r="r" b="b"/>
              <a:pathLst>
                <a:path w="8" h="22" extrusionOk="0">
                  <a:moveTo>
                    <a:pt x="0" y="0"/>
                  </a:moveTo>
                  <a:cubicBezTo>
                    <a:pt x="0" y="11"/>
                    <a:pt x="4" y="18"/>
                    <a:pt x="7" y="21"/>
                  </a:cubicBezTo>
                  <a:cubicBezTo>
                    <a:pt x="4" y="18"/>
                    <a:pt x="4" y="11"/>
                    <a:pt x="0"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5" name="Google Shape;4975;p37"/>
            <p:cNvSpPr/>
            <p:nvPr/>
          </p:nvSpPr>
          <p:spPr>
            <a:xfrm>
              <a:off x="2190989" y="1685119"/>
              <a:ext cx="14" cy="14"/>
            </a:xfrm>
            <a:custGeom>
              <a:avLst/>
              <a:gdLst/>
              <a:ahLst/>
              <a:cxnLst/>
              <a:rect l="l" t="t" r="r" b="b"/>
              <a:pathLst>
                <a:path w="1" h="1" extrusionOk="0">
                  <a:moveTo>
                    <a:pt x="0" y="0"/>
                  </a:move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6" name="Google Shape;4976;p37"/>
            <p:cNvSpPr/>
            <p:nvPr/>
          </p:nvSpPr>
          <p:spPr>
            <a:xfrm>
              <a:off x="2190839" y="1683599"/>
              <a:ext cx="163" cy="1480"/>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7" name="Google Shape;4977;p37"/>
            <p:cNvSpPr/>
            <p:nvPr/>
          </p:nvSpPr>
          <p:spPr>
            <a:xfrm>
              <a:off x="2193745" y="1702892"/>
              <a:ext cx="679" cy="299"/>
            </a:xfrm>
            <a:custGeom>
              <a:avLst/>
              <a:gdLst/>
              <a:ahLst/>
              <a:cxnLst/>
              <a:rect l="l" t="t" r="r" b="b"/>
              <a:pathLst>
                <a:path w="50" h="22" extrusionOk="0">
                  <a:moveTo>
                    <a:pt x="49" y="22"/>
                  </a:moveTo>
                  <a:cubicBezTo>
                    <a:pt x="32" y="15"/>
                    <a:pt x="14" y="4"/>
                    <a:pt x="0" y="1"/>
                  </a:cubicBezTo>
                  <a:cubicBezTo>
                    <a:pt x="14" y="4"/>
                    <a:pt x="32" y="15"/>
                    <a:pt x="49" y="22"/>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8" name="Google Shape;4978;p37"/>
            <p:cNvSpPr/>
            <p:nvPr/>
          </p:nvSpPr>
          <p:spPr>
            <a:xfrm>
              <a:off x="2192740" y="1702512"/>
              <a:ext cx="163" cy="68"/>
            </a:xfrm>
            <a:custGeom>
              <a:avLst/>
              <a:gdLst/>
              <a:ahLst/>
              <a:cxnLst/>
              <a:rect l="l" t="t" r="r" b="b"/>
              <a:pathLst>
                <a:path w="12" h="5" extrusionOk="0">
                  <a:moveTo>
                    <a:pt x="1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79" name="Google Shape;4979;p37"/>
            <p:cNvSpPr/>
            <p:nvPr/>
          </p:nvSpPr>
          <p:spPr>
            <a:xfrm>
              <a:off x="2194546" y="1703272"/>
              <a:ext cx="679" cy="353"/>
            </a:xfrm>
            <a:custGeom>
              <a:avLst/>
              <a:gdLst/>
              <a:ahLst/>
              <a:cxnLst/>
              <a:rect l="l" t="t" r="r" b="b"/>
              <a:pathLst>
                <a:path w="50" h="26" extrusionOk="0">
                  <a:moveTo>
                    <a:pt x="50"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0" name="Google Shape;4980;p37"/>
            <p:cNvSpPr/>
            <p:nvPr/>
          </p:nvSpPr>
          <p:spPr>
            <a:xfrm>
              <a:off x="2193270" y="1702661"/>
              <a:ext cx="299" cy="149"/>
            </a:xfrm>
            <a:custGeom>
              <a:avLst/>
              <a:gdLst/>
              <a:ahLst/>
              <a:cxnLst/>
              <a:rect l="l" t="t" r="r" b="b"/>
              <a:pathLst>
                <a:path w="22" h="11" extrusionOk="0">
                  <a:moveTo>
                    <a:pt x="21" y="11"/>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1" name="Google Shape;4981;p37"/>
            <p:cNvSpPr/>
            <p:nvPr/>
          </p:nvSpPr>
          <p:spPr>
            <a:xfrm>
              <a:off x="2195646" y="1703843"/>
              <a:ext cx="299" cy="204"/>
            </a:xfrm>
            <a:custGeom>
              <a:avLst/>
              <a:gdLst/>
              <a:ahLst/>
              <a:cxnLst/>
              <a:rect l="l" t="t" r="r" b="b"/>
              <a:pathLst>
                <a:path w="22" h="15" extrusionOk="0">
                  <a:moveTo>
                    <a:pt x="21" y="15"/>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2" name="Google Shape;4982;p37"/>
            <p:cNvSpPr/>
            <p:nvPr/>
          </p:nvSpPr>
          <p:spPr>
            <a:xfrm>
              <a:off x="2196067" y="1672098"/>
              <a:ext cx="204" cy="54"/>
            </a:xfrm>
            <a:custGeom>
              <a:avLst/>
              <a:gdLst/>
              <a:ahLst/>
              <a:cxnLst/>
              <a:rect l="l" t="t" r="r" b="b"/>
              <a:pathLst>
                <a:path w="15" h="4" extrusionOk="0">
                  <a:moveTo>
                    <a:pt x="15" y="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3" name="Google Shape;4983;p37"/>
            <p:cNvSpPr/>
            <p:nvPr/>
          </p:nvSpPr>
          <p:spPr>
            <a:xfrm>
              <a:off x="2197017" y="1672289"/>
              <a:ext cx="163" cy="14"/>
            </a:xfrm>
            <a:custGeom>
              <a:avLst/>
              <a:gdLst/>
              <a:ahLst/>
              <a:cxnLst/>
              <a:rect l="l" t="t" r="r" b="b"/>
              <a:pathLst>
                <a:path w="12" h="1" extrusionOk="0">
                  <a:moveTo>
                    <a:pt x="11" y="0"/>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4" name="Google Shape;4984;p37"/>
            <p:cNvSpPr/>
            <p:nvPr/>
          </p:nvSpPr>
          <p:spPr>
            <a:xfrm>
              <a:off x="2196596" y="1672194"/>
              <a:ext cx="244" cy="54"/>
            </a:xfrm>
            <a:custGeom>
              <a:avLst/>
              <a:gdLst/>
              <a:ahLst/>
              <a:cxnLst/>
              <a:rect l="l" t="t" r="r" b="b"/>
              <a:pathLst>
                <a:path w="18" h="4" extrusionOk="0">
                  <a:moveTo>
                    <a:pt x="18" y="4"/>
                  </a:moveTo>
                  <a:lnTo>
                    <a:pt x="0"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5" name="Google Shape;4985;p37"/>
            <p:cNvSpPr/>
            <p:nvPr/>
          </p:nvSpPr>
          <p:spPr>
            <a:xfrm>
              <a:off x="2186331" y="1671189"/>
              <a:ext cx="6762" cy="2159"/>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6" name="Google Shape;4986;p37"/>
            <p:cNvSpPr/>
            <p:nvPr/>
          </p:nvSpPr>
          <p:spPr>
            <a:xfrm>
              <a:off x="2196311" y="1672139"/>
              <a:ext cx="204" cy="68"/>
            </a:xfrm>
            <a:custGeom>
              <a:avLst/>
              <a:gdLst/>
              <a:ahLst/>
              <a:cxnLst/>
              <a:rect l="l" t="t" r="r" b="b"/>
              <a:pathLst>
                <a:path w="15" h="5" extrusionOk="0">
                  <a:moveTo>
                    <a:pt x="14" y="4"/>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7" name="Google Shape;4987;p37"/>
            <p:cNvSpPr/>
            <p:nvPr/>
          </p:nvSpPr>
          <p:spPr>
            <a:xfrm>
              <a:off x="2197397" y="1672614"/>
              <a:ext cx="68" cy="109"/>
            </a:xfrm>
            <a:custGeom>
              <a:avLst/>
              <a:gdLst/>
              <a:ahLst/>
              <a:cxnLst/>
              <a:rect l="l" t="t" r="r" b="b"/>
              <a:pathLst>
                <a:path w="5" h="8" extrusionOk="0">
                  <a:moveTo>
                    <a:pt x="4" y="8"/>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8" name="Google Shape;4988;p37"/>
            <p:cNvSpPr/>
            <p:nvPr/>
          </p:nvSpPr>
          <p:spPr>
            <a:xfrm>
              <a:off x="2197546" y="1672900"/>
              <a:ext cx="54" cy="109"/>
            </a:xfrm>
            <a:custGeom>
              <a:avLst/>
              <a:gdLst/>
              <a:ahLst/>
              <a:cxnLst/>
              <a:rect l="l" t="t" r="r" b="b"/>
              <a:pathLst>
                <a:path w="4" h="8" extrusionOk="0">
                  <a:moveTo>
                    <a:pt x="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89" name="Google Shape;4989;p37"/>
            <p:cNvSpPr/>
            <p:nvPr/>
          </p:nvSpPr>
          <p:spPr>
            <a:xfrm>
              <a:off x="2197302" y="1672329"/>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0" name="Google Shape;4990;p37"/>
            <p:cNvSpPr/>
            <p:nvPr/>
          </p:nvSpPr>
          <p:spPr>
            <a:xfrm>
              <a:off x="2211572" y="1686029"/>
              <a:ext cx="584" cy="2811"/>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1" name="Google Shape;4991;p37"/>
            <p:cNvSpPr/>
            <p:nvPr/>
          </p:nvSpPr>
          <p:spPr>
            <a:xfrm>
              <a:off x="2198253" y="1673904"/>
              <a:ext cx="109" cy="109"/>
            </a:xfrm>
            <a:custGeom>
              <a:avLst/>
              <a:gdLst/>
              <a:ahLst/>
              <a:cxnLst/>
              <a:rect l="l" t="t" r="r" b="b"/>
              <a:pathLst>
                <a:path w="8" h="8" extrusionOk="0">
                  <a:moveTo>
                    <a:pt x="8" y="7"/>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2" name="Google Shape;4992;p37"/>
            <p:cNvSpPr/>
            <p:nvPr/>
          </p:nvSpPr>
          <p:spPr>
            <a:xfrm>
              <a:off x="2198022" y="1673565"/>
              <a:ext cx="54" cy="109"/>
            </a:xfrm>
            <a:custGeom>
              <a:avLst/>
              <a:gdLst/>
              <a:ahLst/>
              <a:cxnLst/>
              <a:rect l="l" t="t" r="r" b="b"/>
              <a:pathLst>
                <a:path w="4" h="8" extrusionOk="0">
                  <a:moveTo>
                    <a:pt x="4" y="8"/>
                  </a:moveTo>
                  <a:lnTo>
                    <a:pt x="0"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3" name="Google Shape;4993;p37"/>
            <p:cNvSpPr/>
            <p:nvPr/>
          </p:nvSpPr>
          <p:spPr>
            <a:xfrm>
              <a:off x="2197777" y="1673280"/>
              <a:ext cx="14" cy="68"/>
            </a:xfrm>
            <a:custGeom>
              <a:avLst/>
              <a:gdLst/>
              <a:ahLst/>
              <a:cxnLst/>
              <a:rect l="l" t="t" r="r" b="b"/>
              <a:pathLst>
                <a:path w="1" h="5" extrusionOk="0">
                  <a:moveTo>
                    <a:pt x="1" y="4"/>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4" name="Google Shape;4994;p37"/>
            <p:cNvSpPr/>
            <p:nvPr/>
          </p:nvSpPr>
          <p:spPr>
            <a:xfrm>
              <a:off x="2211803" y="1688826"/>
              <a:ext cx="258" cy="299"/>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5" name="Google Shape;4995;p37"/>
            <p:cNvSpPr/>
            <p:nvPr/>
          </p:nvSpPr>
          <p:spPr>
            <a:xfrm>
              <a:off x="2211762" y="1700095"/>
              <a:ext cx="489" cy="679"/>
            </a:xfrm>
            <a:custGeom>
              <a:avLst/>
              <a:gdLst/>
              <a:ahLst/>
              <a:cxnLst/>
              <a:rect l="l" t="t" r="r" b="b"/>
              <a:pathLst>
                <a:path w="36" h="50" extrusionOk="0">
                  <a:moveTo>
                    <a:pt x="0" y="49"/>
                  </a:moveTo>
                  <a:cubicBezTo>
                    <a:pt x="11" y="32"/>
                    <a:pt x="21" y="14"/>
                    <a:pt x="35" y="0"/>
                  </a:cubicBezTo>
                  <a:cubicBezTo>
                    <a:pt x="21" y="14"/>
                    <a:pt x="11" y="32"/>
                    <a:pt x="0" y="49"/>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6" name="Google Shape;4996;p37"/>
            <p:cNvSpPr/>
            <p:nvPr/>
          </p:nvSpPr>
          <p:spPr>
            <a:xfrm>
              <a:off x="2211233" y="1700761"/>
              <a:ext cx="543" cy="1819"/>
            </a:xfrm>
            <a:custGeom>
              <a:avLst/>
              <a:gdLst/>
              <a:ahLst/>
              <a:cxnLst/>
              <a:rect l="l" t="t" r="r" b="b"/>
              <a:pathLst>
                <a:path w="40" h="134" extrusionOk="0">
                  <a:moveTo>
                    <a:pt x="1" y="133"/>
                  </a:moveTo>
                  <a:cubicBezTo>
                    <a:pt x="1" y="84"/>
                    <a:pt x="15" y="39"/>
                    <a:pt x="39" y="0"/>
                  </a:cubicBezTo>
                  <a:cubicBezTo>
                    <a:pt x="15" y="39"/>
                    <a:pt x="1" y="84"/>
                    <a:pt x="1" y="133"/>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7" name="Google Shape;4997;p37"/>
            <p:cNvSpPr/>
            <p:nvPr/>
          </p:nvSpPr>
          <p:spPr>
            <a:xfrm>
              <a:off x="2211192" y="1702852"/>
              <a:ext cx="109" cy="1344"/>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8" name="Google Shape;4998;p37"/>
            <p:cNvSpPr/>
            <p:nvPr/>
          </p:nvSpPr>
          <p:spPr>
            <a:xfrm>
              <a:off x="2212047" y="1688772"/>
              <a:ext cx="109" cy="163"/>
            </a:xfrm>
            <a:custGeom>
              <a:avLst/>
              <a:gdLst/>
              <a:ahLst/>
              <a:cxnLst/>
              <a:rect l="l" t="t" r="r" b="b"/>
              <a:pathLst>
                <a:path w="8" h="12" extrusionOk="0">
                  <a:moveTo>
                    <a:pt x="7" y="1"/>
                  </a:moveTo>
                  <a:lnTo>
                    <a:pt x="4" y="4"/>
                  </a:lnTo>
                  <a:lnTo>
                    <a:pt x="0" y="11"/>
                  </a:lnTo>
                  <a:cubicBezTo>
                    <a:pt x="4" y="8"/>
                    <a:pt x="4" y="4"/>
                    <a:pt x="7" y="1"/>
                  </a:cubicBez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4999" name="Google Shape;4999;p37"/>
            <p:cNvSpPr/>
            <p:nvPr/>
          </p:nvSpPr>
          <p:spPr>
            <a:xfrm>
              <a:off x="2200208" y="1705703"/>
              <a:ext cx="2444" cy="489"/>
            </a:xfrm>
            <a:custGeom>
              <a:avLst/>
              <a:gdLst/>
              <a:ahLst/>
              <a:cxnLst/>
              <a:rect l="l" t="t" r="r" b="b"/>
              <a:pathLst>
                <a:path w="180" h="36" extrusionOk="0">
                  <a:moveTo>
                    <a:pt x="179" y="0"/>
                  </a:moveTo>
                  <a:lnTo>
                    <a:pt x="0" y="35"/>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0" name="Google Shape;5000;p37"/>
            <p:cNvSpPr/>
            <p:nvPr/>
          </p:nvSpPr>
          <p:spPr>
            <a:xfrm>
              <a:off x="2207906" y="1704657"/>
              <a:ext cx="584" cy="109"/>
            </a:xfrm>
            <a:custGeom>
              <a:avLst/>
              <a:gdLst/>
              <a:ahLst/>
              <a:cxnLst/>
              <a:rect l="l" t="t" r="r" b="b"/>
              <a:pathLst>
                <a:path w="43" h="8" extrusionOk="0">
                  <a:moveTo>
                    <a:pt x="43"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1" name="Google Shape;5001;p37"/>
            <p:cNvSpPr/>
            <p:nvPr/>
          </p:nvSpPr>
          <p:spPr>
            <a:xfrm>
              <a:off x="2208857" y="1704467"/>
              <a:ext cx="543" cy="109"/>
            </a:xfrm>
            <a:custGeom>
              <a:avLst/>
              <a:gdLst/>
              <a:ahLst/>
              <a:cxnLst/>
              <a:rect l="l" t="t" r="r" b="b"/>
              <a:pathLst>
                <a:path w="40" h="8" extrusionOk="0">
                  <a:moveTo>
                    <a:pt x="39"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2" name="Google Shape;5002;p37"/>
            <p:cNvSpPr/>
            <p:nvPr/>
          </p:nvSpPr>
          <p:spPr>
            <a:xfrm>
              <a:off x="2206100" y="1704942"/>
              <a:ext cx="584" cy="109"/>
            </a:xfrm>
            <a:custGeom>
              <a:avLst/>
              <a:gdLst/>
              <a:ahLst/>
              <a:cxnLst/>
              <a:rect l="l" t="t" r="r" b="b"/>
              <a:pathLst>
                <a:path w="43" h="8" extrusionOk="0">
                  <a:moveTo>
                    <a:pt x="43"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3" name="Google Shape;5003;p37"/>
            <p:cNvSpPr/>
            <p:nvPr/>
          </p:nvSpPr>
          <p:spPr>
            <a:xfrm>
              <a:off x="2209766" y="1704318"/>
              <a:ext cx="489" cy="109"/>
            </a:xfrm>
            <a:custGeom>
              <a:avLst/>
              <a:gdLst/>
              <a:ahLst/>
              <a:cxnLst/>
              <a:rect l="l" t="t" r="r" b="b"/>
              <a:pathLst>
                <a:path w="36" h="8" extrusionOk="0">
                  <a:moveTo>
                    <a:pt x="35"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4" name="Google Shape;5004;p37"/>
            <p:cNvSpPr/>
            <p:nvPr/>
          </p:nvSpPr>
          <p:spPr>
            <a:xfrm>
              <a:off x="2203493" y="1705418"/>
              <a:ext cx="625" cy="149"/>
            </a:xfrm>
            <a:custGeom>
              <a:avLst/>
              <a:gdLst/>
              <a:ahLst/>
              <a:cxnLst/>
              <a:rect l="l" t="t" r="r" b="b"/>
              <a:pathLst>
                <a:path w="46" h="11" extrusionOk="0">
                  <a:moveTo>
                    <a:pt x="46" y="0"/>
                  </a:moveTo>
                  <a:lnTo>
                    <a:pt x="0"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5" name="Google Shape;5005;p37"/>
            <p:cNvSpPr/>
            <p:nvPr/>
          </p:nvSpPr>
          <p:spPr>
            <a:xfrm>
              <a:off x="2210662" y="1704182"/>
              <a:ext cx="489" cy="109"/>
            </a:xfrm>
            <a:custGeom>
              <a:avLst/>
              <a:gdLst/>
              <a:ahLst/>
              <a:cxnLst/>
              <a:rect l="l" t="t" r="r" b="b"/>
              <a:pathLst>
                <a:path w="36" h="8" extrusionOk="0">
                  <a:moveTo>
                    <a:pt x="36" y="0"/>
                  </a:moveTo>
                  <a:lnTo>
                    <a:pt x="1" y="7"/>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6" name="Google Shape;5006;p37"/>
            <p:cNvSpPr/>
            <p:nvPr/>
          </p:nvSpPr>
          <p:spPr>
            <a:xfrm>
              <a:off x="2205150" y="1705078"/>
              <a:ext cx="679" cy="163"/>
            </a:xfrm>
            <a:custGeom>
              <a:avLst/>
              <a:gdLst/>
              <a:ahLst/>
              <a:cxnLst/>
              <a:rect l="l" t="t" r="r" b="b"/>
              <a:pathLst>
                <a:path w="50" h="12" extrusionOk="0">
                  <a:moveTo>
                    <a:pt x="50"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7" name="Google Shape;5007;p37"/>
            <p:cNvSpPr/>
            <p:nvPr/>
          </p:nvSpPr>
          <p:spPr>
            <a:xfrm>
              <a:off x="2202679" y="1705553"/>
              <a:ext cx="679" cy="163"/>
            </a:xfrm>
            <a:custGeom>
              <a:avLst/>
              <a:gdLst/>
              <a:ahLst/>
              <a:cxnLst/>
              <a:rect l="l" t="t" r="r" b="b"/>
              <a:pathLst>
                <a:path w="50" h="12" extrusionOk="0">
                  <a:moveTo>
                    <a:pt x="50" y="1"/>
                  </a:moveTo>
                  <a:lnTo>
                    <a:pt x="1" y="1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8" name="Google Shape;5008;p37"/>
            <p:cNvSpPr/>
            <p:nvPr/>
          </p:nvSpPr>
          <p:spPr>
            <a:xfrm>
              <a:off x="2204295" y="1705268"/>
              <a:ext cx="679" cy="109"/>
            </a:xfrm>
            <a:custGeom>
              <a:avLst/>
              <a:gdLst/>
              <a:ahLst/>
              <a:cxnLst/>
              <a:rect l="l" t="t" r="r" b="b"/>
              <a:pathLst>
                <a:path w="50" h="8" extrusionOk="0">
                  <a:moveTo>
                    <a:pt x="50" y="1"/>
                  </a:moveTo>
                  <a:lnTo>
                    <a:pt x="1"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09" name="Google Shape;5009;p37"/>
            <p:cNvSpPr/>
            <p:nvPr/>
          </p:nvSpPr>
          <p:spPr>
            <a:xfrm>
              <a:off x="2207010" y="1704793"/>
              <a:ext cx="584" cy="109"/>
            </a:xfrm>
            <a:custGeom>
              <a:avLst/>
              <a:gdLst/>
              <a:ahLst/>
              <a:cxnLst/>
              <a:rect l="l" t="t" r="r" b="b"/>
              <a:pathLst>
                <a:path w="43" h="8" extrusionOk="0">
                  <a:moveTo>
                    <a:pt x="42" y="1"/>
                  </a:moveTo>
                  <a:lnTo>
                    <a:pt x="0" y="8"/>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0" name="Google Shape;5010;p37"/>
            <p:cNvSpPr/>
            <p:nvPr/>
          </p:nvSpPr>
          <p:spPr>
            <a:xfrm>
              <a:off x="2189604" y="1699050"/>
              <a:ext cx="299" cy="339"/>
            </a:xfrm>
            <a:custGeom>
              <a:avLst/>
              <a:gdLst/>
              <a:ahLst/>
              <a:cxnLst/>
              <a:rect l="l" t="t" r="r" b="b"/>
              <a:pathLst>
                <a:path w="22" h="25" extrusionOk="0">
                  <a:moveTo>
                    <a:pt x="22" y="25"/>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1" name="Google Shape;5011;p37"/>
            <p:cNvSpPr/>
            <p:nvPr/>
          </p:nvSpPr>
          <p:spPr>
            <a:xfrm>
              <a:off x="2190364" y="1699946"/>
              <a:ext cx="353" cy="394"/>
            </a:xfrm>
            <a:custGeom>
              <a:avLst/>
              <a:gdLst/>
              <a:ahLst/>
              <a:cxnLst/>
              <a:rect l="l" t="t" r="r" b="b"/>
              <a:pathLst>
                <a:path w="26" h="29" extrusionOk="0">
                  <a:moveTo>
                    <a:pt x="25" y="29"/>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2" name="Google Shape;5012;p37"/>
            <p:cNvSpPr/>
            <p:nvPr/>
          </p:nvSpPr>
          <p:spPr>
            <a:xfrm>
              <a:off x="2191314" y="1701046"/>
              <a:ext cx="299" cy="394"/>
            </a:xfrm>
            <a:custGeom>
              <a:avLst/>
              <a:gdLst/>
              <a:ahLst/>
              <a:cxnLst/>
              <a:rect l="l" t="t" r="r" b="b"/>
              <a:pathLst>
                <a:path w="22" h="29" extrusionOk="0">
                  <a:moveTo>
                    <a:pt x="22" y="2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3" name="Google Shape;5013;p37"/>
            <p:cNvSpPr/>
            <p:nvPr/>
          </p:nvSpPr>
          <p:spPr>
            <a:xfrm>
              <a:off x="2188178" y="1697475"/>
              <a:ext cx="258" cy="299"/>
            </a:xfrm>
            <a:custGeom>
              <a:avLst/>
              <a:gdLst/>
              <a:ahLst/>
              <a:cxnLst/>
              <a:rect l="l" t="t" r="r" b="b"/>
              <a:pathLst>
                <a:path w="19" h="22" extrusionOk="0">
                  <a:moveTo>
                    <a:pt x="18" y="22"/>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4" name="Google Shape;5014;p37"/>
            <p:cNvSpPr/>
            <p:nvPr/>
          </p:nvSpPr>
          <p:spPr>
            <a:xfrm>
              <a:off x="2188843" y="1698235"/>
              <a:ext cx="299" cy="353"/>
            </a:xfrm>
            <a:custGeom>
              <a:avLst/>
              <a:gdLst/>
              <a:ahLst/>
              <a:cxnLst/>
              <a:rect l="l" t="t" r="r" b="b"/>
              <a:pathLst>
                <a:path w="22" h="26" extrusionOk="0">
                  <a:moveTo>
                    <a:pt x="22" y="25"/>
                  </a:moveTo>
                  <a:lnTo>
                    <a:pt x="1" y="1"/>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5" name="Google Shape;5015;p37"/>
            <p:cNvSpPr/>
            <p:nvPr/>
          </p:nvSpPr>
          <p:spPr>
            <a:xfrm>
              <a:off x="2191980" y="1701901"/>
              <a:ext cx="299" cy="394"/>
            </a:xfrm>
            <a:custGeom>
              <a:avLst/>
              <a:gdLst/>
              <a:ahLst/>
              <a:cxnLst/>
              <a:rect l="l" t="t" r="r" b="b"/>
              <a:pathLst>
                <a:path w="22" h="29" extrusionOk="0">
                  <a:moveTo>
                    <a:pt x="22" y="28"/>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sp>
          <p:nvSpPr>
            <p:cNvPr id="5016" name="Google Shape;5016;p37"/>
            <p:cNvSpPr/>
            <p:nvPr/>
          </p:nvSpPr>
          <p:spPr>
            <a:xfrm>
              <a:off x="2187513" y="1696769"/>
              <a:ext cx="204" cy="204"/>
            </a:xfrm>
            <a:custGeom>
              <a:avLst/>
              <a:gdLst/>
              <a:ahLst/>
              <a:cxnLst/>
              <a:rect l="l" t="t" r="r" b="b"/>
              <a:pathLst>
                <a:path w="15" h="15" extrusionOk="0">
                  <a:moveTo>
                    <a:pt x="15" y="14"/>
                  </a:moveTo>
                  <a:lnTo>
                    <a:pt x="1" y="0"/>
                  </a:lnTo>
                  <a:close/>
                </a:path>
              </a:pathLst>
            </a:custGeom>
            <a:solidFill>
              <a:srgbClr val="252D48"/>
            </a:solidFill>
            <a:ln>
              <a:noFill/>
            </a:ln>
          </p:spPr>
          <p:txBody>
            <a:bodyPr spcFirstLastPara="1" wrap="square" lIns="121900" tIns="121900" rIns="121900" bIns="121900" anchor="ctr" anchorCtr="0">
              <a:noAutofit/>
            </a:bodyPr>
            <a:lstStyle/>
            <a:p>
              <a:endParaRPr sz="2400"/>
            </a:p>
          </p:txBody>
        </p:sp>
      </p:grpSp>
      <p:cxnSp>
        <p:nvCxnSpPr>
          <p:cNvPr id="5018" name="Google Shape;5018;p37"/>
          <p:cNvCxnSpPr/>
          <p:nvPr/>
        </p:nvCxnSpPr>
        <p:spPr>
          <a:xfrm>
            <a:off x="3459305" y="4730800"/>
            <a:ext cx="0" cy="1295200"/>
          </a:xfrm>
          <a:prstGeom prst="straightConnector1">
            <a:avLst/>
          </a:prstGeom>
          <a:noFill/>
          <a:ln w="9525" cap="flat" cmpd="sng">
            <a:solidFill>
              <a:srgbClr val="252D48"/>
            </a:solidFill>
            <a:prstDash val="solid"/>
            <a:round/>
            <a:headEnd type="none" w="med" len="med"/>
            <a:tailEnd type="oval" w="med" len="med"/>
          </a:ln>
        </p:spPr>
      </p:cxnSp>
      <p:cxnSp>
        <p:nvCxnSpPr>
          <p:cNvPr id="5022" name="Google Shape;5022;p37"/>
          <p:cNvCxnSpPr/>
          <p:nvPr/>
        </p:nvCxnSpPr>
        <p:spPr>
          <a:xfrm>
            <a:off x="1853659" y="1598128"/>
            <a:ext cx="0" cy="1274800"/>
          </a:xfrm>
          <a:prstGeom prst="straightConnector1">
            <a:avLst/>
          </a:prstGeom>
          <a:noFill/>
          <a:ln w="9525" cap="flat" cmpd="sng">
            <a:solidFill>
              <a:srgbClr val="252D48"/>
            </a:solidFill>
            <a:prstDash val="solid"/>
            <a:round/>
            <a:headEnd type="oval" w="med" len="med"/>
            <a:tailEnd type="none" w="med" len="med"/>
          </a:ln>
        </p:spPr>
      </p:cxnSp>
      <p:cxnSp>
        <p:nvCxnSpPr>
          <p:cNvPr id="5024" name="Google Shape;5024;p37"/>
          <p:cNvCxnSpPr/>
          <p:nvPr/>
        </p:nvCxnSpPr>
        <p:spPr>
          <a:xfrm>
            <a:off x="4481120" y="2042988"/>
            <a:ext cx="0" cy="1068000"/>
          </a:xfrm>
          <a:prstGeom prst="straightConnector1">
            <a:avLst/>
          </a:prstGeom>
          <a:noFill/>
          <a:ln w="9525" cap="flat" cmpd="sng">
            <a:solidFill>
              <a:srgbClr val="252D48"/>
            </a:solidFill>
            <a:prstDash val="solid"/>
            <a:round/>
            <a:headEnd type="oval" w="med" len="med"/>
            <a:tailEnd type="none" w="med" len="med"/>
          </a:ln>
        </p:spPr>
      </p:cxnSp>
      <p:sp>
        <p:nvSpPr>
          <p:cNvPr id="5026" name="Google Shape;1044;p37">
            <a:extLst>
              <a:ext uri="{FF2B5EF4-FFF2-40B4-BE49-F238E27FC236}">
                <a16:creationId xmlns:a16="http://schemas.microsoft.com/office/drawing/2014/main" xmlns="" id="{C0ECA16D-2FE0-4F84-A296-9E60BBA9EC45}"/>
              </a:ext>
            </a:extLst>
          </p:cNvPr>
          <p:cNvSpPr txBox="1">
            <a:spLocks/>
          </p:cNvSpPr>
          <p:nvPr/>
        </p:nvSpPr>
        <p:spPr>
          <a:xfrm>
            <a:off x="499411" y="4129173"/>
            <a:ext cx="2232745" cy="102482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0"/>
              </a:spcAft>
              <a:buClr>
                <a:schemeClr val="accent1"/>
              </a:buClr>
              <a:buSzPts val="1800"/>
              <a:buFont typeface="Montserrat"/>
              <a:buNone/>
              <a:defRPr sz="2000" b="0" i="0" u="none" strike="noStrike" cap="none">
                <a:solidFill>
                  <a:srgbClr val="000066"/>
                </a:solidFill>
                <a:latin typeface="Trebuchet MS" panose="020B0603020202020204" pitchFamily="34" charset="0"/>
                <a:ea typeface="Muli"/>
                <a:cs typeface="Muli"/>
              </a:defRPr>
            </a:lvl1pPr>
            <a:lvl2pPr marL="914400" marR="0" lvl="1"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2pPr>
            <a:lvl3pPr marL="1371600" marR="0" lvl="2"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3pPr>
            <a:lvl4pPr marL="1828800" marR="0" lvl="3"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4pPr>
            <a:lvl5pPr marL="2286000" marR="0" lvl="4"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5pPr>
            <a:lvl6pPr marL="2743200" marR="0" lvl="5"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6pPr>
            <a:lvl7pPr marL="3200400" marR="0" lvl="6"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7pPr>
            <a:lvl8pPr marL="3657600" marR="0" lvl="7" indent="-31750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defRPr>
            </a:lvl8pPr>
            <a:lvl9pPr marL="4114800" marR="0" lvl="8" indent="-31750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defRPr>
            </a:lvl9pPr>
          </a:lstStyle>
          <a:p>
            <a:r>
              <a:rPr lang="en-US" dirty="0" smtClean="0"/>
              <a:t>Worldwide Average: 75%. </a:t>
            </a:r>
            <a:endParaRPr lang="en-US" dirty="0"/>
          </a:p>
        </p:txBody>
      </p:sp>
      <p:sp>
        <p:nvSpPr>
          <p:cNvPr id="5027" name="Google Shape;1044;p37">
            <a:extLst>
              <a:ext uri="{FF2B5EF4-FFF2-40B4-BE49-F238E27FC236}">
                <a16:creationId xmlns:a16="http://schemas.microsoft.com/office/drawing/2014/main" xmlns="" id="{0CF918DA-9450-477C-B958-C1C203A0E599}"/>
              </a:ext>
            </a:extLst>
          </p:cNvPr>
          <p:cNvSpPr txBox="1">
            <a:spLocks/>
          </p:cNvSpPr>
          <p:nvPr/>
        </p:nvSpPr>
        <p:spPr>
          <a:xfrm>
            <a:off x="3938523" y="5154000"/>
            <a:ext cx="4090992" cy="147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Montserrat"/>
              <a:buNone/>
              <a:defRPr sz="1300" b="0" i="0" u="none" strike="noStrike" cap="none">
                <a:solidFill>
                  <a:srgbClr val="595959"/>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n-US" sz="2000" dirty="0">
                <a:solidFill>
                  <a:srgbClr val="000066"/>
                </a:solidFill>
                <a:latin typeface="Trebuchet MS" panose="020B0603020202020204" pitchFamily="34" charset="0"/>
                <a:ea typeface="Muli"/>
                <a:cs typeface="Muli"/>
              </a:rPr>
              <a:t>Legal Rights Compared to Men:  Women in the Middle East and North Africa, have only half the legal rights of men</a:t>
            </a:r>
          </a:p>
        </p:txBody>
      </p:sp>
      <p:sp>
        <p:nvSpPr>
          <p:cNvPr id="2" name="Rectangle 1"/>
          <p:cNvSpPr/>
          <p:nvPr/>
        </p:nvSpPr>
        <p:spPr>
          <a:xfrm>
            <a:off x="257461" y="735027"/>
            <a:ext cx="7772054" cy="707886"/>
          </a:xfrm>
          <a:prstGeom prst="rect">
            <a:avLst/>
          </a:prstGeom>
        </p:spPr>
        <p:txBody>
          <a:bodyPr wrap="square">
            <a:spAutoFit/>
          </a:bodyPr>
          <a:lstStyle/>
          <a:p>
            <a:r>
              <a:rPr lang="en-US" sz="2000" b="1" dirty="0">
                <a:solidFill>
                  <a:srgbClr val="000066"/>
                </a:solidFill>
                <a:latin typeface="Trebuchet MS" panose="020B0603020202020204" pitchFamily="34" charset="0"/>
                <a:ea typeface="Muli"/>
                <a:cs typeface="Muli"/>
                <a:sym typeface="Muli"/>
              </a:rPr>
              <a:t>Discriminatory laws continue to threaten women’s economic security, career growth, and work–life balance</a:t>
            </a:r>
            <a:endParaRPr lang="ar-JO" sz="2000" b="1" dirty="0">
              <a:solidFill>
                <a:srgbClr val="000066"/>
              </a:solidFill>
              <a:latin typeface="Trebuchet MS" panose="020B0603020202020204" pitchFamily="34" charset="0"/>
              <a:ea typeface="Muli"/>
              <a:cs typeface="Muli"/>
              <a:sym typeface="Muli"/>
            </a:endParaRPr>
          </a:p>
        </p:txBody>
      </p:sp>
    </p:spTree>
    <p:extLst>
      <p:ext uri="{BB962C8B-B14F-4D97-AF65-F5344CB8AC3E}">
        <p14:creationId xmlns:p14="http://schemas.microsoft.com/office/powerpoint/2010/main" val="300059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36538"/>
            <a:ext cx="8229600" cy="609600"/>
          </a:xfrm>
        </p:spPr>
        <p:txBody>
          <a:bodyPr/>
          <a:lstStyle/>
          <a:p>
            <a:r>
              <a:rPr lang="en-US" altLang="en-US" sz="3200" dirty="0">
                <a:latin typeface="Trebuchet MS" panose="020B0603020202020204" pitchFamily="34" charset="0"/>
              </a:rPr>
              <a:t>Global Gender Gap Report</a:t>
            </a:r>
            <a:endParaRPr lang="ar-JO" altLang="en-US" sz="3200" dirty="0">
              <a:latin typeface="Trebuchet MS" panose="020B06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27147018"/>
              </p:ext>
            </p:extLst>
          </p:nvPr>
        </p:nvGraphicFramePr>
        <p:xfrm>
          <a:off x="457200" y="874431"/>
          <a:ext cx="11549923" cy="2419766"/>
        </p:xfrm>
        <a:graphic>
          <a:graphicData uri="http://schemas.openxmlformats.org/drawingml/2006/table">
            <a:tbl>
              <a:tblPr firstRow="1" bandRow="1">
                <a:tableStyleId>{5940675A-B579-460E-94D1-54222C63F5DA}</a:tableStyleId>
              </a:tblPr>
              <a:tblGrid>
                <a:gridCol w="1160088"/>
                <a:gridCol w="1006014"/>
                <a:gridCol w="948693"/>
                <a:gridCol w="1054391"/>
                <a:gridCol w="1054391"/>
                <a:gridCol w="1054391"/>
                <a:gridCol w="1054391"/>
                <a:gridCol w="1054391"/>
                <a:gridCol w="1054391"/>
                <a:gridCol w="1054391"/>
                <a:gridCol w="1054391"/>
              </a:tblGrid>
              <a:tr h="945020">
                <a:tc gridSpan="2">
                  <a:txBody>
                    <a:bodyPr/>
                    <a:lstStyle/>
                    <a:p>
                      <a:pPr rtl="1"/>
                      <a:r>
                        <a:rPr lang="en-US" sz="1600" b="1" dirty="0" smtClean="0">
                          <a:latin typeface="Trebuchet MS" panose="020B0603020202020204" pitchFamily="34" charset="0"/>
                        </a:rPr>
                        <a:t>Global Index</a:t>
                      </a:r>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hMerge="1">
                  <a:txBody>
                    <a:bodyPr/>
                    <a:lstStyle/>
                    <a:p>
                      <a:pPr rtl="1"/>
                      <a:endParaRPr lang="ar-JO" dirty="0"/>
                    </a:p>
                  </a:txBody>
                  <a:tcPr/>
                </a:tc>
                <a:tc>
                  <a:txBody>
                    <a:bodyPr/>
                    <a:lstStyle/>
                    <a:p>
                      <a:pPr rtl="1"/>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gridSpan="2">
                  <a:txBody>
                    <a:bodyPr/>
                    <a:lstStyle/>
                    <a:p>
                      <a:pPr algn="ctr"/>
                      <a:r>
                        <a:rPr lang="en-US" sz="1600" b="1" dirty="0" smtClean="0">
                          <a:latin typeface="Trebuchet MS" panose="020B0603020202020204" pitchFamily="34" charset="0"/>
                        </a:rPr>
                        <a:t>Economic participation and opportunity</a:t>
                      </a:r>
                      <a:endParaRPr lang="ar-EG" sz="1600" b="1" dirty="0" smtClean="0">
                        <a:latin typeface="Trebuchet MS" panose="020B0603020202020204" pitchFamily="34" charset="0"/>
                      </a:endParaRPr>
                    </a:p>
                    <a:p>
                      <a:pPr algn="ctr" rtl="1"/>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hMerge="1">
                  <a:txBody>
                    <a:bodyPr/>
                    <a:lstStyle/>
                    <a:p>
                      <a:pPr rtl="1"/>
                      <a:endParaRPr lang="ar-JO" dirty="0"/>
                    </a:p>
                  </a:txBody>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dirty="0" smtClean="0">
                          <a:latin typeface="Trebuchet MS" panose="020B0603020202020204" pitchFamily="34" charset="0"/>
                        </a:rPr>
                        <a:t>Educational attainment</a:t>
                      </a:r>
                    </a:p>
                    <a:p>
                      <a:pPr algn="ctr" rtl="1"/>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hMerge="1">
                  <a:txBody>
                    <a:bodyPr/>
                    <a:lstStyle/>
                    <a:p>
                      <a:pPr rtl="1"/>
                      <a:endParaRPr lang="ar-JO" dirty="0"/>
                    </a:p>
                  </a:txBody>
                  <a:tcPr/>
                </a:tc>
                <a:tc gridSpan="2">
                  <a:txBody>
                    <a:bodyPr/>
                    <a:lstStyle/>
                    <a:p>
                      <a:pPr algn="ctr"/>
                      <a:r>
                        <a:rPr lang="en-US" sz="1600" b="1" dirty="0" smtClean="0">
                          <a:latin typeface="Trebuchet MS" panose="020B0603020202020204" pitchFamily="34" charset="0"/>
                        </a:rPr>
                        <a:t>Health and wellbeing</a:t>
                      </a:r>
                      <a:endParaRPr lang="ar-EG" sz="1600" b="1" dirty="0" smtClean="0">
                        <a:latin typeface="Trebuchet MS" panose="020B0603020202020204" pitchFamily="34" charset="0"/>
                      </a:endParaRPr>
                    </a:p>
                    <a:p>
                      <a:pPr algn="ctr" rtl="1"/>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hMerge="1">
                  <a:txBody>
                    <a:bodyPr/>
                    <a:lstStyle/>
                    <a:p>
                      <a:pPr rtl="1"/>
                      <a:endParaRPr lang="ar-JO" dirty="0"/>
                    </a:p>
                  </a:txBody>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b="1" dirty="0" smtClean="0">
                          <a:latin typeface="Trebuchet MS" panose="020B0603020202020204" pitchFamily="34" charset="0"/>
                        </a:rPr>
                        <a:t>Political empowerment</a:t>
                      </a:r>
                    </a:p>
                    <a:p>
                      <a:pPr algn="ctr" rtl="1"/>
                      <a:endParaRPr lang="ar-JO" sz="1600" b="1" dirty="0">
                        <a:latin typeface="Trebuchet MS" panose="020B0603020202020204" pitchFamily="34" charset="0"/>
                      </a:endParaRPr>
                    </a:p>
                  </a:txBody>
                  <a:tcPr marL="91438" marR="91438" marT="45727" marB="45727">
                    <a:solidFill>
                      <a:schemeClr val="accent6">
                        <a:lumMod val="20000"/>
                        <a:lumOff val="80000"/>
                      </a:schemeClr>
                    </a:solidFill>
                  </a:tcPr>
                </a:tc>
                <a:tc hMerge="1">
                  <a:txBody>
                    <a:bodyPr/>
                    <a:lstStyle/>
                    <a:p>
                      <a:pPr rtl="1"/>
                      <a:endParaRPr lang="ar-JO" dirty="0"/>
                    </a:p>
                  </a:txBody>
                  <a:tcPr/>
                </a:tc>
              </a:tr>
              <a:tr h="347070">
                <a:tc>
                  <a:txBody>
                    <a:bodyPr/>
                    <a:lstStyle/>
                    <a:p>
                      <a:pPr rtl="1"/>
                      <a:r>
                        <a:rPr lang="en-US" sz="1600" b="1" dirty="0" smtClean="0">
                          <a:latin typeface="Trebuchet MS" panose="020B0603020202020204" pitchFamily="34" charset="0"/>
                        </a:rPr>
                        <a:t>Country</a:t>
                      </a:r>
                      <a:endParaRPr lang="ar-JO" sz="1600" b="1" dirty="0">
                        <a:latin typeface="Trebuchet MS" panose="020B0603020202020204" pitchFamily="34" charset="0"/>
                      </a:endParaRPr>
                    </a:p>
                  </a:txBody>
                  <a:tcPr marL="91438" marR="91438" marT="45727" marB="45727"/>
                </a:tc>
                <a:tc>
                  <a:txBody>
                    <a:bodyPr/>
                    <a:lstStyle/>
                    <a:p>
                      <a:pPr marL="109537" indent="0">
                        <a:buNone/>
                      </a:pPr>
                      <a:r>
                        <a:rPr lang="en-US" sz="1600" b="1" dirty="0" smtClean="0">
                          <a:latin typeface="Trebuchet MS" panose="020B0603020202020204" pitchFamily="34" charset="0"/>
                        </a:rPr>
                        <a:t>Rank</a:t>
                      </a:r>
                    </a:p>
                  </a:txBody>
                  <a:tcPr marL="91438" marR="91438" marT="45727" marB="45727"/>
                </a:tc>
                <a:tc>
                  <a:txBody>
                    <a:bodyPr/>
                    <a:lstStyle/>
                    <a:p>
                      <a:pPr marL="109537" indent="0">
                        <a:buNone/>
                      </a:pPr>
                      <a:r>
                        <a:rPr lang="en-US" sz="1600" b="1" dirty="0" smtClean="0">
                          <a:latin typeface="Trebuchet MS" panose="020B0603020202020204" pitchFamily="34" charset="0"/>
                        </a:rPr>
                        <a:t>Score</a:t>
                      </a:r>
                    </a:p>
                  </a:txBody>
                  <a:tcPr marL="91438" marR="91438" marT="45727" marB="45727"/>
                </a:tc>
                <a:tc>
                  <a:txBody>
                    <a:bodyPr/>
                    <a:lstStyle/>
                    <a:p>
                      <a:pPr rtl="1"/>
                      <a:r>
                        <a:rPr lang="en-US" sz="1600" b="1" dirty="0" smtClean="0">
                          <a:latin typeface="Trebuchet MS" panose="020B0603020202020204" pitchFamily="34" charset="0"/>
                        </a:rPr>
                        <a:t>Rank</a:t>
                      </a:r>
                      <a:endParaRPr lang="ar-JO" sz="1600" b="1" dirty="0">
                        <a:latin typeface="Trebuchet MS" panose="020B0603020202020204" pitchFamily="34" charset="0"/>
                      </a:endParaRPr>
                    </a:p>
                  </a:txBody>
                  <a:tcPr marL="91438" marR="91438" marT="45727" marB="45727"/>
                </a:tc>
                <a:tc>
                  <a:txBody>
                    <a:bodyPr/>
                    <a:lstStyle/>
                    <a:p>
                      <a:pPr marL="109537" indent="0">
                        <a:buNone/>
                      </a:pPr>
                      <a:r>
                        <a:rPr lang="en-US" sz="1600" b="1" dirty="0" smtClean="0">
                          <a:latin typeface="Trebuchet MS" panose="020B0603020202020204" pitchFamily="34" charset="0"/>
                        </a:rPr>
                        <a:t>Score</a:t>
                      </a:r>
                    </a:p>
                  </a:txBody>
                  <a:tcPr marL="91438" marR="91438" marT="45727" marB="45727"/>
                </a:tc>
                <a:tc>
                  <a:txBody>
                    <a:bodyPr/>
                    <a:lstStyle/>
                    <a:p>
                      <a:pPr rtl="1"/>
                      <a:r>
                        <a:rPr lang="en-US" sz="1600" b="1" dirty="0" smtClean="0">
                          <a:latin typeface="Trebuchet MS" panose="020B0603020202020204" pitchFamily="34" charset="0"/>
                        </a:rPr>
                        <a:t>Rank</a:t>
                      </a:r>
                      <a:endParaRPr lang="ar-JO" sz="1600" b="1" dirty="0">
                        <a:latin typeface="Trebuchet MS" panose="020B0603020202020204" pitchFamily="34" charset="0"/>
                      </a:endParaRPr>
                    </a:p>
                  </a:txBody>
                  <a:tcPr marL="91438" marR="91438" marT="45727" marB="45727"/>
                </a:tc>
                <a:tc>
                  <a:txBody>
                    <a:bodyPr/>
                    <a:lstStyle/>
                    <a:p>
                      <a:pPr marL="109537" indent="0">
                        <a:buNone/>
                      </a:pPr>
                      <a:r>
                        <a:rPr lang="en-US" sz="1600" b="1" dirty="0" smtClean="0">
                          <a:latin typeface="Trebuchet MS" panose="020B0603020202020204" pitchFamily="34" charset="0"/>
                        </a:rPr>
                        <a:t>Score</a:t>
                      </a:r>
                    </a:p>
                  </a:txBody>
                  <a:tcPr marL="91438" marR="91438" marT="45727" marB="45727"/>
                </a:tc>
                <a:tc>
                  <a:txBody>
                    <a:bodyPr/>
                    <a:lstStyle/>
                    <a:p>
                      <a:pPr rtl="1"/>
                      <a:r>
                        <a:rPr lang="en-US" sz="1600" b="1" dirty="0" smtClean="0">
                          <a:latin typeface="Trebuchet MS" panose="020B0603020202020204" pitchFamily="34" charset="0"/>
                        </a:rPr>
                        <a:t>Rank</a:t>
                      </a:r>
                      <a:endParaRPr lang="ar-JO" sz="1600" b="1" dirty="0">
                        <a:latin typeface="Trebuchet MS" panose="020B0603020202020204" pitchFamily="34" charset="0"/>
                      </a:endParaRPr>
                    </a:p>
                  </a:txBody>
                  <a:tcPr marL="91438" marR="91438" marT="45727" marB="45727"/>
                </a:tc>
                <a:tc>
                  <a:txBody>
                    <a:bodyPr/>
                    <a:lstStyle/>
                    <a:p>
                      <a:pPr marL="109537" indent="0">
                        <a:buNone/>
                      </a:pPr>
                      <a:r>
                        <a:rPr lang="en-US" sz="1600" b="1" dirty="0" smtClean="0">
                          <a:latin typeface="Trebuchet MS" panose="020B0603020202020204" pitchFamily="34" charset="0"/>
                        </a:rPr>
                        <a:t>Score</a:t>
                      </a:r>
                    </a:p>
                  </a:txBody>
                  <a:tcPr marL="91438" marR="91438" marT="45727" marB="45727"/>
                </a:tc>
                <a:tc>
                  <a:txBody>
                    <a:bodyPr/>
                    <a:lstStyle/>
                    <a:p>
                      <a:pPr rtl="1"/>
                      <a:r>
                        <a:rPr lang="en-US" sz="1600" b="1" dirty="0" smtClean="0">
                          <a:latin typeface="Trebuchet MS" panose="020B0603020202020204" pitchFamily="34" charset="0"/>
                        </a:rPr>
                        <a:t>Rank</a:t>
                      </a:r>
                      <a:endParaRPr lang="ar-JO" sz="1600" b="1" dirty="0">
                        <a:latin typeface="Trebuchet MS" panose="020B0603020202020204" pitchFamily="34" charset="0"/>
                      </a:endParaRPr>
                    </a:p>
                  </a:txBody>
                  <a:tcPr marL="91438" marR="91438" marT="45727" marB="45727"/>
                </a:tc>
                <a:tc>
                  <a:txBody>
                    <a:bodyPr/>
                    <a:lstStyle/>
                    <a:p>
                      <a:pPr marL="109537" indent="0">
                        <a:buNone/>
                      </a:pPr>
                      <a:r>
                        <a:rPr lang="en-US" sz="1600" b="1" dirty="0" smtClean="0">
                          <a:latin typeface="Trebuchet MS" panose="020B0603020202020204" pitchFamily="34" charset="0"/>
                        </a:rPr>
                        <a:t>Score</a:t>
                      </a:r>
                    </a:p>
                  </a:txBody>
                  <a:tcPr marL="91438" marR="91438" marT="45727" marB="45727"/>
                </a:tc>
              </a:tr>
              <a:tr h="304845">
                <a:tc>
                  <a:txBody>
                    <a:bodyPr/>
                    <a:lstStyle/>
                    <a:p>
                      <a:pPr rtl="1"/>
                      <a:r>
                        <a:rPr lang="en-US" sz="1600" b="1" dirty="0" smtClean="0">
                          <a:latin typeface="Trebuchet MS" panose="020B0603020202020204" pitchFamily="34" charset="0"/>
                        </a:rPr>
                        <a:t>Jordan</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solidFill>
                            <a:srgbClr val="FF0000"/>
                          </a:solidFill>
                          <a:latin typeface="Trebuchet MS" panose="020B0603020202020204" pitchFamily="34" charset="0"/>
                        </a:rPr>
                        <a:t>138</a:t>
                      </a:r>
                      <a:endParaRPr lang="ar-JO" sz="1600" b="1" dirty="0">
                        <a:solidFill>
                          <a:srgbClr val="FF0000"/>
                        </a:solidFill>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0.605</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solidFill>
                            <a:srgbClr val="FF0000"/>
                          </a:solidFill>
                          <a:latin typeface="Trebuchet MS" panose="020B0603020202020204" pitchFamily="34" charset="0"/>
                        </a:rPr>
                        <a:t>144</a:t>
                      </a:r>
                      <a:endParaRPr lang="ar-JO" sz="1600" b="1" dirty="0">
                        <a:solidFill>
                          <a:srgbClr val="FF0000"/>
                        </a:solidFill>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0.375</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45</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.998</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102</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0.971</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solidFill>
                            <a:srgbClr val="FF0000"/>
                          </a:solidFill>
                          <a:latin typeface="Trebuchet MS" panose="020B0603020202020204" pitchFamily="34" charset="0"/>
                        </a:rPr>
                        <a:t>129</a:t>
                      </a:r>
                      <a:endParaRPr lang="ar-JO" sz="1600" b="1" dirty="0">
                        <a:solidFill>
                          <a:srgbClr val="FF0000"/>
                        </a:solidFill>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0.075</a:t>
                      </a:r>
                      <a:endParaRPr lang="ar-JO" sz="1600" b="1" dirty="0">
                        <a:latin typeface="Trebuchet MS" panose="020B0603020202020204" pitchFamily="34" charset="0"/>
                      </a:endParaRPr>
                    </a:p>
                  </a:txBody>
                  <a:tcPr marL="91438" marR="91438" marT="45727" marB="45727"/>
                </a:tc>
              </a:tr>
              <a:tr h="304845">
                <a:tc>
                  <a:txBody>
                    <a:bodyPr/>
                    <a:lstStyle/>
                    <a:p>
                      <a:pPr rtl="1"/>
                      <a:r>
                        <a:rPr lang="en-US" sz="1600" b="1" dirty="0" smtClean="0">
                          <a:latin typeface="Trebuchet MS" panose="020B0603020202020204" pitchFamily="34" charset="0"/>
                        </a:rPr>
                        <a:t>2006</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93</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0.611</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105</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0.442</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70</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0.979</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62</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0.975</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100</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0.048</a:t>
                      </a:r>
                      <a:endParaRPr lang="ar-JO" sz="1600" b="1" dirty="0">
                        <a:latin typeface="Trebuchet MS" panose="020B0603020202020204" pitchFamily="34" charset="0"/>
                      </a:endParaRPr>
                    </a:p>
                  </a:txBody>
                  <a:tcPr marL="91438" marR="91438" marT="45727" marB="45727"/>
                </a:tc>
              </a:tr>
              <a:tr h="304845">
                <a:tc>
                  <a:txBody>
                    <a:bodyPr/>
                    <a:lstStyle/>
                    <a:p>
                      <a:pPr rtl="1"/>
                      <a:r>
                        <a:rPr lang="en-US" sz="1600" b="1" dirty="0" smtClean="0">
                          <a:latin typeface="Trebuchet MS" panose="020B0603020202020204" pitchFamily="34" charset="0"/>
                        </a:rPr>
                        <a:t>Iceland</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0.858</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16</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0.793</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39</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0.999</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121</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0.968</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1</a:t>
                      </a:r>
                      <a:endParaRPr lang="ar-JO" sz="1600" b="1" dirty="0">
                        <a:latin typeface="Trebuchet MS" panose="020B0603020202020204" pitchFamily="34" charset="0"/>
                      </a:endParaRPr>
                    </a:p>
                  </a:txBody>
                  <a:tcPr marL="91438" marR="91438" marT="45727" marB="45727"/>
                </a:tc>
                <a:tc>
                  <a:txBody>
                    <a:bodyPr/>
                    <a:lstStyle/>
                    <a:p>
                      <a:pPr rtl="1"/>
                      <a:r>
                        <a:rPr lang="en-US" sz="1600" b="1" dirty="0" smtClean="0">
                          <a:latin typeface="Trebuchet MS" panose="020B0603020202020204" pitchFamily="34" charset="0"/>
                        </a:rPr>
                        <a:t>0.674</a:t>
                      </a:r>
                      <a:endParaRPr lang="ar-JO" sz="1600" b="1" dirty="0">
                        <a:latin typeface="Trebuchet MS" panose="020B0603020202020204" pitchFamily="34" charset="0"/>
                      </a:endParaRPr>
                    </a:p>
                  </a:txBody>
                  <a:tcPr marL="91438" marR="91438" marT="45727" marB="45727"/>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659359171"/>
              </p:ext>
            </p:extLst>
          </p:nvPr>
        </p:nvGraphicFramePr>
        <p:xfrm>
          <a:off x="379063" y="3348318"/>
          <a:ext cx="5512071" cy="35096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790423226"/>
              </p:ext>
            </p:extLst>
          </p:nvPr>
        </p:nvGraphicFramePr>
        <p:xfrm>
          <a:off x="6430780" y="3348318"/>
          <a:ext cx="5458245" cy="1553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713352022"/>
              </p:ext>
            </p:extLst>
          </p:nvPr>
        </p:nvGraphicFramePr>
        <p:xfrm>
          <a:off x="6430779" y="4901784"/>
          <a:ext cx="5458245" cy="16707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1074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idx="4294967295"/>
          </p:nvPr>
        </p:nvSpPr>
        <p:spPr>
          <a:xfrm>
            <a:off x="941695" y="1324614"/>
            <a:ext cx="9144000" cy="773112"/>
          </a:xfrm>
        </p:spPr>
        <p:txBody>
          <a:bodyPr/>
          <a:lstStyle/>
          <a:p>
            <a:pPr algn="ctr"/>
            <a:r>
              <a:rPr lang="en-GB" altLang="en-US" sz="4800" b="1" dirty="0" smtClean="0">
                <a:solidFill>
                  <a:srgbClr val="004386"/>
                </a:solidFill>
                <a:latin typeface="Californian FB" panose="0207040306080B030204" pitchFamily="18" charset="0"/>
              </a:rPr>
              <a:t>Thank You</a:t>
            </a:r>
            <a:endParaRPr lang="en-GB" altLang="en-US" sz="4800" b="1" dirty="0">
              <a:solidFill>
                <a:srgbClr val="004386"/>
              </a:solidFill>
              <a:latin typeface="Californian FB" panose="0207040306080B030204" pitchFamily="18" charset="0"/>
            </a:endParaRPr>
          </a:p>
        </p:txBody>
      </p:sp>
      <p:pic>
        <p:nvPicPr>
          <p:cNvPr id="64515" name="Picture 2" descr="multi-coloured-hands-shutterstock_1848673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33534"/>
            <a:ext cx="12191999" cy="462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197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179" y="0"/>
            <a:ext cx="10279600" cy="559200"/>
          </a:xfrm>
        </p:spPr>
        <p:txBody>
          <a:bodyPr/>
          <a:lstStyle/>
          <a:p>
            <a:pPr algn="ctr"/>
            <a:r>
              <a:rPr lang="en-US" dirty="0" smtClean="0">
                <a:latin typeface="Trebuchet MS" panose="020B0603020202020204" pitchFamily="34" charset="0"/>
              </a:rPr>
              <a:t>Contextualizing the Concepts</a:t>
            </a:r>
            <a:endParaRPr lang="ar-JO" dirty="0">
              <a:latin typeface="Trebuchet MS" panose="020B0603020202020204" pitchFamily="34" charset="0"/>
            </a:endParaRPr>
          </a:p>
        </p:txBody>
      </p:sp>
      <p:graphicFrame>
        <p:nvGraphicFramePr>
          <p:cNvPr id="4" name="Diagram 3"/>
          <p:cNvGraphicFramePr/>
          <p:nvPr>
            <p:extLst>
              <p:ext uri="{D42A27DB-BD31-4B8C-83A1-F6EECF244321}">
                <p14:modId xmlns:p14="http://schemas.microsoft.com/office/powerpoint/2010/main" val="3158204358"/>
              </p:ext>
            </p:extLst>
          </p:nvPr>
        </p:nvGraphicFramePr>
        <p:xfrm>
          <a:off x="5191593" y="719666"/>
          <a:ext cx="70004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931774514"/>
              </p:ext>
            </p:extLst>
          </p:nvPr>
        </p:nvGraphicFramePr>
        <p:xfrm>
          <a:off x="136558" y="559200"/>
          <a:ext cx="6414144" cy="5426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609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179" y="0"/>
            <a:ext cx="10279600" cy="559200"/>
          </a:xfrm>
        </p:spPr>
        <p:txBody>
          <a:bodyPr/>
          <a:lstStyle/>
          <a:p>
            <a:pPr algn="ctr"/>
            <a:r>
              <a:rPr lang="en-US" dirty="0" smtClean="0">
                <a:latin typeface="Trebuchet MS" panose="020B0603020202020204" pitchFamily="34" charset="0"/>
              </a:rPr>
              <a:t>Contextualizing the Concepts</a:t>
            </a:r>
            <a:endParaRPr lang="ar-JO" dirty="0">
              <a:latin typeface="Trebuchet MS" panose="020B0603020202020204" pitchFamily="34" charset="0"/>
            </a:endParaRPr>
          </a:p>
        </p:txBody>
      </p:sp>
      <p:graphicFrame>
        <p:nvGraphicFramePr>
          <p:cNvPr id="6" name="Diagram 5"/>
          <p:cNvGraphicFramePr/>
          <p:nvPr>
            <p:extLst>
              <p:ext uri="{D42A27DB-BD31-4B8C-83A1-F6EECF244321}">
                <p14:modId xmlns:p14="http://schemas.microsoft.com/office/powerpoint/2010/main" val="1569805888"/>
              </p:ext>
            </p:extLst>
          </p:nvPr>
        </p:nvGraphicFramePr>
        <p:xfrm>
          <a:off x="136558" y="559200"/>
          <a:ext cx="3820845" cy="542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773138" y="1037161"/>
            <a:ext cx="7114061" cy="1077218"/>
          </a:xfrm>
          <a:prstGeom prst="rect">
            <a:avLst/>
          </a:prstGeom>
          <a:ln>
            <a:solidFill>
              <a:schemeClr val="accent1"/>
            </a:solidFill>
          </a:ln>
        </p:spPr>
        <p:txBody>
          <a:bodyPr wrap="square">
            <a:spAutoFit/>
          </a:bodyPr>
          <a:lstStyle/>
          <a:p>
            <a:pPr lvl="0" rtl="1">
              <a:lnSpc>
                <a:spcPct val="100000"/>
              </a:lnSpc>
              <a:spcAft>
                <a:spcPts val="0"/>
              </a:spcAft>
            </a:pPr>
            <a:r>
              <a:rPr lang="en-US" b="1" dirty="0" smtClean="0">
                <a:latin typeface="Trebuchet MS" panose="020B0603020202020204" pitchFamily="34" charset="0"/>
              </a:rPr>
              <a:t>Only </a:t>
            </a:r>
            <a:r>
              <a:rPr lang="en-US" b="1" dirty="0">
                <a:latin typeface="Trebuchet MS" panose="020B0603020202020204" pitchFamily="34" charset="0"/>
              </a:rPr>
              <a:t>2.6% of women closed their business as a result of government policies.</a:t>
            </a:r>
          </a:p>
          <a:p>
            <a:pPr lvl="0" rtl="1">
              <a:lnSpc>
                <a:spcPct val="100000"/>
              </a:lnSpc>
              <a:spcAft>
                <a:spcPts val="0"/>
              </a:spcAft>
            </a:pPr>
            <a:endParaRPr lang="en-US" sz="2800" b="1" dirty="0">
              <a:solidFill>
                <a:schemeClr val="bg1"/>
              </a:solidFill>
              <a:latin typeface="Trebuchet MS" panose="020B0603020202020204" pitchFamily="34" charset="0"/>
              <a:cs typeface="Sakkal Majalla" panose="02000000000000000000" pitchFamily="2" charset="-78"/>
            </a:endParaRPr>
          </a:p>
        </p:txBody>
      </p:sp>
      <p:sp>
        <p:nvSpPr>
          <p:cNvPr id="5" name="Rectangle 4"/>
          <p:cNvSpPr/>
          <p:nvPr/>
        </p:nvSpPr>
        <p:spPr>
          <a:xfrm>
            <a:off x="4751272" y="4019249"/>
            <a:ext cx="7135927" cy="2585323"/>
          </a:xfrm>
          <a:prstGeom prst="rect">
            <a:avLst/>
          </a:prstGeom>
          <a:ln>
            <a:solidFill>
              <a:schemeClr val="accent1"/>
            </a:solidFill>
          </a:ln>
        </p:spPr>
        <p:txBody>
          <a:bodyPr wrap="square">
            <a:spAutoFit/>
          </a:bodyPr>
          <a:lstStyle/>
          <a:p>
            <a:pPr marL="285750" lvl="0" indent="-285750">
              <a:buFont typeface="Arial" panose="020B0604020202020204" pitchFamily="34" charset="0"/>
              <a:buChar char="•"/>
            </a:pPr>
            <a:r>
              <a:rPr lang="en-US" b="1" dirty="0">
                <a:latin typeface="Trebuchet MS" panose="020B0603020202020204" pitchFamily="34" charset="0"/>
              </a:rPr>
              <a:t>15.8% for family </a:t>
            </a:r>
            <a:r>
              <a:rPr lang="en-US" b="1" dirty="0" smtClean="0">
                <a:latin typeface="Trebuchet MS" panose="020B0603020202020204" pitchFamily="34" charset="0"/>
              </a:rPr>
              <a:t>reasons </a:t>
            </a:r>
          </a:p>
          <a:p>
            <a:pPr marL="285750" indent="-285750">
              <a:buFont typeface="Arial" panose="020B0604020202020204" pitchFamily="34" charset="0"/>
              <a:buChar char="•"/>
            </a:pPr>
            <a:r>
              <a:rPr lang="en-US" b="1" dirty="0">
                <a:latin typeface="Trebuchet MS" panose="020B0603020202020204" pitchFamily="34" charset="0"/>
              </a:rPr>
              <a:t>Family Obligations</a:t>
            </a:r>
            <a:endParaRPr lang="ar-JO" b="1" dirty="0">
              <a:latin typeface="Trebuchet MS" panose="020B0603020202020204" pitchFamily="34" charset="0"/>
            </a:endParaRPr>
          </a:p>
          <a:p>
            <a:pPr marL="285750" indent="-285750">
              <a:buFont typeface="Arial" panose="020B0604020202020204" pitchFamily="34" charset="0"/>
              <a:buChar char="•"/>
            </a:pPr>
            <a:r>
              <a:rPr lang="en-US" b="1" dirty="0" smtClean="0">
                <a:latin typeface="Trebuchet MS" panose="020B0603020202020204" pitchFamily="34" charset="0"/>
              </a:rPr>
              <a:t>Fear </a:t>
            </a:r>
            <a:r>
              <a:rPr lang="en-US" b="1" dirty="0">
                <a:latin typeface="Trebuchet MS" panose="020B0603020202020204" pitchFamily="34" charset="0"/>
              </a:rPr>
              <a:t>of failure: 42.3%.</a:t>
            </a:r>
            <a:endParaRPr lang="ar-JO" b="1" dirty="0">
              <a:latin typeface="Trebuchet MS" panose="020B0603020202020204" pitchFamily="34" charset="0"/>
            </a:endParaRPr>
          </a:p>
          <a:p>
            <a:pPr marL="285750" indent="-285750">
              <a:buFont typeface="Arial" panose="020B0604020202020204" pitchFamily="34" charset="0"/>
              <a:buChar char="•"/>
            </a:pPr>
            <a:r>
              <a:rPr lang="en-US" b="1" dirty="0">
                <a:latin typeface="Trebuchet MS" panose="020B0603020202020204" pitchFamily="34" charset="0"/>
              </a:rPr>
              <a:t>Below average skills rate. </a:t>
            </a:r>
            <a:endParaRPr lang="ar-JO" b="1" dirty="0">
              <a:latin typeface="Trebuchet MS" panose="020B0603020202020204" pitchFamily="34" charset="0"/>
            </a:endParaRPr>
          </a:p>
          <a:p>
            <a:pPr marL="285750" indent="-285750">
              <a:buFont typeface="Arial" panose="020B0604020202020204" pitchFamily="34" charset="0"/>
              <a:buChar char="•"/>
            </a:pPr>
            <a:r>
              <a:rPr lang="en-US" b="1" dirty="0">
                <a:latin typeface="Trebuchet MS" panose="020B0603020202020204" pitchFamily="34" charset="0"/>
              </a:rPr>
              <a:t>Self-perception</a:t>
            </a:r>
            <a:endParaRPr lang="ar-JO" b="1" dirty="0">
              <a:latin typeface="Trebuchet MS" panose="020B0603020202020204" pitchFamily="34" charset="0"/>
            </a:endParaRPr>
          </a:p>
          <a:p>
            <a:pPr marL="285750" indent="-285750">
              <a:buFont typeface="Arial" panose="020B0604020202020204" pitchFamily="34" charset="0"/>
              <a:buChar char="•"/>
            </a:pPr>
            <a:r>
              <a:rPr lang="en-US" b="1" dirty="0" smtClean="0">
                <a:latin typeface="Trebuchet MS" panose="020B0603020202020204" pitchFamily="34" charset="0"/>
              </a:rPr>
              <a:t>Low networking rates: 18.3% in 2016</a:t>
            </a:r>
            <a:endParaRPr lang="ar-JO" b="1" dirty="0" smtClean="0">
              <a:latin typeface="Trebuchet MS" panose="020B0603020202020204" pitchFamily="34" charset="0"/>
            </a:endParaRPr>
          </a:p>
          <a:p>
            <a:pPr marL="285750" indent="-285750">
              <a:buFont typeface="Arial" panose="020B0604020202020204" pitchFamily="34" charset="0"/>
              <a:buChar char="•"/>
            </a:pPr>
            <a:r>
              <a:rPr lang="en-US" b="1" dirty="0" smtClean="0">
                <a:latin typeface="Trebuchet MS" panose="020B0603020202020204" pitchFamily="34" charset="0"/>
              </a:rPr>
              <a:t>60.5</a:t>
            </a:r>
            <a:r>
              <a:rPr lang="en-US" b="1" dirty="0">
                <a:latin typeface="Trebuchet MS" panose="020B0603020202020204" pitchFamily="34" charset="0"/>
              </a:rPr>
              <a:t>% business non-profitable. </a:t>
            </a:r>
            <a:r>
              <a:rPr lang="en-US" b="1" dirty="0"/>
              <a:t>Most operate in consumer oriented services and are providing no new products</a:t>
            </a:r>
            <a:endParaRPr lang="ar-JO" b="1" dirty="0"/>
          </a:p>
          <a:p>
            <a:pPr marL="285750" lvl="0" indent="-285750">
              <a:buFont typeface="Arial" panose="020B0604020202020204" pitchFamily="34" charset="0"/>
              <a:buChar char="•"/>
            </a:pPr>
            <a:endParaRPr lang="ar-JO" b="1" dirty="0"/>
          </a:p>
        </p:txBody>
      </p:sp>
      <p:sp>
        <p:nvSpPr>
          <p:cNvPr id="7" name="Rectangle 6"/>
          <p:cNvSpPr/>
          <p:nvPr/>
        </p:nvSpPr>
        <p:spPr>
          <a:xfrm>
            <a:off x="4773138" y="2565466"/>
            <a:ext cx="7114061" cy="1200329"/>
          </a:xfrm>
          <a:prstGeom prst="rect">
            <a:avLst/>
          </a:prstGeom>
          <a:ln>
            <a:solidFill>
              <a:schemeClr val="accent1"/>
            </a:solidFill>
          </a:ln>
        </p:spPr>
        <p:txBody>
          <a:bodyPr wrap="square">
            <a:spAutoFit/>
          </a:bodyPr>
          <a:lstStyle/>
          <a:p>
            <a:pPr marL="285750" lvl="0" indent="-285750">
              <a:buFont typeface="Wingdings" panose="05000000000000000000" pitchFamily="2" charset="2"/>
              <a:buChar char="§"/>
            </a:pPr>
            <a:r>
              <a:rPr lang="en-US" b="1" dirty="0">
                <a:latin typeface="Trebuchet MS" panose="020B0603020202020204" pitchFamily="34" charset="0"/>
              </a:rPr>
              <a:t>13.2% lack of </a:t>
            </a:r>
            <a:r>
              <a:rPr lang="en-US" b="1" dirty="0" smtClean="0">
                <a:latin typeface="Trebuchet MS" panose="020B0603020202020204" pitchFamily="34" charset="0"/>
              </a:rPr>
              <a:t>finance. </a:t>
            </a:r>
          </a:p>
          <a:p>
            <a:pPr marL="285750" lvl="0" indent="-285750">
              <a:buFont typeface="Wingdings" panose="05000000000000000000" pitchFamily="2" charset="2"/>
              <a:buChar char="§"/>
            </a:pPr>
            <a:r>
              <a:rPr lang="en-US" b="1" dirty="0" smtClean="0">
                <a:latin typeface="Trebuchet MS" panose="020B0603020202020204" pitchFamily="34" charset="0"/>
              </a:rPr>
              <a:t>Inability </a:t>
            </a:r>
            <a:r>
              <a:rPr lang="en-US" b="1" dirty="0">
                <a:latin typeface="Trebuchet MS" panose="020B0603020202020204" pitchFamily="34" charset="0"/>
              </a:rPr>
              <a:t>to provide collaterals. </a:t>
            </a:r>
            <a:endParaRPr lang="en-US" b="1" dirty="0" smtClean="0">
              <a:latin typeface="Trebuchet MS" panose="020B0603020202020204" pitchFamily="34" charset="0"/>
            </a:endParaRPr>
          </a:p>
          <a:p>
            <a:pPr marL="285750" lvl="0" indent="-285750">
              <a:buFont typeface="Wingdings" panose="05000000000000000000" pitchFamily="2" charset="2"/>
              <a:buChar char="§"/>
            </a:pPr>
            <a:r>
              <a:rPr lang="en-US" b="1" dirty="0" smtClean="0">
                <a:latin typeface="Trebuchet MS" panose="020B0603020202020204" pitchFamily="34" charset="0"/>
              </a:rPr>
              <a:t>Businesses </a:t>
            </a:r>
            <a:r>
              <a:rPr lang="en-US" b="1" dirty="0">
                <a:latin typeface="Trebuchet MS" panose="020B0603020202020204" pitchFamily="34" charset="0"/>
              </a:rPr>
              <a:t>financed through personal </a:t>
            </a:r>
            <a:r>
              <a:rPr lang="en-US" b="1" dirty="0" smtClean="0">
                <a:latin typeface="Trebuchet MS" panose="020B0603020202020204" pitchFamily="34" charset="0"/>
              </a:rPr>
              <a:t>sources, </a:t>
            </a:r>
            <a:r>
              <a:rPr lang="en-US" b="1" dirty="0">
                <a:latin typeface="Trebuchet MS" panose="020B0603020202020204" pitchFamily="34" charset="0"/>
              </a:rPr>
              <a:t>savings, friends and family and reinvesting their earnings</a:t>
            </a:r>
            <a:r>
              <a:rPr lang="en-US" b="1" dirty="0" smtClean="0">
                <a:latin typeface="Trebuchet MS" panose="020B0603020202020204" pitchFamily="34" charset="0"/>
              </a:rPr>
              <a:t>.</a:t>
            </a:r>
            <a:endParaRPr lang="ar-JO" b="1" dirty="0">
              <a:latin typeface="Trebuchet MS" panose="020B0603020202020204" pitchFamily="34" charset="0"/>
            </a:endParaRPr>
          </a:p>
        </p:txBody>
      </p:sp>
    </p:spTree>
    <p:extLst>
      <p:ext uri="{BB962C8B-B14F-4D97-AF65-F5344CB8AC3E}">
        <p14:creationId xmlns:p14="http://schemas.microsoft.com/office/powerpoint/2010/main" val="4273571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63330260"/>
              </p:ext>
            </p:extLst>
          </p:nvPr>
        </p:nvGraphicFramePr>
        <p:xfrm>
          <a:off x="8499688" y="729745"/>
          <a:ext cx="3419061" cy="2258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4847574" y="103239"/>
            <a:ext cx="7172148" cy="531402"/>
          </a:xfrm>
          <a:prstGeom prst="roundRect">
            <a:avLst/>
          </a:prstGeom>
          <a:solidFill>
            <a:srgbClr val="0000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en-US" sz="2200" b="1" dirty="0" smtClean="0">
                <a:solidFill>
                  <a:schemeClr val="bg1"/>
                </a:solidFill>
                <a:latin typeface="Trebuchet MS" panose="020B0603020202020204" pitchFamily="34" charset="0"/>
                <a:cs typeface="Sakkal Majalla" panose="02000000000000000000" pitchFamily="2" charset="-78"/>
              </a:rPr>
              <a:t>Human Resources: Equality in Education Attainment</a:t>
            </a:r>
            <a:endParaRPr lang="ar-EG" sz="2200" b="1" dirty="0">
              <a:solidFill>
                <a:schemeClr val="bg1"/>
              </a:solidFill>
              <a:latin typeface="Trebuchet MS" panose="020B0603020202020204" pitchFamily="34" charset="0"/>
              <a:cs typeface="Sakkal Majalla" panose="02000000000000000000" pitchFamily="2" charset="-78"/>
            </a:endParaRPr>
          </a:p>
        </p:txBody>
      </p:sp>
      <p:sp>
        <p:nvSpPr>
          <p:cNvPr id="4" name="TextBox 3"/>
          <p:cNvSpPr txBox="1"/>
          <p:nvPr/>
        </p:nvSpPr>
        <p:spPr>
          <a:xfrm>
            <a:off x="10564715" y="729745"/>
            <a:ext cx="1455007" cy="923330"/>
          </a:xfrm>
          <a:prstGeom prst="rect">
            <a:avLst/>
          </a:prstGeom>
          <a:noFill/>
          <a:ln>
            <a:noFill/>
          </a:ln>
        </p:spPr>
        <p:txBody>
          <a:bodyPr wrap="square">
            <a:spAutoFit/>
          </a:bodyPr>
          <a:lstStyle/>
          <a:p>
            <a:pPr algn="ctr">
              <a:defRPr/>
            </a:pPr>
            <a:r>
              <a:rPr lang="en-US" b="1" dirty="0" smtClean="0">
                <a:latin typeface="Trebuchet MS" panose="020B0603020202020204" pitchFamily="34" charset="0"/>
                <a:cs typeface="Sakkal Majalla" panose="02000000000000000000" pitchFamily="2" charset="-78"/>
              </a:rPr>
              <a:t>Bachelor degree or higher</a:t>
            </a:r>
            <a:endParaRPr lang="ar-EG" b="1" dirty="0">
              <a:latin typeface="Trebuchet MS" panose="020B0603020202020204" pitchFamily="34" charset="0"/>
            </a:endParaRPr>
          </a:p>
        </p:txBody>
      </p:sp>
      <p:graphicFrame>
        <p:nvGraphicFramePr>
          <p:cNvPr id="5" name="Diagram 4"/>
          <p:cNvGraphicFramePr/>
          <p:nvPr>
            <p:extLst>
              <p:ext uri="{D42A27DB-BD31-4B8C-83A1-F6EECF244321}">
                <p14:modId xmlns:p14="http://schemas.microsoft.com/office/powerpoint/2010/main" val="1121693007"/>
              </p:ext>
            </p:extLst>
          </p:nvPr>
        </p:nvGraphicFramePr>
        <p:xfrm>
          <a:off x="4748041" y="663483"/>
          <a:ext cx="3678409" cy="23245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6886306" y="875961"/>
            <a:ext cx="1444484" cy="369332"/>
          </a:xfrm>
          <a:prstGeom prst="rect">
            <a:avLst/>
          </a:prstGeom>
          <a:solidFill>
            <a:schemeClr val="bg1"/>
          </a:solidFill>
          <a:ln>
            <a:solidFill>
              <a:schemeClr val="bg1"/>
            </a:solidFill>
          </a:ln>
        </p:spPr>
        <p:txBody>
          <a:bodyPr wrap="square">
            <a:spAutoFit/>
          </a:bodyPr>
          <a:lstStyle/>
          <a:p>
            <a:pPr algn="ctr">
              <a:defRPr/>
            </a:pPr>
            <a:r>
              <a:rPr lang="en-US" b="1" dirty="0" smtClean="0">
                <a:latin typeface="Trebuchet MS" panose="020B0603020202020204" pitchFamily="34" charset="0"/>
                <a:cs typeface="Sakkal Majalla" panose="02000000000000000000" pitchFamily="2" charset="-78"/>
              </a:rPr>
              <a:t>Diploma</a:t>
            </a:r>
            <a:endParaRPr lang="ar-EG" b="1" dirty="0">
              <a:latin typeface="Trebuchet MS" panose="020B0603020202020204" pitchFamily="34" charset="0"/>
            </a:endParaRPr>
          </a:p>
        </p:txBody>
      </p:sp>
      <p:sp>
        <p:nvSpPr>
          <p:cNvPr id="7" name="Rectangle 6"/>
          <p:cNvSpPr/>
          <p:nvPr/>
        </p:nvSpPr>
        <p:spPr>
          <a:xfrm>
            <a:off x="5763216" y="3244334"/>
            <a:ext cx="665567" cy="369332"/>
          </a:xfrm>
          <a:prstGeom prst="rect">
            <a:avLst/>
          </a:prstGeom>
        </p:spPr>
        <p:txBody>
          <a:bodyPr wrap="none">
            <a:spAutoFit/>
          </a:bodyPr>
          <a:lstStyle/>
          <a:p>
            <a:pPr algn="ctr">
              <a:defRPr/>
            </a:pPr>
            <a:r>
              <a:rPr lang="ar-EG" altLang="en-US" b="1" dirty="0">
                <a:solidFill>
                  <a:schemeClr val="bg1"/>
                </a:solidFill>
              </a:rPr>
              <a:t>9.5</a:t>
            </a:r>
            <a:r>
              <a:rPr lang="en-US" sz="1400" b="1" dirty="0">
                <a:solidFill>
                  <a:schemeClr val="bg1"/>
                </a:solidFill>
              </a:rPr>
              <a:t>%</a:t>
            </a:r>
          </a:p>
        </p:txBody>
      </p:sp>
      <p:sp>
        <p:nvSpPr>
          <p:cNvPr id="8" name="Rounded Rectangle 7"/>
          <p:cNvSpPr/>
          <p:nvPr/>
        </p:nvSpPr>
        <p:spPr>
          <a:xfrm>
            <a:off x="4898166" y="3165664"/>
            <a:ext cx="7121556" cy="531434"/>
          </a:xfrm>
          <a:prstGeom prst="roundRect">
            <a:avLst/>
          </a:prstGeom>
          <a:solidFill>
            <a:srgbClr val="0000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en-US" sz="2000" b="1" dirty="0" smtClean="0">
                <a:solidFill>
                  <a:schemeClr val="bg1"/>
                </a:solidFill>
                <a:latin typeface="Trebuchet MS" panose="020B0603020202020204" pitchFamily="34" charset="0"/>
                <a:cs typeface="Sakkal Majalla" panose="02000000000000000000" pitchFamily="2" charset="-78"/>
              </a:rPr>
              <a:t>Not reflected into equal access to economies</a:t>
            </a:r>
            <a:endParaRPr lang="ar-JO" sz="2000" b="1" dirty="0">
              <a:solidFill>
                <a:schemeClr val="bg1"/>
              </a:solidFill>
              <a:latin typeface="Trebuchet MS" panose="020B0603020202020204" pitchFamily="34" charset="0"/>
              <a:cs typeface="Sakkal Majalla" panose="02000000000000000000" pitchFamily="2" charset="-78"/>
            </a:endParaRPr>
          </a:p>
        </p:txBody>
      </p:sp>
      <p:graphicFrame>
        <p:nvGraphicFramePr>
          <p:cNvPr id="9" name="Diagram 8"/>
          <p:cNvGraphicFramePr/>
          <p:nvPr>
            <p:extLst>
              <p:ext uri="{D42A27DB-BD31-4B8C-83A1-F6EECF244321}">
                <p14:modId xmlns:p14="http://schemas.microsoft.com/office/powerpoint/2010/main" val="1123936836"/>
              </p:ext>
            </p:extLst>
          </p:nvPr>
        </p:nvGraphicFramePr>
        <p:xfrm>
          <a:off x="8639385" y="4220795"/>
          <a:ext cx="3139666" cy="254183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15"/>
          <p:cNvSpPr txBox="1">
            <a:spLocks noChangeArrowheads="1"/>
          </p:cNvSpPr>
          <p:nvPr/>
        </p:nvSpPr>
        <p:spPr bwMode="auto">
          <a:xfrm>
            <a:off x="9974443" y="3761964"/>
            <a:ext cx="2113203" cy="1477328"/>
          </a:xfrm>
          <a:prstGeom prst="rect">
            <a:avLst/>
          </a:prstGeom>
          <a:noFill/>
          <a:ln w="9525">
            <a:no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dirty="0" smtClean="0">
                <a:latin typeface="Trebuchet MS" panose="020B0603020202020204" pitchFamily="34" charset="0"/>
                <a:cs typeface="Sakkal Majalla" panose="02000000000000000000" pitchFamily="2" charset="-78"/>
              </a:rPr>
              <a:t>Labor Force +15 years old</a:t>
            </a:r>
          </a:p>
          <a:p>
            <a:r>
              <a:rPr lang="en-US" altLang="en-US" sz="1800" b="1" dirty="0" smtClean="0">
                <a:latin typeface="Trebuchet MS" panose="020B0603020202020204" pitchFamily="34" charset="0"/>
                <a:cs typeface="Sakkal Majalla" panose="02000000000000000000" pitchFamily="2" charset="-78"/>
              </a:rPr>
              <a:t>(Active and inactive economically)</a:t>
            </a:r>
            <a:endParaRPr lang="ar-EG" altLang="en-US" sz="1800" b="1" dirty="0">
              <a:latin typeface="Trebuchet MS" panose="020B0603020202020204" pitchFamily="34" charset="0"/>
              <a:cs typeface="Sakkal Majalla" panose="02000000000000000000" pitchFamily="2" charset="-78"/>
            </a:endParaRPr>
          </a:p>
        </p:txBody>
      </p:sp>
      <p:sp>
        <p:nvSpPr>
          <p:cNvPr id="12" name="TextBox 70"/>
          <p:cNvSpPr txBox="1">
            <a:spLocks noChangeArrowheads="1"/>
          </p:cNvSpPr>
          <p:nvPr/>
        </p:nvSpPr>
        <p:spPr bwMode="auto">
          <a:xfrm>
            <a:off x="6428783" y="4101559"/>
            <a:ext cx="2293128" cy="400110"/>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smtClean="0">
                <a:latin typeface="Trebuchet MS" panose="020B0603020202020204" pitchFamily="34" charset="0"/>
                <a:cs typeface="Sakkal Majalla" panose="02000000000000000000" pitchFamily="2" charset="-78"/>
              </a:rPr>
              <a:t>Employed</a:t>
            </a:r>
            <a:endParaRPr lang="ar-EG" altLang="en-US" sz="2000" b="1" dirty="0">
              <a:latin typeface="Trebuchet MS" panose="020B0603020202020204" pitchFamily="34" charset="0"/>
              <a:cs typeface="Sakkal Majalla" panose="02000000000000000000" pitchFamily="2" charset="-78"/>
            </a:endParaRPr>
          </a:p>
        </p:txBody>
      </p:sp>
      <p:graphicFrame>
        <p:nvGraphicFramePr>
          <p:cNvPr id="13" name="Diagram 12"/>
          <p:cNvGraphicFramePr/>
          <p:nvPr>
            <p:extLst>
              <p:ext uri="{D42A27DB-BD31-4B8C-83A1-F6EECF244321}">
                <p14:modId xmlns:p14="http://schemas.microsoft.com/office/powerpoint/2010/main" val="493558830"/>
              </p:ext>
            </p:extLst>
          </p:nvPr>
        </p:nvGraphicFramePr>
        <p:xfrm>
          <a:off x="4977164" y="3988024"/>
          <a:ext cx="3220161" cy="2443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TextBox 17"/>
          <p:cNvSpPr txBox="1"/>
          <p:nvPr/>
        </p:nvSpPr>
        <p:spPr>
          <a:xfrm>
            <a:off x="175490" y="61257"/>
            <a:ext cx="4368946" cy="602226"/>
          </a:xfrm>
          <a:prstGeom prst="rect">
            <a:avLst/>
          </a:prstGeom>
          <a:solidFill>
            <a:srgbClr val="0000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ar-JO"/>
            </a:defPPr>
            <a:lvl1pPr algn="ctr" rtl="1">
              <a:defRPr sz="2400" b="1">
                <a:solidFill>
                  <a:schemeClr val="bg1"/>
                </a:solidFill>
                <a:latin typeface="Sakkal Majalla" panose="02000000000000000000" pitchFamily="2" charset="-78"/>
                <a:cs typeface="Sakkal Majalla" panose="02000000000000000000" pitchFamily="2" charset="-78"/>
              </a:defRPr>
            </a:lvl1pPr>
          </a:lstStyle>
          <a:p>
            <a:r>
              <a:rPr lang="en-US" sz="2000" dirty="0" smtClean="0">
                <a:latin typeface="Trebuchet MS" panose="020B0603020202020204" pitchFamily="34" charset="0"/>
              </a:rPr>
              <a:t>We need to know why women are not looking for jobs</a:t>
            </a:r>
            <a:endParaRPr lang="ar-EG" sz="2000" dirty="0">
              <a:latin typeface="Trebuchet MS" panose="020B0603020202020204" pitchFamily="34" charset="0"/>
            </a:endParaRPr>
          </a:p>
        </p:txBody>
      </p:sp>
      <p:graphicFrame>
        <p:nvGraphicFramePr>
          <p:cNvPr id="19" name="Diagram 18"/>
          <p:cNvGraphicFramePr/>
          <p:nvPr>
            <p:extLst>
              <p:ext uri="{D42A27DB-BD31-4B8C-83A1-F6EECF244321}">
                <p14:modId xmlns:p14="http://schemas.microsoft.com/office/powerpoint/2010/main" val="2105324935"/>
              </p:ext>
            </p:extLst>
          </p:nvPr>
        </p:nvGraphicFramePr>
        <p:xfrm>
          <a:off x="175490" y="910908"/>
          <a:ext cx="4531990" cy="278619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9" name="Chart 28"/>
          <p:cNvGraphicFramePr>
            <a:graphicFrameLocks/>
          </p:cNvGraphicFramePr>
          <p:nvPr>
            <p:extLst>
              <p:ext uri="{D42A27DB-BD31-4B8C-83A1-F6EECF244321}">
                <p14:modId xmlns:p14="http://schemas.microsoft.com/office/powerpoint/2010/main" val="3626373972"/>
              </p:ext>
            </p:extLst>
          </p:nvPr>
        </p:nvGraphicFramePr>
        <p:xfrm>
          <a:off x="128480" y="3869961"/>
          <a:ext cx="4579000" cy="2766661"/>
        </p:xfrm>
        <a:graphic>
          <a:graphicData uri="http://schemas.openxmlformats.org/drawingml/2006/chart">
            <c:chart xmlns:c="http://schemas.openxmlformats.org/drawingml/2006/chart" xmlns:r="http://schemas.openxmlformats.org/officeDocument/2006/relationships" r:id="rId27"/>
          </a:graphicData>
        </a:graphic>
      </p:graphicFrame>
      <p:cxnSp>
        <p:nvCxnSpPr>
          <p:cNvPr id="14" name="Straight Arrow Connector 13"/>
          <p:cNvCxnSpPr/>
          <p:nvPr/>
        </p:nvCxnSpPr>
        <p:spPr>
          <a:xfrm flipH="1">
            <a:off x="8330790" y="3775963"/>
            <a:ext cx="391121" cy="308203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55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6200" y="160466"/>
            <a:ext cx="10279600" cy="559200"/>
          </a:xfrm>
        </p:spPr>
        <p:txBody>
          <a:bodyPr/>
          <a:lstStyle/>
          <a:p>
            <a:r>
              <a:rPr lang="en-US" dirty="0" smtClean="0"/>
              <a:t>Total Entrepreneurial Activity for Women</a:t>
            </a:r>
            <a:endParaRPr lang="ar-JO" dirty="0"/>
          </a:p>
        </p:txBody>
      </p:sp>
      <p:graphicFrame>
        <p:nvGraphicFramePr>
          <p:cNvPr id="4" name="Diagram 3"/>
          <p:cNvGraphicFramePr/>
          <p:nvPr>
            <p:extLst>
              <p:ext uri="{D42A27DB-BD31-4B8C-83A1-F6EECF244321}">
                <p14:modId xmlns:p14="http://schemas.microsoft.com/office/powerpoint/2010/main" val="1449682691"/>
              </p:ext>
            </p:extLst>
          </p:nvPr>
        </p:nvGraphicFramePr>
        <p:xfrm>
          <a:off x="298449" y="719666"/>
          <a:ext cx="116637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44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5A62589-CD5B-49D1-B31E-3238E3CC47C0}"/>
              </a:ext>
            </a:extLst>
          </p:cNvPr>
          <p:cNvSpPr>
            <a:spLocks noGrp="1"/>
          </p:cNvSpPr>
          <p:nvPr>
            <p:ph type="title"/>
          </p:nvPr>
        </p:nvSpPr>
        <p:spPr>
          <a:xfrm>
            <a:off x="3640024" y="120942"/>
            <a:ext cx="4911951" cy="686382"/>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n-US" sz="3600" dirty="0" smtClean="0">
                <a:latin typeface="Trebuchet MS" panose="020B0603020202020204" pitchFamily="34" charset="0"/>
                <a:cs typeface="Adobe Arabic" panose="02040503050201020203" pitchFamily="18" charset="-78"/>
              </a:rPr>
              <a:t>Financial Capital</a:t>
            </a:r>
            <a:endParaRPr lang="ar-JO" sz="3600" dirty="0">
              <a:latin typeface="Trebuchet MS" panose="020B0603020202020204" pitchFamily="34" charset="0"/>
              <a:cs typeface="Adobe Arabic" panose="02040503050201020203" pitchFamily="18" charset="-78"/>
            </a:endParaRPr>
          </a:p>
        </p:txBody>
      </p:sp>
      <p:pic>
        <p:nvPicPr>
          <p:cNvPr id="5" name="Picture 4">
            <a:extLst>
              <a:ext uri="{FF2B5EF4-FFF2-40B4-BE49-F238E27FC236}">
                <a16:creationId xmlns="" xmlns:a16="http://schemas.microsoft.com/office/drawing/2014/main" id="{B311D532-DF56-494B-950E-BDD81FB6DD0A}"/>
              </a:ext>
            </a:extLst>
          </p:cNvPr>
          <p:cNvPicPr>
            <a:picLocks noChangeAspect="1"/>
          </p:cNvPicPr>
          <p:nvPr/>
        </p:nvPicPr>
        <p:blipFill>
          <a:blip r:embed="rId2"/>
          <a:stretch>
            <a:fillRect/>
          </a:stretch>
        </p:blipFill>
        <p:spPr>
          <a:xfrm>
            <a:off x="5500709" y="1705510"/>
            <a:ext cx="6691291" cy="2875683"/>
          </a:xfrm>
          <a:prstGeom prst="rect">
            <a:avLst/>
          </a:prstGeom>
        </p:spPr>
      </p:pic>
      <p:pic>
        <p:nvPicPr>
          <p:cNvPr id="9" name="Picture 8">
            <a:extLst>
              <a:ext uri="{FF2B5EF4-FFF2-40B4-BE49-F238E27FC236}">
                <a16:creationId xmlns="" xmlns:a16="http://schemas.microsoft.com/office/drawing/2014/main" id="{D0FF40FD-DDA4-4A64-868E-020779A52B93}"/>
              </a:ext>
            </a:extLst>
          </p:cNvPr>
          <p:cNvPicPr>
            <a:picLocks noChangeAspect="1"/>
          </p:cNvPicPr>
          <p:nvPr/>
        </p:nvPicPr>
        <p:blipFill>
          <a:blip r:embed="rId3"/>
          <a:stretch>
            <a:fillRect/>
          </a:stretch>
        </p:blipFill>
        <p:spPr>
          <a:xfrm>
            <a:off x="618024" y="1740262"/>
            <a:ext cx="6133112" cy="2997006"/>
          </a:xfrm>
          <a:prstGeom prst="rect">
            <a:avLst/>
          </a:prstGeom>
        </p:spPr>
      </p:pic>
      <p:sp>
        <p:nvSpPr>
          <p:cNvPr id="2" name="TextBox 1"/>
          <p:cNvSpPr txBox="1"/>
          <p:nvPr/>
        </p:nvSpPr>
        <p:spPr>
          <a:xfrm>
            <a:off x="476518" y="956466"/>
            <a:ext cx="50767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Trebuchet MS" panose="020B0603020202020204" pitchFamily="34" charset="0"/>
              </a:rPr>
              <a:t>Weak female representation in Industry and Trade Chamber and Municipalities</a:t>
            </a:r>
            <a:endParaRPr lang="en-US" b="1" dirty="0">
              <a:latin typeface="Trebuchet MS" panose="020B0603020202020204" pitchFamily="34" charset="0"/>
            </a:endParaRPr>
          </a:p>
        </p:txBody>
      </p:sp>
      <p:sp>
        <p:nvSpPr>
          <p:cNvPr id="3" name="Rectangle 2"/>
          <p:cNvSpPr/>
          <p:nvPr/>
        </p:nvSpPr>
        <p:spPr>
          <a:xfrm>
            <a:off x="209410" y="1926433"/>
            <a:ext cx="1171079" cy="2238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bg2"/>
                </a:solidFill>
                <a:latin typeface="Trebuchet MS" panose="020B0603020202020204" pitchFamily="34" charset="0"/>
              </a:rPr>
              <a:t>Trade Chamber</a:t>
            </a:r>
          </a:p>
          <a:p>
            <a:pPr algn="ctr"/>
            <a:endParaRPr lang="en-US" sz="1600" b="1" dirty="0">
              <a:solidFill>
                <a:schemeClr val="bg2"/>
              </a:solidFill>
              <a:latin typeface="Trebuchet MS" panose="020B0603020202020204" pitchFamily="34" charset="0"/>
            </a:endParaRPr>
          </a:p>
          <a:p>
            <a:pPr algn="ctr"/>
            <a:r>
              <a:rPr lang="en-US" sz="1600" b="1" dirty="0" smtClean="0">
                <a:solidFill>
                  <a:schemeClr val="bg2"/>
                </a:solidFill>
                <a:latin typeface="Trebuchet MS" panose="020B0603020202020204" pitchFamily="34" charset="0"/>
              </a:rPr>
              <a:t>Industry Chamber</a:t>
            </a:r>
          </a:p>
          <a:p>
            <a:pPr algn="ctr"/>
            <a:endParaRPr lang="en-US" sz="1600" b="1" dirty="0">
              <a:solidFill>
                <a:schemeClr val="bg2"/>
              </a:solidFill>
              <a:latin typeface="Trebuchet MS" panose="020B0603020202020204" pitchFamily="34" charset="0"/>
            </a:endParaRPr>
          </a:p>
          <a:p>
            <a:pPr algn="ctr"/>
            <a:r>
              <a:rPr lang="en-US" sz="1600" b="1" dirty="0" smtClean="0">
                <a:solidFill>
                  <a:schemeClr val="bg2"/>
                </a:solidFill>
                <a:latin typeface="Trebuchet MS" panose="020B0603020202020204" pitchFamily="34" charset="0"/>
              </a:rPr>
              <a:t>Municipalities</a:t>
            </a:r>
          </a:p>
          <a:p>
            <a:pPr algn="ctr"/>
            <a:endParaRPr lang="en-US" sz="1600" b="1" dirty="0">
              <a:solidFill>
                <a:schemeClr val="bg2"/>
              </a:solidFill>
              <a:latin typeface="Trebuchet MS" panose="020B0603020202020204" pitchFamily="34" charset="0"/>
            </a:endParaRPr>
          </a:p>
          <a:p>
            <a:pPr algn="ctr"/>
            <a:endParaRPr lang="en-US" sz="1600" b="1" dirty="0" smtClean="0">
              <a:solidFill>
                <a:schemeClr val="bg2"/>
              </a:solidFill>
              <a:latin typeface="Trebuchet MS" panose="020B0603020202020204" pitchFamily="34" charset="0"/>
            </a:endParaRPr>
          </a:p>
          <a:p>
            <a:pPr algn="ctr"/>
            <a:endParaRPr lang="en-US" sz="1600" b="1" dirty="0">
              <a:solidFill>
                <a:schemeClr val="bg2"/>
              </a:solidFill>
              <a:latin typeface="Trebuchet MS" panose="020B0603020202020204" pitchFamily="34" charset="0"/>
            </a:endParaRPr>
          </a:p>
          <a:p>
            <a:pPr algn="ctr"/>
            <a:endParaRPr lang="en-US" sz="1600" b="1" dirty="0">
              <a:solidFill>
                <a:schemeClr val="bg2"/>
              </a:solidFill>
              <a:latin typeface="Trebuchet MS" panose="020B0603020202020204" pitchFamily="34" charset="0"/>
            </a:endParaRPr>
          </a:p>
        </p:txBody>
      </p:sp>
      <p:sp>
        <p:nvSpPr>
          <p:cNvPr id="11" name="TextBox 10"/>
          <p:cNvSpPr txBox="1"/>
          <p:nvPr/>
        </p:nvSpPr>
        <p:spPr>
          <a:xfrm>
            <a:off x="7402585" y="978976"/>
            <a:ext cx="430060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Trebuchet MS" panose="020B0603020202020204" pitchFamily="34" charset="0"/>
              </a:rPr>
              <a:t>Unequal access to </a:t>
            </a:r>
            <a:r>
              <a:rPr lang="en-US" b="1" dirty="0" smtClean="0">
                <a:latin typeface="Trebuchet MS" panose="020B0603020202020204" pitchFamily="34" charset="0"/>
              </a:rPr>
              <a:t>resources</a:t>
            </a:r>
          </a:p>
          <a:p>
            <a:pPr algn="ctr"/>
            <a:endParaRPr lang="en-US" b="1" dirty="0">
              <a:latin typeface="Trebuchet MS" panose="020B0603020202020204" pitchFamily="34" charset="0"/>
            </a:endParaRPr>
          </a:p>
        </p:txBody>
      </p:sp>
      <p:sp>
        <p:nvSpPr>
          <p:cNvPr id="12" name="Rectangle 11"/>
          <p:cNvSpPr/>
          <p:nvPr/>
        </p:nvSpPr>
        <p:spPr>
          <a:xfrm>
            <a:off x="6026378" y="1584835"/>
            <a:ext cx="1336800" cy="3440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chemeClr val="bg2"/>
                </a:solidFill>
                <a:latin typeface="Trebuchet MS" panose="020B0603020202020204" pitchFamily="34" charset="0"/>
              </a:rPr>
              <a:t>Household </a:t>
            </a:r>
          </a:p>
          <a:p>
            <a:pPr algn="ctr"/>
            <a:r>
              <a:rPr lang="en-US" sz="1200" b="1" dirty="0" smtClean="0">
                <a:solidFill>
                  <a:schemeClr val="bg2"/>
                </a:solidFill>
                <a:latin typeface="Trebuchet MS" panose="020B0603020202020204" pitchFamily="34" charset="0"/>
              </a:rPr>
              <a:t>average income</a:t>
            </a:r>
          </a:p>
          <a:p>
            <a:pPr algn="ctr"/>
            <a:endParaRPr lang="en-US" sz="1200" b="1" dirty="0" smtClean="0">
              <a:solidFill>
                <a:schemeClr val="bg2"/>
              </a:solidFill>
              <a:latin typeface="Trebuchet MS" panose="020B0603020202020204" pitchFamily="34" charset="0"/>
            </a:endParaRPr>
          </a:p>
          <a:p>
            <a:pPr algn="ctr"/>
            <a:r>
              <a:rPr lang="en-US" sz="1200" b="1" dirty="0" smtClean="0">
                <a:solidFill>
                  <a:schemeClr val="bg2"/>
                </a:solidFill>
                <a:latin typeface="Trebuchet MS" panose="020B0603020202020204" pitchFamily="34" charset="0"/>
              </a:rPr>
              <a:t>Transfer income</a:t>
            </a:r>
          </a:p>
          <a:p>
            <a:pPr algn="ctr"/>
            <a:endParaRPr lang="en-US" sz="1200" b="1" dirty="0" smtClean="0">
              <a:solidFill>
                <a:schemeClr val="bg2"/>
              </a:solidFill>
              <a:latin typeface="Trebuchet MS" panose="020B0603020202020204" pitchFamily="34" charset="0"/>
            </a:endParaRPr>
          </a:p>
          <a:p>
            <a:pPr algn="ctr"/>
            <a:r>
              <a:rPr lang="en-US" sz="1200" b="1" dirty="0" smtClean="0">
                <a:solidFill>
                  <a:schemeClr val="bg2"/>
                </a:solidFill>
                <a:latin typeface="Trebuchet MS" panose="020B0603020202020204" pitchFamily="34" charset="0"/>
              </a:rPr>
              <a:t>Ownership income</a:t>
            </a:r>
          </a:p>
          <a:p>
            <a:pPr algn="ctr"/>
            <a:r>
              <a:rPr lang="en-US" sz="1200" b="1" dirty="0" smtClean="0">
                <a:solidFill>
                  <a:schemeClr val="bg2"/>
                </a:solidFill>
                <a:latin typeface="Trebuchet MS" panose="020B0603020202020204" pitchFamily="34" charset="0"/>
              </a:rPr>
              <a:t>Rental income</a:t>
            </a:r>
          </a:p>
          <a:p>
            <a:pPr algn="ctr"/>
            <a:endParaRPr lang="en-US" sz="1200" b="1" dirty="0" smtClean="0">
              <a:solidFill>
                <a:schemeClr val="bg2"/>
              </a:solidFill>
              <a:latin typeface="Trebuchet MS" panose="020B0603020202020204" pitchFamily="34" charset="0"/>
            </a:endParaRPr>
          </a:p>
          <a:p>
            <a:pPr algn="ctr"/>
            <a:r>
              <a:rPr lang="en-US" sz="1200" b="1" dirty="0" smtClean="0">
                <a:solidFill>
                  <a:srgbClr val="FF0000"/>
                </a:solidFill>
                <a:latin typeface="Trebuchet MS" panose="020B0603020202020204" pitchFamily="34" charset="0"/>
              </a:rPr>
              <a:t>Self employment income</a:t>
            </a:r>
          </a:p>
          <a:p>
            <a:pPr algn="ctr"/>
            <a:endParaRPr lang="en-US" sz="1200" b="1" dirty="0" smtClean="0">
              <a:solidFill>
                <a:schemeClr val="bg2"/>
              </a:solidFill>
              <a:latin typeface="Trebuchet MS" panose="020B0603020202020204" pitchFamily="34" charset="0"/>
            </a:endParaRPr>
          </a:p>
          <a:p>
            <a:pPr algn="ctr"/>
            <a:r>
              <a:rPr lang="en-US" sz="1200" b="1" dirty="0" smtClean="0">
                <a:solidFill>
                  <a:schemeClr val="bg2"/>
                </a:solidFill>
                <a:latin typeface="Trebuchet MS" panose="020B0603020202020204" pitchFamily="34" charset="0"/>
              </a:rPr>
              <a:t>Employment income</a:t>
            </a:r>
            <a:endParaRPr lang="en-US" sz="1200" b="1" dirty="0">
              <a:solidFill>
                <a:schemeClr val="bg2"/>
              </a:solidFill>
              <a:latin typeface="Trebuchet MS" panose="020B0603020202020204" pitchFamily="34" charset="0"/>
            </a:endParaRPr>
          </a:p>
          <a:p>
            <a:pPr algn="ctr"/>
            <a:endParaRPr lang="en-US" sz="1200" b="1" dirty="0" smtClean="0">
              <a:solidFill>
                <a:schemeClr val="bg2"/>
              </a:solidFill>
              <a:latin typeface="Trebuchet MS" panose="020B0603020202020204" pitchFamily="34" charset="0"/>
            </a:endParaRPr>
          </a:p>
          <a:p>
            <a:pPr algn="ctr"/>
            <a:endParaRPr lang="en-US" sz="1200" b="1" dirty="0">
              <a:solidFill>
                <a:schemeClr val="bg2"/>
              </a:solidFill>
              <a:latin typeface="Trebuchet MS" panose="020B0603020202020204" pitchFamily="34" charset="0"/>
            </a:endParaRPr>
          </a:p>
          <a:p>
            <a:pPr algn="ctr"/>
            <a:endParaRPr lang="en-US" sz="1200" b="1" dirty="0">
              <a:solidFill>
                <a:schemeClr val="bg2"/>
              </a:solidFill>
              <a:latin typeface="Trebuchet MS" panose="020B0603020202020204" pitchFamily="34" charset="0"/>
            </a:endParaRPr>
          </a:p>
        </p:txBody>
      </p:sp>
      <p:sp>
        <p:nvSpPr>
          <p:cNvPr id="7" name="TextBox 6"/>
          <p:cNvSpPr txBox="1"/>
          <p:nvPr/>
        </p:nvSpPr>
        <p:spPr>
          <a:xfrm>
            <a:off x="157186" y="5433978"/>
            <a:ext cx="11546006" cy="1015663"/>
          </a:xfrm>
          <a:prstGeom prst="rect">
            <a:avLst/>
          </a:prstGeom>
          <a:noFill/>
        </p:spPr>
        <p:txBody>
          <a:bodyPr wrap="square" rtlCol="0">
            <a:spAutoFit/>
          </a:bodyPr>
          <a:lstStyle/>
          <a:p>
            <a:pPr algn="ctr"/>
            <a:r>
              <a:rPr lang="en-US" sz="2000" b="1" dirty="0">
                <a:latin typeface="Trebuchet MS" panose="020B0603020202020204" pitchFamily="34" charset="0"/>
              </a:rPr>
              <a:t>E</a:t>
            </a:r>
            <a:r>
              <a:rPr lang="en-US" sz="2000" b="1" dirty="0" smtClean="0">
                <a:latin typeface="Trebuchet MS" panose="020B0603020202020204" pitchFamily="34" charset="0"/>
              </a:rPr>
              <a:t>xclusion </a:t>
            </a:r>
            <a:r>
              <a:rPr lang="en-US" sz="2000" b="1" dirty="0">
                <a:latin typeface="Trebuchet MS" panose="020B0603020202020204" pitchFamily="34" charset="0"/>
              </a:rPr>
              <a:t>from the labor force prevents women from obtaining economic assets in the form of incomes and related benefits, which would otherwise be useful in terms of women exerting further control over their own lives.</a:t>
            </a:r>
          </a:p>
        </p:txBody>
      </p:sp>
      <p:sp>
        <p:nvSpPr>
          <p:cNvPr id="15" name="TextBox 14"/>
          <p:cNvSpPr txBox="1"/>
          <p:nvPr/>
        </p:nvSpPr>
        <p:spPr>
          <a:xfrm>
            <a:off x="10924327" y="3045479"/>
            <a:ext cx="723331" cy="276999"/>
          </a:xfrm>
          <a:prstGeom prst="rect">
            <a:avLst/>
          </a:prstGeom>
          <a:solidFill>
            <a:schemeClr val="bg1"/>
          </a:solidFill>
        </p:spPr>
        <p:txBody>
          <a:bodyPr wrap="square" rtlCol="0">
            <a:spAutoFit/>
          </a:bodyPr>
          <a:lstStyle/>
          <a:p>
            <a:r>
              <a:rPr lang="en-US" sz="1200" dirty="0">
                <a:latin typeface="Californian FB" panose="0207040306080B030204" pitchFamily="18" charset="0"/>
              </a:rPr>
              <a:t>M</a:t>
            </a:r>
            <a:r>
              <a:rPr lang="en-US" sz="1200" dirty="0" smtClean="0">
                <a:latin typeface="Californian FB" panose="0207040306080B030204" pitchFamily="18" charset="0"/>
              </a:rPr>
              <a:t>ales</a:t>
            </a:r>
            <a:endParaRPr lang="en-US" sz="1200" dirty="0">
              <a:latin typeface="Californian FB" panose="0207040306080B030204" pitchFamily="18" charset="0"/>
            </a:endParaRPr>
          </a:p>
        </p:txBody>
      </p:sp>
      <p:sp>
        <p:nvSpPr>
          <p:cNvPr id="17" name="Rectangle 16"/>
          <p:cNvSpPr/>
          <p:nvPr/>
        </p:nvSpPr>
        <p:spPr>
          <a:xfrm>
            <a:off x="10220081" y="3101297"/>
            <a:ext cx="263765" cy="20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122181" y="3059279"/>
            <a:ext cx="723331" cy="261610"/>
          </a:xfrm>
          <a:prstGeom prst="rect">
            <a:avLst/>
          </a:prstGeom>
          <a:noFill/>
        </p:spPr>
        <p:txBody>
          <a:bodyPr wrap="square" rtlCol="0">
            <a:spAutoFit/>
          </a:bodyPr>
          <a:lstStyle/>
          <a:p>
            <a:r>
              <a:rPr lang="en-US" sz="1100" dirty="0" smtClean="0">
                <a:latin typeface="Californian FB" panose="0207040306080B030204" pitchFamily="18" charset="0"/>
              </a:rPr>
              <a:t>Females</a:t>
            </a:r>
            <a:endParaRPr lang="en-US" sz="1100" dirty="0">
              <a:latin typeface="Californian FB" panose="0207040306080B030204" pitchFamily="18" charset="0"/>
            </a:endParaRPr>
          </a:p>
        </p:txBody>
      </p:sp>
    </p:spTree>
    <p:extLst>
      <p:ext uri="{BB962C8B-B14F-4D97-AF65-F5344CB8AC3E}">
        <p14:creationId xmlns:p14="http://schemas.microsoft.com/office/powerpoint/2010/main" val="1880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5" name="Google Shape;295;p39"/>
          <p:cNvSpPr txBox="1">
            <a:spLocks noGrp="1"/>
          </p:cNvSpPr>
          <p:nvPr>
            <p:ph type="title"/>
          </p:nvPr>
        </p:nvSpPr>
        <p:spPr>
          <a:xfrm>
            <a:off x="423080" y="136112"/>
            <a:ext cx="11502406" cy="1433746"/>
          </a:xfrm>
          <a:prstGeom prst="rect">
            <a:avLst/>
          </a:prstGeom>
          <a:noFill/>
          <a:ln>
            <a:noFill/>
          </a:ln>
        </p:spPr>
        <p:txBody>
          <a:bodyPr spcFirstLastPara="1" vert="horz" wrap="square" lIns="121900" tIns="121900" rIns="121900" bIns="121900" rtlCol="0" anchor="t" anchorCtr="0">
            <a:noAutofit/>
          </a:bodyPr>
          <a:lstStyle/>
          <a:p>
            <a:pPr lvl="0">
              <a:buClr>
                <a:schemeClr val="dk1"/>
              </a:buClr>
              <a:buSzPts val="1100"/>
            </a:pPr>
            <a:r>
              <a:rPr lang="en-US" b="1" dirty="0">
                <a:latin typeface="Californian FB" panose="0207040306080B030204" pitchFamily="18" charset="0"/>
              </a:rPr>
              <a:t>What are the most </a:t>
            </a:r>
            <a:r>
              <a:rPr lang="en-US" b="1" dirty="0">
                <a:solidFill>
                  <a:srgbClr val="FFAB40"/>
                </a:solidFill>
                <a:latin typeface="Californian FB" panose="0207040306080B030204" pitchFamily="18" charset="0"/>
              </a:rPr>
              <a:t>recent reforms </a:t>
            </a:r>
            <a:r>
              <a:rPr lang="en-US" b="1" dirty="0">
                <a:latin typeface="Californian FB" panose="0207040306080B030204" pitchFamily="18" charset="0"/>
              </a:rPr>
              <a:t>taken for women’s economic inclusion?</a:t>
            </a:r>
            <a:br>
              <a:rPr lang="en-US" b="1" dirty="0">
                <a:latin typeface="Californian FB" panose="0207040306080B030204" pitchFamily="18" charset="0"/>
              </a:rPr>
            </a:br>
            <a:endParaRPr b="1" dirty="0">
              <a:latin typeface="Californian FB" panose="0207040306080B030204" pitchFamily="18" charset="0"/>
            </a:endParaRPr>
          </a:p>
          <a:p>
            <a:pPr>
              <a:buSzPts val="2800"/>
            </a:pPr>
            <a:endParaRPr b="1" dirty="0">
              <a:latin typeface="Californian FB" panose="0207040306080B030204" pitchFamily="18" charset="0"/>
            </a:endParaRPr>
          </a:p>
        </p:txBody>
      </p:sp>
      <p:graphicFrame>
        <p:nvGraphicFramePr>
          <p:cNvPr id="2" name="Diagram 1"/>
          <p:cNvGraphicFramePr/>
          <p:nvPr>
            <p:extLst>
              <p:ext uri="{D42A27DB-BD31-4B8C-83A1-F6EECF244321}">
                <p14:modId xmlns:p14="http://schemas.microsoft.com/office/powerpoint/2010/main" val="323951045"/>
              </p:ext>
            </p:extLst>
          </p:nvPr>
        </p:nvGraphicFramePr>
        <p:xfrm>
          <a:off x="278151" y="1439333"/>
          <a:ext cx="116473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012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236" y="689641"/>
            <a:ext cx="10279600" cy="559200"/>
          </a:xfrm>
        </p:spPr>
        <p:txBody>
          <a:bodyPr/>
          <a:lstStyle/>
          <a:p>
            <a:pPr algn="ctr"/>
            <a:r>
              <a:rPr lang="en-US" sz="3200" dirty="0" smtClean="0">
                <a:latin typeface="Californian FB" panose="0207040306080B030204" pitchFamily="18" charset="0"/>
              </a:rPr>
              <a:t>Women need extra step to start her business </a:t>
            </a:r>
            <a:endParaRPr lang="en-US" sz="3200" dirty="0">
              <a:latin typeface="Californian FB" panose="0207040306080B030204" pitchFamily="18"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97121672"/>
              </p:ext>
            </p:extLst>
          </p:nvPr>
        </p:nvGraphicFramePr>
        <p:xfrm>
          <a:off x="4449931" y="1501251"/>
          <a:ext cx="6892881" cy="4339964"/>
        </p:xfrm>
        <a:graphic>
          <a:graphicData uri="http://schemas.openxmlformats.org/drawingml/2006/table">
            <a:tbl>
              <a:tblPr firstRow="1" bandRow="1">
                <a:tableStyleId>{5940675A-B579-460E-94D1-54222C63F5DA}</a:tableStyleId>
              </a:tblPr>
              <a:tblGrid>
                <a:gridCol w="2297627"/>
                <a:gridCol w="2297627"/>
                <a:gridCol w="2297627"/>
              </a:tblGrid>
              <a:tr h="1084991">
                <a:tc>
                  <a:txBody>
                    <a:bodyPr/>
                    <a:lstStyle/>
                    <a:p>
                      <a:pPr algn="ctr"/>
                      <a:r>
                        <a:rPr lang="en-US" sz="2100" dirty="0" smtClean="0"/>
                        <a:t>Indicator</a:t>
                      </a:r>
                      <a:r>
                        <a:rPr lang="en-US" sz="2100" baseline="0" dirty="0" smtClean="0"/>
                        <a:t> </a:t>
                      </a:r>
                      <a:endParaRPr lang="en-US" sz="2100" dirty="0">
                        <a:latin typeface="Trebuchet MS" panose="020B0603020202020204" pitchFamily="34" charset="0"/>
                      </a:endParaRPr>
                    </a:p>
                  </a:txBody>
                  <a:tcPr marL="102117" marR="102117" marT="51058" marB="51058">
                    <a:solidFill>
                      <a:schemeClr val="accent6">
                        <a:lumMod val="20000"/>
                        <a:lumOff val="80000"/>
                      </a:schemeClr>
                    </a:solidFill>
                  </a:tcPr>
                </a:tc>
                <a:tc>
                  <a:txBody>
                    <a:bodyPr/>
                    <a:lstStyle/>
                    <a:p>
                      <a:pPr algn="ctr"/>
                      <a:r>
                        <a:rPr lang="en-US" sz="2100" dirty="0" smtClean="0"/>
                        <a:t>Women</a:t>
                      </a:r>
                      <a:r>
                        <a:rPr lang="en-US" sz="2100" baseline="0" dirty="0" smtClean="0"/>
                        <a:t> </a:t>
                      </a:r>
                      <a:endParaRPr lang="en-US" sz="2100" dirty="0">
                        <a:latin typeface="Trebuchet MS" panose="020B0603020202020204" pitchFamily="34" charset="0"/>
                      </a:endParaRPr>
                    </a:p>
                  </a:txBody>
                  <a:tcPr marL="102117" marR="102117" marT="51058" marB="51058">
                    <a:solidFill>
                      <a:schemeClr val="accent6">
                        <a:lumMod val="20000"/>
                        <a:lumOff val="80000"/>
                      </a:schemeClr>
                    </a:solidFill>
                  </a:tcPr>
                </a:tc>
                <a:tc>
                  <a:txBody>
                    <a:bodyPr/>
                    <a:lstStyle/>
                    <a:p>
                      <a:pPr algn="ctr"/>
                      <a:r>
                        <a:rPr lang="en-US" sz="2100" dirty="0" smtClean="0"/>
                        <a:t>Men </a:t>
                      </a:r>
                      <a:endParaRPr lang="en-US" sz="2100" dirty="0">
                        <a:latin typeface="Trebuchet MS" panose="020B0603020202020204" pitchFamily="34" charset="0"/>
                      </a:endParaRPr>
                    </a:p>
                  </a:txBody>
                  <a:tcPr marL="102117" marR="102117" marT="51058" marB="51058">
                    <a:solidFill>
                      <a:schemeClr val="accent6">
                        <a:lumMod val="20000"/>
                        <a:lumOff val="80000"/>
                      </a:schemeClr>
                    </a:solidFill>
                  </a:tcPr>
                </a:tc>
              </a:tr>
              <a:tr h="1084991">
                <a:tc>
                  <a:txBody>
                    <a:bodyPr/>
                    <a:lstStyle/>
                    <a:p>
                      <a:pPr algn="ctr"/>
                      <a:r>
                        <a:rPr lang="en-US" sz="2100" dirty="0" smtClean="0"/>
                        <a:t>Procedure (Number)</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8</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7</a:t>
                      </a:r>
                      <a:endParaRPr lang="en-US" sz="2100" dirty="0">
                        <a:latin typeface="Trebuchet MS" panose="020B0603020202020204" pitchFamily="34" charset="0"/>
                      </a:endParaRPr>
                    </a:p>
                  </a:txBody>
                  <a:tcPr marL="102117" marR="102117" marT="51058" marB="51058"/>
                </a:tc>
              </a:tr>
              <a:tr h="1084991">
                <a:tc>
                  <a:txBody>
                    <a:bodyPr/>
                    <a:lstStyle/>
                    <a:p>
                      <a:pPr algn="ctr"/>
                      <a:r>
                        <a:rPr lang="en-US" sz="2100" dirty="0" smtClean="0"/>
                        <a:t>Time </a:t>
                      </a:r>
                    </a:p>
                    <a:p>
                      <a:pPr algn="ctr"/>
                      <a:r>
                        <a:rPr lang="en-US" sz="2100" dirty="0" smtClean="0"/>
                        <a:t>(Days)</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13</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12</a:t>
                      </a:r>
                      <a:endParaRPr lang="en-US" sz="2100" dirty="0">
                        <a:latin typeface="Trebuchet MS" panose="020B0603020202020204" pitchFamily="34" charset="0"/>
                      </a:endParaRPr>
                    </a:p>
                  </a:txBody>
                  <a:tcPr marL="102117" marR="102117" marT="51058" marB="51058"/>
                </a:tc>
              </a:tr>
              <a:tr h="1084991">
                <a:tc>
                  <a:txBody>
                    <a:bodyPr/>
                    <a:lstStyle/>
                    <a:p>
                      <a:pPr algn="ctr"/>
                      <a:r>
                        <a:rPr lang="en-US" sz="2100" dirty="0" smtClean="0"/>
                        <a:t>Cost</a:t>
                      </a:r>
                    </a:p>
                    <a:p>
                      <a:pPr algn="ctr"/>
                      <a:r>
                        <a:rPr lang="en-US" sz="2100" dirty="0" smtClean="0"/>
                        <a:t>(% of income per capita)</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23.3</a:t>
                      </a:r>
                      <a:endParaRPr lang="en-US" sz="2100" dirty="0">
                        <a:latin typeface="Trebuchet MS" panose="020B0603020202020204" pitchFamily="34" charset="0"/>
                      </a:endParaRPr>
                    </a:p>
                  </a:txBody>
                  <a:tcPr marL="102117" marR="102117" marT="51058" marB="51058"/>
                </a:tc>
                <a:tc>
                  <a:txBody>
                    <a:bodyPr/>
                    <a:lstStyle/>
                    <a:p>
                      <a:pPr algn="ctr"/>
                      <a:r>
                        <a:rPr lang="en-US" sz="2100" dirty="0" smtClean="0"/>
                        <a:t>23.3</a:t>
                      </a:r>
                      <a:endParaRPr lang="en-US" sz="2100" dirty="0">
                        <a:latin typeface="Trebuchet MS" panose="020B0603020202020204" pitchFamily="34" charset="0"/>
                      </a:endParaRPr>
                    </a:p>
                  </a:txBody>
                  <a:tcPr marL="102117" marR="102117" marT="51058" marB="51058"/>
                </a:tc>
              </a:tr>
            </a:tbl>
          </a:graphicData>
        </a:graphic>
      </p:graphicFrame>
      <p:sp>
        <p:nvSpPr>
          <p:cNvPr id="5" name="Rectangle 4"/>
          <p:cNvSpPr/>
          <p:nvPr/>
        </p:nvSpPr>
        <p:spPr>
          <a:xfrm>
            <a:off x="4449931" y="5841215"/>
            <a:ext cx="4572000" cy="276999"/>
          </a:xfrm>
          <a:prstGeom prst="rect">
            <a:avLst/>
          </a:prstGeom>
        </p:spPr>
        <p:txBody>
          <a:bodyPr>
            <a:spAutoFit/>
          </a:bodyPr>
          <a:lstStyle/>
          <a:p>
            <a:r>
              <a:rPr lang="en-US" sz="1200" i="1" dirty="0"/>
              <a:t>S</a:t>
            </a:r>
            <a:r>
              <a:rPr lang="en-US" sz="1200" i="1" dirty="0" smtClean="0"/>
              <a:t>ource</a:t>
            </a:r>
            <a:r>
              <a:rPr lang="en-US" sz="1200" i="1" dirty="0"/>
              <a:t>: Doing Business 2020  Economy Profile Jordan</a:t>
            </a:r>
          </a:p>
        </p:txBody>
      </p:sp>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387" t="22818" r="52646"/>
          <a:stretch/>
        </p:blipFill>
        <p:spPr>
          <a:xfrm>
            <a:off x="805974" y="1706553"/>
            <a:ext cx="2995503" cy="4286809"/>
          </a:xfrm>
          <a:prstGeom prst="rect">
            <a:avLst/>
          </a:prstGeom>
        </p:spPr>
      </p:pic>
      <p:sp>
        <p:nvSpPr>
          <p:cNvPr id="7" name="Title 2"/>
          <p:cNvSpPr txBox="1">
            <a:spLocks/>
          </p:cNvSpPr>
          <p:nvPr/>
        </p:nvSpPr>
        <p:spPr>
          <a:xfrm>
            <a:off x="783232" y="-27978"/>
            <a:ext cx="11905397" cy="8587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7316E"/>
              </a:buClr>
              <a:buSzPts val="2500"/>
              <a:buFont typeface="Abril Fatface"/>
              <a:buNone/>
              <a:defRPr sz="3333" b="0" i="0" u="none" strike="noStrike" cap="none">
                <a:solidFill>
                  <a:srgbClr val="07316E"/>
                </a:solidFill>
                <a:latin typeface="Abril Fatface"/>
                <a:ea typeface="Abril Fatface"/>
                <a:cs typeface="Abril Fatface"/>
                <a:sym typeface="Abril Fatface"/>
              </a:defRPr>
            </a:lvl1pPr>
            <a:lvl2pPr marR="0" lvl="1"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2pPr>
            <a:lvl3pPr marR="0" lvl="2"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3pPr>
            <a:lvl4pPr marR="0" lvl="3"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4pPr>
            <a:lvl5pPr marR="0" lvl="4"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5pPr>
            <a:lvl6pPr marR="0" lvl="5"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6pPr>
            <a:lvl7pPr marR="0" lvl="6"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7pPr>
            <a:lvl8pPr marR="0" lvl="7"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8pPr>
            <a:lvl9pPr marR="0" lvl="8" algn="l" rtl="0" eaLnBrk="1" hangingPunct="1">
              <a:lnSpc>
                <a:spcPct val="100000"/>
              </a:lnSpc>
              <a:spcBef>
                <a:spcPts val="0"/>
              </a:spcBef>
              <a:spcAft>
                <a:spcPts val="0"/>
              </a:spcAft>
              <a:buClr>
                <a:srgbClr val="07316E"/>
              </a:buClr>
              <a:buSzPts val="2800"/>
              <a:buFont typeface="Abril Fatface"/>
              <a:buNone/>
              <a:defRPr sz="2800" b="0" i="0" u="none" strike="noStrike" cap="none">
                <a:solidFill>
                  <a:srgbClr val="07316E"/>
                </a:solidFill>
                <a:latin typeface="Abril Fatface"/>
                <a:ea typeface="Abril Fatface"/>
                <a:cs typeface="Abril Fatface"/>
                <a:sym typeface="Abril Fatface"/>
              </a:defRPr>
            </a:lvl9pPr>
          </a:lstStyle>
          <a:p>
            <a:r>
              <a:rPr lang="en-US" sz="3600" b="1" kern="0" smtClean="0">
                <a:latin typeface="Californian FB" panose="0207040306080B030204" pitchFamily="18" charset="0"/>
              </a:rPr>
              <a:t>Challenges facing women </a:t>
            </a:r>
            <a:r>
              <a:rPr lang="en-US" sz="3600" b="1" kern="0" smtClean="0">
                <a:solidFill>
                  <a:srgbClr val="FFC000"/>
                </a:solidFill>
                <a:latin typeface="Californian FB" panose="0207040306080B030204" pitchFamily="18" charset="0"/>
              </a:rPr>
              <a:t>entrepreneurs</a:t>
            </a:r>
            <a:r>
              <a:rPr lang="en-US" sz="3600" b="1" kern="0" smtClean="0">
                <a:latin typeface="Californian FB" panose="0207040306080B030204" pitchFamily="18" charset="0"/>
              </a:rPr>
              <a:t> in Jordan : </a:t>
            </a:r>
            <a:endParaRPr lang="en-US" kern="0" dirty="0">
              <a:latin typeface="Californian FB" panose="0207040306080B030204" pitchFamily="18" charset="0"/>
            </a:endParaRPr>
          </a:p>
        </p:txBody>
      </p:sp>
    </p:spTree>
    <p:extLst>
      <p:ext uri="{BB962C8B-B14F-4D97-AF65-F5344CB8AC3E}">
        <p14:creationId xmlns:p14="http://schemas.microsoft.com/office/powerpoint/2010/main" val="94118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val 110"/>
          <p:cNvSpPr/>
          <p:nvPr/>
        </p:nvSpPr>
        <p:spPr>
          <a:xfrm>
            <a:off x="4302680" y="5850426"/>
            <a:ext cx="2021920" cy="540470"/>
          </a:xfrm>
          <a:prstGeom prst="ellipse">
            <a:avLst/>
          </a:prstGeom>
          <a:gradFill>
            <a:gsLst>
              <a:gs pos="100000">
                <a:schemeClr val="tx1">
                  <a:alpha val="0"/>
                </a:schemeClr>
              </a:gs>
              <a:gs pos="0">
                <a:schemeClr val="bg1">
                  <a:lumMod val="5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p>
        </p:txBody>
      </p:sp>
      <p:sp>
        <p:nvSpPr>
          <p:cNvPr id="113" name="Oval 112"/>
          <p:cNvSpPr/>
          <p:nvPr/>
        </p:nvSpPr>
        <p:spPr>
          <a:xfrm>
            <a:off x="5885689" y="5832138"/>
            <a:ext cx="1989585" cy="540470"/>
          </a:xfrm>
          <a:prstGeom prst="ellipse">
            <a:avLst/>
          </a:prstGeom>
          <a:gradFill>
            <a:gsLst>
              <a:gs pos="100000">
                <a:schemeClr val="tx1">
                  <a:alpha val="0"/>
                </a:schemeClr>
              </a:gs>
              <a:gs pos="0">
                <a:schemeClr val="bg1">
                  <a:lumMod val="5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p>
        </p:txBody>
      </p:sp>
      <p:grpSp>
        <p:nvGrpSpPr>
          <p:cNvPr id="104" name="Group 103"/>
          <p:cNvGrpSpPr/>
          <p:nvPr/>
        </p:nvGrpSpPr>
        <p:grpSpPr>
          <a:xfrm>
            <a:off x="1372060" y="668519"/>
            <a:ext cx="9048116" cy="6222291"/>
            <a:chOff x="2127322" y="745835"/>
            <a:chExt cx="5255580" cy="5139706"/>
          </a:xfrm>
        </p:grpSpPr>
        <p:sp>
          <p:nvSpPr>
            <p:cNvPr id="100" name="Oval 99"/>
            <p:cNvSpPr/>
            <p:nvPr/>
          </p:nvSpPr>
          <p:spPr>
            <a:xfrm>
              <a:off x="3893342" y="745835"/>
              <a:ext cx="1920240" cy="1920240"/>
            </a:xfrm>
            <a:prstGeom prst="ellipse">
              <a:avLst/>
            </a:prstGeom>
            <a:solidFill>
              <a:schemeClr val="accent5">
                <a:hueOff val="0"/>
                <a:satOff val="0"/>
                <a:lumOff val="0"/>
                <a:alpha val="60000"/>
              </a:schemeClr>
            </a:solidFill>
            <a:ln>
              <a:solidFill>
                <a:schemeClr val="accent5">
                  <a:lumMod val="75000"/>
                  <a:alpha val="60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8" name="Oval 97"/>
            <p:cNvSpPr/>
            <p:nvPr/>
          </p:nvSpPr>
          <p:spPr>
            <a:xfrm>
              <a:off x="5403267" y="1375576"/>
              <a:ext cx="1920240" cy="1920240"/>
            </a:xfrm>
            <a:prstGeom prst="ellipse">
              <a:avLst/>
            </a:prstGeom>
            <a:solidFill>
              <a:schemeClr val="accent5">
                <a:hueOff val="-1655646"/>
                <a:satOff val="6635"/>
                <a:lumOff val="1438"/>
                <a:alpha val="60000"/>
              </a:schemeClr>
            </a:solidFill>
            <a:ln>
              <a:solidFill>
                <a:schemeClr val="accent5">
                  <a:lumMod val="75000"/>
                  <a:alpha val="60000"/>
                </a:schemeClr>
              </a:solidFill>
            </a:ln>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96" name="Oval 95"/>
            <p:cNvSpPr/>
            <p:nvPr/>
          </p:nvSpPr>
          <p:spPr>
            <a:xfrm>
              <a:off x="5462662" y="2943604"/>
              <a:ext cx="1920240" cy="1920240"/>
            </a:xfrm>
            <a:prstGeom prst="ellipse">
              <a:avLst/>
            </a:prstGeom>
            <a:solidFill>
              <a:schemeClr val="accent5">
                <a:hueOff val="-3311292"/>
                <a:satOff val="13270"/>
                <a:lumOff val="2876"/>
                <a:alpha val="60000"/>
              </a:schemeClr>
            </a:solidFill>
            <a:ln>
              <a:solidFill>
                <a:srgbClr val="00B050">
                  <a:alpha val="60000"/>
                </a:srgbClr>
              </a:solidFill>
            </a:ln>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92" name="Oval 91"/>
            <p:cNvSpPr/>
            <p:nvPr/>
          </p:nvSpPr>
          <p:spPr>
            <a:xfrm>
              <a:off x="3916688" y="3965301"/>
              <a:ext cx="1920240" cy="1920240"/>
            </a:xfrm>
            <a:prstGeom prst="ellipse">
              <a:avLst/>
            </a:prstGeom>
            <a:solidFill>
              <a:schemeClr val="accent5">
                <a:hueOff val="-6622584"/>
                <a:satOff val="26541"/>
                <a:lumOff val="5752"/>
                <a:alpha val="60000"/>
              </a:schemeClr>
            </a:solidFill>
            <a:ln>
              <a:solidFill>
                <a:srgbClr val="92D050">
                  <a:alpha val="60000"/>
                </a:srgbClr>
              </a:solidFill>
            </a:ln>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90" name="Oval 89"/>
            <p:cNvSpPr/>
            <p:nvPr/>
          </p:nvSpPr>
          <p:spPr>
            <a:xfrm>
              <a:off x="2172671" y="3329147"/>
              <a:ext cx="1920240" cy="1920240"/>
            </a:xfrm>
            <a:prstGeom prst="ellipse">
              <a:avLst/>
            </a:prstGeom>
            <a:solidFill>
              <a:schemeClr val="accent5">
                <a:hueOff val="-8278230"/>
                <a:satOff val="33176"/>
                <a:lumOff val="7190"/>
                <a:alpha val="60000"/>
              </a:schemeClr>
            </a:solidFill>
            <a:ln>
              <a:solidFill>
                <a:srgbClr val="EBE600">
                  <a:alpha val="60000"/>
                </a:srgbClr>
              </a:solidFill>
            </a:ln>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88" name="Oval 87"/>
            <p:cNvSpPr/>
            <p:nvPr/>
          </p:nvSpPr>
          <p:spPr>
            <a:xfrm>
              <a:off x="2127322" y="1579960"/>
              <a:ext cx="1920240" cy="1498732"/>
            </a:xfrm>
            <a:prstGeom prst="ellipse">
              <a:avLst/>
            </a:prstGeom>
            <a:solidFill>
              <a:schemeClr val="accent5">
                <a:hueOff val="-9933876"/>
                <a:satOff val="39811"/>
                <a:lumOff val="8628"/>
                <a:alpha val="60000"/>
              </a:schemeClr>
            </a:solidFill>
            <a:ln>
              <a:solidFill>
                <a:schemeClr val="accent6">
                  <a:lumMod val="75000"/>
                  <a:alpha val="60000"/>
                </a:schemeClr>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5" name="Oval 4"/>
            <p:cNvSpPr/>
            <p:nvPr/>
          </p:nvSpPr>
          <p:spPr>
            <a:xfrm>
              <a:off x="3657600" y="2499852"/>
              <a:ext cx="1828800" cy="1828800"/>
            </a:xfrm>
            <a:prstGeom prst="ellipse">
              <a:avLst/>
            </a:prstGeom>
            <a:gradFill flip="none" rotWithShape="1">
              <a:gsLst>
                <a:gs pos="100000">
                  <a:srgbClr val="002060"/>
                </a:gs>
                <a:gs pos="0">
                  <a:srgbClr val="00B0F0"/>
                </a:gs>
              </a:gsLst>
              <a:path path="shape">
                <a:fillToRect l="50000" t="50000" r="50000" b="50000"/>
              </a:path>
              <a:tileRect/>
            </a:gradFill>
            <a:ln>
              <a:solidFill>
                <a:srgbClr val="002060"/>
              </a:solidFill>
            </a:ln>
            <a:effectLst>
              <a:outerShdw blurRad="190500" sx="103000" sy="103000" algn="ctr" rotWithShape="0">
                <a:prstClr val="black">
                  <a:alpha val="5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b="1" dirty="0" smtClean="0">
                  <a:solidFill>
                    <a:schemeClr val="bg1"/>
                  </a:solidFill>
                  <a:latin typeface="Neo Sans Arabic Light" charset="0"/>
                  <a:cs typeface="AL-Mohanad" pitchFamily="2" charset="-78"/>
                </a:rPr>
                <a:t>Recommendations</a:t>
              </a:r>
              <a:endParaRPr lang="en-US" b="1" dirty="0">
                <a:solidFill>
                  <a:schemeClr val="bg1"/>
                </a:solidFill>
                <a:latin typeface="Neo Sans Arabic Light" charset="0"/>
                <a:cs typeface="AL-Mohanad" pitchFamily="2" charset="-78"/>
              </a:endParaRPr>
            </a:p>
          </p:txBody>
        </p:sp>
        <p:sp>
          <p:nvSpPr>
            <p:cNvPr id="103" name="TextBox 102"/>
            <p:cNvSpPr txBox="1"/>
            <p:nvPr/>
          </p:nvSpPr>
          <p:spPr>
            <a:xfrm>
              <a:off x="2524433" y="1839951"/>
              <a:ext cx="1348556" cy="991490"/>
            </a:xfrm>
            <a:prstGeom prst="rect">
              <a:avLst/>
            </a:prstGeom>
            <a:noFill/>
          </p:spPr>
          <p:txBody>
            <a:bodyPr wrap="square" rtlCol="0">
              <a:spAutoFit/>
            </a:bodyPr>
            <a:lstStyle/>
            <a:p>
              <a:r>
                <a:rPr lang="en-US" dirty="0">
                  <a:latin typeface="Trebuchet MS" panose="020B0603020202020204" pitchFamily="34" charset="0"/>
                </a:rPr>
                <a:t>P</a:t>
              </a:r>
              <a:r>
                <a:rPr lang="en-US" dirty="0" smtClean="0">
                  <a:latin typeface="Trebuchet MS" panose="020B0603020202020204" pitchFamily="34" charset="0"/>
                </a:rPr>
                <a:t>olices </a:t>
              </a:r>
              <a:r>
                <a:rPr lang="en-US" dirty="0">
                  <a:latin typeface="Trebuchet MS" panose="020B0603020202020204" pitchFamily="34" charset="0"/>
                </a:rPr>
                <a:t>should be adopted to increase awareness of entrepreneurship. </a:t>
              </a:r>
            </a:p>
          </p:txBody>
        </p:sp>
        <p:sp>
          <p:nvSpPr>
            <p:cNvPr id="105" name="TextBox 104"/>
            <p:cNvSpPr txBox="1"/>
            <p:nvPr/>
          </p:nvSpPr>
          <p:spPr>
            <a:xfrm>
              <a:off x="4142738" y="904686"/>
              <a:ext cx="1323308" cy="1449100"/>
            </a:xfrm>
            <a:prstGeom prst="rect">
              <a:avLst/>
            </a:prstGeom>
            <a:noFill/>
          </p:spPr>
          <p:txBody>
            <a:bodyPr wrap="square" rtlCol="0">
              <a:spAutoFit/>
            </a:bodyPr>
            <a:lstStyle/>
            <a:p>
              <a:pPr lvl="0" algn="ctr"/>
              <a:r>
                <a:rPr lang="en-US" dirty="0">
                  <a:latin typeface="Trebuchet MS" panose="020B0603020202020204" pitchFamily="34" charset="0"/>
                </a:rPr>
                <a:t>Promote entrepreneurship culture among educated unemployed females</a:t>
              </a:r>
              <a:endParaRPr lang="ar-JO" dirty="0">
                <a:latin typeface="Trebuchet MS" panose="020B0603020202020204" pitchFamily="34" charset="0"/>
              </a:endParaRPr>
            </a:p>
          </p:txBody>
        </p:sp>
        <p:sp>
          <p:nvSpPr>
            <p:cNvPr id="106" name="TextBox 105"/>
            <p:cNvSpPr txBox="1"/>
            <p:nvPr/>
          </p:nvSpPr>
          <p:spPr>
            <a:xfrm>
              <a:off x="5486400" y="1938967"/>
              <a:ext cx="1569332" cy="991490"/>
            </a:xfrm>
            <a:prstGeom prst="rect">
              <a:avLst/>
            </a:prstGeom>
            <a:noFill/>
          </p:spPr>
          <p:txBody>
            <a:bodyPr wrap="square" rtlCol="0">
              <a:spAutoFit/>
            </a:bodyPr>
            <a:lstStyle/>
            <a:p>
              <a:r>
                <a:rPr lang="en-US" sz="1600" dirty="0" smtClean="0"/>
                <a:t>P</a:t>
              </a:r>
              <a:r>
                <a:rPr lang="en-US" dirty="0" smtClean="0">
                  <a:latin typeface="Trebuchet MS" panose="020B0603020202020204" pitchFamily="34" charset="0"/>
                </a:rPr>
                <a:t>rovide </a:t>
              </a:r>
              <a:r>
                <a:rPr lang="en-US" dirty="0">
                  <a:latin typeface="Trebuchet MS" panose="020B0603020202020204" pitchFamily="34" charset="0"/>
                </a:rPr>
                <a:t>cash support for working mothers </a:t>
              </a:r>
              <a:r>
                <a:rPr lang="en-US" dirty="0" smtClean="0">
                  <a:latin typeface="Trebuchet MS" panose="020B0603020202020204" pitchFamily="34" charset="0"/>
                </a:rPr>
                <a:t>to </a:t>
              </a:r>
              <a:endParaRPr lang="en-US" dirty="0">
                <a:latin typeface="Trebuchet MS" panose="020B0603020202020204" pitchFamily="34" charset="0"/>
              </a:endParaRPr>
            </a:p>
            <a:p>
              <a:pPr algn="ctr"/>
              <a:r>
                <a:rPr lang="en-US" dirty="0" smtClean="0">
                  <a:latin typeface="Trebuchet MS" panose="020B0603020202020204" pitchFamily="34" charset="0"/>
                </a:rPr>
                <a:t>access childcare services</a:t>
              </a:r>
              <a:endParaRPr lang="ar-JO" dirty="0">
                <a:latin typeface="Trebuchet MS" panose="020B0603020202020204" pitchFamily="34" charset="0"/>
              </a:endParaRPr>
            </a:p>
          </p:txBody>
        </p:sp>
        <p:sp>
          <p:nvSpPr>
            <p:cNvPr id="107" name="TextBox 106"/>
            <p:cNvSpPr txBox="1"/>
            <p:nvPr/>
          </p:nvSpPr>
          <p:spPr>
            <a:xfrm>
              <a:off x="5573027" y="3255575"/>
              <a:ext cx="1527721" cy="1220295"/>
            </a:xfrm>
            <a:prstGeom prst="rect">
              <a:avLst/>
            </a:prstGeom>
            <a:noFill/>
          </p:spPr>
          <p:txBody>
            <a:bodyPr wrap="square" rtlCol="0">
              <a:spAutoFit/>
            </a:bodyPr>
            <a:lstStyle/>
            <a:p>
              <a:pPr algn="ctr"/>
              <a:r>
                <a:rPr lang="en-US" dirty="0">
                  <a:latin typeface="Trebuchet MS" panose="020B0603020202020204" pitchFamily="34" charset="0"/>
                </a:rPr>
                <a:t>Increase Micro financing and loan guarantee programs for women </a:t>
              </a:r>
            </a:p>
            <a:p>
              <a:pPr algn="ctr"/>
              <a:r>
                <a:rPr lang="en-US" dirty="0">
                  <a:latin typeface="Trebuchet MS" panose="020B0603020202020204" pitchFamily="34" charset="0"/>
                </a:rPr>
                <a:t>entrepreneurs.</a:t>
              </a:r>
            </a:p>
          </p:txBody>
        </p:sp>
        <p:sp>
          <p:nvSpPr>
            <p:cNvPr id="108" name="TextBox 107"/>
            <p:cNvSpPr txBox="1"/>
            <p:nvPr/>
          </p:nvSpPr>
          <p:spPr>
            <a:xfrm>
              <a:off x="4804392" y="4382072"/>
              <a:ext cx="1010216" cy="254228"/>
            </a:xfrm>
            <a:prstGeom prst="rect">
              <a:avLst/>
            </a:prstGeom>
            <a:noFill/>
          </p:spPr>
          <p:txBody>
            <a:bodyPr wrap="square" rtlCol="0">
              <a:spAutoFit/>
            </a:bodyPr>
            <a:lstStyle/>
            <a:p>
              <a:pPr algn="ctr"/>
              <a:endParaRPr lang="ar-JO" sz="1400" b="1" dirty="0">
                <a:solidFill>
                  <a:schemeClr val="bg1"/>
                </a:solidFill>
                <a:latin typeface="Neo Sans Arabic Light" charset="0"/>
                <a:cs typeface="AL-Mohanad" pitchFamily="2" charset="-78"/>
              </a:endParaRPr>
            </a:p>
          </p:txBody>
        </p:sp>
        <p:sp>
          <p:nvSpPr>
            <p:cNvPr id="109" name="TextBox 108"/>
            <p:cNvSpPr txBox="1"/>
            <p:nvPr/>
          </p:nvSpPr>
          <p:spPr>
            <a:xfrm>
              <a:off x="4153409" y="4610999"/>
              <a:ext cx="1224601" cy="762684"/>
            </a:xfrm>
            <a:prstGeom prst="rect">
              <a:avLst/>
            </a:prstGeom>
            <a:noFill/>
          </p:spPr>
          <p:txBody>
            <a:bodyPr wrap="square" rtlCol="0">
              <a:spAutoFit/>
            </a:bodyPr>
            <a:lstStyle/>
            <a:p>
              <a:pPr algn="ctr"/>
              <a:r>
                <a:rPr lang="en-US" dirty="0">
                  <a:latin typeface="Trebuchet MS" panose="020B0603020202020204" pitchFamily="34" charset="0"/>
                </a:rPr>
                <a:t>Investment in non-financial business services.</a:t>
              </a:r>
              <a:endParaRPr lang="ar-JO" dirty="0">
                <a:latin typeface="Trebuchet MS" panose="020B0603020202020204" pitchFamily="34" charset="0"/>
              </a:endParaRPr>
            </a:p>
          </p:txBody>
        </p:sp>
        <p:sp>
          <p:nvSpPr>
            <p:cNvPr id="110" name="TextBox 109"/>
            <p:cNvSpPr txBox="1"/>
            <p:nvPr/>
          </p:nvSpPr>
          <p:spPr>
            <a:xfrm>
              <a:off x="2395759" y="3760190"/>
              <a:ext cx="1536625" cy="991490"/>
            </a:xfrm>
            <a:prstGeom prst="rect">
              <a:avLst/>
            </a:prstGeom>
            <a:noFill/>
          </p:spPr>
          <p:txBody>
            <a:bodyPr wrap="square" rtlCol="0">
              <a:spAutoFit/>
            </a:bodyPr>
            <a:lstStyle/>
            <a:p>
              <a:r>
                <a:rPr lang="en-US" dirty="0">
                  <a:latin typeface="Trebuchet MS" panose="020B0603020202020204" pitchFamily="34" charset="0"/>
                </a:rPr>
                <a:t>Enhance business environment and simplifying registration procedure.</a:t>
              </a:r>
            </a:p>
          </p:txBody>
        </p:sp>
      </p:grpSp>
      <p:sp>
        <p:nvSpPr>
          <p:cNvPr id="22" name="Title 2"/>
          <p:cNvSpPr>
            <a:spLocks noGrp="1"/>
          </p:cNvSpPr>
          <p:nvPr>
            <p:ph type="title"/>
          </p:nvPr>
        </p:nvSpPr>
        <p:spPr>
          <a:xfrm>
            <a:off x="956200" y="160466"/>
            <a:ext cx="10279600" cy="559200"/>
          </a:xfrm>
        </p:spPr>
        <p:txBody>
          <a:bodyPr>
            <a:normAutofit fontScale="90000"/>
          </a:bodyPr>
          <a:lstStyle/>
          <a:p>
            <a:r>
              <a:rPr lang="en-US" dirty="0" smtClean="0"/>
              <a:t>Recommendations</a:t>
            </a:r>
            <a:endParaRPr lang="ar-JO" dirty="0"/>
          </a:p>
        </p:txBody>
      </p:sp>
      <p:sp>
        <p:nvSpPr>
          <p:cNvPr id="23" name="Rectangle 22"/>
          <p:cNvSpPr/>
          <p:nvPr/>
        </p:nvSpPr>
        <p:spPr>
          <a:xfrm>
            <a:off x="8823808" y="86547"/>
            <a:ext cx="3192735" cy="1915641"/>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kern="1200" dirty="0" smtClean="0">
                <a:latin typeface="Trebuchet MS" panose="020B0603020202020204" pitchFamily="34" charset="0"/>
              </a:rPr>
              <a:t>Access </a:t>
            </a:r>
            <a:r>
              <a:rPr lang="en-US" sz="2000" kern="1200" dirty="0" smtClean="0">
                <a:latin typeface="Trebuchet MS" panose="020B0603020202020204" pitchFamily="34" charset="0"/>
              </a:rPr>
              <a:t>to loan and credit in general and from formal institutions in particular</a:t>
            </a:r>
            <a:endParaRPr lang="ar-JO" sz="2000" kern="1200" dirty="0">
              <a:latin typeface="Trebuchet MS" panose="020B0603020202020204" pitchFamily="34" charset="0"/>
            </a:endParaRPr>
          </a:p>
        </p:txBody>
      </p:sp>
      <p:sp>
        <p:nvSpPr>
          <p:cNvPr id="24" name="Oval 23"/>
          <p:cNvSpPr/>
          <p:nvPr/>
        </p:nvSpPr>
        <p:spPr>
          <a:xfrm>
            <a:off x="8748532" y="137161"/>
            <a:ext cx="3305925" cy="1814412"/>
          </a:xfrm>
          <a:prstGeom prst="ellipse">
            <a:avLst/>
          </a:prstGeom>
          <a:solidFill>
            <a:schemeClr val="accent5">
              <a:hueOff val="-9933876"/>
              <a:satOff val="39811"/>
              <a:lumOff val="8628"/>
              <a:alpha val="60000"/>
            </a:schemeClr>
          </a:solidFill>
          <a:ln>
            <a:solidFill>
              <a:schemeClr val="accent6">
                <a:lumMod val="75000"/>
                <a:alpha val="60000"/>
              </a:schemeClr>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5" name="Oval 24"/>
          <p:cNvSpPr/>
          <p:nvPr/>
        </p:nvSpPr>
        <p:spPr>
          <a:xfrm>
            <a:off x="8823808" y="5005709"/>
            <a:ext cx="3305925" cy="1814412"/>
          </a:xfrm>
          <a:prstGeom prst="ellipse">
            <a:avLst/>
          </a:prstGeom>
          <a:solidFill>
            <a:schemeClr val="accent5">
              <a:hueOff val="-9933876"/>
              <a:satOff val="39811"/>
              <a:lumOff val="8628"/>
              <a:alpha val="60000"/>
            </a:schemeClr>
          </a:solidFill>
          <a:ln>
            <a:solidFill>
              <a:schemeClr val="accent6">
                <a:lumMod val="75000"/>
                <a:alpha val="60000"/>
              </a:schemeClr>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 name="Rectangle 1"/>
          <p:cNvSpPr/>
          <p:nvPr/>
        </p:nvSpPr>
        <p:spPr>
          <a:xfrm>
            <a:off x="9173976" y="5419859"/>
            <a:ext cx="3138485" cy="646331"/>
          </a:xfrm>
          <a:prstGeom prst="rect">
            <a:avLst/>
          </a:prstGeom>
        </p:spPr>
        <p:txBody>
          <a:bodyPr wrap="square">
            <a:spAutoFit/>
          </a:bodyPr>
          <a:lstStyle/>
          <a:p>
            <a:pPr lvl="0" rtl="1"/>
            <a:r>
              <a:rPr lang="en-US" dirty="0" smtClean="0">
                <a:latin typeface="Trebuchet MS" panose="020B0603020202020204" pitchFamily="34" charset="0"/>
              </a:rPr>
              <a:t>Gender-equality in collateral; no guarantees. </a:t>
            </a:r>
            <a:endParaRPr lang="ar-JO" dirty="0">
              <a:latin typeface="Trebuchet MS" panose="020B0603020202020204" pitchFamily="34" charset="0"/>
            </a:endParaRPr>
          </a:p>
        </p:txBody>
      </p:sp>
    </p:spTree>
    <p:extLst>
      <p:ext uri="{BB962C8B-B14F-4D97-AF65-F5344CB8AC3E}">
        <p14:creationId xmlns:p14="http://schemas.microsoft.com/office/powerpoint/2010/main" val="2552169222"/>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006AAD"/>
      </a:accent1>
      <a:accent2>
        <a:srgbClr val="07316E"/>
      </a:accent2>
      <a:accent3>
        <a:srgbClr val="13B6C8"/>
      </a:accent3>
      <a:accent4>
        <a:srgbClr val="63ECFB"/>
      </a:accent4>
      <a:accent5>
        <a:srgbClr val="0000FF"/>
      </a:accent5>
      <a:accent6>
        <a:srgbClr val="4A86E8"/>
      </a:accent6>
      <a:hlink>
        <a:srgbClr val="63ECF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62068B3E-C5D6-4124-8ECC-F2E89459ABDD}" vid="{0569732A-FA33-48BC-A905-84BE8B9AF6F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3.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4.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375</TotalTime>
  <Words>958</Words>
  <Application>Microsoft Office PowerPoint</Application>
  <PresentationFormat>Widescreen</PresentationFormat>
  <Paragraphs>219</Paragraphs>
  <Slides>12</Slides>
  <Notes>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12</vt:i4>
      </vt:variant>
    </vt:vector>
  </HeadingPairs>
  <TitlesOfParts>
    <vt:vector size="30" baseType="lpstr">
      <vt:lpstr>Abril Fatface</vt:lpstr>
      <vt:lpstr>Adobe Arabic</vt:lpstr>
      <vt:lpstr>AL-Mohanad</vt:lpstr>
      <vt:lpstr>Arial</vt:lpstr>
      <vt:lpstr>Calibri</vt:lpstr>
      <vt:lpstr>Calibri Light</vt:lpstr>
      <vt:lpstr>Californian FB</vt:lpstr>
      <vt:lpstr>Montserrat</vt:lpstr>
      <vt:lpstr>Muli</vt:lpstr>
      <vt:lpstr>Neo Sans Arabic Light</vt:lpstr>
      <vt:lpstr>Proxima Nova</vt:lpstr>
      <vt:lpstr>Proxima Nova Semibold</vt:lpstr>
      <vt:lpstr>Sakkal Majalla</vt:lpstr>
      <vt:lpstr>Trebuchet MS</vt:lpstr>
      <vt:lpstr>Wingdings</vt:lpstr>
      <vt:lpstr>Theme1</vt:lpstr>
      <vt:lpstr>Custom Design</vt:lpstr>
      <vt:lpstr>Slidesgo Final Pages</vt:lpstr>
      <vt:lpstr>Women, Business and the Law in Jordan </vt:lpstr>
      <vt:lpstr>Contextualizing the Concepts</vt:lpstr>
      <vt:lpstr>Contextualizing the Concepts</vt:lpstr>
      <vt:lpstr>PowerPoint Presentation</vt:lpstr>
      <vt:lpstr>Total Entrepreneurial Activity for Women</vt:lpstr>
      <vt:lpstr>Financial Capital</vt:lpstr>
      <vt:lpstr>What are the most recent reforms taken for women’s economic inclusion?  </vt:lpstr>
      <vt:lpstr>Women need extra step to start her business </vt:lpstr>
      <vt:lpstr>Recommendations</vt:lpstr>
      <vt:lpstr>The economies that improved the most</vt:lpstr>
      <vt:lpstr>Global Gender Gap Report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Abla Amawi</dc:creator>
  <cp:lastModifiedBy>Abla Amawi</cp:lastModifiedBy>
  <cp:revision>47</cp:revision>
  <dcterms:created xsi:type="dcterms:W3CDTF">2020-02-13T18:40:35Z</dcterms:created>
  <dcterms:modified xsi:type="dcterms:W3CDTF">2020-02-17T06:36:48Z</dcterms:modified>
</cp:coreProperties>
</file>